
<file path=[Content_Types].xml><?xml version="1.0" encoding="utf-8"?>
<Types xmlns="http://schemas.openxmlformats.org/package/2006/content-types">
  <Default Extension="jpeg" ContentType="image/jpe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7" r:id="rId3"/>
    <p:sldId id="289" r:id="rId4"/>
    <p:sldId id="278" r:id="rId5"/>
    <p:sldId id="279" r:id="rId6"/>
    <p:sldId id="280" r:id="rId7"/>
    <p:sldId id="281" r:id="rId8"/>
    <p:sldId id="283" r:id="rId9"/>
    <p:sldId id="284" r:id="rId10"/>
    <p:sldId id="285" r:id="rId11"/>
    <p:sldId id="286" r:id="rId12"/>
    <p:sldId id="287" r:id="rId13"/>
    <p:sldId id="288" r:id="rId14"/>
    <p:sldId id="291" r:id="rId15"/>
    <p:sldId id="293" r:id="rId16"/>
    <p:sldId id="290" r:id="rId17"/>
    <p:sldId id="294" r:id="rId18"/>
    <p:sldId id="295" r:id="rId19"/>
    <p:sldId id="296" r:id="rId20"/>
    <p:sldId id="297" r:id="rId21"/>
    <p:sldId id="299" r:id="rId22"/>
    <p:sldId id="300" r:id="rId23"/>
    <p:sldId id="301" r:id="rId24"/>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9" d="100"/>
          <a:sy n="99" d="100"/>
        </p:scale>
        <p:origin x="-996" y="-84"/>
      </p:cViewPr>
      <p:guideLst>
        <p:guide orient="horz" pos="2160"/>
        <p:guide pos="3840"/>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A3BB519D-D8E6-4249-A46F-879DEB04000C}"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0E2C0BFA-15C9-4A47-A6C3-9B831A8232FF}" type="slidenum">
              <a:rPr lang="zh-CN" altLang="en-US"/>
            </a:fld>
            <a:endParaRPr lang="zh-CN" altLang="en-US" sz="180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3BB519D-D8E6-4249-A46F-879DEB04000C}"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FB9BD7D4-8197-4405-B6D0-A3BC85DB14ED}" type="slidenum">
              <a:rPr lang="zh-CN" altLang="en-US"/>
            </a:fld>
            <a:endParaRPr lang="zh-CN" altLang="en-US" sz="18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3BB519D-D8E6-4249-A46F-879DEB04000C}"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C458B750-C863-4392-A7D8-EC76318879CD}" type="slidenum">
              <a:rPr lang="zh-CN" altLang="en-US"/>
            </a:fld>
            <a:endParaRPr lang="zh-CN" altLang="en-US" sz="1800">
              <a:solidFill>
                <a:schemeClr val="tx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639"/>
            <a:ext cx="10972800" cy="1143000"/>
          </a:xfrm>
          <a:prstGeom prst="rect">
            <a:avLst/>
          </a:prstGeom>
        </p:spPr>
        <p:txBody>
          <a:bodyPr lIns="91436" tIns="45718" rIns="91436" bIns="45718"/>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3BB519D-D8E6-4249-A46F-879DEB04000C}"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3CA33231-5AAF-46CE-9E6E-CC1938F6ADCF}" type="slidenum">
              <a:rPr lang="zh-CN" altLang="en-US"/>
            </a:fld>
            <a:endParaRPr lang="zh-CN" altLang="en-US" sz="180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fld id="{A3BB519D-D8E6-4249-A46F-879DEB04000C}"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CE7F76AC-6155-492D-8397-1B8FEE82E656}" type="slidenum">
              <a:rPr lang="zh-CN" altLang="en-US"/>
            </a:fld>
            <a:endParaRPr lang="zh-CN" altLang="en-US" sz="180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A3BB519D-D8E6-4249-A46F-879DEB04000C}"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AD8C49D7-09FC-44B5-969D-B7033197EEF8}" type="slidenum">
              <a:rPr lang="zh-CN" altLang="en-US"/>
            </a:fld>
            <a:endParaRPr lang="zh-CN" altLang="en-US" sz="180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3BB519D-D8E6-4249-A46F-879DEB04000C}" type="datetime1">
              <a:rPr lang="zh-CN" altLang="en-US"/>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92F8902E-218B-4903-ABBC-6B4A8019375F}" type="slidenum">
              <a:rPr lang="zh-CN" altLang="en-US"/>
            </a:fld>
            <a:endParaRPr lang="zh-CN" altLang="en-US" sz="18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A3BB519D-D8E6-4249-A46F-879DEB04000C}"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AAFCF8F0-E7D0-4F2A-B84F-03AB2C88A231}" type="slidenum">
              <a:rPr lang="zh-CN" altLang="en-US"/>
            </a:fld>
            <a:endParaRPr lang="zh-CN" altLang="en-US" sz="180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A3BB519D-D8E6-4249-A46F-879DEB04000C}" type="datetime1">
              <a:rPr lang="zh-CN" altLang="en-US"/>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91DE8DDB-6588-4D72-8A19-0395340F10BB}" type="slidenum">
              <a:rPr lang="zh-CN" altLang="en-US"/>
            </a:fld>
            <a:endParaRPr lang="zh-CN" altLang="en-US" sz="1800">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fld id="{A3BB519D-D8E6-4249-A46F-879DEB04000C}"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E0FDF519-9BBC-4CF6-9401-942DFE8F21B6}" type="slidenum">
              <a:rPr lang="zh-CN" altLang="en-US"/>
            </a:fld>
            <a:endParaRPr lang="zh-CN" altLang="en-US" sz="180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fld id="{A3BB519D-D8E6-4249-A46F-879DEB04000C}"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2A728540-7238-4908-B2A2-76758B11ADF8}" type="slidenum">
              <a:rPr lang="zh-CN" altLang="en-US"/>
            </a:fld>
            <a:endParaRPr lang="zh-CN" altLang="en-US" sz="180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tx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Light" panose="020F0302020204030204" pitchFamily="34" charset="0"/>
              </a:rPr>
              <a:t>单击此处编辑母版标题样式</a:t>
            </a:r>
            <a:endParaRPr lang="zh-CN" smtClean="0">
              <a:sym typeface="Calibri Light" panose="020F0302020204030204" pitchFamily="34" charset="0"/>
            </a:endParaRP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w="9525">
            <a:noFill/>
            <a:miter lim="800000"/>
          </a:ln>
        </p:spPr>
        <p:txBody>
          <a:bodyPr vert="horz" wrap="square" lIns="91440" tIns="45720" rIns="91440" bIns="45720" numCol="1" anchor="ctr" anchorCtr="0" compatLnSpc="1"/>
          <a:lstStyle>
            <a:lvl1pPr>
              <a:defRPr sz="1200">
                <a:solidFill>
                  <a:srgbClr val="FFFFFF"/>
                </a:solidFill>
              </a:defRPr>
            </a:lvl1pPr>
          </a:lstStyle>
          <a:p>
            <a:fld id="{A3BB519D-D8E6-4249-A46F-879DEB04000C}" type="datetime1">
              <a:rPr lang="zh-CN" altLang="en-US"/>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w="9525">
            <a:noFill/>
            <a:miter lim="800000"/>
          </a:ln>
        </p:spPr>
        <p:txBody>
          <a:bodyPr vert="horz" wrap="square" lIns="91440" tIns="45720" rIns="91440" bIns="45720" numCol="1" anchor="ctr" anchorCtr="0" compatLnSpc="1"/>
          <a:lstStyle>
            <a:lvl1pPr algn="ctr">
              <a:defRPr sz="1200">
                <a:solidFill>
                  <a:srgbClr val="FFFFFF"/>
                </a:solidFill>
              </a:defRPr>
            </a:lvl1pPr>
          </a:lstStyle>
          <a:p>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w="9525">
            <a:noFill/>
            <a:miter lim="800000"/>
          </a:ln>
        </p:spPr>
        <p:txBody>
          <a:bodyPr vert="horz" wrap="square" lIns="91440" tIns="45720" rIns="91440" bIns="45720" numCol="1" anchor="ctr" anchorCtr="0" compatLnSpc="1"/>
          <a:lstStyle>
            <a:lvl1pPr algn="r">
              <a:defRPr sz="1200">
                <a:solidFill>
                  <a:srgbClr val="FFFFFF"/>
                </a:solidFill>
              </a:defRPr>
            </a:lvl1pPr>
          </a:lstStyle>
          <a:p>
            <a:fld id="{5E23DD6A-1CAB-4F75-BF82-C7300E385177}" type="slidenum">
              <a:rPr lang="zh-CN" altLang="en-US"/>
            </a:fld>
            <a:endParaRPr lang="zh-CN" alt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jpeg"/><Relationship Id="rId1" Type="http://schemas.openxmlformats.org/officeDocument/2006/relationships/image" Target="../media/image20.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2.jpeg"/><Relationship Id="rId2" Type="http://schemas.openxmlformats.org/officeDocument/2006/relationships/image" Target="../media/image28.jpeg"/><Relationship Id="rId1" Type="http://schemas.openxmlformats.org/officeDocument/2006/relationships/image" Target="../media/image27.jpe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8.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jpeg"/><Relationship Id="rId1"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7.png"/><Relationship Id="rId1" Type="http://schemas.openxmlformats.org/officeDocument/2006/relationships/image" Target="../media/image36.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image" Target="../media/image38.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emf"/><Relationship Id="rId2" Type="http://schemas.openxmlformats.org/officeDocument/2006/relationships/image" Target="../media/image9.jpeg"/><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emf"/><Relationship Id="rId2" Type="http://schemas.openxmlformats.org/officeDocument/2006/relationships/image" Target="../media/image11.jpeg"/><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emf"/><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jpe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Group 2"/>
          <p:cNvGrpSpPr/>
          <p:nvPr/>
        </p:nvGrpSpPr>
        <p:grpSpPr bwMode="auto">
          <a:xfrm>
            <a:off x="99097" y="834072"/>
            <a:ext cx="12192000" cy="6013450"/>
            <a:chOff x="0" y="0"/>
            <a:chExt cx="12192000" cy="6013937"/>
          </a:xfrm>
        </p:grpSpPr>
        <p:pic>
          <p:nvPicPr>
            <p:cNvPr id="3075" name="图片 17"/>
            <p:cNvPicPr>
              <a:picLocks noChangeAspect="1" noChangeArrowheads="1"/>
            </p:cNvPicPr>
            <p:nvPr/>
          </p:nvPicPr>
          <p:blipFill>
            <a:blip r:embed="rId1" cstate="print"/>
            <a:srcRect t="30539" b="19562"/>
            <a:stretch>
              <a:fillRect/>
            </a:stretch>
          </p:blipFill>
          <p:spPr bwMode="auto">
            <a:xfrm>
              <a:off x="0" y="0"/>
              <a:ext cx="12192000" cy="4093696"/>
            </a:xfrm>
            <a:prstGeom prst="rect">
              <a:avLst/>
            </a:prstGeom>
            <a:noFill/>
            <a:ln w="9525">
              <a:noFill/>
              <a:miter lim="800000"/>
              <a:headEnd/>
              <a:tailEnd/>
            </a:ln>
          </p:spPr>
        </p:pic>
        <p:sp>
          <p:nvSpPr>
            <p:cNvPr id="3076" name="矩形 1"/>
            <p:cNvSpPr>
              <a:spLocks noChangeArrowheads="1"/>
            </p:cNvSpPr>
            <p:nvPr/>
          </p:nvSpPr>
          <p:spPr bwMode="auto">
            <a:xfrm>
              <a:off x="0" y="3195674"/>
              <a:ext cx="5431809" cy="2818263"/>
            </a:xfrm>
            <a:prstGeom prst="rect">
              <a:avLst/>
            </a:prstGeom>
            <a:solidFill>
              <a:schemeClr val="tx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pic>
        <p:nvPicPr>
          <p:cNvPr id="3077" name="图片 19"/>
          <p:cNvPicPr>
            <a:picLocks noChangeAspect="1" noChangeArrowheads="1"/>
          </p:cNvPicPr>
          <p:nvPr/>
        </p:nvPicPr>
        <p:blipFill>
          <a:blip r:embed="rId2" cstate="print"/>
          <a:srcRect t="43938"/>
          <a:stretch>
            <a:fillRect/>
          </a:stretch>
        </p:blipFill>
        <p:spPr bwMode="auto">
          <a:xfrm>
            <a:off x="7658100" y="5303838"/>
            <a:ext cx="2605088" cy="976312"/>
          </a:xfrm>
          <a:prstGeom prst="rect">
            <a:avLst/>
          </a:prstGeom>
          <a:noFill/>
          <a:ln w="9525">
            <a:noFill/>
            <a:miter lim="800000"/>
            <a:headEnd/>
            <a:tailEnd/>
          </a:ln>
        </p:spPr>
      </p:pic>
      <p:sp>
        <p:nvSpPr>
          <p:cNvPr id="3078" name="矩形 4"/>
          <p:cNvSpPr>
            <a:spLocks noChangeArrowheads="1"/>
          </p:cNvSpPr>
          <p:nvPr/>
        </p:nvSpPr>
        <p:spPr bwMode="auto">
          <a:xfrm>
            <a:off x="558800" y="1309688"/>
            <a:ext cx="3336925" cy="2730500"/>
          </a:xfrm>
          <a:prstGeom prst="rect">
            <a:avLst/>
          </a:prstGeom>
          <a:solidFill>
            <a:srgbClr val="000000">
              <a:alpha val="50000"/>
            </a:srgbClr>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79" name="矩形 5"/>
          <p:cNvSpPr>
            <a:spLocks noChangeArrowheads="1"/>
          </p:cNvSpPr>
          <p:nvPr/>
        </p:nvSpPr>
        <p:spPr bwMode="auto">
          <a:xfrm>
            <a:off x="0" y="477838"/>
            <a:ext cx="1760538" cy="366712"/>
          </a:xfrm>
          <a:prstGeom prst="rect">
            <a:avLst/>
          </a:prstGeom>
          <a:solidFill>
            <a:srgbClr val="C00000"/>
          </a:solidFill>
          <a:ln w="9525">
            <a:noFill/>
            <a:miter lim="800000"/>
          </a:ln>
        </p:spPr>
        <p:txBody>
          <a:bodyPr anchor="ctr"/>
          <a:lstStyle/>
          <a:p>
            <a:pPr algn="ctr"/>
            <a:r>
              <a:rPr lang="en-US" b="1">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LOGO</a:t>
            </a:r>
            <a:endParaRPr lang="zh-CN" altLang="en-US" b="1">
              <a:latin typeface="宋体" panose="02010600030101010101" pitchFamily="2" charset="-122"/>
              <a:sym typeface="宋体" panose="02010600030101010101" pitchFamily="2" charset="-122"/>
            </a:endParaRPr>
          </a:p>
        </p:txBody>
      </p:sp>
      <p:sp>
        <p:nvSpPr>
          <p:cNvPr id="3080" name="文本框 7"/>
          <p:cNvSpPr>
            <a:spLocks noChangeArrowheads="1"/>
          </p:cNvSpPr>
          <p:nvPr/>
        </p:nvSpPr>
        <p:spPr bwMode="auto">
          <a:xfrm>
            <a:off x="717550" y="1716088"/>
            <a:ext cx="3178175" cy="1447800"/>
          </a:xfrm>
          <a:prstGeom prst="rect">
            <a:avLst/>
          </a:prstGeom>
          <a:noFill/>
          <a:ln w="9525">
            <a:noFill/>
            <a:miter lim="800000"/>
          </a:ln>
        </p:spPr>
        <p:txBody>
          <a:bodyPr wrap="none">
            <a:spAutoFit/>
          </a:bodyPr>
          <a:lstStyle/>
          <a:p>
            <a:pPr>
              <a:lnSpc>
                <a:spcPts val="3500"/>
              </a:lnSpc>
            </a:pPr>
            <a:r>
              <a:rPr lang="en-US" sz="4000">
                <a:solidFill>
                  <a:srgbClr val="FFFFFF"/>
                </a:solidFill>
                <a:latin typeface="Times New Roman" panose="02020603050405020304" pitchFamily="18" charset="0"/>
                <a:sym typeface="Times New Roman" panose="02020603050405020304" pitchFamily="18" charset="0"/>
              </a:rPr>
              <a:t>TYPE</a:t>
            </a:r>
            <a:endParaRPr lang="zh-CN" altLang="en-US" sz="4000">
              <a:solidFill>
                <a:srgbClr val="FFFFFF"/>
              </a:solidFill>
              <a:latin typeface="Times New Roman" panose="02020603050405020304" pitchFamily="18" charset="0"/>
              <a:sym typeface="Times New Roman" panose="02020603050405020304" pitchFamily="18" charset="0"/>
            </a:endParaRPr>
          </a:p>
          <a:p>
            <a:pPr>
              <a:lnSpc>
                <a:spcPts val="3500"/>
              </a:lnSpc>
            </a:pPr>
            <a:r>
              <a:rPr lang="en-US" sz="4000">
                <a:solidFill>
                  <a:srgbClr val="FFFFFF"/>
                </a:solidFill>
                <a:latin typeface="Times New Roman" panose="02020603050405020304" pitchFamily="18" charset="0"/>
                <a:sym typeface="Times New Roman" panose="02020603050405020304" pitchFamily="18" charset="0"/>
              </a:rPr>
              <a:t>YOUR TITLE</a:t>
            </a:r>
            <a:endParaRPr lang="zh-CN" altLang="en-US" sz="4000">
              <a:solidFill>
                <a:srgbClr val="FFFFFF"/>
              </a:solidFill>
              <a:latin typeface="Times New Roman" panose="02020603050405020304" pitchFamily="18" charset="0"/>
              <a:sym typeface="Times New Roman" panose="02020603050405020304" pitchFamily="18" charset="0"/>
            </a:endParaRPr>
          </a:p>
          <a:p>
            <a:pPr>
              <a:lnSpc>
                <a:spcPts val="3500"/>
              </a:lnSpc>
            </a:pPr>
            <a:r>
              <a:rPr lang="en-US" sz="4000">
                <a:solidFill>
                  <a:srgbClr val="FFFFFF"/>
                </a:solidFill>
                <a:latin typeface="Times New Roman" panose="02020603050405020304" pitchFamily="18" charset="0"/>
                <a:sym typeface="Times New Roman" panose="02020603050405020304" pitchFamily="18" charset="0"/>
              </a:rPr>
              <a:t>HERE</a:t>
            </a:r>
            <a:endParaRPr lang="zh-CN" altLang="en-US" sz="4000">
              <a:solidFill>
                <a:srgbClr val="FFFFFF"/>
              </a:solidFill>
              <a:latin typeface="Times New Roman" panose="02020603050405020304" pitchFamily="18" charset="0"/>
              <a:sym typeface="Times New Roman" panose="02020603050405020304" pitchFamily="18" charset="0"/>
            </a:endParaRPr>
          </a:p>
        </p:txBody>
      </p:sp>
      <p:sp>
        <p:nvSpPr>
          <p:cNvPr id="3081" name="文本框 8"/>
          <p:cNvSpPr>
            <a:spLocks noChangeArrowheads="1"/>
          </p:cNvSpPr>
          <p:nvPr/>
        </p:nvSpPr>
        <p:spPr bwMode="auto">
          <a:xfrm>
            <a:off x="717550" y="3057525"/>
            <a:ext cx="3178175" cy="708025"/>
          </a:xfrm>
          <a:prstGeom prst="rect">
            <a:avLst/>
          </a:prstGeom>
          <a:noFill/>
          <a:ln w="9525">
            <a:noFill/>
            <a:miter lim="800000"/>
          </a:ln>
        </p:spPr>
        <p:txBody>
          <a:bodyPr>
            <a:spAutoFit/>
          </a:bodyPr>
          <a:lstStyle/>
          <a:p>
            <a:r>
              <a:rPr lang="en-US" sz="2000">
                <a:solidFill>
                  <a:srgbClr val="FFFFFF"/>
                </a:solidFill>
                <a:latin typeface="Times New Roman" panose="02020603050405020304" pitchFamily="18" charset="0"/>
                <a:sym typeface="Times New Roman" panose="02020603050405020304" pitchFamily="18" charset="0"/>
              </a:rPr>
              <a:t>TYPE SOMETHING </a:t>
            </a:r>
            <a:endParaRPr lang="zh-CN" altLang="en-US" sz="2000">
              <a:solidFill>
                <a:srgbClr val="FFFFFF"/>
              </a:solidFill>
              <a:latin typeface="Times New Roman" panose="02020603050405020304" pitchFamily="18" charset="0"/>
              <a:sym typeface="Times New Roman" panose="02020603050405020304" pitchFamily="18" charset="0"/>
            </a:endParaRPr>
          </a:p>
          <a:p>
            <a:r>
              <a:rPr lang="en-US" sz="2000">
                <a:solidFill>
                  <a:srgbClr val="FFFFFF"/>
                </a:solidFill>
                <a:latin typeface="Times New Roman" panose="02020603050405020304" pitchFamily="18" charset="0"/>
                <a:sym typeface="Times New Roman" panose="02020603050405020304" pitchFamily="18" charset="0"/>
              </a:rPr>
              <a:t>HERE</a:t>
            </a:r>
            <a:endParaRPr lang="zh-CN" altLang="en-US" sz="2000">
              <a:solidFill>
                <a:srgbClr val="FFFFFF"/>
              </a:solidFill>
              <a:latin typeface="Times New Roman" panose="02020603050405020304" pitchFamily="18" charset="0"/>
              <a:sym typeface="Times New Roman" panose="02020603050405020304" pitchFamily="18" charset="0"/>
            </a:endParaRPr>
          </a:p>
        </p:txBody>
      </p:sp>
      <p:sp>
        <p:nvSpPr>
          <p:cNvPr id="3082" name="平行四边形 11"/>
          <p:cNvSpPr>
            <a:spLocks noChangeArrowheads="1"/>
          </p:cNvSpPr>
          <p:nvPr/>
        </p:nvSpPr>
        <p:spPr bwMode="auto">
          <a:xfrm>
            <a:off x="1519238" y="4432300"/>
            <a:ext cx="1125537" cy="304800"/>
          </a:xfrm>
          <a:prstGeom prst="parallelogram">
            <a:avLst>
              <a:gd name="adj" fmla="val 33337"/>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83" name="平行四边形 12"/>
          <p:cNvSpPr>
            <a:spLocks noChangeArrowheads="1"/>
          </p:cNvSpPr>
          <p:nvPr/>
        </p:nvSpPr>
        <p:spPr bwMode="auto">
          <a:xfrm>
            <a:off x="7497763" y="5149850"/>
            <a:ext cx="1125537" cy="304800"/>
          </a:xfrm>
          <a:prstGeom prst="parallelogram">
            <a:avLst>
              <a:gd name="adj" fmla="val 33337"/>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84" name="文本框 13"/>
          <p:cNvSpPr>
            <a:spLocks noChangeArrowheads="1"/>
          </p:cNvSpPr>
          <p:nvPr/>
        </p:nvSpPr>
        <p:spPr bwMode="auto">
          <a:xfrm>
            <a:off x="717550" y="4937125"/>
            <a:ext cx="3230880" cy="944880"/>
          </a:xfrm>
          <a:prstGeom prst="rect">
            <a:avLst/>
          </a:prstGeom>
          <a:noFill/>
          <a:ln w="9525">
            <a:noFill/>
            <a:miter lim="800000"/>
          </a:ln>
        </p:spPr>
        <p:txBody>
          <a:bodyPr wrap="none">
            <a:spAutoFit/>
          </a:bodyPr>
          <a:lstStyle/>
          <a:p>
            <a:pPr algn="l"/>
            <a:r>
              <a:rPr lang="zh-CN" altLang="en-US" sz="2400" dirty="0">
                <a:solidFill>
                  <a:schemeClr val="bg1"/>
                </a:solidFill>
                <a:latin typeface="华文中宋" pitchFamily="2" charset="-122"/>
                <a:ea typeface="华文中宋" pitchFamily="2" charset="-122"/>
                <a:sym typeface="Times New Roman" panose="02020603050405020304" pitchFamily="18" charset="0"/>
              </a:rPr>
              <a:t>汇报人：</a:t>
            </a:r>
            <a:endParaRPr lang="en-US" sz="2400" dirty="0">
              <a:solidFill>
                <a:schemeClr val="bg1"/>
              </a:solidFill>
              <a:latin typeface="华文中宋" pitchFamily="2" charset="-122"/>
              <a:ea typeface="华文中宋" pitchFamily="2" charset="-122"/>
              <a:sym typeface="Times New Roman" panose="02020603050405020304" pitchFamily="18" charset="0"/>
            </a:endParaRPr>
          </a:p>
          <a:p>
            <a:pPr algn="l"/>
            <a:r>
              <a:rPr sz="3200" smtClean="0">
                <a:solidFill>
                  <a:schemeClr val="bg1"/>
                </a:solidFill>
                <a:latin typeface="华文中宋" pitchFamily="2" charset="-122"/>
                <a:ea typeface="华文中宋" pitchFamily="2" charset="-122"/>
                <a:sym typeface="Times New Roman" panose="02020603050405020304" pitchFamily="18" charset="0"/>
              </a:rPr>
              <a:t>达人ppt模板素材</a:t>
            </a:r>
            <a:endParaRPr sz="3200" smtClean="0">
              <a:solidFill>
                <a:schemeClr val="bg1"/>
              </a:solidFill>
              <a:latin typeface="华文中宋" pitchFamily="2" charset="-122"/>
              <a:ea typeface="华文中宋" pitchFamily="2" charset="-122"/>
              <a:sym typeface="Times New Roman" panose="02020603050405020304" pitchFamily="18" charset="0"/>
            </a:endParaRPr>
          </a:p>
        </p:txBody>
      </p:sp>
      <p:grpSp>
        <p:nvGrpSpPr>
          <p:cNvPr id="3085" name="Group 13"/>
          <p:cNvGrpSpPr/>
          <p:nvPr/>
        </p:nvGrpSpPr>
        <p:grpSpPr bwMode="auto">
          <a:xfrm>
            <a:off x="0" y="998538"/>
            <a:ext cx="13112750" cy="465137"/>
            <a:chOff x="0" y="0"/>
            <a:chExt cx="13112710" cy="464234"/>
          </a:xfrm>
        </p:grpSpPr>
        <p:sp>
          <p:nvSpPr>
            <p:cNvPr id="3086" name="文本框 14"/>
            <p:cNvSpPr>
              <a:spLocks noChangeArrowheads="1"/>
            </p:cNvSpPr>
            <p:nvPr/>
          </p:nvSpPr>
          <p:spPr bwMode="auto">
            <a:xfrm>
              <a:off x="9934917" y="9567"/>
              <a:ext cx="3177793" cy="400110"/>
            </a:xfrm>
            <a:prstGeom prst="rect">
              <a:avLst/>
            </a:prstGeom>
            <a:noFill/>
            <a:ln w="9525">
              <a:noFill/>
              <a:miter lim="800000"/>
            </a:ln>
          </p:spPr>
          <p:txBody>
            <a:bodyPr>
              <a:spAutoFit/>
            </a:bodyPr>
            <a:lstStyle/>
            <a:p>
              <a:r>
                <a:rPr lang="en-US" sz="2000">
                  <a:solidFill>
                    <a:srgbClr val="FFFFFF"/>
                  </a:solidFill>
                  <a:latin typeface="Times New Roman" panose="02020603050405020304" pitchFamily="18" charset="0"/>
                  <a:sym typeface="Times New Roman" panose="02020603050405020304" pitchFamily="18" charset="0"/>
                </a:rPr>
                <a:t>SOMETHING</a:t>
              </a:r>
              <a:endParaRPr lang="zh-CN" altLang="en-US" sz="2000">
                <a:solidFill>
                  <a:srgbClr val="FFFFFF"/>
                </a:solidFill>
                <a:latin typeface="Times New Roman" panose="02020603050405020304" pitchFamily="18" charset="0"/>
                <a:sym typeface="Times New Roman" panose="02020603050405020304" pitchFamily="18" charset="0"/>
              </a:endParaRPr>
            </a:p>
          </p:txBody>
        </p:sp>
        <p:grpSp>
          <p:nvGrpSpPr>
            <p:cNvPr id="3087" name="Group 15"/>
            <p:cNvGrpSpPr/>
            <p:nvPr/>
          </p:nvGrpSpPr>
          <p:grpSpPr bwMode="auto">
            <a:xfrm>
              <a:off x="0" y="0"/>
              <a:ext cx="12192000" cy="464234"/>
              <a:chOff x="0" y="0"/>
              <a:chExt cx="12192000" cy="464234"/>
            </a:xfrm>
          </p:grpSpPr>
          <p:sp>
            <p:nvSpPr>
              <p:cNvPr id="3088" name="直接连接符 9"/>
              <p:cNvSpPr>
                <a:spLocks noChangeShapeType="1"/>
              </p:cNvSpPr>
              <p:nvPr/>
            </p:nvSpPr>
            <p:spPr bwMode="auto">
              <a:xfrm>
                <a:off x="0" y="464234"/>
                <a:ext cx="12192000" cy="1"/>
              </a:xfrm>
              <a:prstGeom prst="line">
                <a:avLst/>
              </a:prstGeom>
              <a:noFill/>
              <a:ln w="6350" cap="flat" cmpd="sng">
                <a:solidFill>
                  <a:schemeClr val="tx1"/>
                </a:solidFill>
                <a:miter lim="800000"/>
              </a:ln>
            </p:spPr>
            <p:txBody>
              <a:bodyPr/>
              <a:lstStyle/>
              <a:p>
                <a:endParaRPr lang="zh-CN" altLang="en-US"/>
              </a:p>
            </p:txBody>
          </p:sp>
          <p:sp>
            <p:nvSpPr>
              <p:cNvPr id="3089" name="直接连接符 10"/>
              <p:cNvSpPr>
                <a:spLocks noChangeShapeType="1"/>
              </p:cNvSpPr>
              <p:nvPr/>
            </p:nvSpPr>
            <p:spPr bwMode="auto">
              <a:xfrm flipV="1">
                <a:off x="9833317" y="0"/>
                <a:ext cx="1" cy="464234"/>
              </a:xfrm>
              <a:prstGeom prst="line">
                <a:avLst/>
              </a:prstGeom>
              <a:noFill/>
              <a:ln w="6350" cap="flat" cmpd="sng">
                <a:solidFill>
                  <a:schemeClr val="tx1"/>
                </a:solidFill>
                <a:miter lim="800000"/>
              </a:ln>
            </p:spPr>
            <p:txBody>
              <a:bodyPr/>
              <a:lstStyle/>
              <a:p>
                <a:endParaRPr lang="zh-CN" altLang="en-US"/>
              </a:p>
            </p:txBody>
          </p:sp>
          <p:sp>
            <p:nvSpPr>
              <p:cNvPr id="3090" name="矩形 15"/>
              <p:cNvSpPr>
                <a:spLocks noChangeArrowheads="1"/>
              </p:cNvSpPr>
              <p:nvPr/>
            </p:nvSpPr>
            <p:spPr bwMode="auto">
              <a:xfrm>
                <a:off x="11683999" y="85918"/>
                <a:ext cx="246744" cy="246744"/>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pic>
        <p:nvPicPr>
          <p:cNvPr id="3091" name="图片 18"/>
          <p:cNvPicPr>
            <a:picLocks noChangeAspect="1" noChangeArrowheads="1"/>
          </p:cNvPicPr>
          <p:nvPr/>
        </p:nvPicPr>
        <p:blipFill>
          <a:blip r:embed="rId3" cstate="print"/>
          <a:srcRect t="48329"/>
          <a:stretch>
            <a:fillRect/>
          </a:stretch>
        </p:blipFill>
        <p:spPr bwMode="auto">
          <a:xfrm>
            <a:off x="4352925" y="5303838"/>
            <a:ext cx="2606675" cy="971550"/>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079"/>
                                        </p:tgtEl>
                                        <p:attrNameLst>
                                          <p:attrName>style.visibility</p:attrName>
                                        </p:attrNameLst>
                                      </p:cBhvr>
                                      <p:to>
                                        <p:strVal val="visible"/>
                                      </p:to>
                                    </p:set>
                                    <p:animScale>
                                      <p:cBhvr>
                                        <p:cTn id="7" dur="1000" decel="50000" fill="hold">
                                          <p:stCondLst>
                                            <p:cond delay="0"/>
                                          </p:stCondLst>
                                        </p:cTn>
                                        <p:tgtEl>
                                          <p:spTgt spid="30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079"/>
                                        </p:tgtEl>
                                        <p:attrNameLst>
                                          <p:attrName>ppt_x</p:attrName>
                                          <p:attrName>ppt_y</p:attrName>
                                        </p:attrNameLst>
                                      </p:cBhvr>
                                      <p:rCtr x="0" y="0"/>
                                    </p:animMotion>
                                    <p:animEffect>
                                      <p:cBhvr>
                                        <p:cTn id="9" dur="1000"/>
                                        <p:tgtEl>
                                          <p:spTgt spid="3079"/>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074"/>
                                        </p:tgtEl>
                                        <p:attrNameLst>
                                          <p:attrName>style.visibility</p:attrName>
                                        </p:attrNameLst>
                                      </p:cBhvr>
                                      <p:to>
                                        <p:strVal val="visible"/>
                                      </p:to>
                                    </p:set>
                                    <p:animEffect>
                                      <p:cBhvr>
                                        <p:cTn id="13" dur="500"/>
                                        <p:tgtEl>
                                          <p:spTgt spid="3074"/>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085"/>
                                        </p:tgtEl>
                                        <p:attrNameLst>
                                          <p:attrName>style.visibility</p:attrName>
                                        </p:attrNameLst>
                                      </p:cBhvr>
                                      <p:to>
                                        <p:strVal val="visible"/>
                                      </p:to>
                                    </p:set>
                                    <p:animEffect>
                                      <p:cBhvr>
                                        <p:cTn id="17" dur="500"/>
                                        <p:tgtEl>
                                          <p:spTgt spid="3085"/>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078"/>
                                        </p:tgtEl>
                                        <p:attrNameLst>
                                          <p:attrName>style.visibility</p:attrName>
                                        </p:attrNameLst>
                                      </p:cBhvr>
                                      <p:to>
                                        <p:strVal val="visible"/>
                                      </p:to>
                                    </p:set>
                                    <p:animEffect>
                                      <p:cBhvr>
                                        <p:cTn id="21" dur="500"/>
                                        <p:tgtEl>
                                          <p:spTgt spid="3078"/>
                                        </p:tgtEl>
                                      </p:cBhvr>
                                    </p:animEffect>
                                  </p:childTnLst>
                                </p:cTn>
                              </p:par>
                            </p:childTnLst>
                          </p:cTn>
                        </p:par>
                        <p:par>
                          <p:cTn id="22" fill="hold">
                            <p:stCondLst>
                              <p:cond delay="2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080"/>
                                        </p:tgtEl>
                                        <p:attrNameLst>
                                          <p:attrName>style.visibility</p:attrName>
                                        </p:attrNameLst>
                                      </p:cBhvr>
                                      <p:to>
                                        <p:strVal val="visible"/>
                                      </p:to>
                                    </p:set>
                                    <p:anim calcmode="lin" valueType="num">
                                      <p:cBhvr>
                                        <p:cTn id="25" dur="500" fill="hold"/>
                                        <p:tgtEl>
                                          <p:spTgt spid="3080"/>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080"/>
                                        </p:tgtEl>
                                        <p:attrNameLst>
                                          <p:attrName>ppt_y</p:attrName>
                                        </p:attrNameLst>
                                      </p:cBhvr>
                                      <p:tavLst>
                                        <p:tav tm="0">
                                          <p:val>
                                            <p:strVal val="#ppt_y"/>
                                          </p:val>
                                        </p:tav>
                                        <p:tav tm="100000">
                                          <p:val>
                                            <p:strVal val="#ppt_y"/>
                                          </p:val>
                                        </p:tav>
                                      </p:tavLst>
                                    </p:anim>
                                    <p:anim calcmode="lin" valueType="num">
                                      <p:cBhvr>
                                        <p:cTn id="27" dur="500" fill="hold"/>
                                        <p:tgtEl>
                                          <p:spTgt spid="3080"/>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080"/>
                                        </p:tgtEl>
                                        <p:attrNameLst>
                                          <p:attrName>ppt_w</p:attrName>
                                        </p:attrNameLst>
                                      </p:cBhvr>
                                      <p:tavLst>
                                        <p:tav tm="0">
                                          <p:val>
                                            <p:strVal val="#ppt_w/10"/>
                                          </p:val>
                                        </p:tav>
                                        <p:tav tm="50000">
                                          <p:val>
                                            <p:strVal val="#ppt_w+.01"/>
                                          </p:val>
                                        </p:tav>
                                        <p:tav tm="100000">
                                          <p:val>
                                            <p:strVal val="#ppt_w"/>
                                          </p:val>
                                        </p:tav>
                                      </p:tavLst>
                                    </p:anim>
                                    <p:animEffect>
                                      <p:cBhvr>
                                        <p:cTn id="29" dur="500" tmFilter="0,0; .5, 1; 1, 1"/>
                                        <p:tgtEl>
                                          <p:spTgt spid="3080"/>
                                        </p:tgtEl>
                                      </p:cBhvr>
                                    </p:animEffect>
                                  </p:childTnLst>
                                </p:cTn>
                              </p:par>
                            </p:childTnLst>
                          </p:cTn>
                        </p:par>
                        <p:par>
                          <p:cTn id="30" fill="hold">
                            <p:stCondLst>
                              <p:cond delay="3849"/>
                            </p:stCondLst>
                            <p:childTnLst>
                              <p:par>
                                <p:cTn id="31" presetID="10" presetClass="entr" presetSubtype="0" fill="hold" grpId="0" nodeType="afterEffect">
                                  <p:stCondLst>
                                    <p:cond delay="0"/>
                                  </p:stCondLst>
                                  <p:childTnLst>
                                    <p:set>
                                      <p:cBhvr>
                                        <p:cTn id="32" dur="1" fill="hold">
                                          <p:stCondLst>
                                            <p:cond delay="0"/>
                                          </p:stCondLst>
                                        </p:cTn>
                                        <p:tgtEl>
                                          <p:spTgt spid="3081"/>
                                        </p:tgtEl>
                                        <p:attrNameLst>
                                          <p:attrName>style.visibility</p:attrName>
                                        </p:attrNameLst>
                                      </p:cBhvr>
                                      <p:to>
                                        <p:strVal val="visible"/>
                                      </p:to>
                                    </p:set>
                                    <p:animEffect>
                                      <p:cBhvr>
                                        <p:cTn id="33" dur="500"/>
                                        <p:tgtEl>
                                          <p:spTgt spid="3081"/>
                                        </p:tgtEl>
                                      </p:cBhvr>
                                    </p:animEffect>
                                  </p:childTnLst>
                                </p:cTn>
                              </p:par>
                            </p:childTnLst>
                          </p:cTn>
                        </p:par>
                        <p:par>
                          <p:cTn id="34" fill="hold">
                            <p:stCondLst>
                              <p:cond delay="4349"/>
                            </p:stCondLst>
                            <p:childTnLst>
                              <p:par>
                                <p:cTn id="35" presetID="2" presetClass="entr" presetSubtype="8" fill="hold" grpId="0" nodeType="afterEffect">
                                  <p:stCondLst>
                                    <p:cond delay="0"/>
                                  </p:stCondLst>
                                  <p:childTnLst>
                                    <p:set>
                                      <p:cBhvr>
                                        <p:cTn id="36" dur="1" fill="hold">
                                          <p:stCondLst>
                                            <p:cond delay="0"/>
                                          </p:stCondLst>
                                        </p:cTn>
                                        <p:tgtEl>
                                          <p:spTgt spid="3082"/>
                                        </p:tgtEl>
                                        <p:attrNameLst>
                                          <p:attrName>style.visibility</p:attrName>
                                        </p:attrNameLst>
                                      </p:cBhvr>
                                      <p:to>
                                        <p:strVal val="visible"/>
                                      </p:to>
                                    </p:set>
                                    <p:anim calcmode="lin" valueType="num">
                                      <p:cBhvr>
                                        <p:cTn id="37" dur="500" fill="hold"/>
                                        <p:tgtEl>
                                          <p:spTgt spid="3082"/>
                                        </p:tgtEl>
                                        <p:attrNameLst>
                                          <p:attrName>ppt_x</p:attrName>
                                        </p:attrNameLst>
                                      </p:cBhvr>
                                      <p:tavLst>
                                        <p:tav tm="0">
                                          <p:val>
                                            <p:strVal val="0-#ppt_w/2"/>
                                          </p:val>
                                        </p:tav>
                                        <p:tav tm="100000">
                                          <p:val>
                                            <p:strVal val="#ppt_x"/>
                                          </p:val>
                                        </p:tav>
                                      </p:tavLst>
                                    </p:anim>
                                    <p:anim calcmode="lin" valueType="num">
                                      <p:cBhvr>
                                        <p:cTn id="38" dur="500" fill="hold"/>
                                        <p:tgtEl>
                                          <p:spTgt spid="3082"/>
                                        </p:tgtEl>
                                        <p:attrNameLst>
                                          <p:attrName>ppt_y</p:attrName>
                                        </p:attrNameLst>
                                      </p:cBhvr>
                                      <p:tavLst>
                                        <p:tav tm="0">
                                          <p:val>
                                            <p:strVal val="#ppt_y"/>
                                          </p:val>
                                        </p:tav>
                                        <p:tav tm="100000">
                                          <p:val>
                                            <p:strVal val="#ppt_y"/>
                                          </p:val>
                                        </p:tav>
                                      </p:tavLst>
                                    </p:anim>
                                  </p:childTnLst>
                                </p:cTn>
                              </p:par>
                            </p:childTnLst>
                          </p:cTn>
                        </p:par>
                        <p:par>
                          <p:cTn id="39" fill="hold">
                            <p:stCondLst>
                              <p:cond delay="4849"/>
                            </p:stCondLst>
                            <p:childTnLst>
                              <p:par>
                                <p:cTn id="40" presetID="14" presetClass="entr" presetSubtype="10" fill="hold" grpId="0" nodeType="afterEffect">
                                  <p:stCondLst>
                                    <p:cond delay="0"/>
                                  </p:stCondLst>
                                  <p:childTnLst>
                                    <p:set>
                                      <p:cBhvr>
                                        <p:cTn id="41" dur="1" fill="hold">
                                          <p:stCondLst>
                                            <p:cond delay="0"/>
                                          </p:stCondLst>
                                        </p:cTn>
                                        <p:tgtEl>
                                          <p:spTgt spid="3084"/>
                                        </p:tgtEl>
                                        <p:attrNameLst>
                                          <p:attrName>style.visibility</p:attrName>
                                        </p:attrNameLst>
                                      </p:cBhvr>
                                      <p:to>
                                        <p:strVal val="visible"/>
                                      </p:to>
                                    </p:set>
                                    <p:animEffect>
                                      <p:cBhvr>
                                        <p:cTn id="42" dur="500"/>
                                        <p:tgtEl>
                                          <p:spTgt spid="3084"/>
                                        </p:tgtEl>
                                      </p:cBhvr>
                                    </p:animEffect>
                                  </p:childTnLst>
                                </p:cTn>
                              </p:par>
                            </p:childTnLst>
                          </p:cTn>
                        </p:par>
                        <p:par>
                          <p:cTn id="43" fill="hold">
                            <p:stCondLst>
                              <p:cond delay="5349"/>
                            </p:stCondLst>
                            <p:childTnLst>
                              <p:par>
                                <p:cTn id="44" presetID="12" presetClass="entr" presetSubtype="8" fill="hold" grpId="0" nodeType="afterEffect">
                                  <p:stCondLst>
                                    <p:cond delay="0"/>
                                  </p:stCondLst>
                                  <p:childTnLst>
                                    <p:set>
                                      <p:cBhvr>
                                        <p:cTn id="45" dur="1" fill="hold">
                                          <p:stCondLst>
                                            <p:cond delay="0"/>
                                          </p:stCondLst>
                                        </p:cTn>
                                        <p:tgtEl>
                                          <p:spTgt spid="3083"/>
                                        </p:tgtEl>
                                        <p:attrNameLst>
                                          <p:attrName>style.visibility</p:attrName>
                                        </p:attrNameLst>
                                      </p:cBhvr>
                                      <p:to>
                                        <p:strVal val="visible"/>
                                      </p:to>
                                    </p:set>
                                    <p:anim calcmode="lin" valueType="num">
                                      <p:cBhvr>
                                        <p:cTn id="46" dur="500"/>
                                        <p:tgtEl>
                                          <p:spTgt spid="3083"/>
                                        </p:tgtEl>
                                        <p:attrNameLst>
                                          <p:attrName>ppt_x</p:attrName>
                                        </p:attrNameLst>
                                      </p:cBhvr>
                                      <p:tavLst>
                                        <p:tav tm="0">
                                          <p:val>
                                            <p:strVal val="#ppt_x-#ppt_w*1.125000"/>
                                          </p:val>
                                        </p:tav>
                                        <p:tav tm="100000">
                                          <p:val>
                                            <p:strVal val="#ppt_x"/>
                                          </p:val>
                                        </p:tav>
                                      </p:tavLst>
                                    </p:anim>
                                    <p:animEffect>
                                      <p:cBhvr>
                                        <p:cTn id="47" dur="500"/>
                                        <p:tgtEl>
                                          <p:spTgt spid="3083"/>
                                        </p:tgtEl>
                                      </p:cBhvr>
                                    </p:animEffect>
                                  </p:childTnLst>
                                </p:cTn>
                              </p:par>
                            </p:childTnLst>
                          </p:cTn>
                        </p:par>
                        <p:par>
                          <p:cTn id="48" fill="hold">
                            <p:stCondLst>
                              <p:cond delay="5849"/>
                            </p:stCondLst>
                            <p:childTnLst>
                              <p:par>
                                <p:cTn id="49" presetID="10" presetClass="entr" presetSubtype="0" fill="hold" nodeType="afterEffect">
                                  <p:stCondLst>
                                    <p:cond delay="0"/>
                                  </p:stCondLst>
                                  <p:childTnLst>
                                    <p:set>
                                      <p:cBhvr>
                                        <p:cTn id="50" dur="1" fill="hold">
                                          <p:stCondLst>
                                            <p:cond delay="0"/>
                                          </p:stCondLst>
                                        </p:cTn>
                                        <p:tgtEl>
                                          <p:spTgt spid="3091"/>
                                        </p:tgtEl>
                                        <p:attrNameLst>
                                          <p:attrName>style.visibility</p:attrName>
                                        </p:attrNameLst>
                                      </p:cBhvr>
                                      <p:to>
                                        <p:strVal val="visible"/>
                                      </p:to>
                                    </p:set>
                                    <p:animEffect>
                                      <p:cBhvr>
                                        <p:cTn id="51" dur="500"/>
                                        <p:tgtEl>
                                          <p:spTgt spid="3091"/>
                                        </p:tgtEl>
                                      </p:cBhvr>
                                    </p:animEffect>
                                  </p:childTnLst>
                                </p:cTn>
                              </p:par>
                            </p:childTnLst>
                          </p:cTn>
                        </p:par>
                        <p:par>
                          <p:cTn id="52" fill="hold">
                            <p:stCondLst>
                              <p:cond delay="6349"/>
                            </p:stCondLst>
                            <p:childTnLst>
                              <p:par>
                                <p:cTn id="53" presetID="10" presetClass="entr" presetSubtype="0" fill="hold" nodeType="afterEffect">
                                  <p:stCondLst>
                                    <p:cond delay="0"/>
                                  </p:stCondLst>
                                  <p:childTnLst>
                                    <p:set>
                                      <p:cBhvr>
                                        <p:cTn id="54" dur="1" fill="hold">
                                          <p:stCondLst>
                                            <p:cond delay="0"/>
                                          </p:stCondLst>
                                        </p:cTn>
                                        <p:tgtEl>
                                          <p:spTgt spid="3077"/>
                                        </p:tgtEl>
                                        <p:attrNameLst>
                                          <p:attrName>style.visibility</p:attrName>
                                        </p:attrNameLst>
                                      </p:cBhvr>
                                      <p:to>
                                        <p:strVal val="visible"/>
                                      </p:to>
                                    </p:set>
                                    <p:animEffect>
                                      <p:cBhvr>
                                        <p:cTn id="55"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bldLvl="0" animBg="1" autoUpdateAnimBg="0"/>
      <p:bldP spid="3079" grpId="0" bldLvl="0" animBg="1" autoUpdateAnimBg="0"/>
      <p:bldP spid="3080" grpId="0" bldLvl="0" autoUpdateAnimBg="0"/>
      <p:bldP spid="3081" grpId="0" bldLvl="0" autoUpdateAnimBg="0"/>
      <p:bldP spid="3082" grpId="0" bldLvl="0" animBg="1" autoUpdateAnimBg="0"/>
      <p:bldP spid="3083" grpId="0" bldLvl="0" animBg="1" autoUpdateAnimBg="0"/>
      <p:bldP spid="3084"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15"/>
          <p:cNvPicPr>
            <a:picLocks noChangeAspect="1" noChangeArrowheads="1"/>
          </p:cNvPicPr>
          <p:nvPr/>
        </p:nvPicPr>
        <p:blipFill>
          <a:blip r:embed="rId1" cstate="print"/>
          <a:srcRect t="4214" b="9688"/>
          <a:stretch>
            <a:fillRect/>
          </a:stretch>
        </p:blipFill>
        <p:spPr bwMode="auto">
          <a:xfrm>
            <a:off x="4362450" y="4829175"/>
            <a:ext cx="2606675" cy="1711325"/>
          </a:xfrm>
          <a:prstGeom prst="rect">
            <a:avLst/>
          </a:prstGeom>
          <a:noFill/>
          <a:ln w="9525">
            <a:noFill/>
            <a:miter lim="800000"/>
            <a:headEnd/>
            <a:tailEnd/>
          </a:ln>
        </p:spPr>
      </p:pic>
      <p:pic>
        <p:nvPicPr>
          <p:cNvPr id="12291" name="图片 16"/>
          <p:cNvPicPr>
            <a:picLocks noChangeAspect="1" noChangeArrowheads="1"/>
          </p:cNvPicPr>
          <p:nvPr/>
        </p:nvPicPr>
        <p:blipFill>
          <a:blip r:embed="rId2" cstate="print"/>
          <a:srcRect/>
          <a:stretch>
            <a:fillRect/>
          </a:stretch>
        </p:blipFill>
        <p:spPr bwMode="auto">
          <a:xfrm>
            <a:off x="7656513" y="2297113"/>
            <a:ext cx="2606675" cy="1717675"/>
          </a:xfrm>
          <a:prstGeom prst="rect">
            <a:avLst/>
          </a:prstGeom>
          <a:noFill/>
          <a:ln w="9525">
            <a:noFill/>
            <a:miter lim="800000"/>
            <a:headEnd/>
            <a:tailEnd/>
          </a:ln>
        </p:spPr>
      </p:pic>
      <p:grpSp>
        <p:nvGrpSpPr>
          <p:cNvPr id="12292" name="Group 4"/>
          <p:cNvGrpSpPr/>
          <p:nvPr/>
        </p:nvGrpSpPr>
        <p:grpSpPr bwMode="auto">
          <a:xfrm>
            <a:off x="0" y="581025"/>
            <a:ext cx="12192000" cy="1360488"/>
            <a:chOff x="0" y="0"/>
            <a:chExt cx="12192002" cy="1360317"/>
          </a:xfrm>
        </p:grpSpPr>
        <p:sp>
          <p:nvSpPr>
            <p:cNvPr id="12293" name="矩形 3"/>
            <p:cNvSpPr>
              <a:spLocks noChangeArrowheads="1"/>
            </p:cNvSpPr>
            <p:nvPr/>
          </p:nvSpPr>
          <p:spPr bwMode="auto">
            <a:xfrm>
              <a:off x="2" y="0"/>
              <a:ext cx="12192000" cy="1360317"/>
            </a:xfrm>
            <a:prstGeom prst="rect">
              <a:avLst/>
            </a:prstGeom>
            <a:blipFill dpi="0" rotWithShape="1">
              <a:blip r:embed="rId3" cstate="print"/>
              <a:srcRect/>
              <a:stretch>
                <a:fillRect/>
              </a:stretch>
            </a:blip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294" name="矩形 4"/>
            <p:cNvSpPr>
              <a:spLocks noChangeArrowheads="1"/>
            </p:cNvSpPr>
            <p:nvPr/>
          </p:nvSpPr>
          <p:spPr bwMode="auto">
            <a:xfrm>
              <a:off x="0" y="0"/>
              <a:ext cx="6457073" cy="1360317"/>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295" name="矩形 5"/>
            <p:cNvSpPr>
              <a:spLocks noChangeArrowheads="1"/>
            </p:cNvSpPr>
            <p:nvPr/>
          </p:nvSpPr>
          <p:spPr bwMode="auto">
            <a:xfrm>
              <a:off x="2" y="459985"/>
              <a:ext cx="5431809" cy="900332"/>
            </a:xfrm>
            <a:prstGeom prst="rect">
              <a:avLst/>
            </a:prstGeom>
            <a:solidFill>
              <a:schemeClr val="tx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2296" name="平行四边形 18"/>
          <p:cNvSpPr>
            <a:spLocks noChangeArrowheads="1"/>
          </p:cNvSpPr>
          <p:nvPr/>
        </p:nvSpPr>
        <p:spPr bwMode="auto">
          <a:xfrm>
            <a:off x="1519238" y="1570038"/>
            <a:ext cx="1125537" cy="304800"/>
          </a:xfrm>
          <a:prstGeom prst="parallelogram">
            <a:avLst>
              <a:gd name="adj" fmla="val 33337"/>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297" name="文本框 19"/>
          <p:cNvSpPr>
            <a:spLocks noChangeArrowheads="1"/>
          </p:cNvSpPr>
          <p:nvPr/>
        </p:nvSpPr>
        <p:spPr bwMode="auto">
          <a:xfrm>
            <a:off x="1400175" y="2933700"/>
            <a:ext cx="4887913" cy="922338"/>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2298" name="文本框 20"/>
          <p:cNvSpPr>
            <a:spLocks noChangeArrowheads="1"/>
          </p:cNvSpPr>
          <p:nvPr/>
        </p:nvSpPr>
        <p:spPr bwMode="auto">
          <a:xfrm>
            <a:off x="1400175" y="1933575"/>
            <a:ext cx="4887913" cy="461963"/>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12299" name="直接连接符 21"/>
          <p:cNvSpPr>
            <a:spLocks noChangeShapeType="1"/>
          </p:cNvSpPr>
          <p:nvPr/>
        </p:nvSpPr>
        <p:spPr bwMode="auto">
          <a:xfrm>
            <a:off x="1476375" y="2738438"/>
            <a:ext cx="2757488" cy="0"/>
          </a:xfrm>
          <a:prstGeom prst="line">
            <a:avLst/>
          </a:prstGeom>
          <a:noFill/>
          <a:ln w="38100" cap="flat" cmpd="sng">
            <a:solidFill>
              <a:schemeClr val="bg1"/>
            </a:solidFill>
            <a:miter lim="800000"/>
          </a:ln>
        </p:spPr>
        <p:txBody>
          <a:bodyPr/>
          <a:lstStyle/>
          <a:p>
            <a:endParaRPr lang="zh-CN" altLang="en-US"/>
          </a:p>
        </p:txBody>
      </p:sp>
      <p:sp>
        <p:nvSpPr>
          <p:cNvPr id="12300" name="文本框 22"/>
          <p:cNvSpPr>
            <a:spLocks noChangeArrowheads="1"/>
          </p:cNvSpPr>
          <p:nvPr/>
        </p:nvSpPr>
        <p:spPr bwMode="auto">
          <a:xfrm>
            <a:off x="1400175" y="2297113"/>
            <a:ext cx="5141913" cy="369887"/>
          </a:xfrm>
          <a:prstGeom prst="rect">
            <a:avLst/>
          </a:prstGeom>
          <a:noFill/>
          <a:ln w="9525">
            <a:noFill/>
            <a:miter lim="800000"/>
          </a:ln>
        </p:spPr>
        <p:txBody>
          <a:bodyPr>
            <a:spAutoFit/>
          </a:bodyPr>
          <a:lstStyle/>
          <a:p>
            <a:r>
              <a:rPr lang="zh-CN" altLang="en-US">
                <a:solidFill>
                  <a:srgbClr val="A46C24"/>
                </a:solidFill>
                <a:latin typeface="华文楷体" pitchFamily="2" charset="-122"/>
                <a:ea typeface="华文楷体" pitchFamily="2" charset="-122"/>
                <a:sym typeface="Times New Roman" panose="02020603050405020304" pitchFamily="18" charset="0"/>
              </a:rPr>
              <a:t>这里输入文本</a:t>
            </a:r>
            <a:endParaRPr lang="zh-CN" altLang="en-US">
              <a:solidFill>
                <a:srgbClr val="A46C24"/>
              </a:solidFill>
              <a:latin typeface="华文楷体" pitchFamily="2" charset="-122"/>
              <a:ea typeface="华文楷体" pitchFamily="2" charset="-122"/>
              <a:sym typeface="Times New Roman" panose="02020603050405020304" pitchFamily="18" charset="0"/>
            </a:endParaRPr>
          </a:p>
        </p:txBody>
      </p:sp>
      <p:sp>
        <p:nvSpPr>
          <p:cNvPr id="12301" name="平行四边形 24"/>
          <p:cNvSpPr>
            <a:spLocks noChangeArrowheads="1"/>
          </p:cNvSpPr>
          <p:nvPr/>
        </p:nvSpPr>
        <p:spPr bwMode="auto">
          <a:xfrm>
            <a:off x="7497763" y="2144713"/>
            <a:ext cx="1125537" cy="304800"/>
          </a:xfrm>
          <a:prstGeom prst="parallelogram">
            <a:avLst>
              <a:gd name="adj" fmla="val 33337"/>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302" name="文本框 26"/>
          <p:cNvSpPr>
            <a:spLocks noChangeArrowheads="1"/>
          </p:cNvSpPr>
          <p:nvPr/>
        </p:nvSpPr>
        <p:spPr bwMode="auto">
          <a:xfrm>
            <a:off x="7497763" y="4699000"/>
            <a:ext cx="4011612" cy="1200150"/>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2303" name="文本框 27"/>
          <p:cNvSpPr>
            <a:spLocks noChangeArrowheads="1"/>
          </p:cNvSpPr>
          <p:nvPr/>
        </p:nvSpPr>
        <p:spPr bwMode="auto">
          <a:xfrm>
            <a:off x="7497763" y="4191000"/>
            <a:ext cx="4011612" cy="461963"/>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292"/>
                                        </p:tgtEl>
                                        <p:attrNameLst>
                                          <p:attrName>style.visibility</p:attrName>
                                        </p:attrNameLst>
                                      </p:cBhvr>
                                      <p:to>
                                        <p:strVal val="visible"/>
                                      </p:to>
                                    </p:set>
                                    <p:animEffect>
                                      <p:cBhvr>
                                        <p:cTn id="7" dur="500"/>
                                        <p:tgtEl>
                                          <p:spTgt spid="1229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2296"/>
                                        </p:tgtEl>
                                        <p:attrNameLst>
                                          <p:attrName>style.visibility</p:attrName>
                                        </p:attrNameLst>
                                      </p:cBhvr>
                                      <p:to>
                                        <p:strVal val="visible"/>
                                      </p:to>
                                    </p:set>
                                    <p:anim calcmode="lin" valueType="num">
                                      <p:cBhvr>
                                        <p:cTn id="11" dur="500" fill="hold"/>
                                        <p:tgtEl>
                                          <p:spTgt spid="12296"/>
                                        </p:tgtEl>
                                        <p:attrNameLst>
                                          <p:attrName>ppt_x</p:attrName>
                                        </p:attrNameLst>
                                      </p:cBhvr>
                                      <p:tavLst>
                                        <p:tav tm="0">
                                          <p:val>
                                            <p:strVal val="0-#ppt_w/2"/>
                                          </p:val>
                                        </p:tav>
                                        <p:tav tm="100000">
                                          <p:val>
                                            <p:strVal val="#ppt_x"/>
                                          </p:val>
                                        </p:tav>
                                      </p:tavLst>
                                    </p:anim>
                                    <p:anim calcmode="lin" valueType="num">
                                      <p:cBhvr>
                                        <p:cTn id="12" dur="500" fill="hold"/>
                                        <p:tgtEl>
                                          <p:spTgt spid="1229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2298"/>
                                        </p:tgtEl>
                                        <p:attrNameLst>
                                          <p:attrName>style.visibility</p:attrName>
                                        </p:attrNameLst>
                                      </p:cBhvr>
                                      <p:to>
                                        <p:strVal val="visible"/>
                                      </p:to>
                                    </p:set>
                                    <p:animEffect>
                                      <p:cBhvr>
                                        <p:cTn id="16" dur="500"/>
                                        <p:tgtEl>
                                          <p:spTgt spid="1229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2300"/>
                                        </p:tgtEl>
                                        <p:attrNameLst>
                                          <p:attrName>style.visibility</p:attrName>
                                        </p:attrNameLst>
                                      </p:cBhvr>
                                      <p:to>
                                        <p:strVal val="visible"/>
                                      </p:to>
                                    </p:set>
                                    <p:animEffect>
                                      <p:cBhvr>
                                        <p:cTn id="20" dur="500"/>
                                        <p:tgtEl>
                                          <p:spTgt spid="12300"/>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2299"/>
                                        </p:tgtEl>
                                        <p:attrNameLst>
                                          <p:attrName>style.visibility</p:attrName>
                                        </p:attrNameLst>
                                      </p:cBhvr>
                                      <p:to>
                                        <p:strVal val="visible"/>
                                      </p:to>
                                    </p:set>
                                    <p:animEffect>
                                      <p:cBhvr>
                                        <p:cTn id="24" dur="500"/>
                                        <p:tgtEl>
                                          <p:spTgt spid="12299"/>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2297"/>
                                        </p:tgtEl>
                                        <p:attrNameLst>
                                          <p:attrName>style.visibility</p:attrName>
                                        </p:attrNameLst>
                                      </p:cBhvr>
                                      <p:to>
                                        <p:strVal val="visible"/>
                                      </p:to>
                                    </p:set>
                                    <p:animEffect>
                                      <p:cBhvr>
                                        <p:cTn id="28" dur="500"/>
                                        <p:tgtEl>
                                          <p:spTgt spid="12297"/>
                                        </p:tgtEl>
                                      </p:cBhvr>
                                    </p:animEffect>
                                  </p:childTnLst>
                                </p:cTn>
                              </p:par>
                            </p:childTnLst>
                          </p:cTn>
                        </p:par>
                        <p:par>
                          <p:cTn id="29" fill="hold">
                            <p:stCondLst>
                              <p:cond delay="3000"/>
                            </p:stCondLst>
                            <p:childTnLst>
                              <p:par>
                                <p:cTn id="30" presetID="12" presetClass="entr" presetSubtype="8" fill="hold" grpId="0" nodeType="afterEffect">
                                  <p:stCondLst>
                                    <p:cond delay="0"/>
                                  </p:stCondLst>
                                  <p:childTnLst>
                                    <p:set>
                                      <p:cBhvr>
                                        <p:cTn id="31" dur="1" fill="hold">
                                          <p:stCondLst>
                                            <p:cond delay="0"/>
                                          </p:stCondLst>
                                        </p:cTn>
                                        <p:tgtEl>
                                          <p:spTgt spid="12301"/>
                                        </p:tgtEl>
                                        <p:attrNameLst>
                                          <p:attrName>style.visibility</p:attrName>
                                        </p:attrNameLst>
                                      </p:cBhvr>
                                      <p:to>
                                        <p:strVal val="visible"/>
                                      </p:to>
                                    </p:set>
                                    <p:anim calcmode="lin" valueType="num">
                                      <p:cBhvr>
                                        <p:cTn id="32" dur="500"/>
                                        <p:tgtEl>
                                          <p:spTgt spid="12301"/>
                                        </p:tgtEl>
                                        <p:attrNameLst>
                                          <p:attrName>ppt_x</p:attrName>
                                        </p:attrNameLst>
                                      </p:cBhvr>
                                      <p:tavLst>
                                        <p:tav tm="0">
                                          <p:val>
                                            <p:strVal val="#ppt_x-#ppt_w*1.125000"/>
                                          </p:val>
                                        </p:tav>
                                        <p:tav tm="100000">
                                          <p:val>
                                            <p:strVal val="#ppt_x"/>
                                          </p:val>
                                        </p:tav>
                                      </p:tavLst>
                                    </p:anim>
                                    <p:animEffect>
                                      <p:cBhvr>
                                        <p:cTn id="33" dur="500"/>
                                        <p:tgtEl>
                                          <p:spTgt spid="12301"/>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12291"/>
                                        </p:tgtEl>
                                        <p:attrNameLst>
                                          <p:attrName>style.visibility</p:attrName>
                                        </p:attrNameLst>
                                      </p:cBhvr>
                                      <p:to>
                                        <p:strVal val="visible"/>
                                      </p:to>
                                    </p:set>
                                    <p:animEffect>
                                      <p:cBhvr>
                                        <p:cTn id="37" dur="500"/>
                                        <p:tgtEl>
                                          <p:spTgt spid="12291"/>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2303"/>
                                        </p:tgtEl>
                                        <p:attrNameLst>
                                          <p:attrName>style.visibility</p:attrName>
                                        </p:attrNameLst>
                                      </p:cBhvr>
                                      <p:to>
                                        <p:strVal val="visible"/>
                                      </p:to>
                                    </p:set>
                                    <p:animEffect>
                                      <p:cBhvr>
                                        <p:cTn id="41" dur="500"/>
                                        <p:tgtEl>
                                          <p:spTgt spid="12303"/>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12302"/>
                                        </p:tgtEl>
                                        <p:attrNameLst>
                                          <p:attrName>style.visibility</p:attrName>
                                        </p:attrNameLst>
                                      </p:cBhvr>
                                      <p:to>
                                        <p:strVal val="visible"/>
                                      </p:to>
                                    </p:set>
                                    <p:animEffect>
                                      <p:cBhvr>
                                        <p:cTn id="45" dur="500"/>
                                        <p:tgtEl>
                                          <p:spTgt spid="12302"/>
                                        </p:tgtEl>
                                      </p:cBhvr>
                                    </p:animEffect>
                                  </p:childTnLst>
                                </p:cTn>
                              </p:par>
                            </p:childTnLst>
                          </p:cTn>
                        </p:par>
                        <p:par>
                          <p:cTn id="46" fill="hold">
                            <p:stCondLst>
                              <p:cond delay="5000"/>
                            </p:stCondLst>
                            <p:childTnLst>
                              <p:par>
                                <p:cTn id="47" presetID="10" presetClass="entr" presetSubtype="0" fill="hold" nodeType="afterEffect">
                                  <p:stCondLst>
                                    <p:cond delay="0"/>
                                  </p:stCondLst>
                                  <p:childTnLst>
                                    <p:set>
                                      <p:cBhvr>
                                        <p:cTn id="48" dur="1" fill="hold">
                                          <p:stCondLst>
                                            <p:cond delay="0"/>
                                          </p:stCondLst>
                                        </p:cTn>
                                        <p:tgtEl>
                                          <p:spTgt spid="12290"/>
                                        </p:tgtEl>
                                        <p:attrNameLst>
                                          <p:attrName>style.visibility</p:attrName>
                                        </p:attrNameLst>
                                      </p:cBhvr>
                                      <p:to>
                                        <p:strVal val="visible"/>
                                      </p:to>
                                    </p:set>
                                    <p:animEffect>
                                      <p:cBhvr>
                                        <p:cTn id="49"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6" grpId="0" bldLvl="0" animBg="1" autoUpdateAnimBg="0"/>
      <p:bldP spid="12297" grpId="0" bldLvl="0" autoUpdateAnimBg="0"/>
      <p:bldP spid="12298" grpId="0" bldLvl="0" autoUpdateAnimBg="0"/>
      <p:bldP spid="12299" grpId="0" animBg="1"/>
      <p:bldP spid="12300" grpId="0" bldLvl="0" autoUpdateAnimBg="0"/>
      <p:bldP spid="12301" grpId="0" bldLvl="0" animBg="1" autoUpdateAnimBg="0"/>
      <p:bldP spid="12302" grpId="0" bldLvl="0" autoUpdateAnimBg="0"/>
      <p:bldP spid="12303"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59"/>
          <p:cNvPicPr>
            <a:picLocks noChangeAspect="1" noChangeArrowheads="1"/>
          </p:cNvPicPr>
          <p:nvPr/>
        </p:nvPicPr>
        <p:blipFill>
          <a:blip r:embed="rId1" cstate="print"/>
          <a:srcRect t="48329" r="12871"/>
          <a:stretch>
            <a:fillRect/>
          </a:stretch>
        </p:blipFill>
        <p:spPr bwMode="auto">
          <a:xfrm>
            <a:off x="7748588" y="4156075"/>
            <a:ext cx="2714625" cy="1155700"/>
          </a:xfrm>
          <a:prstGeom prst="rect">
            <a:avLst/>
          </a:prstGeom>
          <a:noFill/>
          <a:ln w="9525">
            <a:noFill/>
            <a:miter lim="800000"/>
            <a:headEnd/>
            <a:tailEnd/>
          </a:ln>
        </p:spPr>
      </p:pic>
      <p:pic>
        <p:nvPicPr>
          <p:cNvPr id="13315" name="图片 37"/>
          <p:cNvPicPr>
            <a:picLocks noChangeAspect="1" noChangeArrowheads="1"/>
          </p:cNvPicPr>
          <p:nvPr/>
        </p:nvPicPr>
        <p:blipFill>
          <a:blip r:embed="rId2" cstate="print"/>
          <a:srcRect t="43938"/>
          <a:stretch>
            <a:fillRect/>
          </a:stretch>
        </p:blipFill>
        <p:spPr bwMode="auto">
          <a:xfrm>
            <a:off x="1536700" y="1847850"/>
            <a:ext cx="2830513" cy="1089025"/>
          </a:xfrm>
          <a:prstGeom prst="rect">
            <a:avLst/>
          </a:prstGeom>
          <a:noFill/>
          <a:ln w="9525">
            <a:noFill/>
            <a:miter lim="800000"/>
            <a:headEnd/>
            <a:tailEnd/>
          </a:ln>
        </p:spPr>
      </p:pic>
      <p:sp>
        <p:nvSpPr>
          <p:cNvPr id="13316" name="文本框 27"/>
          <p:cNvSpPr>
            <a:spLocks noChangeArrowheads="1"/>
          </p:cNvSpPr>
          <p:nvPr/>
        </p:nvSpPr>
        <p:spPr bwMode="auto">
          <a:xfrm>
            <a:off x="2381250" y="479425"/>
            <a:ext cx="7429500" cy="708025"/>
          </a:xfrm>
          <a:prstGeom prst="rect">
            <a:avLst/>
          </a:prstGeom>
          <a:noFill/>
          <a:ln w="9525">
            <a:noFill/>
            <a:miter lim="800000"/>
          </a:ln>
        </p:spPr>
        <p:txBody>
          <a:bodyPr>
            <a:spAutoFit/>
          </a:bodyPr>
          <a:lstStyle/>
          <a:p>
            <a:pPr algn="ctr"/>
            <a:r>
              <a:rPr lang="en-US" sz="4000">
                <a:solidFill>
                  <a:schemeClr val="bg1"/>
                </a:solidFill>
                <a:latin typeface="Times New Roman" panose="02020603050405020304" pitchFamily="18" charset="0"/>
                <a:sym typeface="Times New Roman" panose="02020603050405020304" pitchFamily="18" charset="0"/>
              </a:rPr>
              <a:t>TYPE SOMETHING HERE</a:t>
            </a:r>
            <a:endParaRPr lang="zh-CN" altLang="en-US" sz="4000">
              <a:solidFill>
                <a:schemeClr val="bg1"/>
              </a:solidFill>
              <a:latin typeface="Times New Roman" panose="02020603050405020304" pitchFamily="18" charset="0"/>
              <a:sym typeface="Times New Roman" panose="02020603050405020304" pitchFamily="18" charset="0"/>
            </a:endParaRPr>
          </a:p>
        </p:txBody>
      </p:sp>
      <p:sp>
        <p:nvSpPr>
          <p:cNvPr id="13317" name="直接连接符 45"/>
          <p:cNvSpPr>
            <a:spLocks noChangeShapeType="1"/>
          </p:cNvSpPr>
          <p:nvPr/>
        </p:nvSpPr>
        <p:spPr bwMode="auto">
          <a:xfrm>
            <a:off x="5921375" y="1558925"/>
            <a:ext cx="304800" cy="0"/>
          </a:xfrm>
          <a:prstGeom prst="line">
            <a:avLst/>
          </a:prstGeom>
          <a:noFill/>
          <a:ln w="38100" cap="flat" cmpd="sng">
            <a:solidFill>
              <a:schemeClr val="bg1"/>
            </a:solidFill>
            <a:miter lim="800000"/>
          </a:ln>
        </p:spPr>
        <p:txBody>
          <a:bodyPr/>
          <a:lstStyle/>
          <a:p>
            <a:endParaRPr lang="zh-CN" altLang="en-US"/>
          </a:p>
        </p:txBody>
      </p:sp>
      <p:grpSp>
        <p:nvGrpSpPr>
          <p:cNvPr id="13318" name="Group 6"/>
          <p:cNvGrpSpPr/>
          <p:nvPr/>
        </p:nvGrpSpPr>
        <p:grpSpPr bwMode="auto">
          <a:xfrm>
            <a:off x="1616075" y="2855913"/>
            <a:ext cx="287338" cy="338137"/>
            <a:chOff x="0" y="0"/>
            <a:chExt cx="287258" cy="338554"/>
          </a:xfrm>
        </p:grpSpPr>
        <p:sp>
          <p:nvSpPr>
            <p:cNvPr id="13319" name="矩形 29"/>
            <p:cNvSpPr>
              <a:spLocks noChangeArrowheads="1"/>
            </p:cNvSpPr>
            <p:nvPr/>
          </p:nvSpPr>
          <p:spPr bwMode="auto">
            <a:xfrm rot="2700000">
              <a:off x="16141" y="61548"/>
              <a:ext cx="254976" cy="254976"/>
            </a:xfrm>
            <a:prstGeom prst="rect">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320" name="文本框 30"/>
            <p:cNvSpPr>
              <a:spLocks noChangeArrowheads="1"/>
            </p:cNvSpPr>
            <p:nvPr/>
          </p:nvSpPr>
          <p:spPr bwMode="auto">
            <a:xfrm>
              <a:off x="0" y="0"/>
              <a:ext cx="287258" cy="338554"/>
            </a:xfrm>
            <a:prstGeom prst="rect">
              <a:avLst/>
            </a:prstGeom>
            <a:noFill/>
            <a:ln w="9525">
              <a:noFill/>
              <a:miter lim="800000"/>
            </a:ln>
          </p:spPr>
          <p:txBody>
            <a:bodyPr wrap="none">
              <a:spAutoFit/>
            </a:bodyPr>
            <a:lstStyle/>
            <a:p>
              <a:pPr algn="ctr"/>
              <a:r>
                <a:rPr lang="en-US" sz="1600">
                  <a:solidFill>
                    <a:srgbClr val="FFFFFF"/>
                  </a:solidFill>
                  <a:latin typeface="Times New Roman" panose="02020603050405020304" pitchFamily="18" charset="0"/>
                  <a:ea typeface="华文楷体" pitchFamily="2" charset="-122"/>
                  <a:sym typeface="Times New Roman" panose="02020603050405020304" pitchFamily="18" charset="0"/>
                </a:rPr>
                <a:t>1</a:t>
              </a:r>
              <a:endParaRPr lang="zh-CN" altLang="en-US" sz="16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grpSp>
        <p:nvGrpSpPr>
          <p:cNvPr id="13321" name="Group 9"/>
          <p:cNvGrpSpPr/>
          <p:nvPr/>
        </p:nvGrpSpPr>
        <p:grpSpPr bwMode="auto">
          <a:xfrm>
            <a:off x="4613275" y="4143375"/>
            <a:ext cx="287338" cy="339725"/>
            <a:chOff x="0" y="0"/>
            <a:chExt cx="287258" cy="338554"/>
          </a:xfrm>
        </p:grpSpPr>
        <p:sp>
          <p:nvSpPr>
            <p:cNvPr id="13322" name="矩形 32"/>
            <p:cNvSpPr>
              <a:spLocks noChangeArrowheads="1"/>
            </p:cNvSpPr>
            <p:nvPr/>
          </p:nvSpPr>
          <p:spPr bwMode="auto">
            <a:xfrm rot="2700000">
              <a:off x="16141" y="61548"/>
              <a:ext cx="254976" cy="254976"/>
            </a:xfrm>
            <a:prstGeom prst="rect">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323" name="文本框 33"/>
            <p:cNvSpPr>
              <a:spLocks noChangeArrowheads="1"/>
            </p:cNvSpPr>
            <p:nvPr/>
          </p:nvSpPr>
          <p:spPr bwMode="auto">
            <a:xfrm>
              <a:off x="0" y="0"/>
              <a:ext cx="287258" cy="338554"/>
            </a:xfrm>
            <a:prstGeom prst="rect">
              <a:avLst/>
            </a:prstGeom>
            <a:noFill/>
            <a:ln w="9525">
              <a:noFill/>
              <a:miter lim="800000"/>
            </a:ln>
          </p:spPr>
          <p:txBody>
            <a:bodyPr wrap="none">
              <a:spAutoFit/>
            </a:bodyPr>
            <a:lstStyle/>
            <a:p>
              <a:pPr algn="ctr"/>
              <a:r>
                <a:rPr lang="en-US" sz="1600">
                  <a:solidFill>
                    <a:srgbClr val="FFFFFF"/>
                  </a:solidFill>
                  <a:latin typeface="Times New Roman" panose="02020603050405020304" pitchFamily="18" charset="0"/>
                  <a:ea typeface="华文楷体" pitchFamily="2" charset="-122"/>
                  <a:sym typeface="Times New Roman" panose="02020603050405020304" pitchFamily="18" charset="0"/>
                </a:rPr>
                <a:t>5</a:t>
              </a:r>
              <a:endParaRPr lang="zh-CN" altLang="en-US" sz="16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grpSp>
        <p:nvGrpSpPr>
          <p:cNvPr id="13324" name="Group 12"/>
          <p:cNvGrpSpPr/>
          <p:nvPr/>
        </p:nvGrpSpPr>
        <p:grpSpPr bwMode="auto">
          <a:xfrm>
            <a:off x="7820025" y="5178425"/>
            <a:ext cx="285750" cy="338138"/>
            <a:chOff x="0" y="0"/>
            <a:chExt cx="287258" cy="338554"/>
          </a:xfrm>
        </p:grpSpPr>
        <p:sp>
          <p:nvSpPr>
            <p:cNvPr id="13325" name="矩形 35"/>
            <p:cNvSpPr>
              <a:spLocks noChangeArrowheads="1"/>
            </p:cNvSpPr>
            <p:nvPr/>
          </p:nvSpPr>
          <p:spPr bwMode="auto">
            <a:xfrm rot="2700000">
              <a:off x="16141" y="61548"/>
              <a:ext cx="254976" cy="254976"/>
            </a:xfrm>
            <a:prstGeom prst="rect">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326" name="文本框 36"/>
            <p:cNvSpPr>
              <a:spLocks noChangeArrowheads="1"/>
            </p:cNvSpPr>
            <p:nvPr/>
          </p:nvSpPr>
          <p:spPr bwMode="auto">
            <a:xfrm>
              <a:off x="0" y="0"/>
              <a:ext cx="287258" cy="338554"/>
            </a:xfrm>
            <a:prstGeom prst="rect">
              <a:avLst/>
            </a:prstGeom>
            <a:noFill/>
            <a:ln w="9525">
              <a:noFill/>
              <a:miter lim="800000"/>
            </a:ln>
          </p:spPr>
          <p:txBody>
            <a:bodyPr wrap="none">
              <a:spAutoFit/>
            </a:bodyPr>
            <a:lstStyle/>
            <a:p>
              <a:pPr algn="ctr"/>
              <a:r>
                <a:rPr lang="en-US" sz="1600">
                  <a:solidFill>
                    <a:srgbClr val="FFFFFF"/>
                  </a:solidFill>
                  <a:latin typeface="Times New Roman" panose="02020603050405020304" pitchFamily="18" charset="0"/>
                  <a:ea typeface="华文楷体" pitchFamily="2" charset="-122"/>
                  <a:sym typeface="Times New Roman" panose="02020603050405020304" pitchFamily="18" charset="0"/>
                </a:rPr>
                <a:t>6</a:t>
              </a:r>
              <a:endParaRPr lang="zh-CN" altLang="en-US" sz="16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sp>
        <p:nvSpPr>
          <p:cNvPr id="13327" name="文本框 38"/>
          <p:cNvSpPr>
            <a:spLocks noChangeArrowheads="1"/>
          </p:cNvSpPr>
          <p:nvPr/>
        </p:nvSpPr>
        <p:spPr bwMode="auto">
          <a:xfrm>
            <a:off x="1414463" y="3321050"/>
            <a:ext cx="2792412" cy="923925"/>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3328" name="直接连接符 39"/>
          <p:cNvSpPr>
            <a:spLocks noChangeShapeType="1"/>
          </p:cNvSpPr>
          <p:nvPr/>
        </p:nvSpPr>
        <p:spPr bwMode="auto">
          <a:xfrm>
            <a:off x="1565275" y="4387850"/>
            <a:ext cx="2759075" cy="0"/>
          </a:xfrm>
          <a:prstGeom prst="line">
            <a:avLst/>
          </a:prstGeom>
          <a:noFill/>
          <a:ln w="38100" cap="flat" cmpd="sng">
            <a:solidFill>
              <a:schemeClr val="bg1"/>
            </a:solidFill>
            <a:miter lim="800000"/>
          </a:ln>
        </p:spPr>
        <p:txBody>
          <a:bodyPr/>
          <a:lstStyle/>
          <a:p>
            <a:endParaRPr lang="zh-CN" altLang="en-US"/>
          </a:p>
        </p:txBody>
      </p:sp>
      <p:sp>
        <p:nvSpPr>
          <p:cNvPr id="13329" name="直接连接符 40"/>
          <p:cNvSpPr>
            <a:spLocks noChangeShapeType="1"/>
          </p:cNvSpPr>
          <p:nvPr/>
        </p:nvSpPr>
        <p:spPr bwMode="auto">
          <a:xfrm>
            <a:off x="4584700" y="3873500"/>
            <a:ext cx="2757488" cy="1588"/>
          </a:xfrm>
          <a:prstGeom prst="line">
            <a:avLst/>
          </a:prstGeom>
          <a:noFill/>
          <a:ln w="38100" cap="flat" cmpd="sng">
            <a:solidFill>
              <a:schemeClr val="bg1"/>
            </a:solidFill>
            <a:miter lim="800000"/>
          </a:ln>
        </p:spPr>
        <p:txBody>
          <a:bodyPr/>
          <a:lstStyle/>
          <a:p>
            <a:endParaRPr lang="zh-CN" altLang="en-US"/>
          </a:p>
        </p:txBody>
      </p:sp>
      <p:sp>
        <p:nvSpPr>
          <p:cNvPr id="13330" name="直接连接符 41"/>
          <p:cNvSpPr>
            <a:spLocks noChangeShapeType="1"/>
          </p:cNvSpPr>
          <p:nvPr/>
        </p:nvSpPr>
        <p:spPr bwMode="auto">
          <a:xfrm>
            <a:off x="7748588" y="3873500"/>
            <a:ext cx="2655887" cy="1588"/>
          </a:xfrm>
          <a:prstGeom prst="line">
            <a:avLst/>
          </a:prstGeom>
          <a:noFill/>
          <a:ln w="38100" cap="flat" cmpd="sng">
            <a:solidFill>
              <a:schemeClr val="bg1"/>
            </a:solidFill>
            <a:miter lim="800000"/>
          </a:ln>
        </p:spPr>
        <p:txBody>
          <a:bodyPr/>
          <a:lstStyle/>
          <a:p>
            <a:endParaRPr lang="zh-CN" altLang="en-US"/>
          </a:p>
        </p:txBody>
      </p:sp>
      <p:sp>
        <p:nvSpPr>
          <p:cNvPr id="13331" name="文本框 42"/>
          <p:cNvSpPr>
            <a:spLocks noChangeArrowheads="1"/>
          </p:cNvSpPr>
          <p:nvPr/>
        </p:nvSpPr>
        <p:spPr bwMode="auto">
          <a:xfrm>
            <a:off x="4548188" y="4719638"/>
            <a:ext cx="3163887" cy="831850"/>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13332" name="文本框 43"/>
          <p:cNvSpPr>
            <a:spLocks noChangeArrowheads="1"/>
          </p:cNvSpPr>
          <p:nvPr/>
        </p:nvSpPr>
        <p:spPr bwMode="auto">
          <a:xfrm>
            <a:off x="4548188" y="5597525"/>
            <a:ext cx="2792412" cy="646113"/>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3333" name="文本框 44"/>
          <p:cNvSpPr>
            <a:spLocks noChangeArrowheads="1"/>
          </p:cNvSpPr>
          <p:nvPr/>
        </p:nvSpPr>
        <p:spPr bwMode="auto">
          <a:xfrm>
            <a:off x="7748588" y="5597525"/>
            <a:ext cx="2792412" cy="646113"/>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grpSp>
        <p:nvGrpSpPr>
          <p:cNvPr id="13334" name="Group 22"/>
          <p:cNvGrpSpPr/>
          <p:nvPr/>
        </p:nvGrpSpPr>
        <p:grpSpPr bwMode="auto">
          <a:xfrm>
            <a:off x="7683500" y="1838325"/>
            <a:ext cx="287338" cy="339725"/>
            <a:chOff x="0" y="0"/>
            <a:chExt cx="287258" cy="338554"/>
          </a:xfrm>
        </p:grpSpPr>
        <p:sp>
          <p:nvSpPr>
            <p:cNvPr id="13335" name="矩形 47"/>
            <p:cNvSpPr>
              <a:spLocks noChangeArrowheads="1"/>
            </p:cNvSpPr>
            <p:nvPr/>
          </p:nvSpPr>
          <p:spPr bwMode="auto">
            <a:xfrm rot="2700000">
              <a:off x="16141" y="61548"/>
              <a:ext cx="254976" cy="254976"/>
            </a:xfrm>
            <a:prstGeom prst="rect">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336" name="文本框 48"/>
            <p:cNvSpPr>
              <a:spLocks noChangeArrowheads="1"/>
            </p:cNvSpPr>
            <p:nvPr/>
          </p:nvSpPr>
          <p:spPr bwMode="auto">
            <a:xfrm>
              <a:off x="0" y="0"/>
              <a:ext cx="287258" cy="338554"/>
            </a:xfrm>
            <a:prstGeom prst="rect">
              <a:avLst/>
            </a:prstGeom>
            <a:noFill/>
            <a:ln w="9525">
              <a:noFill/>
              <a:miter lim="800000"/>
            </a:ln>
          </p:spPr>
          <p:txBody>
            <a:bodyPr wrap="none">
              <a:spAutoFit/>
            </a:bodyPr>
            <a:lstStyle/>
            <a:p>
              <a:pPr algn="ctr"/>
              <a:r>
                <a:rPr lang="en-US" sz="1600">
                  <a:solidFill>
                    <a:srgbClr val="FFFFFF"/>
                  </a:solidFill>
                  <a:latin typeface="Times New Roman" panose="02020603050405020304" pitchFamily="18" charset="0"/>
                  <a:ea typeface="华文楷体" pitchFamily="2" charset="-122"/>
                  <a:sym typeface="Times New Roman" panose="02020603050405020304" pitchFamily="18" charset="0"/>
                </a:rPr>
                <a:t>3</a:t>
              </a:r>
              <a:endParaRPr lang="zh-CN" altLang="en-US" sz="16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grpSp>
        <p:nvGrpSpPr>
          <p:cNvPr id="13337" name="Group 25"/>
          <p:cNvGrpSpPr/>
          <p:nvPr/>
        </p:nvGrpSpPr>
        <p:grpSpPr bwMode="auto">
          <a:xfrm>
            <a:off x="4649788" y="1835150"/>
            <a:ext cx="287337" cy="338138"/>
            <a:chOff x="0" y="0"/>
            <a:chExt cx="287258" cy="338554"/>
          </a:xfrm>
        </p:grpSpPr>
        <p:sp>
          <p:nvSpPr>
            <p:cNvPr id="13338" name="矩形 50"/>
            <p:cNvSpPr>
              <a:spLocks noChangeArrowheads="1"/>
            </p:cNvSpPr>
            <p:nvPr/>
          </p:nvSpPr>
          <p:spPr bwMode="auto">
            <a:xfrm rot="2700000">
              <a:off x="16141" y="61548"/>
              <a:ext cx="254976" cy="254976"/>
            </a:xfrm>
            <a:prstGeom prst="rect">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339" name="文本框 51"/>
            <p:cNvSpPr>
              <a:spLocks noChangeArrowheads="1"/>
            </p:cNvSpPr>
            <p:nvPr/>
          </p:nvSpPr>
          <p:spPr bwMode="auto">
            <a:xfrm>
              <a:off x="0" y="0"/>
              <a:ext cx="287258" cy="338554"/>
            </a:xfrm>
            <a:prstGeom prst="rect">
              <a:avLst/>
            </a:prstGeom>
            <a:noFill/>
            <a:ln w="9525">
              <a:noFill/>
              <a:miter lim="800000"/>
            </a:ln>
          </p:spPr>
          <p:txBody>
            <a:bodyPr wrap="none">
              <a:spAutoFit/>
            </a:bodyPr>
            <a:lstStyle/>
            <a:p>
              <a:pPr algn="ctr"/>
              <a:r>
                <a:rPr lang="en-US" sz="1600">
                  <a:solidFill>
                    <a:srgbClr val="FFFFFF"/>
                  </a:solidFill>
                  <a:latin typeface="Times New Roman" panose="02020603050405020304" pitchFamily="18" charset="0"/>
                  <a:ea typeface="华文楷体" pitchFamily="2" charset="-122"/>
                  <a:sym typeface="Times New Roman" panose="02020603050405020304" pitchFamily="18" charset="0"/>
                </a:rPr>
                <a:t>2</a:t>
              </a:r>
              <a:endParaRPr lang="zh-CN" altLang="en-US" sz="16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grpSp>
        <p:nvGrpSpPr>
          <p:cNvPr id="13340" name="Group 28"/>
          <p:cNvGrpSpPr/>
          <p:nvPr/>
        </p:nvGrpSpPr>
        <p:grpSpPr bwMode="auto">
          <a:xfrm>
            <a:off x="1616075" y="4651375"/>
            <a:ext cx="287338" cy="338138"/>
            <a:chOff x="0" y="0"/>
            <a:chExt cx="287258" cy="338554"/>
          </a:xfrm>
        </p:grpSpPr>
        <p:sp>
          <p:nvSpPr>
            <p:cNvPr id="13341" name="矩形 53"/>
            <p:cNvSpPr>
              <a:spLocks noChangeArrowheads="1"/>
            </p:cNvSpPr>
            <p:nvPr/>
          </p:nvSpPr>
          <p:spPr bwMode="auto">
            <a:xfrm rot="2700000">
              <a:off x="16141" y="61548"/>
              <a:ext cx="254976" cy="254976"/>
            </a:xfrm>
            <a:prstGeom prst="rect">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342" name="文本框 54"/>
            <p:cNvSpPr>
              <a:spLocks noChangeArrowheads="1"/>
            </p:cNvSpPr>
            <p:nvPr/>
          </p:nvSpPr>
          <p:spPr bwMode="auto">
            <a:xfrm>
              <a:off x="0" y="0"/>
              <a:ext cx="287258" cy="338554"/>
            </a:xfrm>
            <a:prstGeom prst="rect">
              <a:avLst/>
            </a:prstGeom>
            <a:noFill/>
            <a:ln w="9525">
              <a:noFill/>
              <a:miter lim="800000"/>
            </a:ln>
          </p:spPr>
          <p:txBody>
            <a:bodyPr wrap="none">
              <a:spAutoFit/>
            </a:bodyPr>
            <a:lstStyle/>
            <a:p>
              <a:pPr algn="ctr"/>
              <a:r>
                <a:rPr lang="en-US" sz="1600">
                  <a:solidFill>
                    <a:srgbClr val="FFFFFF"/>
                  </a:solidFill>
                  <a:latin typeface="Times New Roman" panose="02020603050405020304" pitchFamily="18" charset="0"/>
                  <a:ea typeface="华文楷体" pitchFamily="2" charset="-122"/>
                  <a:sym typeface="Times New Roman" panose="02020603050405020304" pitchFamily="18" charset="0"/>
                </a:rPr>
                <a:t>4</a:t>
              </a:r>
              <a:endParaRPr lang="zh-CN" altLang="en-US" sz="16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sp>
        <p:nvSpPr>
          <p:cNvPr id="13343" name="文本框 55"/>
          <p:cNvSpPr>
            <a:spLocks noChangeArrowheads="1"/>
          </p:cNvSpPr>
          <p:nvPr/>
        </p:nvSpPr>
        <p:spPr bwMode="auto">
          <a:xfrm>
            <a:off x="7613650" y="2243138"/>
            <a:ext cx="3163888" cy="831850"/>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13344" name="文本框 56"/>
          <p:cNvSpPr>
            <a:spLocks noChangeArrowheads="1"/>
          </p:cNvSpPr>
          <p:nvPr/>
        </p:nvSpPr>
        <p:spPr bwMode="auto">
          <a:xfrm>
            <a:off x="7613650" y="3073400"/>
            <a:ext cx="2790825" cy="647700"/>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3345" name="文本框 57"/>
          <p:cNvSpPr>
            <a:spLocks noChangeArrowheads="1"/>
          </p:cNvSpPr>
          <p:nvPr/>
        </p:nvSpPr>
        <p:spPr bwMode="auto">
          <a:xfrm>
            <a:off x="4483100" y="2243138"/>
            <a:ext cx="3163888" cy="831850"/>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13346" name="文本框 58"/>
          <p:cNvSpPr>
            <a:spLocks noChangeArrowheads="1"/>
          </p:cNvSpPr>
          <p:nvPr/>
        </p:nvSpPr>
        <p:spPr bwMode="auto">
          <a:xfrm>
            <a:off x="4483100" y="3073400"/>
            <a:ext cx="2790825" cy="647700"/>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3347" name="文本框 60"/>
          <p:cNvSpPr>
            <a:spLocks noChangeArrowheads="1"/>
          </p:cNvSpPr>
          <p:nvPr/>
        </p:nvSpPr>
        <p:spPr bwMode="auto">
          <a:xfrm>
            <a:off x="1414463" y="5119688"/>
            <a:ext cx="2792412" cy="646112"/>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316"/>
                                        </p:tgtEl>
                                        <p:attrNameLst>
                                          <p:attrName>style.visibility</p:attrName>
                                        </p:attrNameLst>
                                      </p:cBhvr>
                                      <p:to>
                                        <p:strVal val="visible"/>
                                      </p:to>
                                    </p:set>
                                    <p:anim calcmode="lin" valueType="num">
                                      <p:cBhvr>
                                        <p:cTn id="7" dur="500" fill="hold"/>
                                        <p:tgtEl>
                                          <p:spTgt spid="133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316"/>
                                        </p:tgtEl>
                                        <p:attrNameLst>
                                          <p:attrName>ppt_y</p:attrName>
                                        </p:attrNameLst>
                                      </p:cBhvr>
                                      <p:tavLst>
                                        <p:tav tm="0">
                                          <p:val>
                                            <p:strVal val="#ppt_y"/>
                                          </p:val>
                                        </p:tav>
                                        <p:tav tm="100000">
                                          <p:val>
                                            <p:strVal val="#ppt_y"/>
                                          </p:val>
                                        </p:tav>
                                      </p:tavLst>
                                    </p:anim>
                                    <p:anim calcmode="lin" valueType="num">
                                      <p:cBhvr>
                                        <p:cTn id="9" dur="500" fill="hold"/>
                                        <p:tgtEl>
                                          <p:spTgt spid="133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31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3316"/>
                                        </p:tgtEl>
                                      </p:cBhvr>
                                    </p:animEffect>
                                  </p:childTnLst>
                                </p:cTn>
                              </p:par>
                            </p:childTnLst>
                          </p:cTn>
                        </p:par>
                        <p:par>
                          <p:cTn id="12" fill="hold">
                            <p:stCondLst>
                              <p:cond delay="1399"/>
                            </p:stCondLst>
                            <p:childTnLst>
                              <p:par>
                                <p:cTn id="13" presetID="10" presetClass="entr" presetSubtype="0" fill="hold" grpId="0" nodeType="afterEffect">
                                  <p:stCondLst>
                                    <p:cond delay="0"/>
                                  </p:stCondLst>
                                  <p:childTnLst>
                                    <p:set>
                                      <p:cBhvr>
                                        <p:cTn id="14" dur="1" fill="hold">
                                          <p:stCondLst>
                                            <p:cond delay="0"/>
                                          </p:stCondLst>
                                        </p:cTn>
                                        <p:tgtEl>
                                          <p:spTgt spid="13317"/>
                                        </p:tgtEl>
                                        <p:attrNameLst>
                                          <p:attrName>style.visibility</p:attrName>
                                        </p:attrNameLst>
                                      </p:cBhvr>
                                      <p:to>
                                        <p:strVal val="visible"/>
                                      </p:to>
                                    </p:set>
                                    <p:animEffect>
                                      <p:cBhvr>
                                        <p:cTn id="15" dur="500"/>
                                        <p:tgtEl>
                                          <p:spTgt spid="13317"/>
                                        </p:tgtEl>
                                      </p:cBhvr>
                                    </p:animEffect>
                                  </p:childTnLst>
                                </p:cTn>
                              </p:par>
                            </p:childTnLst>
                          </p:cTn>
                        </p:par>
                        <p:par>
                          <p:cTn id="16" fill="hold">
                            <p:stCondLst>
                              <p:cond delay="1899"/>
                            </p:stCondLst>
                            <p:childTnLst>
                              <p:par>
                                <p:cTn id="17" presetID="37" presetClass="entr" presetSubtype="0" fill="hold" nodeType="afterEffect">
                                  <p:stCondLst>
                                    <p:cond delay="0"/>
                                  </p:stCondLst>
                                  <p:childTnLst>
                                    <p:set>
                                      <p:cBhvr>
                                        <p:cTn id="18" dur="1" fill="hold">
                                          <p:stCondLst>
                                            <p:cond delay="0"/>
                                          </p:stCondLst>
                                        </p:cTn>
                                        <p:tgtEl>
                                          <p:spTgt spid="13318"/>
                                        </p:tgtEl>
                                        <p:attrNameLst>
                                          <p:attrName>style.visibility</p:attrName>
                                        </p:attrNameLst>
                                      </p:cBhvr>
                                      <p:to>
                                        <p:strVal val="visible"/>
                                      </p:to>
                                    </p:set>
                                    <p:animEffect>
                                      <p:cBhvr>
                                        <p:cTn id="19" dur="1000"/>
                                        <p:tgtEl>
                                          <p:spTgt spid="13318"/>
                                        </p:tgtEl>
                                      </p:cBhvr>
                                    </p:animEffect>
                                    <p:anim calcmode="lin" valueType="num">
                                      <p:cBhvr>
                                        <p:cTn id="20" dur="1000" fill="hold"/>
                                        <p:tgtEl>
                                          <p:spTgt spid="13318"/>
                                        </p:tgtEl>
                                        <p:attrNameLst>
                                          <p:attrName>ppt_x</p:attrName>
                                        </p:attrNameLst>
                                      </p:cBhvr>
                                      <p:tavLst>
                                        <p:tav tm="0">
                                          <p:val>
                                            <p:strVal val="#ppt_x"/>
                                          </p:val>
                                        </p:tav>
                                        <p:tav tm="100000">
                                          <p:val>
                                            <p:strVal val="#ppt_x"/>
                                          </p:val>
                                        </p:tav>
                                      </p:tavLst>
                                    </p:anim>
                                    <p:anim calcmode="lin" valueType="num">
                                      <p:cBhvr>
                                        <p:cTn id="21" dur="900" decel="100000" fill="hold"/>
                                        <p:tgtEl>
                                          <p:spTgt spid="13318"/>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3318"/>
                                        </p:tgtEl>
                                        <p:attrNameLst>
                                          <p:attrName>ppt_y</p:attrName>
                                        </p:attrNameLst>
                                      </p:cBhvr>
                                      <p:tavLst>
                                        <p:tav tm="0">
                                          <p:val>
                                            <p:strVal val="#ppt_y-.03"/>
                                          </p:val>
                                        </p:tav>
                                        <p:tav tm="100000">
                                          <p:val>
                                            <p:strVal val="#ppt_y"/>
                                          </p:val>
                                        </p:tav>
                                      </p:tavLst>
                                    </p:anim>
                                  </p:childTnLst>
                                </p:cTn>
                              </p:par>
                            </p:childTnLst>
                          </p:cTn>
                        </p:par>
                        <p:par>
                          <p:cTn id="23" fill="hold">
                            <p:stCondLst>
                              <p:cond delay="2899"/>
                            </p:stCondLst>
                            <p:childTnLst>
                              <p:par>
                                <p:cTn id="24" presetID="10" presetClass="entr" presetSubtype="0" fill="hold" nodeType="afterEffect">
                                  <p:stCondLst>
                                    <p:cond delay="0"/>
                                  </p:stCondLst>
                                  <p:childTnLst>
                                    <p:set>
                                      <p:cBhvr>
                                        <p:cTn id="25" dur="1" fill="hold">
                                          <p:stCondLst>
                                            <p:cond delay="0"/>
                                          </p:stCondLst>
                                        </p:cTn>
                                        <p:tgtEl>
                                          <p:spTgt spid="13315"/>
                                        </p:tgtEl>
                                        <p:attrNameLst>
                                          <p:attrName>style.visibility</p:attrName>
                                        </p:attrNameLst>
                                      </p:cBhvr>
                                      <p:to>
                                        <p:strVal val="visible"/>
                                      </p:to>
                                    </p:set>
                                    <p:animEffect>
                                      <p:cBhvr>
                                        <p:cTn id="26" dur="500"/>
                                        <p:tgtEl>
                                          <p:spTgt spid="13315"/>
                                        </p:tgtEl>
                                      </p:cBhvr>
                                    </p:animEffect>
                                  </p:childTnLst>
                                </p:cTn>
                              </p:par>
                            </p:childTnLst>
                          </p:cTn>
                        </p:par>
                        <p:par>
                          <p:cTn id="27" fill="hold">
                            <p:stCondLst>
                              <p:cond delay="3399"/>
                            </p:stCondLst>
                            <p:childTnLst>
                              <p:par>
                                <p:cTn id="28" presetID="10" presetClass="entr" presetSubtype="0" fill="hold" grpId="0" nodeType="afterEffect">
                                  <p:stCondLst>
                                    <p:cond delay="0"/>
                                  </p:stCondLst>
                                  <p:childTnLst>
                                    <p:set>
                                      <p:cBhvr>
                                        <p:cTn id="29" dur="1" fill="hold">
                                          <p:stCondLst>
                                            <p:cond delay="0"/>
                                          </p:stCondLst>
                                        </p:cTn>
                                        <p:tgtEl>
                                          <p:spTgt spid="13327"/>
                                        </p:tgtEl>
                                        <p:attrNameLst>
                                          <p:attrName>style.visibility</p:attrName>
                                        </p:attrNameLst>
                                      </p:cBhvr>
                                      <p:to>
                                        <p:strVal val="visible"/>
                                      </p:to>
                                    </p:set>
                                    <p:animEffect>
                                      <p:cBhvr>
                                        <p:cTn id="30" dur="500"/>
                                        <p:tgtEl>
                                          <p:spTgt spid="13327"/>
                                        </p:tgtEl>
                                      </p:cBhvr>
                                    </p:animEffect>
                                  </p:childTnLst>
                                </p:cTn>
                              </p:par>
                            </p:childTnLst>
                          </p:cTn>
                        </p:par>
                        <p:par>
                          <p:cTn id="31" fill="hold">
                            <p:stCondLst>
                              <p:cond delay="3899"/>
                            </p:stCondLst>
                            <p:childTnLst>
                              <p:par>
                                <p:cTn id="32" presetID="22" presetClass="entr" presetSubtype="8" fill="hold" grpId="0" nodeType="afterEffect">
                                  <p:stCondLst>
                                    <p:cond delay="0"/>
                                  </p:stCondLst>
                                  <p:childTnLst>
                                    <p:set>
                                      <p:cBhvr>
                                        <p:cTn id="33" dur="1" fill="hold">
                                          <p:stCondLst>
                                            <p:cond delay="0"/>
                                          </p:stCondLst>
                                        </p:cTn>
                                        <p:tgtEl>
                                          <p:spTgt spid="13328"/>
                                        </p:tgtEl>
                                        <p:attrNameLst>
                                          <p:attrName>style.visibility</p:attrName>
                                        </p:attrNameLst>
                                      </p:cBhvr>
                                      <p:to>
                                        <p:strVal val="visible"/>
                                      </p:to>
                                    </p:set>
                                    <p:animEffect>
                                      <p:cBhvr>
                                        <p:cTn id="34" dur="500"/>
                                        <p:tgtEl>
                                          <p:spTgt spid="13328"/>
                                        </p:tgtEl>
                                      </p:cBhvr>
                                    </p:animEffect>
                                  </p:childTnLst>
                                </p:cTn>
                              </p:par>
                            </p:childTnLst>
                          </p:cTn>
                        </p:par>
                        <p:par>
                          <p:cTn id="35" fill="hold">
                            <p:stCondLst>
                              <p:cond delay="4399"/>
                            </p:stCondLst>
                            <p:childTnLst>
                              <p:par>
                                <p:cTn id="36" presetID="37" presetClass="entr" presetSubtype="0" fill="hold" nodeType="afterEffect">
                                  <p:stCondLst>
                                    <p:cond delay="0"/>
                                  </p:stCondLst>
                                  <p:childTnLst>
                                    <p:set>
                                      <p:cBhvr>
                                        <p:cTn id="37" dur="1" fill="hold">
                                          <p:stCondLst>
                                            <p:cond delay="0"/>
                                          </p:stCondLst>
                                        </p:cTn>
                                        <p:tgtEl>
                                          <p:spTgt spid="13337"/>
                                        </p:tgtEl>
                                        <p:attrNameLst>
                                          <p:attrName>style.visibility</p:attrName>
                                        </p:attrNameLst>
                                      </p:cBhvr>
                                      <p:to>
                                        <p:strVal val="visible"/>
                                      </p:to>
                                    </p:set>
                                    <p:animEffect>
                                      <p:cBhvr>
                                        <p:cTn id="38" dur="1000"/>
                                        <p:tgtEl>
                                          <p:spTgt spid="13337"/>
                                        </p:tgtEl>
                                      </p:cBhvr>
                                    </p:animEffect>
                                    <p:anim calcmode="lin" valueType="num">
                                      <p:cBhvr>
                                        <p:cTn id="39" dur="1000" fill="hold"/>
                                        <p:tgtEl>
                                          <p:spTgt spid="13337"/>
                                        </p:tgtEl>
                                        <p:attrNameLst>
                                          <p:attrName>ppt_x</p:attrName>
                                        </p:attrNameLst>
                                      </p:cBhvr>
                                      <p:tavLst>
                                        <p:tav tm="0">
                                          <p:val>
                                            <p:strVal val="#ppt_x"/>
                                          </p:val>
                                        </p:tav>
                                        <p:tav tm="100000">
                                          <p:val>
                                            <p:strVal val="#ppt_x"/>
                                          </p:val>
                                        </p:tav>
                                      </p:tavLst>
                                    </p:anim>
                                    <p:anim calcmode="lin" valueType="num">
                                      <p:cBhvr>
                                        <p:cTn id="40" dur="900" decel="100000" fill="hold"/>
                                        <p:tgtEl>
                                          <p:spTgt spid="13337"/>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3337"/>
                                        </p:tgtEl>
                                        <p:attrNameLst>
                                          <p:attrName>ppt_y</p:attrName>
                                        </p:attrNameLst>
                                      </p:cBhvr>
                                      <p:tavLst>
                                        <p:tav tm="0">
                                          <p:val>
                                            <p:strVal val="#ppt_y-.03"/>
                                          </p:val>
                                        </p:tav>
                                        <p:tav tm="100000">
                                          <p:val>
                                            <p:strVal val="#ppt_y"/>
                                          </p:val>
                                        </p:tav>
                                      </p:tavLst>
                                    </p:anim>
                                  </p:childTnLst>
                                </p:cTn>
                              </p:par>
                            </p:childTnLst>
                          </p:cTn>
                        </p:par>
                        <p:par>
                          <p:cTn id="42" fill="hold">
                            <p:stCondLst>
                              <p:cond delay="5399"/>
                            </p:stCondLst>
                            <p:childTnLst>
                              <p:par>
                                <p:cTn id="43" presetID="22" presetClass="entr" presetSubtype="8" fill="hold" grpId="0" nodeType="afterEffect">
                                  <p:stCondLst>
                                    <p:cond delay="0"/>
                                  </p:stCondLst>
                                  <p:childTnLst>
                                    <p:set>
                                      <p:cBhvr>
                                        <p:cTn id="44" dur="1" fill="hold">
                                          <p:stCondLst>
                                            <p:cond delay="0"/>
                                          </p:stCondLst>
                                        </p:cTn>
                                        <p:tgtEl>
                                          <p:spTgt spid="13345"/>
                                        </p:tgtEl>
                                        <p:attrNameLst>
                                          <p:attrName>style.visibility</p:attrName>
                                        </p:attrNameLst>
                                      </p:cBhvr>
                                      <p:to>
                                        <p:strVal val="visible"/>
                                      </p:to>
                                    </p:set>
                                    <p:animEffect>
                                      <p:cBhvr>
                                        <p:cTn id="45" dur="500"/>
                                        <p:tgtEl>
                                          <p:spTgt spid="13345"/>
                                        </p:tgtEl>
                                      </p:cBhvr>
                                    </p:animEffect>
                                  </p:childTnLst>
                                </p:cTn>
                              </p:par>
                            </p:childTnLst>
                          </p:cTn>
                        </p:par>
                        <p:par>
                          <p:cTn id="46" fill="hold">
                            <p:stCondLst>
                              <p:cond delay="5899"/>
                            </p:stCondLst>
                            <p:childTnLst>
                              <p:par>
                                <p:cTn id="47" presetID="10" presetClass="entr" presetSubtype="0" fill="hold" grpId="0" nodeType="afterEffect">
                                  <p:stCondLst>
                                    <p:cond delay="0"/>
                                  </p:stCondLst>
                                  <p:childTnLst>
                                    <p:set>
                                      <p:cBhvr>
                                        <p:cTn id="48" dur="1" fill="hold">
                                          <p:stCondLst>
                                            <p:cond delay="0"/>
                                          </p:stCondLst>
                                        </p:cTn>
                                        <p:tgtEl>
                                          <p:spTgt spid="13346"/>
                                        </p:tgtEl>
                                        <p:attrNameLst>
                                          <p:attrName>style.visibility</p:attrName>
                                        </p:attrNameLst>
                                      </p:cBhvr>
                                      <p:to>
                                        <p:strVal val="visible"/>
                                      </p:to>
                                    </p:set>
                                    <p:animEffect>
                                      <p:cBhvr>
                                        <p:cTn id="49" dur="500"/>
                                        <p:tgtEl>
                                          <p:spTgt spid="13346"/>
                                        </p:tgtEl>
                                      </p:cBhvr>
                                    </p:animEffect>
                                  </p:childTnLst>
                                </p:cTn>
                              </p:par>
                            </p:childTnLst>
                          </p:cTn>
                        </p:par>
                        <p:par>
                          <p:cTn id="50" fill="hold">
                            <p:stCondLst>
                              <p:cond delay="6399"/>
                            </p:stCondLst>
                            <p:childTnLst>
                              <p:par>
                                <p:cTn id="51" presetID="22" presetClass="entr" presetSubtype="8" fill="hold" grpId="0" nodeType="afterEffect">
                                  <p:stCondLst>
                                    <p:cond delay="0"/>
                                  </p:stCondLst>
                                  <p:childTnLst>
                                    <p:set>
                                      <p:cBhvr>
                                        <p:cTn id="52" dur="1" fill="hold">
                                          <p:stCondLst>
                                            <p:cond delay="0"/>
                                          </p:stCondLst>
                                        </p:cTn>
                                        <p:tgtEl>
                                          <p:spTgt spid="13329"/>
                                        </p:tgtEl>
                                        <p:attrNameLst>
                                          <p:attrName>style.visibility</p:attrName>
                                        </p:attrNameLst>
                                      </p:cBhvr>
                                      <p:to>
                                        <p:strVal val="visible"/>
                                      </p:to>
                                    </p:set>
                                    <p:animEffect>
                                      <p:cBhvr>
                                        <p:cTn id="53" dur="500"/>
                                        <p:tgtEl>
                                          <p:spTgt spid="13329"/>
                                        </p:tgtEl>
                                      </p:cBhvr>
                                    </p:animEffect>
                                  </p:childTnLst>
                                </p:cTn>
                              </p:par>
                            </p:childTnLst>
                          </p:cTn>
                        </p:par>
                        <p:par>
                          <p:cTn id="54" fill="hold">
                            <p:stCondLst>
                              <p:cond delay="6899"/>
                            </p:stCondLst>
                            <p:childTnLst>
                              <p:par>
                                <p:cTn id="55" presetID="37" presetClass="entr" presetSubtype="0" fill="hold" nodeType="afterEffect">
                                  <p:stCondLst>
                                    <p:cond delay="0"/>
                                  </p:stCondLst>
                                  <p:childTnLst>
                                    <p:set>
                                      <p:cBhvr>
                                        <p:cTn id="56" dur="1" fill="hold">
                                          <p:stCondLst>
                                            <p:cond delay="0"/>
                                          </p:stCondLst>
                                        </p:cTn>
                                        <p:tgtEl>
                                          <p:spTgt spid="13334"/>
                                        </p:tgtEl>
                                        <p:attrNameLst>
                                          <p:attrName>style.visibility</p:attrName>
                                        </p:attrNameLst>
                                      </p:cBhvr>
                                      <p:to>
                                        <p:strVal val="visible"/>
                                      </p:to>
                                    </p:set>
                                    <p:animEffect>
                                      <p:cBhvr>
                                        <p:cTn id="57" dur="1000"/>
                                        <p:tgtEl>
                                          <p:spTgt spid="13334"/>
                                        </p:tgtEl>
                                      </p:cBhvr>
                                    </p:animEffect>
                                    <p:anim calcmode="lin" valueType="num">
                                      <p:cBhvr>
                                        <p:cTn id="58" dur="1000" fill="hold"/>
                                        <p:tgtEl>
                                          <p:spTgt spid="13334"/>
                                        </p:tgtEl>
                                        <p:attrNameLst>
                                          <p:attrName>ppt_x</p:attrName>
                                        </p:attrNameLst>
                                      </p:cBhvr>
                                      <p:tavLst>
                                        <p:tav tm="0">
                                          <p:val>
                                            <p:strVal val="#ppt_x"/>
                                          </p:val>
                                        </p:tav>
                                        <p:tav tm="100000">
                                          <p:val>
                                            <p:strVal val="#ppt_x"/>
                                          </p:val>
                                        </p:tav>
                                      </p:tavLst>
                                    </p:anim>
                                    <p:anim calcmode="lin" valueType="num">
                                      <p:cBhvr>
                                        <p:cTn id="59" dur="900" decel="100000" fill="hold"/>
                                        <p:tgtEl>
                                          <p:spTgt spid="13334"/>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13334"/>
                                        </p:tgtEl>
                                        <p:attrNameLst>
                                          <p:attrName>ppt_y</p:attrName>
                                        </p:attrNameLst>
                                      </p:cBhvr>
                                      <p:tavLst>
                                        <p:tav tm="0">
                                          <p:val>
                                            <p:strVal val="#ppt_y-.03"/>
                                          </p:val>
                                        </p:tav>
                                        <p:tav tm="100000">
                                          <p:val>
                                            <p:strVal val="#ppt_y"/>
                                          </p:val>
                                        </p:tav>
                                      </p:tavLst>
                                    </p:anim>
                                  </p:childTnLst>
                                </p:cTn>
                              </p:par>
                            </p:childTnLst>
                          </p:cTn>
                        </p:par>
                        <p:par>
                          <p:cTn id="61" fill="hold">
                            <p:stCondLst>
                              <p:cond delay="7899"/>
                            </p:stCondLst>
                            <p:childTnLst>
                              <p:par>
                                <p:cTn id="62" presetID="22" presetClass="entr" presetSubtype="8" fill="hold" grpId="0" nodeType="afterEffect">
                                  <p:stCondLst>
                                    <p:cond delay="0"/>
                                  </p:stCondLst>
                                  <p:childTnLst>
                                    <p:set>
                                      <p:cBhvr>
                                        <p:cTn id="63" dur="1" fill="hold">
                                          <p:stCondLst>
                                            <p:cond delay="0"/>
                                          </p:stCondLst>
                                        </p:cTn>
                                        <p:tgtEl>
                                          <p:spTgt spid="13343"/>
                                        </p:tgtEl>
                                        <p:attrNameLst>
                                          <p:attrName>style.visibility</p:attrName>
                                        </p:attrNameLst>
                                      </p:cBhvr>
                                      <p:to>
                                        <p:strVal val="visible"/>
                                      </p:to>
                                    </p:set>
                                    <p:animEffect>
                                      <p:cBhvr>
                                        <p:cTn id="64" dur="500"/>
                                        <p:tgtEl>
                                          <p:spTgt spid="13343"/>
                                        </p:tgtEl>
                                      </p:cBhvr>
                                    </p:animEffect>
                                  </p:childTnLst>
                                </p:cTn>
                              </p:par>
                            </p:childTnLst>
                          </p:cTn>
                        </p:par>
                        <p:par>
                          <p:cTn id="65" fill="hold">
                            <p:stCondLst>
                              <p:cond delay="8399"/>
                            </p:stCondLst>
                            <p:childTnLst>
                              <p:par>
                                <p:cTn id="66" presetID="10" presetClass="entr" presetSubtype="0" fill="hold" grpId="0" nodeType="afterEffect">
                                  <p:stCondLst>
                                    <p:cond delay="0"/>
                                  </p:stCondLst>
                                  <p:childTnLst>
                                    <p:set>
                                      <p:cBhvr>
                                        <p:cTn id="67" dur="1" fill="hold">
                                          <p:stCondLst>
                                            <p:cond delay="0"/>
                                          </p:stCondLst>
                                        </p:cTn>
                                        <p:tgtEl>
                                          <p:spTgt spid="13344"/>
                                        </p:tgtEl>
                                        <p:attrNameLst>
                                          <p:attrName>style.visibility</p:attrName>
                                        </p:attrNameLst>
                                      </p:cBhvr>
                                      <p:to>
                                        <p:strVal val="visible"/>
                                      </p:to>
                                    </p:set>
                                    <p:animEffect>
                                      <p:cBhvr>
                                        <p:cTn id="68" dur="500"/>
                                        <p:tgtEl>
                                          <p:spTgt spid="13344"/>
                                        </p:tgtEl>
                                      </p:cBhvr>
                                    </p:animEffect>
                                  </p:childTnLst>
                                </p:cTn>
                              </p:par>
                            </p:childTnLst>
                          </p:cTn>
                        </p:par>
                        <p:par>
                          <p:cTn id="69" fill="hold">
                            <p:stCondLst>
                              <p:cond delay="8899"/>
                            </p:stCondLst>
                            <p:childTnLst>
                              <p:par>
                                <p:cTn id="70" presetID="22" presetClass="entr" presetSubtype="8" fill="hold" grpId="0" nodeType="afterEffect">
                                  <p:stCondLst>
                                    <p:cond delay="0"/>
                                  </p:stCondLst>
                                  <p:childTnLst>
                                    <p:set>
                                      <p:cBhvr>
                                        <p:cTn id="71" dur="1" fill="hold">
                                          <p:stCondLst>
                                            <p:cond delay="0"/>
                                          </p:stCondLst>
                                        </p:cTn>
                                        <p:tgtEl>
                                          <p:spTgt spid="13330"/>
                                        </p:tgtEl>
                                        <p:attrNameLst>
                                          <p:attrName>style.visibility</p:attrName>
                                        </p:attrNameLst>
                                      </p:cBhvr>
                                      <p:to>
                                        <p:strVal val="visible"/>
                                      </p:to>
                                    </p:set>
                                    <p:animEffect>
                                      <p:cBhvr>
                                        <p:cTn id="72" dur="500"/>
                                        <p:tgtEl>
                                          <p:spTgt spid="13330"/>
                                        </p:tgtEl>
                                      </p:cBhvr>
                                    </p:animEffect>
                                  </p:childTnLst>
                                </p:cTn>
                              </p:par>
                            </p:childTnLst>
                          </p:cTn>
                        </p:par>
                        <p:par>
                          <p:cTn id="73" fill="hold">
                            <p:stCondLst>
                              <p:cond delay="9399"/>
                            </p:stCondLst>
                            <p:childTnLst>
                              <p:par>
                                <p:cTn id="74" presetID="37" presetClass="entr" presetSubtype="0" fill="hold" nodeType="afterEffect">
                                  <p:stCondLst>
                                    <p:cond delay="0"/>
                                  </p:stCondLst>
                                  <p:childTnLst>
                                    <p:set>
                                      <p:cBhvr>
                                        <p:cTn id="75" dur="1" fill="hold">
                                          <p:stCondLst>
                                            <p:cond delay="0"/>
                                          </p:stCondLst>
                                        </p:cTn>
                                        <p:tgtEl>
                                          <p:spTgt spid="13340"/>
                                        </p:tgtEl>
                                        <p:attrNameLst>
                                          <p:attrName>style.visibility</p:attrName>
                                        </p:attrNameLst>
                                      </p:cBhvr>
                                      <p:to>
                                        <p:strVal val="visible"/>
                                      </p:to>
                                    </p:set>
                                    <p:animEffect>
                                      <p:cBhvr>
                                        <p:cTn id="76" dur="1000"/>
                                        <p:tgtEl>
                                          <p:spTgt spid="13340"/>
                                        </p:tgtEl>
                                      </p:cBhvr>
                                    </p:animEffect>
                                    <p:anim calcmode="lin" valueType="num">
                                      <p:cBhvr>
                                        <p:cTn id="77" dur="1000" fill="hold"/>
                                        <p:tgtEl>
                                          <p:spTgt spid="13340"/>
                                        </p:tgtEl>
                                        <p:attrNameLst>
                                          <p:attrName>ppt_x</p:attrName>
                                        </p:attrNameLst>
                                      </p:cBhvr>
                                      <p:tavLst>
                                        <p:tav tm="0">
                                          <p:val>
                                            <p:strVal val="#ppt_x"/>
                                          </p:val>
                                        </p:tav>
                                        <p:tav tm="100000">
                                          <p:val>
                                            <p:strVal val="#ppt_x"/>
                                          </p:val>
                                        </p:tav>
                                      </p:tavLst>
                                    </p:anim>
                                    <p:anim calcmode="lin" valueType="num">
                                      <p:cBhvr>
                                        <p:cTn id="78" dur="900" decel="100000" fill="hold"/>
                                        <p:tgtEl>
                                          <p:spTgt spid="13340"/>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13340"/>
                                        </p:tgtEl>
                                        <p:attrNameLst>
                                          <p:attrName>ppt_y</p:attrName>
                                        </p:attrNameLst>
                                      </p:cBhvr>
                                      <p:tavLst>
                                        <p:tav tm="0">
                                          <p:val>
                                            <p:strVal val="#ppt_y-.03"/>
                                          </p:val>
                                        </p:tav>
                                        <p:tav tm="100000">
                                          <p:val>
                                            <p:strVal val="#ppt_y"/>
                                          </p:val>
                                        </p:tav>
                                      </p:tavLst>
                                    </p:anim>
                                  </p:childTnLst>
                                </p:cTn>
                              </p:par>
                            </p:childTnLst>
                          </p:cTn>
                        </p:par>
                        <p:par>
                          <p:cTn id="80" fill="hold">
                            <p:stCondLst>
                              <p:cond delay="10399"/>
                            </p:stCondLst>
                            <p:childTnLst>
                              <p:par>
                                <p:cTn id="81" presetID="10" presetClass="entr" presetSubtype="0" fill="hold" grpId="0" nodeType="afterEffect">
                                  <p:stCondLst>
                                    <p:cond delay="0"/>
                                  </p:stCondLst>
                                  <p:childTnLst>
                                    <p:set>
                                      <p:cBhvr>
                                        <p:cTn id="82" dur="1" fill="hold">
                                          <p:stCondLst>
                                            <p:cond delay="0"/>
                                          </p:stCondLst>
                                        </p:cTn>
                                        <p:tgtEl>
                                          <p:spTgt spid="13347"/>
                                        </p:tgtEl>
                                        <p:attrNameLst>
                                          <p:attrName>style.visibility</p:attrName>
                                        </p:attrNameLst>
                                      </p:cBhvr>
                                      <p:to>
                                        <p:strVal val="visible"/>
                                      </p:to>
                                    </p:set>
                                    <p:animEffect>
                                      <p:cBhvr>
                                        <p:cTn id="83" dur="500"/>
                                        <p:tgtEl>
                                          <p:spTgt spid="13347"/>
                                        </p:tgtEl>
                                      </p:cBhvr>
                                    </p:animEffect>
                                  </p:childTnLst>
                                </p:cTn>
                              </p:par>
                            </p:childTnLst>
                          </p:cTn>
                        </p:par>
                        <p:par>
                          <p:cTn id="84" fill="hold">
                            <p:stCondLst>
                              <p:cond delay="10899"/>
                            </p:stCondLst>
                            <p:childTnLst>
                              <p:par>
                                <p:cTn id="85" presetID="37" presetClass="entr" presetSubtype="0" fill="hold" nodeType="afterEffect">
                                  <p:stCondLst>
                                    <p:cond delay="0"/>
                                  </p:stCondLst>
                                  <p:childTnLst>
                                    <p:set>
                                      <p:cBhvr>
                                        <p:cTn id="86" dur="1" fill="hold">
                                          <p:stCondLst>
                                            <p:cond delay="0"/>
                                          </p:stCondLst>
                                        </p:cTn>
                                        <p:tgtEl>
                                          <p:spTgt spid="13321"/>
                                        </p:tgtEl>
                                        <p:attrNameLst>
                                          <p:attrName>style.visibility</p:attrName>
                                        </p:attrNameLst>
                                      </p:cBhvr>
                                      <p:to>
                                        <p:strVal val="visible"/>
                                      </p:to>
                                    </p:set>
                                    <p:animEffect>
                                      <p:cBhvr>
                                        <p:cTn id="87" dur="1000"/>
                                        <p:tgtEl>
                                          <p:spTgt spid="13321"/>
                                        </p:tgtEl>
                                      </p:cBhvr>
                                    </p:animEffect>
                                    <p:anim calcmode="lin" valueType="num">
                                      <p:cBhvr>
                                        <p:cTn id="88" dur="1000" fill="hold"/>
                                        <p:tgtEl>
                                          <p:spTgt spid="13321"/>
                                        </p:tgtEl>
                                        <p:attrNameLst>
                                          <p:attrName>ppt_x</p:attrName>
                                        </p:attrNameLst>
                                      </p:cBhvr>
                                      <p:tavLst>
                                        <p:tav tm="0">
                                          <p:val>
                                            <p:strVal val="#ppt_x"/>
                                          </p:val>
                                        </p:tav>
                                        <p:tav tm="100000">
                                          <p:val>
                                            <p:strVal val="#ppt_x"/>
                                          </p:val>
                                        </p:tav>
                                      </p:tavLst>
                                    </p:anim>
                                    <p:anim calcmode="lin" valueType="num">
                                      <p:cBhvr>
                                        <p:cTn id="89" dur="900" decel="100000" fill="hold"/>
                                        <p:tgtEl>
                                          <p:spTgt spid="13321"/>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13321"/>
                                        </p:tgtEl>
                                        <p:attrNameLst>
                                          <p:attrName>ppt_y</p:attrName>
                                        </p:attrNameLst>
                                      </p:cBhvr>
                                      <p:tavLst>
                                        <p:tav tm="0">
                                          <p:val>
                                            <p:strVal val="#ppt_y-.03"/>
                                          </p:val>
                                        </p:tav>
                                        <p:tav tm="100000">
                                          <p:val>
                                            <p:strVal val="#ppt_y"/>
                                          </p:val>
                                        </p:tav>
                                      </p:tavLst>
                                    </p:anim>
                                  </p:childTnLst>
                                </p:cTn>
                              </p:par>
                            </p:childTnLst>
                          </p:cTn>
                        </p:par>
                        <p:par>
                          <p:cTn id="91" fill="hold">
                            <p:stCondLst>
                              <p:cond delay="11899"/>
                            </p:stCondLst>
                            <p:childTnLst>
                              <p:par>
                                <p:cTn id="92" presetID="22" presetClass="entr" presetSubtype="8" fill="hold" grpId="0" nodeType="afterEffect">
                                  <p:stCondLst>
                                    <p:cond delay="0"/>
                                  </p:stCondLst>
                                  <p:childTnLst>
                                    <p:set>
                                      <p:cBhvr>
                                        <p:cTn id="93" dur="1" fill="hold">
                                          <p:stCondLst>
                                            <p:cond delay="0"/>
                                          </p:stCondLst>
                                        </p:cTn>
                                        <p:tgtEl>
                                          <p:spTgt spid="13331"/>
                                        </p:tgtEl>
                                        <p:attrNameLst>
                                          <p:attrName>style.visibility</p:attrName>
                                        </p:attrNameLst>
                                      </p:cBhvr>
                                      <p:to>
                                        <p:strVal val="visible"/>
                                      </p:to>
                                    </p:set>
                                    <p:animEffect>
                                      <p:cBhvr>
                                        <p:cTn id="94" dur="500"/>
                                        <p:tgtEl>
                                          <p:spTgt spid="13331"/>
                                        </p:tgtEl>
                                      </p:cBhvr>
                                    </p:animEffect>
                                  </p:childTnLst>
                                </p:cTn>
                              </p:par>
                            </p:childTnLst>
                          </p:cTn>
                        </p:par>
                        <p:par>
                          <p:cTn id="95" fill="hold">
                            <p:stCondLst>
                              <p:cond delay="12399"/>
                            </p:stCondLst>
                            <p:childTnLst>
                              <p:par>
                                <p:cTn id="96" presetID="10" presetClass="entr" presetSubtype="0" fill="hold" grpId="0" nodeType="afterEffect">
                                  <p:stCondLst>
                                    <p:cond delay="0"/>
                                  </p:stCondLst>
                                  <p:childTnLst>
                                    <p:set>
                                      <p:cBhvr>
                                        <p:cTn id="97" dur="1" fill="hold">
                                          <p:stCondLst>
                                            <p:cond delay="0"/>
                                          </p:stCondLst>
                                        </p:cTn>
                                        <p:tgtEl>
                                          <p:spTgt spid="13332"/>
                                        </p:tgtEl>
                                        <p:attrNameLst>
                                          <p:attrName>style.visibility</p:attrName>
                                        </p:attrNameLst>
                                      </p:cBhvr>
                                      <p:to>
                                        <p:strVal val="visible"/>
                                      </p:to>
                                    </p:set>
                                    <p:animEffect>
                                      <p:cBhvr>
                                        <p:cTn id="98" dur="500"/>
                                        <p:tgtEl>
                                          <p:spTgt spid="13332"/>
                                        </p:tgtEl>
                                      </p:cBhvr>
                                    </p:animEffect>
                                  </p:childTnLst>
                                </p:cTn>
                              </p:par>
                            </p:childTnLst>
                          </p:cTn>
                        </p:par>
                        <p:par>
                          <p:cTn id="99" fill="hold">
                            <p:stCondLst>
                              <p:cond delay="12899"/>
                            </p:stCondLst>
                            <p:childTnLst>
                              <p:par>
                                <p:cTn id="100" presetID="37" presetClass="entr" presetSubtype="0" fill="hold" nodeType="afterEffect">
                                  <p:stCondLst>
                                    <p:cond delay="0"/>
                                  </p:stCondLst>
                                  <p:childTnLst>
                                    <p:set>
                                      <p:cBhvr>
                                        <p:cTn id="101" dur="1" fill="hold">
                                          <p:stCondLst>
                                            <p:cond delay="0"/>
                                          </p:stCondLst>
                                        </p:cTn>
                                        <p:tgtEl>
                                          <p:spTgt spid="13324"/>
                                        </p:tgtEl>
                                        <p:attrNameLst>
                                          <p:attrName>style.visibility</p:attrName>
                                        </p:attrNameLst>
                                      </p:cBhvr>
                                      <p:to>
                                        <p:strVal val="visible"/>
                                      </p:to>
                                    </p:set>
                                    <p:animEffect>
                                      <p:cBhvr>
                                        <p:cTn id="102" dur="1000"/>
                                        <p:tgtEl>
                                          <p:spTgt spid="13324"/>
                                        </p:tgtEl>
                                      </p:cBhvr>
                                    </p:animEffect>
                                    <p:anim calcmode="lin" valueType="num">
                                      <p:cBhvr>
                                        <p:cTn id="103" dur="1000" fill="hold"/>
                                        <p:tgtEl>
                                          <p:spTgt spid="13324"/>
                                        </p:tgtEl>
                                        <p:attrNameLst>
                                          <p:attrName>ppt_x</p:attrName>
                                        </p:attrNameLst>
                                      </p:cBhvr>
                                      <p:tavLst>
                                        <p:tav tm="0">
                                          <p:val>
                                            <p:strVal val="#ppt_x"/>
                                          </p:val>
                                        </p:tav>
                                        <p:tav tm="100000">
                                          <p:val>
                                            <p:strVal val="#ppt_x"/>
                                          </p:val>
                                        </p:tav>
                                      </p:tavLst>
                                    </p:anim>
                                    <p:anim calcmode="lin" valueType="num">
                                      <p:cBhvr>
                                        <p:cTn id="104" dur="900" decel="100000" fill="hold"/>
                                        <p:tgtEl>
                                          <p:spTgt spid="13324"/>
                                        </p:tgtEl>
                                        <p:attrNameLst>
                                          <p:attrName>ppt_y</p:attrName>
                                        </p:attrNameLst>
                                      </p:cBhvr>
                                      <p:tavLst>
                                        <p:tav tm="0">
                                          <p:val>
                                            <p:strVal val="#ppt_y+1"/>
                                          </p:val>
                                        </p:tav>
                                        <p:tav tm="100000">
                                          <p:val>
                                            <p:strVal val="#ppt_y-.03"/>
                                          </p:val>
                                        </p:tav>
                                      </p:tavLst>
                                    </p:anim>
                                    <p:anim calcmode="lin" valueType="num">
                                      <p:cBhvr>
                                        <p:cTn id="105" dur="100" accel="100000" fill="hold">
                                          <p:stCondLst>
                                            <p:cond delay="900"/>
                                          </p:stCondLst>
                                        </p:cTn>
                                        <p:tgtEl>
                                          <p:spTgt spid="13324"/>
                                        </p:tgtEl>
                                        <p:attrNameLst>
                                          <p:attrName>ppt_y</p:attrName>
                                        </p:attrNameLst>
                                      </p:cBhvr>
                                      <p:tavLst>
                                        <p:tav tm="0">
                                          <p:val>
                                            <p:strVal val="#ppt_y-.03"/>
                                          </p:val>
                                        </p:tav>
                                        <p:tav tm="100000">
                                          <p:val>
                                            <p:strVal val="#ppt_y"/>
                                          </p:val>
                                        </p:tav>
                                      </p:tavLst>
                                    </p:anim>
                                  </p:childTnLst>
                                </p:cTn>
                              </p:par>
                            </p:childTnLst>
                          </p:cTn>
                        </p:par>
                        <p:par>
                          <p:cTn id="106" fill="hold">
                            <p:stCondLst>
                              <p:cond delay="13899"/>
                            </p:stCondLst>
                            <p:childTnLst>
                              <p:par>
                                <p:cTn id="107" presetID="10" presetClass="entr" presetSubtype="0" fill="hold" nodeType="afterEffect">
                                  <p:stCondLst>
                                    <p:cond delay="0"/>
                                  </p:stCondLst>
                                  <p:childTnLst>
                                    <p:set>
                                      <p:cBhvr>
                                        <p:cTn id="108" dur="1" fill="hold">
                                          <p:stCondLst>
                                            <p:cond delay="0"/>
                                          </p:stCondLst>
                                        </p:cTn>
                                        <p:tgtEl>
                                          <p:spTgt spid="13314"/>
                                        </p:tgtEl>
                                        <p:attrNameLst>
                                          <p:attrName>style.visibility</p:attrName>
                                        </p:attrNameLst>
                                      </p:cBhvr>
                                      <p:to>
                                        <p:strVal val="visible"/>
                                      </p:to>
                                    </p:set>
                                    <p:animEffect>
                                      <p:cBhvr>
                                        <p:cTn id="109" dur="500"/>
                                        <p:tgtEl>
                                          <p:spTgt spid="13314"/>
                                        </p:tgtEl>
                                      </p:cBhvr>
                                    </p:animEffect>
                                  </p:childTnLst>
                                </p:cTn>
                              </p:par>
                            </p:childTnLst>
                          </p:cTn>
                        </p:par>
                        <p:par>
                          <p:cTn id="110" fill="hold">
                            <p:stCondLst>
                              <p:cond delay="14399"/>
                            </p:stCondLst>
                            <p:childTnLst>
                              <p:par>
                                <p:cTn id="111" presetID="10" presetClass="entr" presetSubtype="0" fill="hold" grpId="0" nodeType="afterEffect">
                                  <p:stCondLst>
                                    <p:cond delay="0"/>
                                  </p:stCondLst>
                                  <p:childTnLst>
                                    <p:set>
                                      <p:cBhvr>
                                        <p:cTn id="112" dur="1" fill="hold">
                                          <p:stCondLst>
                                            <p:cond delay="0"/>
                                          </p:stCondLst>
                                        </p:cTn>
                                        <p:tgtEl>
                                          <p:spTgt spid="13333"/>
                                        </p:tgtEl>
                                        <p:attrNameLst>
                                          <p:attrName>style.visibility</p:attrName>
                                        </p:attrNameLst>
                                      </p:cBhvr>
                                      <p:to>
                                        <p:strVal val="visible"/>
                                      </p:to>
                                    </p:set>
                                    <p:animEffect>
                                      <p:cBhvr>
                                        <p:cTn id="113" dur="500"/>
                                        <p:tgtEl>
                                          <p:spTgt spid="13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ldLvl="0" autoUpdateAnimBg="0"/>
      <p:bldP spid="13317" grpId="0" animBg="1"/>
      <p:bldP spid="13327" grpId="0" bldLvl="0" autoUpdateAnimBg="0"/>
      <p:bldP spid="13328" grpId="0" animBg="1"/>
      <p:bldP spid="13329" grpId="0" animBg="1"/>
      <p:bldP spid="13330" grpId="0" animBg="1"/>
      <p:bldP spid="13331" grpId="0" bldLvl="0" autoUpdateAnimBg="0"/>
      <p:bldP spid="13332" grpId="0" bldLvl="0" autoUpdateAnimBg="0"/>
      <p:bldP spid="13333" grpId="0" bldLvl="0" autoUpdateAnimBg="0"/>
      <p:bldP spid="13343" grpId="0" bldLvl="0" autoUpdateAnimBg="0"/>
      <p:bldP spid="13344" grpId="0" bldLvl="0" autoUpdateAnimBg="0"/>
      <p:bldP spid="13345" grpId="0" bldLvl="0" autoUpdateAnimBg="0"/>
      <p:bldP spid="13346" grpId="0" bldLvl="0" autoUpdateAnimBg="0"/>
      <p:bldP spid="13347"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3"/>
          <p:cNvPicPr>
            <a:picLocks noChangeAspect="1" noChangeArrowheads="1"/>
          </p:cNvPicPr>
          <p:nvPr/>
        </p:nvPicPr>
        <p:blipFill>
          <a:blip r:embed="rId1" cstate="print"/>
          <a:srcRect t="34488"/>
          <a:stretch>
            <a:fillRect/>
          </a:stretch>
        </p:blipFill>
        <p:spPr bwMode="auto">
          <a:xfrm>
            <a:off x="0" y="920750"/>
            <a:ext cx="12192000" cy="5395913"/>
          </a:xfrm>
          <a:prstGeom prst="rect">
            <a:avLst/>
          </a:prstGeom>
          <a:noFill/>
          <a:ln w="9525">
            <a:noFill/>
            <a:miter lim="800000"/>
            <a:headEnd/>
            <a:tailEnd/>
          </a:ln>
        </p:spPr>
      </p:pic>
      <p:sp>
        <p:nvSpPr>
          <p:cNvPr id="14339" name="六边形 1"/>
          <p:cNvSpPr>
            <a:spLocks noChangeArrowheads="1"/>
          </p:cNvSpPr>
          <p:nvPr/>
        </p:nvSpPr>
        <p:spPr bwMode="auto">
          <a:xfrm rot="5400000">
            <a:off x="5356225" y="682625"/>
            <a:ext cx="1479550" cy="1276350"/>
          </a:xfrm>
          <a:prstGeom prst="hexagon">
            <a:avLst>
              <a:gd name="adj" fmla="val 24971"/>
              <a:gd name="vf" fmla="val 115470"/>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340" name="矩形 13"/>
          <p:cNvSpPr>
            <a:spLocks noChangeArrowheads="1"/>
          </p:cNvSpPr>
          <p:nvPr/>
        </p:nvSpPr>
        <p:spPr bwMode="auto">
          <a:xfrm>
            <a:off x="5200650" y="920750"/>
            <a:ext cx="1790700" cy="800100"/>
          </a:xfrm>
          <a:prstGeom prst="rect">
            <a:avLst/>
          </a:prstGeom>
          <a:noFill/>
          <a:ln w="9525">
            <a:noFill/>
            <a:miter lim="800000"/>
          </a:ln>
        </p:spPr>
        <p:txBody>
          <a:bodyPr>
            <a:spAutoFit/>
          </a:bodyPr>
          <a:lstStyle/>
          <a:p>
            <a:pPr algn="ctr"/>
            <a:r>
              <a:rPr lang="en-US">
                <a:solidFill>
                  <a:srgbClr val="FFFFFF"/>
                </a:solidFill>
                <a:latin typeface="华文楷体" pitchFamily="2" charset="-122"/>
                <a:ea typeface="华文楷体" pitchFamily="2" charset="-122"/>
                <a:sym typeface="Times New Roman" panose="02020603050405020304" pitchFamily="18" charset="0"/>
              </a:rPr>
              <a:t>TYPE</a:t>
            </a:r>
            <a:endParaRPr lang="zh-CN" altLang="en-US">
              <a:solidFill>
                <a:srgbClr val="FFFFFF"/>
              </a:solidFill>
              <a:latin typeface="华文楷体" pitchFamily="2" charset="-122"/>
              <a:ea typeface="华文楷体" pitchFamily="2" charset="-122"/>
              <a:sym typeface="Times New Roman" panose="02020603050405020304" pitchFamily="18" charset="0"/>
            </a:endParaRPr>
          </a:p>
          <a:p>
            <a:pPr algn="ctr"/>
            <a:r>
              <a:rPr lang="en-US" sz="2800">
                <a:solidFill>
                  <a:srgbClr val="FFFFFF"/>
                </a:solidFill>
                <a:latin typeface="华文楷体" pitchFamily="2" charset="-122"/>
                <a:ea typeface="华文楷体" pitchFamily="2" charset="-122"/>
                <a:sym typeface="Times New Roman" panose="02020603050405020304" pitchFamily="18" charset="0"/>
              </a:rPr>
              <a:t>HERE</a:t>
            </a:r>
            <a:endParaRPr lang="en-US" sz="2800">
              <a:solidFill>
                <a:srgbClr val="FFFFFF"/>
              </a:solidFill>
              <a:latin typeface="华文楷体" pitchFamily="2" charset="-122"/>
              <a:ea typeface="华文楷体" pitchFamily="2" charset="-122"/>
              <a:sym typeface="Times New Roman" panose="02020603050405020304" pitchFamily="18" charset="0"/>
            </a:endParaRPr>
          </a:p>
        </p:txBody>
      </p:sp>
      <p:grpSp>
        <p:nvGrpSpPr>
          <p:cNvPr id="14341" name="Group 5"/>
          <p:cNvGrpSpPr/>
          <p:nvPr/>
        </p:nvGrpSpPr>
        <p:grpSpPr bwMode="auto">
          <a:xfrm>
            <a:off x="-150813" y="5791200"/>
            <a:ext cx="12393613" cy="525463"/>
            <a:chOff x="0" y="0"/>
            <a:chExt cx="12398325" cy="525195"/>
          </a:xfrm>
        </p:grpSpPr>
        <p:sp>
          <p:nvSpPr>
            <p:cNvPr id="14342" name="矩形 15"/>
            <p:cNvSpPr>
              <a:spLocks noChangeArrowheads="1"/>
            </p:cNvSpPr>
            <p:nvPr/>
          </p:nvSpPr>
          <p:spPr bwMode="auto">
            <a:xfrm>
              <a:off x="9401907" y="0"/>
              <a:ext cx="2996418" cy="52519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343" name="矩形 16"/>
            <p:cNvSpPr>
              <a:spLocks noChangeArrowheads="1"/>
            </p:cNvSpPr>
            <p:nvPr/>
          </p:nvSpPr>
          <p:spPr bwMode="auto">
            <a:xfrm>
              <a:off x="3134750" y="0"/>
              <a:ext cx="3151163" cy="52519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344" name="矩形 17"/>
            <p:cNvSpPr>
              <a:spLocks noChangeArrowheads="1"/>
            </p:cNvSpPr>
            <p:nvPr/>
          </p:nvSpPr>
          <p:spPr bwMode="auto">
            <a:xfrm>
              <a:off x="6276534" y="0"/>
              <a:ext cx="3125372" cy="52519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345" name="矩形 18"/>
            <p:cNvSpPr>
              <a:spLocks noChangeArrowheads="1"/>
            </p:cNvSpPr>
            <p:nvPr/>
          </p:nvSpPr>
          <p:spPr bwMode="auto">
            <a:xfrm>
              <a:off x="0" y="0"/>
              <a:ext cx="3151163" cy="52519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4346" name="矩形 19"/>
          <p:cNvSpPr>
            <a:spLocks noChangeArrowheads="1"/>
          </p:cNvSpPr>
          <p:nvPr/>
        </p:nvSpPr>
        <p:spPr bwMode="auto">
          <a:xfrm>
            <a:off x="6096000" y="5613400"/>
            <a:ext cx="3151188" cy="703263"/>
          </a:xfrm>
          <a:prstGeom prst="rect">
            <a:avLst/>
          </a:prstGeom>
          <a:solidFill>
            <a:srgbClr val="A46C24"/>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14347" name="Group 11"/>
          <p:cNvGrpSpPr/>
          <p:nvPr/>
        </p:nvGrpSpPr>
        <p:grpSpPr bwMode="auto">
          <a:xfrm>
            <a:off x="0" y="5734050"/>
            <a:ext cx="12192000" cy="504825"/>
            <a:chOff x="0" y="0"/>
            <a:chExt cx="12192000" cy="503901"/>
          </a:xfrm>
        </p:grpSpPr>
        <p:sp>
          <p:nvSpPr>
            <p:cNvPr id="14348" name="矩形 21"/>
            <p:cNvSpPr>
              <a:spLocks noChangeArrowheads="1"/>
            </p:cNvSpPr>
            <p:nvPr/>
          </p:nvSpPr>
          <p:spPr bwMode="auto">
            <a:xfrm>
              <a:off x="6096000" y="0"/>
              <a:ext cx="3151163" cy="461665"/>
            </a:xfrm>
            <a:prstGeom prst="rect">
              <a:avLst/>
            </a:prstGeom>
            <a:noFill/>
            <a:ln w="9525">
              <a:noFill/>
              <a:miter lim="800000"/>
            </a:ln>
          </p:spPr>
          <p:txBody>
            <a:bodyPr>
              <a:spAutoFit/>
            </a:bodyPr>
            <a:lstStyle/>
            <a:p>
              <a:pPr algn="ctr"/>
              <a:r>
                <a:rPr lang="en-US" sz="2400">
                  <a:solidFill>
                    <a:srgbClr val="FFFFFF"/>
                  </a:solidFill>
                  <a:latin typeface="Times New Roman" panose="02020603050405020304" pitchFamily="18" charset="0"/>
                  <a:ea typeface="华文楷体" pitchFamily="2" charset="-122"/>
                  <a:sym typeface="Times New Roman" panose="02020603050405020304" pitchFamily="18" charset="0"/>
                </a:rPr>
                <a:t>03</a:t>
              </a:r>
              <a:r>
                <a:rPr lang="zh-CN" altLang="en-US" sz="2400">
                  <a:solidFill>
                    <a:srgbClr val="FFFFFF"/>
                  </a:solidFill>
                  <a:latin typeface="Times New Roman" panose="02020603050405020304" pitchFamily="18" charset="0"/>
                  <a:ea typeface="华文楷体" pitchFamily="2" charset="-122"/>
                  <a:sym typeface="Times New Roman" panose="02020603050405020304" pitchFamily="18" charset="0"/>
                </a:rPr>
                <a:t> 这里输入文本</a:t>
              </a:r>
              <a:endParaRPr lang="en-US" sz="24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sp>
          <p:nvSpPr>
            <p:cNvPr id="14349" name="矩形 22"/>
            <p:cNvSpPr>
              <a:spLocks noChangeArrowheads="1"/>
            </p:cNvSpPr>
            <p:nvPr/>
          </p:nvSpPr>
          <p:spPr bwMode="auto">
            <a:xfrm>
              <a:off x="9040837" y="111228"/>
              <a:ext cx="3151163" cy="369332"/>
            </a:xfrm>
            <a:prstGeom prst="rect">
              <a:avLst/>
            </a:prstGeom>
            <a:noFill/>
            <a:ln w="9525">
              <a:noFill/>
              <a:miter lim="800000"/>
            </a:ln>
          </p:spPr>
          <p:txBody>
            <a:bodyPr>
              <a:spAutoFit/>
            </a:bodyPr>
            <a:lstStyle/>
            <a:p>
              <a:pPr algn="ctr"/>
              <a:r>
                <a:rPr lang="en-US">
                  <a:solidFill>
                    <a:srgbClr val="FFFFFF"/>
                  </a:solidFill>
                  <a:latin typeface="Times New Roman" panose="02020603050405020304" pitchFamily="18" charset="0"/>
                  <a:ea typeface="华文楷体" pitchFamily="2" charset="-122"/>
                  <a:sym typeface="Times New Roman" panose="02020603050405020304" pitchFamily="18" charset="0"/>
                </a:rPr>
                <a:t>04</a:t>
              </a:r>
              <a:r>
                <a:rPr lang="zh-CN" altLang="en-US">
                  <a:solidFill>
                    <a:srgbClr val="FFFFFF"/>
                  </a:solidFill>
                  <a:latin typeface="华文楷体" pitchFamily="2" charset="-122"/>
                  <a:ea typeface="华文楷体" pitchFamily="2" charset="-122"/>
                  <a:sym typeface="Times New Roman" panose="02020603050405020304" pitchFamily="18" charset="0"/>
                </a:rPr>
                <a:t> 这里输入文本</a:t>
              </a:r>
              <a:endParaRPr lang="en-US">
                <a:solidFill>
                  <a:srgbClr val="FFFFFF"/>
                </a:solidFill>
                <a:latin typeface="华文楷体" pitchFamily="2" charset="-122"/>
                <a:ea typeface="华文楷体" pitchFamily="2" charset="-122"/>
                <a:sym typeface="Times New Roman" panose="02020603050405020304" pitchFamily="18" charset="0"/>
              </a:endParaRPr>
            </a:p>
          </p:txBody>
        </p:sp>
        <p:sp>
          <p:nvSpPr>
            <p:cNvPr id="14350" name="矩形 23"/>
            <p:cNvSpPr>
              <a:spLocks noChangeArrowheads="1"/>
            </p:cNvSpPr>
            <p:nvPr/>
          </p:nvSpPr>
          <p:spPr bwMode="auto">
            <a:xfrm>
              <a:off x="2970628" y="134569"/>
              <a:ext cx="3151163" cy="369332"/>
            </a:xfrm>
            <a:prstGeom prst="rect">
              <a:avLst/>
            </a:prstGeom>
            <a:noFill/>
            <a:ln w="9525">
              <a:noFill/>
              <a:miter lim="800000"/>
            </a:ln>
          </p:spPr>
          <p:txBody>
            <a:bodyPr>
              <a:spAutoFit/>
            </a:bodyPr>
            <a:lstStyle/>
            <a:p>
              <a:pPr algn="ctr"/>
              <a:r>
                <a:rPr lang="en-US">
                  <a:solidFill>
                    <a:srgbClr val="FFFFFF"/>
                  </a:solidFill>
                  <a:latin typeface="Times New Roman" panose="02020603050405020304" pitchFamily="18" charset="0"/>
                  <a:ea typeface="华文楷体" pitchFamily="2" charset="-122"/>
                  <a:sym typeface="Times New Roman" panose="02020603050405020304" pitchFamily="18" charset="0"/>
                </a:rPr>
                <a:t>02</a:t>
              </a:r>
              <a:r>
                <a:rPr lang="zh-CN" altLang="en-US">
                  <a:solidFill>
                    <a:srgbClr val="FFFFFF"/>
                  </a:solidFill>
                  <a:latin typeface="Times New Roman" panose="02020603050405020304" pitchFamily="18" charset="0"/>
                  <a:ea typeface="华文楷体" pitchFamily="2" charset="-122"/>
                  <a:sym typeface="Times New Roman" panose="02020603050405020304" pitchFamily="18" charset="0"/>
                </a:rPr>
                <a:t> 这里输入文本</a:t>
              </a:r>
              <a:endParaRPr lang="en-US">
                <a:solidFill>
                  <a:srgbClr val="FFFFFF"/>
                </a:solidFill>
                <a:latin typeface="Times New Roman" panose="02020603050405020304" pitchFamily="18" charset="0"/>
                <a:ea typeface="华文楷体" pitchFamily="2" charset="-122"/>
                <a:sym typeface="Times New Roman" panose="02020603050405020304" pitchFamily="18" charset="0"/>
              </a:endParaRPr>
            </a:p>
          </p:txBody>
        </p:sp>
        <p:sp>
          <p:nvSpPr>
            <p:cNvPr id="14351" name="矩形 24"/>
            <p:cNvSpPr>
              <a:spLocks noChangeArrowheads="1"/>
            </p:cNvSpPr>
            <p:nvPr/>
          </p:nvSpPr>
          <p:spPr bwMode="auto">
            <a:xfrm>
              <a:off x="0" y="111228"/>
              <a:ext cx="2996419" cy="369332"/>
            </a:xfrm>
            <a:prstGeom prst="rect">
              <a:avLst/>
            </a:prstGeom>
            <a:noFill/>
            <a:ln w="9525">
              <a:noFill/>
              <a:miter lim="800000"/>
            </a:ln>
          </p:spPr>
          <p:txBody>
            <a:bodyPr>
              <a:spAutoFit/>
            </a:bodyPr>
            <a:lstStyle/>
            <a:p>
              <a:pPr algn="ctr"/>
              <a:r>
                <a:rPr lang="en-US">
                  <a:solidFill>
                    <a:srgbClr val="FFFFFF"/>
                  </a:solidFill>
                  <a:latin typeface="Times New Roman" panose="02020603050405020304" pitchFamily="18" charset="0"/>
                  <a:ea typeface="华文楷体" pitchFamily="2" charset="-122"/>
                  <a:sym typeface="Times New Roman" panose="02020603050405020304" pitchFamily="18" charset="0"/>
                </a:rPr>
                <a:t>01</a:t>
              </a:r>
              <a:r>
                <a:rPr lang="zh-CN" altLang="en-US">
                  <a:solidFill>
                    <a:srgbClr val="FFFFFF"/>
                  </a:solidFill>
                  <a:latin typeface="Times New Roman" panose="02020603050405020304" pitchFamily="18" charset="0"/>
                  <a:ea typeface="华文楷体" pitchFamily="2" charset="-122"/>
                  <a:sym typeface="Times New Roman" panose="02020603050405020304" pitchFamily="18" charset="0"/>
                </a:rPr>
                <a:t> 这里输入文本</a:t>
              </a:r>
              <a:endParaRPr lang="en-US">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338"/>
                                        </p:tgtEl>
                                        <p:attrNameLst>
                                          <p:attrName>style.visibility</p:attrName>
                                        </p:attrNameLst>
                                      </p:cBhvr>
                                      <p:to>
                                        <p:strVal val="visible"/>
                                      </p:to>
                                    </p:set>
                                    <p:animEffect>
                                      <p:cBhvr>
                                        <p:cTn id="7" dur="500"/>
                                        <p:tgtEl>
                                          <p:spTgt spid="143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339"/>
                                        </p:tgtEl>
                                        <p:attrNameLst>
                                          <p:attrName>style.visibility</p:attrName>
                                        </p:attrNameLst>
                                      </p:cBhvr>
                                      <p:to>
                                        <p:strVal val="visible"/>
                                      </p:to>
                                    </p:set>
                                    <p:animEffect>
                                      <p:cBhvr>
                                        <p:cTn id="11" dur="500"/>
                                        <p:tgtEl>
                                          <p:spTgt spid="14339"/>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4340"/>
                                        </p:tgtEl>
                                        <p:attrNameLst>
                                          <p:attrName>style.visibility</p:attrName>
                                        </p:attrNameLst>
                                      </p:cBhvr>
                                      <p:to>
                                        <p:strVal val="visible"/>
                                      </p:to>
                                    </p:set>
                                    <p:anim calcmode="lin" valueType="num">
                                      <p:cBhvr>
                                        <p:cTn id="15" dur="500" fill="hold"/>
                                        <p:tgtEl>
                                          <p:spTgt spid="1434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4340"/>
                                        </p:tgtEl>
                                        <p:attrNameLst>
                                          <p:attrName>ppt_y</p:attrName>
                                        </p:attrNameLst>
                                      </p:cBhvr>
                                      <p:tavLst>
                                        <p:tav tm="0">
                                          <p:val>
                                            <p:strVal val="#ppt_y"/>
                                          </p:val>
                                        </p:tav>
                                        <p:tav tm="100000">
                                          <p:val>
                                            <p:strVal val="#ppt_y"/>
                                          </p:val>
                                        </p:tav>
                                      </p:tavLst>
                                    </p:anim>
                                    <p:anim calcmode="lin" valueType="num">
                                      <p:cBhvr>
                                        <p:cTn id="17" dur="500" fill="hold"/>
                                        <p:tgtEl>
                                          <p:spTgt spid="1434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4340"/>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14340"/>
                                        </p:tgtEl>
                                      </p:cBhvr>
                                    </p:animEffect>
                                  </p:childTnLst>
                                </p:cTn>
                              </p:par>
                            </p:childTnLst>
                          </p:cTn>
                        </p:par>
                        <p:par>
                          <p:cTn id="20" fill="hold">
                            <p:stCondLst>
                              <p:cond delay="1850"/>
                            </p:stCondLst>
                            <p:childTnLst>
                              <p:par>
                                <p:cTn id="21" presetID="22" presetClass="entr" presetSubtype="8" fill="hold" nodeType="afterEffect">
                                  <p:stCondLst>
                                    <p:cond delay="0"/>
                                  </p:stCondLst>
                                  <p:childTnLst>
                                    <p:set>
                                      <p:cBhvr>
                                        <p:cTn id="22" dur="1" fill="hold">
                                          <p:stCondLst>
                                            <p:cond delay="0"/>
                                          </p:stCondLst>
                                        </p:cTn>
                                        <p:tgtEl>
                                          <p:spTgt spid="14341"/>
                                        </p:tgtEl>
                                        <p:attrNameLst>
                                          <p:attrName>style.visibility</p:attrName>
                                        </p:attrNameLst>
                                      </p:cBhvr>
                                      <p:to>
                                        <p:strVal val="visible"/>
                                      </p:to>
                                    </p:set>
                                    <p:animEffect>
                                      <p:cBhvr>
                                        <p:cTn id="23" dur="500"/>
                                        <p:tgtEl>
                                          <p:spTgt spid="14341"/>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14347"/>
                                        </p:tgtEl>
                                        <p:attrNameLst>
                                          <p:attrName>style.visibility</p:attrName>
                                        </p:attrNameLst>
                                      </p:cBhvr>
                                      <p:to>
                                        <p:strVal val="visible"/>
                                      </p:to>
                                    </p:set>
                                    <p:animEffect>
                                      <p:cBhvr>
                                        <p:cTn id="27" dur="500"/>
                                        <p:tgtEl>
                                          <p:spTgt spid="14347"/>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4346"/>
                                        </p:tgtEl>
                                        <p:attrNameLst>
                                          <p:attrName>style.visibility</p:attrName>
                                        </p:attrNameLst>
                                      </p:cBhvr>
                                      <p:to>
                                        <p:strVal val="visible"/>
                                      </p:to>
                                    </p:set>
                                    <p:animEffect>
                                      <p:cBhvr>
                                        <p:cTn id="31" dur="500"/>
                                        <p:tgtEl>
                                          <p:spTgt spid="14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ldLvl="0" animBg="1" autoUpdateAnimBg="0"/>
      <p:bldP spid="14340" grpId="0" bldLvl="0" autoUpdateAnimBg="0"/>
      <p:bldP spid="14346"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20"/>
          <p:cNvPicPr>
            <a:picLocks noChangeAspect="1" noChangeArrowheads="1"/>
          </p:cNvPicPr>
          <p:nvPr/>
        </p:nvPicPr>
        <p:blipFill>
          <a:blip r:embed="rId1" cstate="print"/>
          <a:srcRect l="3917" t="41522" b="6577"/>
          <a:stretch>
            <a:fillRect/>
          </a:stretch>
        </p:blipFill>
        <p:spPr bwMode="auto">
          <a:xfrm>
            <a:off x="3786188" y="4616450"/>
            <a:ext cx="3529012" cy="1508125"/>
          </a:xfrm>
          <a:prstGeom prst="rect">
            <a:avLst/>
          </a:prstGeom>
          <a:noFill/>
          <a:ln w="9525">
            <a:noFill/>
            <a:miter lim="800000"/>
            <a:headEnd/>
            <a:tailEnd/>
          </a:ln>
        </p:spPr>
      </p:pic>
      <p:grpSp>
        <p:nvGrpSpPr>
          <p:cNvPr id="15363" name="Group 3"/>
          <p:cNvGrpSpPr/>
          <p:nvPr/>
        </p:nvGrpSpPr>
        <p:grpSpPr bwMode="auto">
          <a:xfrm>
            <a:off x="0" y="6159500"/>
            <a:ext cx="12192000" cy="34925"/>
            <a:chOff x="0" y="0"/>
            <a:chExt cx="12192000" cy="34974"/>
          </a:xfrm>
        </p:grpSpPr>
        <p:sp>
          <p:nvSpPr>
            <p:cNvPr id="15364" name="直接连接符 1"/>
            <p:cNvSpPr>
              <a:spLocks noChangeShapeType="1"/>
            </p:cNvSpPr>
            <p:nvPr/>
          </p:nvSpPr>
          <p:spPr bwMode="auto">
            <a:xfrm>
              <a:off x="0" y="0"/>
              <a:ext cx="12192000" cy="1"/>
            </a:xfrm>
            <a:prstGeom prst="line">
              <a:avLst/>
            </a:prstGeom>
            <a:noFill/>
            <a:ln w="38100" cap="flat" cmpd="sng">
              <a:solidFill>
                <a:srgbClr val="C00000"/>
              </a:solidFill>
              <a:miter lim="800000"/>
            </a:ln>
          </p:spPr>
          <p:txBody>
            <a:bodyPr/>
            <a:lstStyle/>
            <a:p>
              <a:endParaRPr lang="zh-CN" altLang="en-US"/>
            </a:p>
          </p:txBody>
        </p:sp>
        <p:sp>
          <p:nvSpPr>
            <p:cNvPr id="15365" name="直接连接符 2"/>
            <p:cNvSpPr>
              <a:spLocks noChangeShapeType="1"/>
            </p:cNvSpPr>
            <p:nvPr/>
          </p:nvSpPr>
          <p:spPr bwMode="auto">
            <a:xfrm>
              <a:off x="0" y="34974"/>
              <a:ext cx="12192000" cy="1"/>
            </a:xfrm>
            <a:prstGeom prst="line">
              <a:avLst/>
            </a:prstGeom>
            <a:noFill/>
            <a:ln w="38100" cap="flat" cmpd="sng">
              <a:solidFill>
                <a:srgbClr val="FF0000"/>
              </a:solidFill>
              <a:miter lim="800000"/>
            </a:ln>
          </p:spPr>
          <p:txBody>
            <a:bodyPr/>
            <a:lstStyle/>
            <a:p>
              <a:endParaRPr lang="zh-CN" altLang="en-US"/>
            </a:p>
          </p:txBody>
        </p:sp>
      </p:grpSp>
      <p:sp>
        <p:nvSpPr>
          <p:cNvPr id="15366" name="直接连接符 3"/>
          <p:cNvSpPr>
            <a:spLocks noChangeShapeType="1"/>
          </p:cNvSpPr>
          <p:nvPr/>
        </p:nvSpPr>
        <p:spPr bwMode="auto">
          <a:xfrm>
            <a:off x="1476375" y="3719513"/>
            <a:ext cx="1955800" cy="0"/>
          </a:xfrm>
          <a:prstGeom prst="line">
            <a:avLst/>
          </a:prstGeom>
          <a:noFill/>
          <a:ln w="38100" cap="flat" cmpd="sng">
            <a:solidFill>
              <a:schemeClr val="bg1"/>
            </a:solidFill>
            <a:miter lim="800000"/>
          </a:ln>
        </p:spPr>
        <p:txBody>
          <a:bodyPr/>
          <a:lstStyle/>
          <a:p>
            <a:endParaRPr lang="zh-CN" altLang="en-US"/>
          </a:p>
        </p:txBody>
      </p:sp>
      <p:sp>
        <p:nvSpPr>
          <p:cNvPr id="15367" name="文本框 4"/>
          <p:cNvSpPr>
            <a:spLocks noChangeArrowheads="1"/>
          </p:cNvSpPr>
          <p:nvPr/>
        </p:nvSpPr>
        <p:spPr bwMode="auto">
          <a:xfrm>
            <a:off x="2381250" y="857250"/>
            <a:ext cx="7429500" cy="708025"/>
          </a:xfrm>
          <a:prstGeom prst="rect">
            <a:avLst/>
          </a:prstGeom>
          <a:noFill/>
          <a:ln w="9525">
            <a:noFill/>
            <a:miter lim="800000"/>
          </a:ln>
        </p:spPr>
        <p:txBody>
          <a:bodyPr>
            <a:spAutoFit/>
          </a:bodyPr>
          <a:lstStyle/>
          <a:p>
            <a:pPr algn="ctr"/>
            <a:r>
              <a:rPr lang="en-US" sz="4000">
                <a:solidFill>
                  <a:schemeClr val="bg1"/>
                </a:solidFill>
                <a:latin typeface="Times New Roman" panose="02020603050405020304" pitchFamily="18" charset="0"/>
                <a:sym typeface="Times New Roman" panose="02020603050405020304" pitchFamily="18" charset="0"/>
              </a:rPr>
              <a:t>TYPE SOMETHING HERE</a:t>
            </a:r>
            <a:endParaRPr lang="zh-CN" altLang="en-US" sz="4000">
              <a:solidFill>
                <a:schemeClr val="bg1"/>
              </a:solidFill>
              <a:latin typeface="Times New Roman" panose="02020603050405020304" pitchFamily="18" charset="0"/>
              <a:sym typeface="Times New Roman" panose="02020603050405020304" pitchFamily="18" charset="0"/>
            </a:endParaRPr>
          </a:p>
        </p:txBody>
      </p:sp>
      <p:sp>
        <p:nvSpPr>
          <p:cNvPr id="15368" name="文本框 6"/>
          <p:cNvSpPr>
            <a:spLocks noChangeArrowheads="1"/>
          </p:cNvSpPr>
          <p:nvPr/>
        </p:nvSpPr>
        <p:spPr bwMode="auto">
          <a:xfrm>
            <a:off x="1376363" y="3868738"/>
            <a:ext cx="2792412" cy="923925"/>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grpSp>
        <p:nvGrpSpPr>
          <p:cNvPr id="15369" name="Group 9"/>
          <p:cNvGrpSpPr/>
          <p:nvPr/>
        </p:nvGrpSpPr>
        <p:grpSpPr bwMode="auto">
          <a:xfrm>
            <a:off x="4279900" y="1644650"/>
            <a:ext cx="3598863" cy="1588"/>
            <a:chOff x="0" y="0"/>
            <a:chExt cx="3599543" cy="1"/>
          </a:xfrm>
        </p:grpSpPr>
        <p:sp>
          <p:nvSpPr>
            <p:cNvPr id="15370" name="直接连接符 5"/>
            <p:cNvSpPr>
              <a:spLocks noChangeShapeType="1"/>
            </p:cNvSpPr>
            <p:nvPr/>
          </p:nvSpPr>
          <p:spPr bwMode="auto">
            <a:xfrm>
              <a:off x="0" y="0"/>
              <a:ext cx="304801" cy="1"/>
            </a:xfrm>
            <a:prstGeom prst="line">
              <a:avLst/>
            </a:prstGeom>
            <a:noFill/>
            <a:ln w="38100" cap="flat" cmpd="sng">
              <a:solidFill>
                <a:schemeClr val="bg1"/>
              </a:solidFill>
              <a:miter lim="800000"/>
            </a:ln>
          </p:spPr>
          <p:txBody>
            <a:bodyPr/>
            <a:lstStyle/>
            <a:p>
              <a:endParaRPr lang="zh-CN" altLang="en-US"/>
            </a:p>
          </p:txBody>
        </p:sp>
        <p:sp>
          <p:nvSpPr>
            <p:cNvPr id="15371" name="直接连接符 7"/>
            <p:cNvSpPr>
              <a:spLocks noChangeShapeType="1"/>
            </p:cNvSpPr>
            <p:nvPr/>
          </p:nvSpPr>
          <p:spPr bwMode="auto">
            <a:xfrm>
              <a:off x="3294742" y="0"/>
              <a:ext cx="304801" cy="1"/>
            </a:xfrm>
            <a:prstGeom prst="line">
              <a:avLst/>
            </a:prstGeom>
            <a:noFill/>
            <a:ln w="38100" cap="flat" cmpd="sng">
              <a:solidFill>
                <a:schemeClr val="bg1"/>
              </a:solidFill>
              <a:miter lim="800000"/>
            </a:ln>
          </p:spPr>
          <p:txBody>
            <a:bodyPr/>
            <a:lstStyle/>
            <a:p>
              <a:endParaRPr lang="zh-CN" altLang="en-US"/>
            </a:p>
          </p:txBody>
        </p:sp>
      </p:grpSp>
      <p:grpSp>
        <p:nvGrpSpPr>
          <p:cNvPr id="15372" name="Group 12"/>
          <p:cNvGrpSpPr/>
          <p:nvPr/>
        </p:nvGrpSpPr>
        <p:grpSpPr bwMode="auto">
          <a:xfrm>
            <a:off x="1376363" y="2289175"/>
            <a:ext cx="3163887" cy="1190625"/>
            <a:chOff x="0" y="0"/>
            <a:chExt cx="3164116" cy="1192081"/>
          </a:xfrm>
        </p:grpSpPr>
        <p:sp>
          <p:nvSpPr>
            <p:cNvPr id="15373" name="文本框 8"/>
            <p:cNvSpPr>
              <a:spLocks noChangeArrowheads="1"/>
            </p:cNvSpPr>
            <p:nvPr/>
          </p:nvSpPr>
          <p:spPr bwMode="auto">
            <a:xfrm>
              <a:off x="1" y="0"/>
              <a:ext cx="3164115" cy="830997"/>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15374" name="文本框 9"/>
            <p:cNvSpPr>
              <a:spLocks noChangeArrowheads="1"/>
            </p:cNvSpPr>
            <p:nvPr/>
          </p:nvSpPr>
          <p:spPr bwMode="auto">
            <a:xfrm>
              <a:off x="0" y="822749"/>
              <a:ext cx="3164115" cy="369332"/>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grpSp>
      <p:grpSp>
        <p:nvGrpSpPr>
          <p:cNvPr id="15375" name="Group 15"/>
          <p:cNvGrpSpPr/>
          <p:nvPr/>
        </p:nvGrpSpPr>
        <p:grpSpPr bwMode="auto">
          <a:xfrm>
            <a:off x="7708900" y="2073275"/>
            <a:ext cx="3822700" cy="1795463"/>
            <a:chOff x="0" y="0"/>
            <a:chExt cx="3821961" cy="1796725"/>
          </a:xfrm>
        </p:grpSpPr>
        <p:sp>
          <p:nvSpPr>
            <p:cNvPr id="15376" name="文本框 11"/>
            <p:cNvSpPr>
              <a:spLocks noChangeArrowheads="1"/>
            </p:cNvSpPr>
            <p:nvPr/>
          </p:nvSpPr>
          <p:spPr bwMode="auto">
            <a:xfrm>
              <a:off x="0" y="941342"/>
              <a:ext cx="3821961" cy="369332"/>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5377" name="文本框 14"/>
            <p:cNvSpPr>
              <a:spLocks noChangeArrowheads="1"/>
            </p:cNvSpPr>
            <p:nvPr/>
          </p:nvSpPr>
          <p:spPr bwMode="auto">
            <a:xfrm>
              <a:off x="0" y="1388488"/>
              <a:ext cx="3821961" cy="369332"/>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5378" name="文本框 10"/>
            <p:cNvSpPr>
              <a:spLocks noChangeArrowheads="1"/>
            </p:cNvSpPr>
            <p:nvPr/>
          </p:nvSpPr>
          <p:spPr bwMode="auto">
            <a:xfrm>
              <a:off x="1" y="0"/>
              <a:ext cx="3164115" cy="830997"/>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15379" name="直接连接符 12"/>
            <p:cNvSpPr>
              <a:spLocks noChangeShapeType="1"/>
            </p:cNvSpPr>
            <p:nvPr/>
          </p:nvSpPr>
          <p:spPr bwMode="auto">
            <a:xfrm>
              <a:off x="94023" y="902435"/>
              <a:ext cx="2893479" cy="1"/>
            </a:xfrm>
            <a:prstGeom prst="line">
              <a:avLst/>
            </a:prstGeom>
            <a:noFill/>
            <a:ln w="6350" cap="flat" cmpd="sng">
              <a:solidFill>
                <a:srgbClr val="BFBFBF"/>
              </a:solidFill>
              <a:miter lim="800000"/>
            </a:ln>
          </p:spPr>
          <p:txBody>
            <a:bodyPr/>
            <a:lstStyle/>
            <a:p>
              <a:endParaRPr lang="zh-CN" altLang="en-US"/>
            </a:p>
          </p:txBody>
        </p:sp>
        <p:sp>
          <p:nvSpPr>
            <p:cNvPr id="15380" name="直接连接符 13"/>
            <p:cNvSpPr>
              <a:spLocks noChangeShapeType="1"/>
            </p:cNvSpPr>
            <p:nvPr/>
          </p:nvSpPr>
          <p:spPr bwMode="auto">
            <a:xfrm>
              <a:off x="94023" y="1349581"/>
              <a:ext cx="2893479" cy="1"/>
            </a:xfrm>
            <a:prstGeom prst="line">
              <a:avLst/>
            </a:prstGeom>
            <a:noFill/>
            <a:ln w="6350" cap="flat" cmpd="sng">
              <a:solidFill>
                <a:srgbClr val="BFBFBF"/>
              </a:solidFill>
              <a:miter lim="800000"/>
            </a:ln>
          </p:spPr>
          <p:txBody>
            <a:bodyPr/>
            <a:lstStyle/>
            <a:p>
              <a:endParaRPr lang="zh-CN" altLang="en-US"/>
            </a:p>
          </p:txBody>
        </p:sp>
        <p:sp>
          <p:nvSpPr>
            <p:cNvPr id="15381" name="直接连接符 15"/>
            <p:cNvSpPr>
              <a:spLocks noChangeShapeType="1"/>
            </p:cNvSpPr>
            <p:nvPr/>
          </p:nvSpPr>
          <p:spPr bwMode="auto">
            <a:xfrm>
              <a:off x="94023" y="1796725"/>
              <a:ext cx="2893479" cy="1"/>
            </a:xfrm>
            <a:prstGeom prst="line">
              <a:avLst/>
            </a:prstGeom>
            <a:noFill/>
            <a:ln w="6350" cap="flat" cmpd="sng">
              <a:solidFill>
                <a:srgbClr val="BFBFBF"/>
              </a:solidFill>
              <a:miter lim="800000"/>
            </a:ln>
          </p:spPr>
          <p:txBody>
            <a:bodyPr/>
            <a:lstStyle/>
            <a:p>
              <a:endParaRPr lang="zh-CN" altLang="en-US"/>
            </a:p>
          </p:txBody>
        </p:sp>
      </p:grpSp>
      <p:sp>
        <p:nvSpPr>
          <p:cNvPr id="15382" name="平行四边形 17"/>
          <p:cNvSpPr>
            <a:spLocks noChangeArrowheads="1"/>
          </p:cNvSpPr>
          <p:nvPr/>
        </p:nvSpPr>
        <p:spPr bwMode="auto">
          <a:xfrm>
            <a:off x="1446213" y="1830388"/>
            <a:ext cx="1125537" cy="304800"/>
          </a:xfrm>
          <a:prstGeom prst="parallelogram">
            <a:avLst>
              <a:gd name="adj" fmla="val 33337"/>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5367"/>
                                        </p:tgtEl>
                                        <p:attrNameLst>
                                          <p:attrName>style.visibility</p:attrName>
                                        </p:attrNameLst>
                                      </p:cBhvr>
                                      <p:to>
                                        <p:strVal val="visible"/>
                                      </p:to>
                                    </p:set>
                                    <p:anim calcmode="lin" valueType="num">
                                      <p:cBhvr>
                                        <p:cTn id="7" dur="500" fill="hold"/>
                                        <p:tgtEl>
                                          <p:spTgt spid="1536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367"/>
                                        </p:tgtEl>
                                        <p:attrNameLst>
                                          <p:attrName>ppt_y</p:attrName>
                                        </p:attrNameLst>
                                      </p:cBhvr>
                                      <p:tavLst>
                                        <p:tav tm="0">
                                          <p:val>
                                            <p:strVal val="#ppt_y"/>
                                          </p:val>
                                        </p:tav>
                                        <p:tav tm="100000">
                                          <p:val>
                                            <p:strVal val="#ppt_y"/>
                                          </p:val>
                                        </p:tav>
                                      </p:tavLst>
                                    </p:anim>
                                    <p:anim calcmode="lin" valueType="num">
                                      <p:cBhvr>
                                        <p:cTn id="9" dur="500" fill="hold"/>
                                        <p:tgtEl>
                                          <p:spTgt spid="1536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367"/>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5367"/>
                                        </p:tgtEl>
                                      </p:cBhvr>
                                    </p:animEffect>
                                  </p:childTnLst>
                                </p:cTn>
                              </p:par>
                            </p:childTnLst>
                          </p:cTn>
                        </p:par>
                        <p:par>
                          <p:cTn id="12" fill="hold">
                            <p:stCondLst>
                              <p:cond delay="1399"/>
                            </p:stCondLst>
                            <p:childTnLst>
                              <p:par>
                                <p:cTn id="13" presetID="10" presetClass="entr" presetSubtype="0" fill="hold" nodeType="afterEffect">
                                  <p:stCondLst>
                                    <p:cond delay="0"/>
                                  </p:stCondLst>
                                  <p:childTnLst>
                                    <p:set>
                                      <p:cBhvr>
                                        <p:cTn id="14" dur="1" fill="hold">
                                          <p:stCondLst>
                                            <p:cond delay="0"/>
                                          </p:stCondLst>
                                        </p:cTn>
                                        <p:tgtEl>
                                          <p:spTgt spid="15369"/>
                                        </p:tgtEl>
                                        <p:attrNameLst>
                                          <p:attrName>style.visibility</p:attrName>
                                        </p:attrNameLst>
                                      </p:cBhvr>
                                      <p:to>
                                        <p:strVal val="visible"/>
                                      </p:to>
                                    </p:set>
                                    <p:animEffect>
                                      <p:cBhvr>
                                        <p:cTn id="15" dur="500"/>
                                        <p:tgtEl>
                                          <p:spTgt spid="15369"/>
                                        </p:tgtEl>
                                      </p:cBhvr>
                                    </p:animEffect>
                                  </p:childTnLst>
                                </p:cTn>
                              </p:par>
                            </p:childTnLst>
                          </p:cTn>
                        </p:par>
                        <p:par>
                          <p:cTn id="16" fill="hold">
                            <p:stCondLst>
                              <p:cond delay="1899"/>
                            </p:stCondLst>
                            <p:childTnLst>
                              <p:par>
                                <p:cTn id="17" presetID="2" presetClass="entr" presetSubtype="8" fill="hold" grpId="0" nodeType="afterEffect">
                                  <p:stCondLst>
                                    <p:cond delay="0"/>
                                  </p:stCondLst>
                                  <p:childTnLst>
                                    <p:set>
                                      <p:cBhvr>
                                        <p:cTn id="18" dur="1" fill="hold">
                                          <p:stCondLst>
                                            <p:cond delay="0"/>
                                          </p:stCondLst>
                                        </p:cTn>
                                        <p:tgtEl>
                                          <p:spTgt spid="15382"/>
                                        </p:tgtEl>
                                        <p:attrNameLst>
                                          <p:attrName>style.visibility</p:attrName>
                                        </p:attrNameLst>
                                      </p:cBhvr>
                                      <p:to>
                                        <p:strVal val="visible"/>
                                      </p:to>
                                    </p:set>
                                    <p:anim calcmode="lin" valueType="num">
                                      <p:cBhvr>
                                        <p:cTn id="19" dur="500" fill="hold"/>
                                        <p:tgtEl>
                                          <p:spTgt spid="15382"/>
                                        </p:tgtEl>
                                        <p:attrNameLst>
                                          <p:attrName>ppt_x</p:attrName>
                                        </p:attrNameLst>
                                      </p:cBhvr>
                                      <p:tavLst>
                                        <p:tav tm="0">
                                          <p:val>
                                            <p:strVal val="0-#ppt_w/2"/>
                                          </p:val>
                                        </p:tav>
                                        <p:tav tm="100000">
                                          <p:val>
                                            <p:strVal val="#ppt_x"/>
                                          </p:val>
                                        </p:tav>
                                      </p:tavLst>
                                    </p:anim>
                                    <p:anim calcmode="lin" valueType="num">
                                      <p:cBhvr>
                                        <p:cTn id="20" dur="500" fill="hold"/>
                                        <p:tgtEl>
                                          <p:spTgt spid="15382"/>
                                        </p:tgtEl>
                                        <p:attrNameLst>
                                          <p:attrName>ppt_y</p:attrName>
                                        </p:attrNameLst>
                                      </p:cBhvr>
                                      <p:tavLst>
                                        <p:tav tm="0">
                                          <p:val>
                                            <p:strVal val="#ppt_y"/>
                                          </p:val>
                                        </p:tav>
                                        <p:tav tm="100000">
                                          <p:val>
                                            <p:strVal val="#ppt_y"/>
                                          </p:val>
                                        </p:tav>
                                      </p:tavLst>
                                    </p:anim>
                                  </p:childTnLst>
                                </p:cTn>
                              </p:par>
                            </p:childTnLst>
                          </p:cTn>
                        </p:par>
                        <p:par>
                          <p:cTn id="21" fill="hold">
                            <p:stCondLst>
                              <p:cond delay="2399"/>
                            </p:stCondLst>
                            <p:childTnLst>
                              <p:par>
                                <p:cTn id="22" presetID="22" presetClass="entr" presetSubtype="1" fill="hold" nodeType="afterEffect">
                                  <p:stCondLst>
                                    <p:cond delay="0"/>
                                  </p:stCondLst>
                                  <p:childTnLst>
                                    <p:set>
                                      <p:cBhvr>
                                        <p:cTn id="23" dur="1" fill="hold">
                                          <p:stCondLst>
                                            <p:cond delay="0"/>
                                          </p:stCondLst>
                                        </p:cTn>
                                        <p:tgtEl>
                                          <p:spTgt spid="15372"/>
                                        </p:tgtEl>
                                        <p:attrNameLst>
                                          <p:attrName>style.visibility</p:attrName>
                                        </p:attrNameLst>
                                      </p:cBhvr>
                                      <p:to>
                                        <p:strVal val="visible"/>
                                      </p:to>
                                    </p:set>
                                    <p:animEffect>
                                      <p:cBhvr>
                                        <p:cTn id="24" dur="500"/>
                                        <p:tgtEl>
                                          <p:spTgt spid="15372"/>
                                        </p:tgtEl>
                                      </p:cBhvr>
                                    </p:animEffect>
                                  </p:childTnLst>
                                </p:cTn>
                              </p:par>
                            </p:childTnLst>
                          </p:cTn>
                        </p:par>
                        <p:par>
                          <p:cTn id="25" fill="hold">
                            <p:stCondLst>
                              <p:cond delay="2899"/>
                            </p:stCondLst>
                            <p:childTnLst>
                              <p:par>
                                <p:cTn id="26" presetID="22" presetClass="entr" presetSubtype="8" fill="hold" grpId="0" nodeType="afterEffect">
                                  <p:stCondLst>
                                    <p:cond delay="0"/>
                                  </p:stCondLst>
                                  <p:childTnLst>
                                    <p:set>
                                      <p:cBhvr>
                                        <p:cTn id="27" dur="1" fill="hold">
                                          <p:stCondLst>
                                            <p:cond delay="0"/>
                                          </p:stCondLst>
                                        </p:cTn>
                                        <p:tgtEl>
                                          <p:spTgt spid="15366"/>
                                        </p:tgtEl>
                                        <p:attrNameLst>
                                          <p:attrName>style.visibility</p:attrName>
                                        </p:attrNameLst>
                                      </p:cBhvr>
                                      <p:to>
                                        <p:strVal val="visible"/>
                                      </p:to>
                                    </p:set>
                                    <p:animEffect>
                                      <p:cBhvr>
                                        <p:cTn id="28" dur="500"/>
                                        <p:tgtEl>
                                          <p:spTgt spid="15366"/>
                                        </p:tgtEl>
                                      </p:cBhvr>
                                    </p:animEffect>
                                  </p:childTnLst>
                                </p:cTn>
                              </p:par>
                            </p:childTnLst>
                          </p:cTn>
                        </p:par>
                        <p:par>
                          <p:cTn id="29" fill="hold">
                            <p:stCondLst>
                              <p:cond delay="3399"/>
                            </p:stCondLst>
                            <p:childTnLst>
                              <p:par>
                                <p:cTn id="30" presetID="10" presetClass="entr" presetSubtype="0" fill="hold" grpId="0" nodeType="afterEffect">
                                  <p:stCondLst>
                                    <p:cond delay="0"/>
                                  </p:stCondLst>
                                  <p:childTnLst>
                                    <p:set>
                                      <p:cBhvr>
                                        <p:cTn id="31" dur="1" fill="hold">
                                          <p:stCondLst>
                                            <p:cond delay="0"/>
                                          </p:stCondLst>
                                        </p:cTn>
                                        <p:tgtEl>
                                          <p:spTgt spid="15368"/>
                                        </p:tgtEl>
                                        <p:attrNameLst>
                                          <p:attrName>style.visibility</p:attrName>
                                        </p:attrNameLst>
                                      </p:cBhvr>
                                      <p:to>
                                        <p:strVal val="visible"/>
                                      </p:to>
                                    </p:set>
                                    <p:animEffect>
                                      <p:cBhvr>
                                        <p:cTn id="32" dur="500"/>
                                        <p:tgtEl>
                                          <p:spTgt spid="15368"/>
                                        </p:tgtEl>
                                      </p:cBhvr>
                                    </p:animEffect>
                                  </p:childTnLst>
                                </p:cTn>
                              </p:par>
                            </p:childTnLst>
                          </p:cTn>
                        </p:par>
                        <p:par>
                          <p:cTn id="33" fill="hold">
                            <p:stCondLst>
                              <p:cond delay="3899"/>
                            </p:stCondLst>
                            <p:childTnLst>
                              <p:par>
                                <p:cTn id="34" presetID="10" presetClass="entr" presetSubtype="0" fill="hold" nodeType="afterEffect">
                                  <p:stCondLst>
                                    <p:cond delay="0"/>
                                  </p:stCondLst>
                                  <p:childTnLst>
                                    <p:set>
                                      <p:cBhvr>
                                        <p:cTn id="35" dur="1" fill="hold">
                                          <p:stCondLst>
                                            <p:cond delay="0"/>
                                          </p:stCondLst>
                                        </p:cTn>
                                        <p:tgtEl>
                                          <p:spTgt spid="15362"/>
                                        </p:tgtEl>
                                        <p:attrNameLst>
                                          <p:attrName>style.visibility</p:attrName>
                                        </p:attrNameLst>
                                      </p:cBhvr>
                                      <p:to>
                                        <p:strVal val="visible"/>
                                      </p:to>
                                    </p:set>
                                    <p:animEffect>
                                      <p:cBhvr>
                                        <p:cTn id="36" dur="500"/>
                                        <p:tgtEl>
                                          <p:spTgt spid="15362"/>
                                        </p:tgtEl>
                                      </p:cBhvr>
                                    </p:animEffect>
                                  </p:childTnLst>
                                </p:cTn>
                              </p:par>
                            </p:childTnLst>
                          </p:cTn>
                        </p:par>
                        <p:par>
                          <p:cTn id="37" fill="hold">
                            <p:stCondLst>
                              <p:cond delay="4399"/>
                            </p:stCondLst>
                            <p:childTnLst>
                              <p:par>
                                <p:cTn id="38" presetID="22" presetClass="entr" presetSubtype="1" fill="hold" nodeType="afterEffect">
                                  <p:stCondLst>
                                    <p:cond delay="0"/>
                                  </p:stCondLst>
                                  <p:childTnLst>
                                    <p:set>
                                      <p:cBhvr>
                                        <p:cTn id="39" dur="1" fill="hold">
                                          <p:stCondLst>
                                            <p:cond delay="0"/>
                                          </p:stCondLst>
                                        </p:cTn>
                                        <p:tgtEl>
                                          <p:spTgt spid="15375"/>
                                        </p:tgtEl>
                                        <p:attrNameLst>
                                          <p:attrName>style.visibility</p:attrName>
                                        </p:attrNameLst>
                                      </p:cBhvr>
                                      <p:to>
                                        <p:strVal val="visible"/>
                                      </p:to>
                                    </p:set>
                                    <p:animEffect>
                                      <p:cBhvr>
                                        <p:cTn id="40" dur="500"/>
                                        <p:tgtEl>
                                          <p:spTgt spid="15375"/>
                                        </p:tgtEl>
                                      </p:cBhvr>
                                    </p:animEffect>
                                  </p:childTnLst>
                                </p:cTn>
                              </p:par>
                            </p:childTnLst>
                          </p:cTn>
                        </p:par>
                        <p:par>
                          <p:cTn id="41" fill="hold">
                            <p:stCondLst>
                              <p:cond delay="4899"/>
                            </p:stCondLst>
                            <p:childTnLst>
                              <p:par>
                                <p:cTn id="42" presetID="22" presetClass="entr" presetSubtype="8" fill="hold" nodeType="afterEffect">
                                  <p:stCondLst>
                                    <p:cond delay="0"/>
                                  </p:stCondLst>
                                  <p:childTnLst>
                                    <p:set>
                                      <p:cBhvr>
                                        <p:cTn id="43" dur="1" fill="hold">
                                          <p:stCondLst>
                                            <p:cond delay="0"/>
                                          </p:stCondLst>
                                        </p:cTn>
                                        <p:tgtEl>
                                          <p:spTgt spid="15363"/>
                                        </p:tgtEl>
                                        <p:attrNameLst>
                                          <p:attrName>style.visibility</p:attrName>
                                        </p:attrNameLst>
                                      </p:cBhvr>
                                      <p:to>
                                        <p:strVal val="visible"/>
                                      </p:to>
                                    </p:set>
                                    <p:animEffect>
                                      <p:cBhvr>
                                        <p:cTn id="44"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animBg="1"/>
      <p:bldP spid="15367" grpId="0" bldLvl="0" autoUpdateAnimBg="0"/>
      <p:bldP spid="15368" grpId="0" bldLvl="0" autoUpdateAnimBg="0"/>
      <p:bldP spid="15382"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p:nvPr/>
        </p:nvGrpSpPr>
        <p:grpSpPr bwMode="auto">
          <a:xfrm>
            <a:off x="1466850" y="2447925"/>
            <a:ext cx="5835650" cy="3827463"/>
            <a:chOff x="0" y="0"/>
            <a:chExt cx="5836258" cy="3828217"/>
          </a:xfrm>
        </p:grpSpPr>
        <p:sp>
          <p:nvSpPr>
            <p:cNvPr id="16387" name="矩形 5"/>
            <p:cNvSpPr>
              <a:spLocks noChangeArrowheads="1"/>
            </p:cNvSpPr>
            <p:nvPr/>
          </p:nvSpPr>
          <p:spPr bwMode="auto">
            <a:xfrm>
              <a:off x="0" y="0"/>
              <a:ext cx="5836258" cy="3828217"/>
            </a:xfrm>
            <a:prstGeom prst="rect">
              <a:avLst/>
            </a:prstGeom>
            <a:blipFill dpi="0" rotWithShape="1">
              <a:blip r:embed="rId1" cstate="print"/>
              <a:srcRect/>
              <a:stretch>
                <a:fillRect/>
              </a:stretch>
            </a:blip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388" name="矩形 10"/>
            <p:cNvSpPr>
              <a:spLocks noChangeArrowheads="1"/>
            </p:cNvSpPr>
            <p:nvPr/>
          </p:nvSpPr>
          <p:spPr bwMode="auto">
            <a:xfrm>
              <a:off x="0" y="2705399"/>
              <a:ext cx="4920343" cy="1122817"/>
            </a:xfrm>
            <a:prstGeom prst="rect">
              <a:avLst/>
            </a:prstGeom>
            <a:solidFill>
              <a:schemeClr val="tx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6389" name="文本框 2"/>
          <p:cNvSpPr>
            <a:spLocks noChangeArrowheads="1"/>
          </p:cNvSpPr>
          <p:nvPr/>
        </p:nvSpPr>
        <p:spPr bwMode="auto">
          <a:xfrm>
            <a:off x="1400175" y="5351463"/>
            <a:ext cx="4887913" cy="923925"/>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6390" name="平行四边形 6"/>
          <p:cNvSpPr>
            <a:spLocks noChangeArrowheads="1"/>
          </p:cNvSpPr>
          <p:nvPr/>
        </p:nvSpPr>
        <p:spPr bwMode="auto">
          <a:xfrm>
            <a:off x="1358900" y="2352675"/>
            <a:ext cx="1125538" cy="304800"/>
          </a:xfrm>
          <a:prstGeom prst="parallelogram">
            <a:avLst>
              <a:gd name="adj" fmla="val 33337"/>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391" name="文本框 7"/>
          <p:cNvSpPr>
            <a:spLocks noChangeArrowheads="1"/>
          </p:cNvSpPr>
          <p:nvPr/>
        </p:nvSpPr>
        <p:spPr bwMode="auto">
          <a:xfrm>
            <a:off x="2381250" y="581025"/>
            <a:ext cx="7429500" cy="708025"/>
          </a:xfrm>
          <a:prstGeom prst="rect">
            <a:avLst/>
          </a:prstGeom>
          <a:noFill/>
          <a:ln w="9525">
            <a:noFill/>
            <a:miter lim="800000"/>
          </a:ln>
        </p:spPr>
        <p:txBody>
          <a:bodyPr>
            <a:spAutoFit/>
          </a:bodyPr>
          <a:lstStyle/>
          <a:p>
            <a:pPr algn="ctr"/>
            <a:r>
              <a:rPr lang="en-US" sz="4000">
                <a:solidFill>
                  <a:schemeClr val="bg1"/>
                </a:solidFill>
                <a:latin typeface="Times New Roman" panose="02020603050405020304" pitchFamily="18" charset="0"/>
                <a:sym typeface="Times New Roman" panose="02020603050405020304" pitchFamily="18" charset="0"/>
              </a:rPr>
              <a:t>TYPE SOMETHING HERE</a:t>
            </a:r>
            <a:endParaRPr lang="zh-CN" altLang="en-US" sz="4000">
              <a:solidFill>
                <a:schemeClr val="bg1"/>
              </a:solidFill>
              <a:latin typeface="Times New Roman" panose="02020603050405020304" pitchFamily="18" charset="0"/>
              <a:sym typeface="Times New Roman" panose="02020603050405020304" pitchFamily="18" charset="0"/>
            </a:endParaRPr>
          </a:p>
        </p:txBody>
      </p:sp>
      <p:sp>
        <p:nvSpPr>
          <p:cNvPr id="16392" name="直接连接符 8"/>
          <p:cNvSpPr>
            <a:spLocks noChangeShapeType="1"/>
          </p:cNvSpPr>
          <p:nvPr/>
        </p:nvSpPr>
        <p:spPr bwMode="auto">
          <a:xfrm>
            <a:off x="5948363" y="1847850"/>
            <a:ext cx="304800" cy="1588"/>
          </a:xfrm>
          <a:prstGeom prst="line">
            <a:avLst/>
          </a:prstGeom>
          <a:noFill/>
          <a:ln w="38100" cap="flat" cmpd="sng">
            <a:solidFill>
              <a:schemeClr val="bg1"/>
            </a:solidFill>
            <a:miter lim="800000"/>
          </a:ln>
        </p:spPr>
        <p:txBody>
          <a:bodyPr/>
          <a:lstStyle/>
          <a:p>
            <a:endParaRPr lang="zh-CN" altLang="en-US"/>
          </a:p>
        </p:txBody>
      </p:sp>
      <p:sp>
        <p:nvSpPr>
          <p:cNvPr id="16393" name="文本框 9"/>
          <p:cNvSpPr>
            <a:spLocks noChangeArrowheads="1"/>
          </p:cNvSpPr>
          <p:nvPr/>
        </p:nvSpPr>
        <p:spPr bwMode="auto">
          <a:xfrm>
            <a:off x="3651250" y="1331913"/>
            <a:ext cx="4887913" cy="369887"/>
          </a:xfrm>
          <a:prstGeom prst="rect">
            <a:avLst/>
          </a:prstGeom>
          <a:noFill/>
          <a:ln w="9525">
            <a:noFill/>
            <a:miter lim="800000"/>
          </a:ln>
        </p:spPr>
        <p:txBody>
          <a:bodyPr>
            <a:spAutoFit/>
          </a:bodyPr>
          <a:lstStyle/>
          <a:p>
            <a:pPr algn="ctr"/>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6394" name="直接连接符 11"/>
          <p:cNvSpPr>
            <a:spLocks noChangeShapeType="1"/>
          </p:cNvSpPr>
          <p:nvPr/>
        </p:nvSpPr>
        <p:spPr bwMode="auto">
          <a:xfrm>
            <a:off x="7664450" y="2466975"/>
            <a:ext cx="0" cy="3808413"/>
          </a:xfrm>
          <a:prstGeom prst="line">
            <a:avLst/>
          </a:prstGeom>
          <a:noFill/>
          <a:ln w="6350" cap="flat" cmpd="sng">
            <a:solidFill>
              <a:schemeClr val="bg1"/>
            </a:solidFill>
            <a:miter lim="800000"/>
          </a:ln>
        </p:spPr>
        <p:txBody>
          <a:bodyPr/>
          <a:lstStyle/>
          <a:p>
            <a:endParaRPr lang="zh-CN" altLang="en-US"/>
          </a:p>
        </p:txBody>
      </p:sp>
      <p:sp>
        <p:nvSpPr>
          <p:cNvPr id="16395" name="文本框 12"/>
          <p:cNvSpPr>
            <a:spLocks noChangeArrowheads="1"/>
          </p:cNvSpPr>
          <p:nvPr/>
        </p:nvSpPr>
        <p:spPr bwMode="auto">
          <a:xfrm>
            <a:off x="7874000" y="5207000"/>
            <a:ext cx="3956050" cy="646113"/>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6396" name="椭圆 14"/>
          <p:cNvSpPr>
            <a:spLocks noChangeArrowheads="1"/>
          </p:cNvSpPr>
          <p:nvPr/>
        </p:nvSpPr>
        <p:spPr bwMode="auto">
          <a:xfrm>
            <a:off x="8024813" y="2600325"/>
            <a:ext cx="2336800" cy="2336800"/>
          </a:xfrm>
          <a:prstGeom prst="ellipse">
            <a:avLst/>
          </a:prstGeom>
          <a:blipFill dpi="0" rotWithShape="1">
            <a:blip r:embed="rId2" cstate="print"/>
            <a:srcRect/>
            <a:stretch>
              <a:fillRect/>
            </a:stretch>
          </a:blip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397" name="直接连接符 16"/>
          <p:cNvSpPr>
            <a:spLocks noChangeShapeType="1"/>
          </p:cNvSpPr>
          <p:nvPr/>
        </p:nvSpPr>
        <p:spPr bwMode="auto">
          <a:xfrm>
            <a:off x="8024813" y="5999163"/>
            <a:ext cx="2324100" cy="1587"/>
          </a:xfrm>
          <a:prstGeom prst="line">
            <a:avLst/>
          </a:prstGeom>
          <a:noFill/>
          <a:ln w="38100" cap="flat" cmpd="sng">
            <a:solidFill>
              <a:schemeClr val="bg1"/>
            </a:solidFill>
            <a:miter lim="800000"/>
          </a:ln>
        </p:spPr>
        <p:txBody>
          <a:bodyPr/>
          <a:lstStyle/>
          <a:p>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391"/>
                                        </p:tgtEl>
                                        <p:attrNameLst>
                                          <p:attrName>style.visibility</p:attrName>
                                        </p:attrNameLst>
                                      </p:cBhvr>
                                      <p:to>
                                        <p:strVal val="visible"/>
                                      </p:to>
                                    </p:set>
                                    <p:anim calcmode="lin" valueType="num">
                                      <p:cBhvr>
                                        <p:cTn id="7" dur="500" fill="hold"/>
                                        <p:tgtEl>
                                          <p:spTgt spid="1639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391"/>
                                        </p:tgtEl>
                                        <p:attrNameLst>
                                          <p:attrName>ppt_y</p:attrName>
                                        </p:attrNameLst>
                                      </p:cBhvr>
                                      <p:tavLst>
                                        <p:tav tm="0">
                                          <p:val>
                                            <p:strVal val="#ppt_y"/>
                                          </p:val>
                                        </p:tav>
                                        <p:tav tm="100000">
                                          <p:val>
                                            <p:strVal val="#ppt_y"/>
                                          </p:val>
                                        </p:tav>
                                      </p:tavLst>
                                    </p:anim>
                                    <p:anim calcmode="lin" valueType="num">
                                      <p:cBhvr>
                                        <p:cTn id="9" dur="500" fill="hold"/>
                                        <p:tgtEl>
                                          <p:spTgt spid="1639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391"/>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6391"/>
                                        </p:tgtEl>
                                      </p:cBhvr>
                                    </p:animEffect>
                                  </p:childTnLst>
                                </p:cTn>
                              </p:par>
                            </p:childTnLst>
                          </p:cTn>
                        </p:par>
                        <p:par>
                          <p:cTn id="12" fill="hold">
                            <p:stCondLst>
                              <p:cond delay="1399"/>
                            </p:stCondLst>
                            <p:childTnLst>
                              <p:par>
                                <p:cTn id="13" presetID="22" presetClass="entr" presetSubtype="8" fill="hold" grpId="0" nodeType="afterEffect">
                                  <p:stCondLst>
                                    <p:cond delay="0"/>
                                  </p:stCondLst>
                                  <p:childTnLst>
                                    <p:set>
                                      <p:cBhvr>
                                        <p:cTn id="14" dur="1" fill="hold">
                                          <p:stCondLst>
                                            <p:cond delay="0"/>
                                          </p:stCondLst>
                                        </p:cTn>
                                        <p:tgtEl>
                                          <p:spTgt spid="16393"/>
                                        </p:tgtEl>
                                        <p:attrNameLst>
                                          <p:attrName>style.visibility</p:attrName>
                                        </p:attrNameLst>
                                      </p:cBhvr>
                                      <p:to>
                                        <p:strVal val="visible"/>
                                      </p:to>
                                    </p:set>
                                    <p:animEffect>
                                      <p:cBhvr>
                                        <p:cTn id="15" dur="500"/>
                                        <p:tgtEl>
                                          <p:spTgt spid="16393"/>
                                        </p:tgtEl>
                                      </p:cBhvr>
                                    </p:animEffect>
                                  </p:childTnLst>
                                </p:cTn>
                              </p:par>
                            </p:childTnLst>
                          </p:cTn>
                        </p:par>
                        <p:par>
                          <p:cTn id="16" fill="hold">
                            <p:stCondLst>
                              <p:cond delay="1899"/>
                            </p:stCondLst>
                            <p:childTnLst>
                              <p:par>
                                <p:cTn id="17" presetID="10" presetClass="entr" presetSubtype="0" fill="hold" grpId="0" nodeType="afterEffect">
                                  <p:stCondLst>
                                    <p:cond delay="0"/>
                                  </p:stCondLst>
                                  <p:childTnLst>
                                    <p:set>
                                      <p:cBhvr>
                                        <p:cTn id="18" dur="1" fill="hold">
                                          <p:stCondLst>
                                            <p:cond delay="0"/>
                                          </p:stCondLst>
                                        </p:cTn>
                                        <p:tgtEl>
                                          <p:spTgt spid="16392"/>
                                        </p:tgtEl>
                                        <p:attrNameLst>
                                          <p:attrName>style.visibility</p:attrName>
                                        </p:attrNameLst>
                                      </p:cBhvr>
                                      <p:to>
                                        <p:strVal val="visible"/>
                                      </p:to>
                                    </p:set>
                                    <p:animEffect>
                                      <p:cBhvr>
                                        <p:cTn id="19" dur="500"/>
                                        <p:tgtEl>
                                          <p:spTgt spid="16392"/>
                                        </p:tgtEl>
                                      </p:cBhvr>
                                    </p:animEffect>
                                  </p:childTnLst>
                                </p:cTn>
                              </p:par>
                            </p:childTnLst>
                          </p:cTn>
                        </p:par>
                        <p:par>
                          <p:cTn id="20" fill="hold">
                            <p:stCondLst>
                              <p:cond delay="2399"/>
                            </p:stCondLst>
                            <p:childTnLst>
                              <p:par>
                                <p:cTn id="21" presetID="2" presetClass="entr" presetSubtype="8" fill="hold" grpId="0" nodeType="afterEffect">
                                  <p:stCondLst>
                                    <p:cond delay="0"/>
                                  </p:stCondLst>
                                  <p:childTnLst>
                                    <p:set>
                                      <p:cBhvr>
                                        <p:cTn id="22" dur="1" fill="hold">
                                          <p:stCondLst>
                                            <p:cond delay="0"/>
                                          </p:stCondLst>
                                        </p:cTn>
                                        <p:tgtEl>
                                          <p:spTgt spid="16390"/>
                                        </p:tgtEl>
                                        <p:attrNameLst>
                                          <p:attrName>style.visibility</p:attrName>
                                        </p:attrNameLst>
                                      </p:cBhvr>
                                      <p:to>
                                        <p:strVal val="visible"/>
                                      </p:to>
                                    </p:set>
                                    <p:anim calcmode="lin" valueType="num">
                                      <p:cBhvr>
                                        <p:cTn id="23" dur="500" fill="hold"/>
                                        <p:tgtEl>
                                          <p:spTgt spid="16390"/>
                                        </p:tgtEl>
                                        <p:attrNameLst>
                                          <p:attrName>ppt_x</p:attrName>
                                        </p:attrNameLst>
                                      </p:cBhvr>
                                      <p:tavLst>
                                        <p:tav tm="0">
                                          <p:val>
                                            <p:strVal val="0-#ppt_w/2"/>
                                          </p:val>
                                        </p:tav>
                                        <p:tav tm="100000">
                                          <p:val>
                                            <p:strVal val="#ppt_x"/>
                                          </p:val>
                                        </p:tav>
                                      </p:tavLst>
                                    </p:anim>
                                    <p:anim calcmode="lin" valueType="num">
                                      <p:cBhvr>
                                        <p:cTn id="24" dur="500" fill="hold"/>
                                        <p:tgtEl>
                                          <p:spTgt spid="16390"/>
                                        </p:tgtEl>
                                        <p:attrNameLst>
                                          <p:attrName>ppt_y</p:attrName>
                                        </p:attrNameLst>
                                      </p:cBhvr>
                                      <p:tavLst>
                                        <p:tav tm="0">
                                          <p:val>
                                            <p:strVal val="#ppt_y"/>
                                          </p:val>
                                        </p:tav>
                                        <p:tav tm="100000">
                                          <p:val>
                                            <p:strVal val="#ppt_y"/>
                                          </p:val>
                                        </p:tav>
                                      </p:tavLst>
                                    </p:anim>
                                  </p:childTnLst>
                                </p:cTn>
                              </p:par>
                            </p:childTnLst>
                          </p:cTn>
                        </p:par>
                        <p:par>
                          <p:cTn id="25" fill="hold">
                            <p:stCondLst>
                              <p:cond delay="2899"/>
                            </p:stCondLst>
                            <p:childTnLst>
                              <p:par>
                                <p:cTn id="26" presetID="22" presetClass="entr" presetSubtype="8" fill="hold" nodeType="afterEffect">
                                  <p:stCondLst>
                                    <p:cond delay="0"/>
                                  </p:stCondLst>
                                  <p:childTnLst>
                                    <p:set>
                                      <p:cBhvr>
                                        <p:cTn id="27" dur="1" fill="hold">
                                          <p:stCondLst>
                                            <p:cond delay="0"/>
                                          </p:stCondLst>
                                        </p:cTn>
                                        <p:tgtEl>
                                          <p:spTgt spid="16386"/>
                                        </p:tgtEl>
                                        <p:attrNameLst>
                                          <p:attrName>style.visibility</p:attrName>
                                        </p:attrNameLst>
                                      </p:cBhvr>
                                      <p:to>
                                        <p:strVal val="visible"/>
                                      </p:to>
                                    </p:set>
                                    <p:animEffect>
                                      <p:cBhvr>
                                        <p:cTn id="28" dur="500"/>
                                        <p:tgtEl>
                                          <p:spTgt spid="16386"/>
                                        </p:tgtEl>
                                      </p:cBhvr>
                                    </p:animEffect>
                                  </p:childTnLst>
                                </p:cTn>
                              </p:par>
                            </p:childTnLst>
                          </p:cTn>
                        </p:par>
                        <p:par>
                          <p:cTn id="29" fill="hold">
                            <p:stCondLst>
                              <p:cond delay="3399"/>
                            </p:stCondLst>
                            <p:childTnLst>
                              <p:par>
                                <p:cTn id="30" presetID="10" presetClass="entr" presetSubtype="0" fill="hold" grpId="0" nodeType="afterEffect">
                                  <p:stCondLst>
                                    <p:cond delay="0"/>
                                  </p:stCondLst>
                                  <p:childTnLst>
                                    <p:set>
                                      <p:cBhvr>
                                        <p:cTn id="31" dur="1" fill="hold">
                                          <p:stCondLst>
                                            <p:cond delay="0"/>
                                          </p:stCondLst>
                                        </p:cTn>
                                        <p:tgtEl>
                                          <p:spTgt spid="16389"/>
                                        </p:tgtEl>
                                        <p:attrNameLst>
                                          <p:attrName>style.visibility</p:attrName>
                                        </p:attrNameLst>
                                      </p:cBhvr>
                                      <p:to>
                                        <p:strVal val="visible"/>
                                      </p:to>
                                    </p:set>
                                    <p:animEffect>
                                      <p:cBhvr>
                                        <p:cTn id="32" dur="500"/>
                                        <p:tgtEl>
                                          <p:spTgt spid="16389"/>
                                        </p:tgtEl>
                                      </p:cBhvr>
                                    </p:animEffect>
                                  </p:childTnLst>
                                </p:cTn>
                              </p:par>
                            </p:childTnLst>
                          </p:cTn>
                        </p:par>
                        <p:par>
                          <p:cTn id="33" fill="hold">
                            <p:stCondLst>
                              <p:cond delay="3899"/>
                            </p:stCondLst>
                            <p:childTnLst>
                              <p:par>
                                <p:cTn id="34" presetID="22" presetClass="entr" presetSubtype="1" fill="hold" grpId="0" nodeType="afterEffect">
                                  <p:stCondLst>
                                    <p:cond delay="0"/>
                                  </p:stCondLst>
                                  <p:childTnLst>
                                    <p:set>
                                      <p:cBhvr>
                                        <p:cTn id="35" dur="1" fill="hold">
                                          <p:stCondLst>
                                            <p:cond delay="0"/>
                                          </p:stCondLst>
                                        </p:cTn>
                                        <p:tgtEl>
                                          <p:spTgt spid="16394"/>
                                        </p:tgtEl>
                                        <p:attrNameLst>
                                          <p:attrName>style.visibility</p:attrName>
                                        </p:attrNameLst>
                                      </p:cBhvr>
                                      <p:to>
                                        <p:strVal val="visible"/>
                                      </p:to>
                                    </p:set>
                                    <p:animEffect>
                                      <p:cBhvr>
                                        <p:cTn id="36" dur="500"/>
                                        <p:tgtEl>
                                          <p:spTgt spid="16394"/>
                                        </p:tgtEl>
                                      </p:cBhvr>
                                    </p:animEffect>
                                  </p:childTnLst>
                                </p:cTn>
                              </p:par>
                            </p:childTnLst>
                          </p:cTn>
                        </p:par>
                        <p:par>
                          <p:cTn id="37" fill="hold">
                            <p:stCondLst>
                              <p:cond delay="4399"/>
                            </p:stCondLst>
                            <p:childTnLst>
                              <p:par>
                                <p:cTn id="38" presetID="10" presetClass="entr" presetSubtype="0" fill="hold" grpId="0" nodeType="afterEffect">
                                  <p:stCondLst>
                                    <p:cond delay="0"/>
                                  </p:stCondLst>
                                  <p:childTnLst>
                                    <p:set>
                                      <p:cBhvr>
                                        <p:cTn id="39" dur="1" fill="hold">
                                          <p:stCondLst>
                                            <p:cond delay="0"/>
                                          </p:stCondLst>
                                        </p:cTn>
                                        <p:tgtEl>
                                          <p:spTgt spid="16396"/>
                                        </p:tgtEl>
                                        <p:attrNameLst>
                                          <p:attrName>style.visibility</p:attrName>
                                        </p:attrNameLst>
                                      </p:cBhvr>
                                      <p:to>
                                        <p:strVal val="visible"/>
                                      </p:to>
                                    </p:set>
                                    <p:animEffect>
                                      <p:cBhvr>
                                        <p:cTn id="40" dur="500"/>
                                        <p:tgtEl>
                                          <p:spTgt spid="16396"/>
                                        </p:tgtEl>
                                      </p:cBhvr>
                                    </p:animEffect>
                                  </p:childTnLst>
                                </p:cTn>
                              </p:par>
                            </p:childTnLst>
                          </p:cTn>
                        </p:par>
                        <p:par>
                          <p:cTn id="41" fill="hold">
                            <p:stCondLst>
                              <p:cond delay="4899"/>
                            </p:stCondLst>
                            <p:childTnLst>
                              <p:par>
                                <p:cTn id="42" presetID="10" presetClass="entr" presetSubtype="0" fill="hold" grpId="0" nodeType="afterEffect">
                                  <p:stCondLst>
                                    <p:cond delay="0"/>
                                  </p:stCondLst>
                                  <p:childTnLst>
                                    <p:set>
                                      <p:cBhvr>
                                        <p:cTn id="43" dur="1" fill="hold">
                                          <p:stCondLst>
                                            <p:cond delay="0"/>
                                          </p:stCondLst>
                                        </p:cTn>
                                        <p:tgtEl>
                                          <p:spTgt spid="16395"/>
                                        </p:tgtEl>
                                        <p:attrNameLst>
                                          <p:attrName>style.visibility</p:attrName>
                                        </p:attrNameLst>
                                      </p:cBhvr>
                                      <p:to>
                                        <p:strVal val="visible"/>
                                      </p:to>
                                    </p:set>
                                    <p:animEffect>
                                      <p:cBhvr>
                                        <p:cTn id="44" dur="500"/>
                                        <p:tgtEl>
                                          <p:spTgt spid="16395"/>
                                        </p:tgtEl>
                                      </p:cBhvr>
                                    </p:animEffect>
                                  </p:childTnLst>
                                </p:cTn>
                              </p:par>
                            </p:childTnLst>
                          </p:cTn>
                        </p:par>
                        <p:par>
                          <p:cTn id="45" fill="hold">
                            <p:stCondLst>
                              <p:cond delay="5399"/>
                            </p:stCondLst>
                            <p:childTnLst>
                              <p:par>
                                <p:cTn id="46" presetID="22" presetClass="entr" presetSubtype="8" fill="hold" grpId="0" nodeType="afterEffect">
                                  <p:stCondLst>
                                    <p:cond delay="0"/>
                                  </p:stCondLst>
                                  <p:childTnLst>
                                    <p:set>
                                      <p:cBhvr>
                                        <p:cTn id="47" dur="1" fill="hold">
                                          <p:stCondLst>
                                            <p:cond delay="0"/>
                                          </p:stCondLst>
                                        </p:cTn>
                                        <p:tgtEl>
                                          <p:spTgt spid="16397"/>
                                        </p:tgtEl>
                                        <p:attrNameLst>
                                          <p:attrName>style.visibility</p:attrName>
                                        </p:attrNameLst>
                                      </p:cBhvr>
                                      <p:to>
                                        <p:strVal val="visible"/>
                                      </p:to>
                                    </p:set>
                                    <p:animEffect>
                                      <p:cBhvr>
                                        <p:cTn id="48" dur="500"/>
                                        <p:tgtEl>
                                          <p:spTgt spid="16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bldLvl="0" autoUpdateAnimBg="0"/>
      <p:bldP spid="16390" grpId="0" bldLvl="0" animBg="1" autoUpdateAnimBg="0"/>
      <p:bldP spid="16391" grpId="0" bldLvl="0" autoUpdateAnimBg="0"/>
      <p:bldP spid="16392" grpId="0" animBg="1"/>
      <p:bldP spid="16393" grpId="0" bldLvl="0" autoUpdateAnimBg="0"/>
      <p:bldP spid="16394" grpId="0" animBg="1"/>
      <p:bldP spid="16395" grpId="0" bldLvl="0" autoUpdateAnimBg="0"/>
      <p:bldP spid="16396" grpId="0" bldLvl="0" animBg="1" autoUpdateAnimBg="0"/>
      <p:bldP spid="1639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3"/>
          <p:cNvPicPr>
            <a:picLocks noChangeAspect="1" noChangeArrowheads="1"/>
          </p:cNvPicPr>
          <p:nvPr/>
        </p:nvPicPr>
        <p:blipFill>
          <a:blip r:embed="rId1" cstate="print"/>
          <a:srcRect t="39351"/>
          <a:stretch>
            <a:fillRect/>
          </a:stretch>
        </p:blipFill>
        <p:spPr bwMode="auto">
          <a:xfrm>
            <a:off x="0" y="920750"/>
            <a:ext cx="12192000" cy="5395913"/>
          </a:xfrm>
          <a:prstGeom prst="rect">
            <a:avLst/>
          </a:prstGeom>
          <a:noFill/>
          <a:ln w="9525">
            <a:noFill/>
            <a:miter lim="800000"/>
            <a:headEnd/>
            <a:tailEnd/>
          </a:ln>
        </p:spPr>
      </p:pic>
      <p:sp>
        <p:nvSpPr>
          <p:cNvPr id="17411" name="六边形 1"/>
          <p:cNvSpPr>
            <a:spLocks noChangeArrowheads="1"/>
          </p:cNvSpPr>
          <p:nvPr/>
        </p:nvSpPr>
        <p:spPr bwMode="auto">
          <a:xfrm rot="5400000">
            <a:off x="5356225" y="682625"/>
            <a:ext cx="1479550" cy="1276350"/>
          </a:xfrm>
          <a:prstGeom prst="hexagon">
            <a:avLst>
              <a:gd name="adj" fmla="val 24971"/>
              <a:gd name="vf" fmla="val 115470"/>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412" name="矩形 13"/>
          <p:cNvSpPr>
            <a:spLocks noChangeArrowheads="1"/>
          </p:cNvSpPr>
          <p:nvPr/>
        </p:nvSpPr>
        <p:spPr bwMode="auto">
          <a:xfrm>
            <a:off x="5200650" y="920750"/>
            <a:ext cx="1790700" cy="800100"/>
          </a:xfrm>
          <a:prstGeom prst="rect">
            <a:avLst/>
          </a:prstGeom>
          <a:noFill/>
          <a:ln w="9525">
            <a:noFill/>
            <a:miter lim="800000"/>
          </a:ln>
        </p:spPr>
        <p:txBody>
          <a:bodyPr>
            <a:spAutoFit/>
          </a:bodyPr>
          <a:lstStyle/>
          <a:p>
            <a:pPr algn="ctr"/>
            <a:r>
              <a:rPr lang="en-US">
                <a:solidFill>
                  <a:srgbClr val="FFFFFF"/>
                </a:solidFill>
                <a:latin typeface="华文楷体" pitchFamily="2" charset="-122"/>
                <a:ea typeface="华文楷体" pitchFamily="2" charset="-122"/>
                <a:sym typeface="Times New Roman" panose="02020603050405020304" pitchFamily="18" charset="0"/>
              </a:rPr>
              <a:t>TYPE</a:t>
            </a:r>
            <a:endParaRPr lang="zh-CN" altLang="en-US">
              <a:solidFill>
                <a:srgbClr val="FFFFFF"/>
              </a:solidFill>
              <a:latin typeface="华文楷体" pitchFamily="2" charset="-122"/>
              <a:ea typeface="华文楷体" pitchFamily="2" charset="-122"/>
              <a:sym typeface="Times New Roman" panose="02020603050405020304" pitchFamily="18" charset="0"/>
            </a:endParaRPr>
          </a:p>
          <a:p>
            <a:pPr algn="ctr"/>
            <a:r>
              <a:rPr lang="en-US" sz="2800">
                <a:solidFill>
                  <a:srgbClr val="FFFFFF"/>
                </a:solidFill>
                <a:latin typeface="华文楷体" pitchFamily="2" charset="-122"/>
                <a:ea typeface="华文楷体" pitchFamily="2" charset="-122"/>
                <a:sym typeface="Times New Roman" panose="02020603050405020304" pitchFamily="18" charset="0"/>
              </a:rPr>
              <a:t>HERE</a:t>
            </a:r>
            <a:endParaRPr lang="en-US" sz="2800">
              <a:solidFill>
                <a:srgbClr val="FFFFFF"/>
              </a:solidFill>
              <a:latin typeface="华文楷体" pitchFamily="2" charset="-122"/>
              <a:ea typeface="华文楷体" pitchFamily="2" charset="-122"/>
              <a:sym typeface="Times New Roman" panose="02020603050405020304" pitchFamily="18" charset="0"/>
            </a:endParaRPr>
          </a:p>
        </p:txBody>
      </p:sp>
      <p:grpSp>
        <p:nvGrpSpPr>
          <p:cNvPr id="17413" name="Group 5"/>
          <p:cNvGrpSpPr/>
          <p:nvPr/>
        </p:nvGrpSpPr>
        <p:grpSpPr bwMode="auto">
          <a:xfrm>
            <a:off x="-150813" y="5791200"/>
            <a:ext cx="12393613" cy="525463"/>
            <a:chOff x="0" y="0"/>
            <a:chExt cx="12398325" cy="525195"/>
          </a:xfrm>
        </p:grpSpPr>
        <p:sp>
          <p:nvSpPr>
            <p:cNvPr id="17414" name="矩形 15"/>
            <p:cNvSpPr>
              <a:spLocks noChangeArrowheads="1"/>
            </p:cNvSpPr>
            <p:nvPr/>
          </p:nvSpPr>
          <p:spPr bwMode="auto">
            <a:xfrm>
              <a:off x="9401907" y="0"/>
              <a:ext cx="2996418" cy="52519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415" name="矩形 16"/>
            <p:cNvSpPr>
              <a:spLocks noChangeArrowheads="1"/>
            </p:cNvSpPr>
            <p:nvPr/>
          </p:nvSpPr>
          <p:spPr bwMode="auto">
            <a:xfrm>
              <a:off x="3134750" y="0"/>
              <a:ext cx="3151163" cy="52519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416" name="矩形 17"/>
            <p:cNvSpPr>
              <a:spLocks noChangeArrowheads="1"/>
            </p:cNvSpPr>
            <p:nvPr/>
          </p:nvSpPr>
          <p:spPr bwMode="auto">
            <a:xfrm>
              <a:off x="6276534" y="0"/>
              <a:ext cx="3125372" cy="52519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417" name="矩形 18"/>
            <p:cNvSpPr>
              <a:spLocks noChangeArrowheads="1"/>
            </p:cNvSpPr>
            <p:nvPr/>
          </p:nvSpPr>
          <p:spPr bwMode="auto">
            <a:xfrm>
              <a:off x="0" y="0"/>
              <a:ext cx="3151163" cy="52519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7418" name="矩形 19"/>
          <p:cNvSpPr>
            <a:spLocks noChangeArrowheads="1"/>
          </p:cNvSpPr>
          <p:nvPr/>
        </p:nvSpPr>
        <p:spPr bwMode="auto">
          <a:xfrm>
            <a:off x="9066213" y="5613400"/>
            <a:ext cx="3151187" cy="703263"/>
          </a:xfrm>
          <a:prstGeom prst="rect">
            <a:avLst/>
          </a:prstGeom>
          <a:solidFill>
            <a:srgbClr val="A46C24"/>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17419" name="Group 11"/>
          <p:cNvGrpSpPr/>
          <p:nvPr/>
        </p:nvGrpSpPr>
        <p:grpSpPr bwMode="auto">
          <a:xfrm>
            <a:off x="0" y="5734050"/>
            <a:ext cx="12192000" cy="504825"/>
            <a:chOff x="0" y="0"/>
            <a:chExt cx="12192000" cy="503902"/>
          </a:xfrm>
        </p:grpSpPr>
        <p:sp>
          <p:nvSpPr>
            <p:cNvPr id="17420" name="矩形 21"/>
            <p:cNvSpPr>
              <a:spLocks noChangeArrowheads="1"/>
            </p:cNvSpPr>
            <p:nvPr/>
          </p:nvSpPr>
          <p:spPr bwMode="auto">
            <a:xfrm>
              <a:off x="6096000" y="133183"/>
              <a:ext cx="3151163" cy="369332"/>
            </a:xfrm>
            <a:prstGeom prst="rect">
              <a:avLst/>
            </a:prstGeom>
            <a:noFill/>
            <a:ln w="9525">
              <a:noFill/>
              <a:miter lim="800000"/>
            </a:ln>
          </p:spPr>
          <p:txBody>
            <a:bodyPr>
              <a:spAutoFit/>
            </a:bodyPr>
            <a:lstStyle/>
            <a:p>
              <a:pPr algn="ctr"/>
              <a:r>
                <a:rPr lang="en-US">
                  <a:solidFill>
                    <a:srgbClr val="FFFFFF"/>
                  </a:solidFill>
                  <a:latin typeface="Times New Roman" panose="02020603050405020304" pitchFamily="18" charset="0"/>
                  <a:ea typeface="华文楷体" pitchFamily="2" charset="-122"/>
                  <a:sym typeface="Times New Roman" panose="02020603050405020304" pitchFamily="18" charset="0"/>
                </a:rPr>
                <a:t>03</a:t>
              </a:r>
              <a:r>
                <a:rPr lang="zh-CN" altLang="en-US">
                  <a:solidFill>
                    <a:srgbClr val="FFFFFF"/>
                  </a:solidFill>
                  <a:latin typeface="Times New Roman" panose="02020603050405020304" pitchFamily="18" charset="0"/>
                  <a:ea typeface="华文楷体" pitchFamily="2" charset="-122"/>
                  <a:sym typeface="Times New Roman" panose="02020603050405020304" pitchFamily="18" charset="0"/>
                </a:rPr>
                <a:t> 这里输入文本</a:t>
              </a:r>
              <a:endParaRPr lang="en-US">
                <a:solidFill>
                  <a:srgbClr val="FFFFFF"/>
                </a:solidFill>
                <a:latin typeface="Times New Roman" panose="02020603050405020304" pitchFamily="18" charset="0"/>
                <a:ea typeface="华文楷体" pitchFamily="2" charset="-122"/>
                <a:sym typeface="Times New Roman" panose="02020603050405020304" pitchFamily="18" charset="0"/>
              </a:endParaRPr>
            </a:p>
          </p:txBody>
        </p:sp>
        <p:sp>
          <p:nvSpPr>
            <p:cNvPr id="17421" name="矩形 22"/>
            <p:cNvSpPr>
              <a:spLocks noChangeArrowheads="1"/>
            </p:cNvSpPr>
            <p:nvPr/>
          </p:nvSpPr>
          <p:spPr bwMode="auto">
            <a:xfrm>
              <a:off x="9040837" y="0"/>
              <a:ext cx="3151163" cy="461665"/>
            </a:xfrm>
            <a:prstGeom prst="rect">
              <a:avLst/>
            </a:prstGeom>
            <a:noFill/>
            <a:ln w="9525">
              <a:noFill/>
              <a:miter lim="800000"/>
            </a:ln>
          </p:spPr>
          <p:txBody>
            <a:bodyPr>
              <a:spAutoFit/>
            </a:bodyPr>
            <a:lstStyle/>
            <a:p>
              <a:pPr algn="ctr"/>
              <a:r>
                <a:rPr lang="en-US" sz="2400">
                  <a:solidFill>
                    <a:srgbClr val="FFFFFF"/>
                  </a:solidFill>
                  <a:latin typeface="Times New Roman" panose="02020603050405020304" pitchFamily="18" charset="0"/>
                  <a:ea typeface="华文楷体" pitchFamily="2" charset="-122"/>
                  <a:sym typeface="Times New Roman" panose="02020603050405020304" pitchFamily="18" charset="0"/>
                </a:rPr>
                <a:t>04</a:t>
              </a:r>
              <a:r>
                <a:rPr lang="zh-CN" altLang="en-US" sz="2400">
                  <a:solidFill>
                    <a:srgbClr val="FFFFFF"/>
                  </a:solidFill>
                  <a:latin typeface="Times New Roman" panose="02020603050405020304" pitchFamily="18" charset="0"/>
                  <a:ea typeface="华文楷体" pitchFamily="2" charset="-122"/>
                  <a:sym typeface="Times New Roman" panose="02020603050405020304" pitchFamily="18" charset="0"/>
                </a:rPr>
                <a:t> 这里输入文本</a:t>
              </a:r>
              <a:endParaRPr lang="en-US" sz="24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sp>
          <p:nvSpPr>
            <p:cNvPr id="17422" name="矩形 23"/>
            <p:cNvSpPr>
              <a:spLocks noChangeArrowheads="1"/>
            </p:cNvSpPr>
            <p:nvPr/>
          </p:nvSpPr>
          <p:spPr bwMode="auto">
            <a:xfrm>
              <a:off x="2970628" y="134570"/>
              <a:ext cx="3151163" cy="369332"/>
            </a:xfrm>
            <a:prstGeom prst="rect">
              <a:avLst/>
            </a:prstGeom>
            <a:noFill/>
            <a:ln w="9525">
              <a:noFill/>
              <a:miter lim="800000"/>
            </a:ln>
          </p:spPr>
          <p:txBody>
            <a:bodyPr>
              <a:spAutoFit/>
            </a:bodyPr>
            <a:lstStyle/>
            <a:p>
              <a:pPr algn="ctr"/>
              <a:r>
                <a:rPr lang="en-US">
                  <a:solidFill>
                    <a:srgbClr val="FFFFFF"/>
                  </a:solidFill>
                  <a:latin typeface="Times New Roman" panose="02020603050405020304" pitchFamily="18" charset="0"/>
                  <a:ea typeface="华文楷体" pitchFamily="2" charset="-122"/>
                  <a:sym typeface="Times New Roman" panose="02020603050405020304" pitchFamily="18" charset="0"/>
                </a:rPr>
                <a:t>02</a:t>
              </a:r>
              <a:r>
                <a:rPr lang="zh-CN" altLang="en-US">
                  <a:solidFill>
                    <a:srgbClr val="FFFFFF"/>
                  </a:solidFill>
                  <a:latin typeface="Times New Roman" panose="02020603050405020304" pitchFamily="18" charset="0"/>
                  <a:ea typeface="华文楷体" pitchFamily="2" charset="-122"/>
                  <a:sym typeface="Times New Roman" panose="02020603050405020304" pitchFamily="18" charset="0"/>
                </a:rPr>
                <a:t> 这里输入文本</a:t>
              </a:r>
              <a:endParaRPr lang="en-US">
                <a:solidFill>
                  <a:srgbClr val="FFFFFF"/>
                </a:solidFill>
                <a:latin typeface="Times New Roman" panose="02020603050405020304" pitchFamily="18" charset="0"/>
                <a:ea typeface="华文楷体" pitchFamily="2" charset="-122"/>
                <a:sym typeface="Times New Roman" panose="02020603050405020304" pitchFamily="18" charset="0"/>
              </a:endParaRPr>
            </a:p>
          </p:txBody>
        </p:sp>
        <p:sp>
          <p:nvSpPr>
            <p:cNvPr id="17423" name="矩形 24"/>
            <p:cNvSpPr>
              <a:spLocks noChangeArrowheads="1"/>
            </p:cNvSpPr>
            <p:nvPr/>
          </p:nvSpPr>
          <p:spPr bwMode="auto">
            <a:xfrm>
              <a:off x="0" y="111229"/>
              <a:ext cx="2996419" cy="369332"/>
            </a:xfrm>
            <a:prstGeom prst="rect">
              <a:avLst/>
            </a:prstGeom>
            <a:noFill/>
            <a:ln w="9525">
              <a:noFill/>
              <a:miter lim="800000"/>
            </a:ln>
          </p:spPr>
          <p:txBody>
            <a:bodyPr>
              <a:spAutoFit/>
            </a:bodyPr>
            <a:lstStyle/>
            <a:p>
              <a:pPr algn="ctr"/>
              <a:r>
                <a:rPr lang="en-US">
                  <a:solidFill>
                    <a:srgbClr val="FFFFFF"/>
                  </a:solidFill>
                  <a:latin typeface="Times New Roman" panose="02020603050405020304" pitchFamily="18" charset="0"/>
                  <a:ea typeface="华文楷体" pitchFamily="2" charset="-122"/>
                  <a:sym typeface="Times New Roman" panose="02020603050405020304" pitchFamily="18" charset="0"/>
                </a:rPr>
                <a:t>01</a:t>
              </a:r>
              <a:r>
                <a:rPr lang="zh-CN" altLang="en-US">
                  <a:solidFill>
                    <a:srgbClr val="FFFFFF"/>
                  </a:solidFill>
                  <a:latin typeface="Times New Roman" panose="02020603050405020304" pitchFamily="18" charset="0"/>
                  <a:ea typeface="华文楷体" pitchFamily="2" charset="-122"/>
                  <a:sym typeface="Times New Roman" panose="02020603050405020304" pitchFamily="18" charset="0"/>
                </a:rPr>
                <a:t> 这里输入文本</a:t>
              </a:r>
              <a:endParaRPr lang="en-US">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p:cBhvr>
                                        <p:cTn id="7" dur="500"/>
                                        <p:tgtEl>
                                          <p:spTgt spid="174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411"/>
                                        </p:tgtEl>
                                        <p:attrNameLst>
                                          <p:attrName>style.visibility</p:attrName>
                                        </p:attrNameLst>
                                      </p:cBhvr>
                                      <p:to>
                                        <p:strVal val="visible"/>
                                      </p:to>
                                    </p:set>
                                    <p:animEffect>
                                      <p:cBhvr>
                                        <p:cTn id="11" dur="500"/>
                                        <p:tgtEl>
                                          <p:spTgt spid="17411"/>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7412"/>
                                        </p:tgtEl>
                                        <p:attrNameLst>
                                          <p:attrName>style.visibility</p:attrName>
                                        </p:attrNameLst>
                                      </p:cBhvr>
                                      <p:to>
                                        <p:strVal val="visible"/>
                                      </p:to>
                                    </p:set>
                                    <p:anim calcmode="lin" valueType="num">
                                      <p:cBhvr>
                                        <p:cTn id="15" dur="500" fill="hold"/>
                                        <p:tgtEl>
                                          <p:spTgt spid="1741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7412"/>
                                        </p:tgtEl>
                                        <p:attrNameLst>
                                          <p:attrName>ppt_y</p:attrName>
                                        </p:attrNameLst>
                                      </p:cBhvr>
                                      <p:tavLst>
                                        <p:tav tm="0">
                                          <p:val>
                                            <p:strVal val="#ppt_y"/>
                                          </p:val>
                                        </p:tav>
                                        <p:tav tm="100000">
                                          <p:val>
                                            <p:strVal val="#ppt_y"/>
                                          </p:val>
                                        </p:tav>
                                      </p:tavLst>
                                    </p:anim>
                                    <p:anim calcmode="lin" valueType="num">
                                      <p:cBhvr>
                                        <p:cTn id="17" dur="500" fill="hold"/>
                                        <p:tgtEl>
                                          <p:spTgt spid="1741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7412"/>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17412"/>
                                        </p:tgtEl>
                                      </p:cBhvr>
                                    </p:animEffect>
                                  </p:childTnLst>
                                </p:cTn>
                              </p:par>
                            </p:childTnLst>
                          </p:cTn>
                        </p:par>
                        <p:par>
                          <p:cTn id="20" fill="hold">
                            <p:stCondLst>
                              <p:cond delay="1850"/>
                            </p:stCondLst>
                            <p:childTnLst>
                              <p:par>
                                <p:cTn id="21" presetID="22" presetClass="entr" presetSubtype="8" fill="hold" nodeType="afterEffect">
                                  <p:stCondLst>
                                    <p:cond delay="0"/>
                                  </p:stCondLst>
                                  <p:childTnLst>
                                    <p:set>
                                      <p:cBhvr>
                                        <p:cTn id="22" dur="1" fill="hold">
                                          <p:stCondLst>
                                            <p:cond delay="0"/>
                                          </p:stCondLst>
                                        </p:cTn>
                                        <p:tgtEl>
                                          <p:spTgt spid="17413"/>
                                        </p:tgtEl>
                                        <p:attrNameLst>
                                          <p:attrName>style.visibility</p:attrName>
                                        </p:attrNameLst>
                                      </p:cBhvr>
                                      <p:to>
                                        <p:strVal val="visible"/>
                                      </p:to>
                                    </p:set>
                                    <p:animEffect>
                                      <p:cBhvr>
                                        <p:cTn id="23" dur="500"/>
                                        <p:tgtEl>
                                          <p:spTgt spid="17413"/>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17419"/>
                                        </p:tgtEl>
                                        <p:attrNameLst>
                                          <p:attrName>style.visibility</p:attrName>
                                        </p:attrNameLst>
                                      </p:cBhvr>
                                      <p:to>
                                        <p:strVal val="visible"/>
                                      </p:to>
                                    </p:set>
                                    <p:animEffect>
                                      <p:cBhvr>
                                        <p:cTn id="27" dur="500"/>
                                        <p:tgtEl>
                                          <p:spTgt spid="17419"/>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7418"/>
                                        </p:tgtEl>
                                        <p:attrNameLst>
                                          <p:attrName>style.visibility</p:attrName>
                                        </p:attrNameLst>
                                      </p:cBhvr>
                                      <p:to>
                                        <p:strVal val="visible"/>
                                      </p:to>
                                    </p:set>
                                    <p:animEffect>
                                      <p:cBhvr>
                                        <p:cTn id="31" dur="500"/>
                                        <p:tgtEl>
                                          <p:spTgt spid="17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ldLvl="0" animBg="1" autoUpdateAnimBg="0"/>
      <p:bldP spid="17412" grpId="0" bldLvl="0" autoUpdateAnimBg="0"/>
      <p:bldP spid="17418" grpId="0" bldLvl="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p:nvPr/>
        </p:nvGrpSpPr>
        <p:grpSpPr bwMode="auto">
          <a:xfrm>
            <a:off x="1466850" y="581025"/>
            <a:ext cx="5834063" cy="796925"/>
            <a:chOff x="0" y="0"/>
            <a:chExt cx="5834743" cy="797832"/>
          </a:xfrm>
        </p:grpSpPr>
        <p:sp>
          <p:nvSpPr>
            <p:cNvPr id="18435" name="矩形 1"/>
            <p:cNvSpPr>
              <a:spLocks noChangeArrowheads="1"/>
            </p:cNvSpPr>
            <p:nvPr/>
          </p:nvSpPr>
          <p:spPr bwMode="auto">
            <a:xfrm>
              <a:off x="0" y="0"/>
              <a:ext cx="5834743" cy="797832"/>
            </a:xfrm>
            <a:prstGeom prst="rect">
              <a:avLst/>
            </a:prstGeom>
            <a:blipFill dpi="0" rotWithShape="1">
              <a:blip r:embed="rId1" cstate="print"/>
              <a:srcRect/>
              <a:stretch>
                <a:fillRect/>
              </a:stretch>
            </a:blip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8436" name="矩形 2"/>
            <p:cNvSpPr>
              <a:spLocks noChangeArrowheads="1"/>
            </p:cNvSpPr>
            <p:nvPr/>
          </p:nvSpPr>
          <p:spPr bwMode="auto">
            <a:xfrm>
              <a:off x="261257" y="275773"/>
              <a:ext cx="2786743" cy="522059"/>
            </a:xfrm>
            <a:prstGeom prst="rect">
              <a:avLst/>
            </a:prstGeom>
            <a:solidFill>
              <a:schemeClr val="tx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8437" name="直接连接符 3"/>
          <p:cNvSpPr>
            <a:spLocks noChangeShapeType="1"/>
          </p:cNvSpPr>
          <p:nvPr/>
        </p:nvSpPr>
        <p:spPr bwMode="auto">
          <a:xfrm>
            <a:off x="7664450" y="581025"/>
            <a:ext cx="0" cy="5694363"/>
          </a:xfrm>
          <a:prstGeom prst="line">
            <a:avLst/>
          </a:prstGeom>
          <a:noFill/>
          <a:ln w="6350" cap="flat" cmpd="sng">
            <a:solidFill>
              <a:schemeClr val="bg1"/>
            </a:solidFill>
            <a:miter lim="800000"/>
          </a:ln>
        </p:spPr>
        <p:txBody>
          <a:bodyPr/>
          <a:lstStyle/>
          <a:p>
            <a:endParaRPr lang="zh-CN" altLang="en-US"/>
          </a:p>
        </p:txBody>
      </p:sp>
      <p:sp>
        <p:nvSpPr>
          <p:cNvPr id="18438" name="直接连接符 4"/>
          <p:cNvSpPr>
            <a:spLocks noChangeShapeType="1"/>
          </p:cNvSpPr>
          <p:nvPr/>
        </p:nvSpPr>
        <p:spPr bwMode="auto">
          <a:xfrm>
            <a:off x="1524000" y="6100763"/>
            <a:ext cx="5791200" cy="1587"/>
          </a:xfrm>
          <a:prstGeom prst="line">
            <a:avLst/>
          </a:prstGeom>
          <a:noFill/>
          <a:ln w="6350" cap="flat" cmpd="sng">
            <a:solidFill>
              <a:schemeClr val="bg1"/>
            </a:solidFill>
            <a:miter lim="800000"/>
          </a:ln>
        </p:spPr>
        <p:txBody>
          <a:bodyPr/>
          <a:lstStyle/>
          <a:p>
            <a:endParaRPr lang="zh-CN" altLang="en-US"/>
          </a:p>
        </p:txBody>
      </p:sp>
      <p:sp>
        <p:nvSpPr>
          <p:cNvPr id="18439" name="直接连接符 5"/>
          <p:cNvSpPr>
            <a:spLocks noChangeShapeType="1"/>
          </p:cNvSpPr>
          <p:nvPr/>
        </p:nvSpPr>
        <p:spPr bwMode="auto">
          <a:xfrm>
            <a:off x="8024813" y="933450"/>
            <a:ext cx="2324100" cy="1588"/>
          </a:xfrm>
          <a:prstGeom prst="line">
            <a:avLst/>
          </a:prstGeom>
          <a:noFill/>
          <a:ln w="38100" cap="flat" cmpd="sng">
            <a:solidFill>
              <a:schemeClr val="bg1"/>
            </a:solidFill>
            <a:miter lim="800000"/>
          </a:ln>
        </p:spPr>
        <p:txBody>
          <a:bodyPr/>
          <a:lstStyle/>
          <a:p>
            <a:endParaRPr lang="zh-CN" altLang="en-US"/>
          </a:p>
        </p:txBody>
      </p:sp>
      <p:sp>
        <p:nvSpPr>
          <p:cNvPr id="18440" name="直接连接符 6"/>
          <p:cNvSpPr>
            <a:spLocks noChangeShapeType="1"/>
          </p:cNvSpPr>
          <p:nvPr/>
        </p:nvSpPr>
        <p:spPr bwMode="auto">
          <a:xfrm>
            <a:off x="1943100" y="2022475"/>
            <a:ext cx="2324100" cy="0"/>
          </a:xfrm>
          <a:prstGeom prst="line">
            <a:avLst/>
          </a:prstGeom>
          <a:noFill/>
          <a:ln w="38100" cap="flat" cmpd="sng">
            <a:solidFill>
              <a:schemeClr val="bg1"/>
            </a:solidFill>
            <a:miter lim="800000"/>
          </a:ln>
        </p:spPr>
        <p:txBody>
          <a:bodyPr/>
          <a:lstStyle/>
          <a:p>
            <a:endParaRPr lang="zh-CN" altLang="en-US"/>
          </a:p>
        </p:txBody>
      </p:sp>
      <p:sp>
        <p:nvSpPr>
          <p:cNvPr id="18441" name="文本框 7"/>
          <p:cNvSpPr>
            <a:spLocks noChangeArrowheads="1"/>
          </p:cNvSpPr>
          <p:nvPr/>
        </p:nvSpPr>
        <p:spPr bwMode="auto">
          <a:xfrm>
            <a:off x="1811338" y="2141538"/>
            <a:ext cx="2792412" cy="4248150"/>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8442" name="文本框 8"/>
          <p:cNvSpPr>
            <a:spLocks noChangeArrowheads="1"/>
          </p:cNvSpPr>
          <p:nvPr/>
        </p:nvSpPr>
        <p:spPr bwMode="auto">
          <a:xfrm>
            <a:off x="1811338" y="1084263"/>
            <a:ext cx="3163887" cy="830262"/>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18443" name="文本框 9"/>
          <p:cNvSpPr>
            <a:spLocks noChangeArrowheads="1"/>
          </p:cNvSpPr>
          <p:nvPr/>
        </p:nvSpPr>
        <p:spPr bwMode="auto">
          <a:xfrm>
            <a:off x="7918450" y="1084263"/>
            <a:ext cx="2792413" cy="4246562"/>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p:cBhvr>
                                        <p:cTn id="7" dur="500"/>
                                        <p:tgtEl>
                                          <p:spTgt spid="18434"/>
                                        </p:tgtEl>
                                      </p:cBhvr>
                                    </p:animEffect>
                                  </p:childTnLst>
                                </p:cTn>
                              </p:par>
                            </p:childTnLst>
                          </p:cTn>
                        </p:par>
                        <p:par>
                          <p:cTn id="8" fill="hold">
                            <p:stCondLst>
                              <p:cond delay="500"/>
                            </p:stCondLst>
                            <p:childTnLst>
                              <p:par>
                                <p:cTn id="9" presetID="30" presetClass="entr" presetSubtype="0" fill="hold" grpId="0" nodeType="afterEffect">
                                  <p:stCondLst>
                                    <p:cond delay="0"/>
                                  </p:stCondLst>
                                  <p:childTnLst>
                                    <p:set>
                                      <p:cBhvr>
                                        <p:cTn id="10" dur="1" fill="hold">
                                          <p:stCondLst>
                                            <p:cond delay="0"/>
                                          </p:stCondLst>
                                        </p:cTn>
                                        <p:tgtEl>
                                          <p:spTgt spid="18442"/>
                                        </p:tgtEl>
                                        <p:attrNameLst>
                                          <p:attrName>style.visibility</p:attrName>
                                        </p:attrNameLst>
                                      </p:cBhvr>
                                      <p:to>
                                        <p:strVal val="visible"/>
                                      </p:to>
                                    </p:set>
                                    <p:animEffect>
                                      <p:cBhvr>
                                        <p:cTn id="11" dur="800" decel="100000"/>
                                        <p:tgtEl>
                                          <p:spTgt spid="18442"/>
                                        </p:tgtEl>
                                      </p:cBhvr>
                                    </p:animEffect>
                                    <p:anim calcmode="lin" valueType="num">
                                      <p:cBhvr>
                                        <p:cTn id="12" dur="800" decel="100000" fill="hold"/>
                                        <p:tgtEl>
                                          <p:spTgt spid="18442"/>
                                        </p:tgtEl>
                                        <p:attrNameLst>
                                          <p:attrName>style.rotation</p:attrName>
                                        </p:attrNameLst>
                                      </p:cBhvr>
                                      <p:tavLst>
                                        <p:tav tm="0">
                                          <p:val>
                                            <p:fltVal val="-90"/>
                                          </p:val>
                                        </p:tav>
                                        <p:tav tm="100000">
                                          <p:val>
                                            <p:fltVal val="0"/>
                                          </p:val>
                                        </p:tav>
                                      </p:tavLst>
                                    </p:anim>
                                    <p:anim calcmode="lin" valueType="num">
                                      <p:cBhvr>
                                        <p:cTn id="13" dur="800" decel="100000" fill="hold"/>
                                        <p:tgtEl>
                                          <p:spTgt spid="18442"/>
                                        </p:tgtEl>
                                        <p:attrNameLst>
                                          <p:attrName>ppt_x</p:attrName>
                                        </p:attrNameLst>
                                      </p:cBhvr>
                                      <p:tavLst>
                                        <p:tav tm="0">
                                          <p:val>
                                            <p:strVal val="#ppt_x+0.4"/>
                                          </p:val>
                                        </p:tav>
                                        <p:tav tm="100000">
                                          <p:val>
                                            <p:strVal val="#ppt_x-0.05"/>
                                          </p:val>
                                        </p:tav>
                                      </p:tavLst>
                                    </p:anim>
                                    <p:anim calcmode="lin" valueType="num">
                                      <p:cBhvr>
                                        <p:cTn id="14" dur="800" decel="100000" fill="hold"/>
                                        <p:tgtEl>
                                          <p:spTgt spid="18442"/>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18442"/>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18442"/>
                                        </p:tgtEl>
                                        <p:attrNameLst>
                                          <p:attrName>ppt_y</p:attrName>
                                        </p:attrNameLst>
                                      </p:cBhvr>
                                      <p:tavLst>
                                        <p:tav tm="0">
                                          <p:val>
                                            <p:strVal val="#ppt_y+0.1"/>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440"/>
                                        </p:tgtEl>
                                        <p:attrNameLst>
                                          <p:attrName>style.visibility</p:attrName>
                                        </p:attrNameLst>
                                      </p:cBhvr>
                                      <p:to>
                                        <p:strVal val="visible"/>
                                      </p:to>
                                    </p:set>
                                    <p:animEffect>
                                      <p:cBhvr>
                                        <p:cTn id="20" dur="500"/>
                                        <p:tgtEl>
                                          <p:spTgt spid="18440"/>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18441"/>
                                        </p:tgtEl>
                                        <p:attrNameLst>
                                          <p:attrName>style.visibility</p:attrName>
                                        </p:attrNameLst>
                                      </p:cBhvr>
                                      <p:to>
                                        <p:strVal val="visible"/>
                                      </p:to>
                                    </p:set>
                                    <p:animEffect>
                                      <p:cBhvr>
                                        <p:cTn id="24" dur="500"/>
                                        <p:tgtEl>
                                          <p:spTgt spid="18441"/>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18438"/>
                                        </p:tgtEl>
                                        <p:attrNameLst>
                                          <p:attrName>style.visibility</p:attrName>
                                        </p:attrNameLst>
                                      </p:cBhvr>
                                      <p:to>
                                        <p:strVal val="visible"/>
                                      </p:to>
                                    </p:set>
                                    <p:animEffect>
                                      <p:cBhvr>
                                        <p:cTn id="28" dur="500"/>
                                        <p:tgtEl>
                                          <p:spTgt spid="18438"/>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18437"/>
                                        </p:tgtEl>
                                        <p:attrNameLst>
                                          <p:attrName>style.visibility</p:attrName>
                                        </p:attrNameLst>
                                      </p:cBhvr>
                                      <p:to>
                                        <p:strVal val="visible"/>
                                      </p:to>
                                    </p:set>
                                    <p:animEffect>
                                      <p:cBhvr>
                                        <p:cTn id="32" dur="500"/>
                                        <p:tgtEl>
                                          <p:spTgt spid="18437"/>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8439"/>
                                        </p:tgtEl>
                                        <p:attrNameLst>
                                          <p:attrName>style.visibility</p:attrName>
                                        </p:attrNameLst>
                                      </p:cBhvr>
                                      <p:to>
                                        <p:strVal val="visible"/>
                                      </p:to>
                                    </p:set>
                                    <p:animEffect>
                                      <p:cBhvr>
                                        <p:cTn id="36" dur="500"/>
                                        <p:tgtEl>
                                          <p:spTgt spid="18439"/>
                                        </p:tgtEl>
                                      </p:cBhvr>
                                    </p:animEffect>
                                  </p:childTnLst>
                                </p:cTn>
                              </p:par>
                            </p:childTnLst>
                          </p:cTn>
                        </p:par>
                        <p:par>
                          <p:cTn id="37" fill="hold">
                            <p:stCondLst>
                              <p:cond delay="4000"/>
                            </p:stCondLst>
                            <p:childTnLst>
                              <p:par>
                                <p:cTn id="38" presetID="22" presetClass="entr" presetSubtype="1" fill="hold" grpId="0" nodeType="afterEffect">
                                  <p:stCondLst>
                                    <p:cond delay="0"/>
                                  </p:stCondLst>
                                  <p:childTnLst>
                                    <p:set>
                                      <p:cBhvr>
                                        <p:cTn id="39" dur="1" fill="hold">
                                          <p:stCondLst>
                                            <p:cond delay="0"/>
                                          </p:stCondLst>
                                        </p:cTn>
                                        <p:tgtEl>
                                          <p:spTgt spid="18443"/>
                                        </p:tgtEl>
                                        <p:attrNameLst>
                                          <p:attrName>style.visibility</p:attrName>
                                        </p:attrNameLst>
                                      </p:cBhvr>
                                      <p:to>
                                        <p:strVal val="visible"/>
                                      </p:to>
                                    </p:set>
                                    <p:animEffect>
                                      <p:cBhvr>
                                        <p:cTn id="40" dur="500"/>
                                        <p:tgtEl>
                                          <p:spTgt spid="18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animBg="1"/>
      <p:bldP spid="18438" grpId="0" animBg="1"/>
      <p:bldP spid="18439" grpId="0" animBg="1"/>
      <p:bldP spid="18440" grpId="0" animBg="1"/>
      <p:bldP spid="18441" grpId="0" bldLvl="0" autoUpdateAnimBg="0"/>
      <p:bldP spid="18442" grpId="0" bldLvl="0" autoUpdateAnimBg="0"/>
      <p:bldP spid="1844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21"/>
          <p:cNvPicPr>
            <a:picLocks noChangeAspect="1" noChangeArrowheads="1"/>
          </p:cNvPicPr>
          <p:nvPr/>
        </p:nvPicPr>
        <p:blipFill>
          <a:blip r:embed="rId1" cstate="print"/>
          <a:srcRect/>
          <a:stretch>
            <a:fillRect/>
          </a:stretch>
        </p:blipFill>
        <p:spPr bwMode="auto">
          <a:xfrm>
            <a:off x="5468938" y="3911600"/>
            <a:ext cx="1338262" cy="904875"/>
          </a:xfrm>
          <a:prstGeom prst="rect">
            <a:avLst/>
          </a:prstGeom>
          <a:noFill/>
          <a:ln w="9525">
            <a:noFill/>
            <a:miter lim="800000"/>
            <a:headEnd/>
            <a:tailEnd/>
          </a:ln>
        </p:spPr>
      </p:pic>
      <p:pic>
        <p:nvPicPr>
          <p:cNvPr id="19459" name="图片 20"/>
          <p:cNvPicPr>
            <a:picLocks noChangeAspect="1" noChangeArrowheads="1"/>
          </p:cNvPicPr>
          <p:nvPr/>
        </p:nvPicPr>
        <p:blipFill>
          <a:blip r:embed="rId2" cstate="print"/>
          <a:srcRect/>
          <a:stretch>
            <a:fillRect/>
          </a:stretch>
        </p:blipFill>
        <p:spPr bwMode="auto">
          <a:xfrm>
            <a:off x="5472113" y="1974850"/>
            <a:ext cx="1335087" cy="920750"/>
          </a:xfrm>
          <a:prstGeom prst="rect">
            <a:avLst/>
          </a:prstGeom>
          <a:noFill/>
          <a:ln w="9525">
            <a:noFill/>
            <a:miter lim="800000"/>
            <a:headEnd/>
            <a:tailEnd/>
          </a:ln>
        </p:spPr>
      </p:pic>
      <p:pic>
        <p:nvPicPr>
          <p:cNvPr id="19460" name="图片 19"/>
          <p:cNvPicPr>
            <a:picLocks noChangeAspect="1" noChangeArrowheads="1"/>
          </p:cNvPicPr>
          <p:nvPr/>
        </p:nvPicPr>
        <p:blipFill>
          <a:blip r:embed="rId3" cstate="print"/>
          <a:srcRect l="3917" t="10344" b="6577"/>
          <a:stretch>
            <a:fillRect/>
          </a:stretch>
        </p:blipFill>
        <p:spPr bwMode="auto">
          <a:xfrm>
            <a:off x="1487488" y="1985963"/>
            <a:ext cx="3535362" cy="2420937"/>
          </a:xfrm>
          <a:prstGeom prst="rect">
            <a:avLst/>
          </a:prstGeom>
          <a:noFill/>
          <a:ln w="9525">
            <a:noFill/>
            <a:miter lim="800000"/>
            <a:headEnd/>
            <a:tailEnd/>
          </a:ln>
        </p:spPr>
      </p:pic>
      <p:sp>
        <p:nvSpPr>
          <p:cNvPr id="19461" name="直接连接符 1"/>
          <p:cNvSpPr>
            <a:spLocks noChangeShapeType="1"/>
          </p:cNvSpPr>
          <p:nvPr/>
        </p:nvSpPr>
        <p:spPr bwMode="auto">
          <a:xfrm>
            <a:off x="1479550" y="1644650"/>
            <a:ext cx="5835650" cy="1588"/>
          </a:xfrm>
          <a:prstGeom prst="line">
            <a:avLst/>
          </a:prstGeom>
          <a:noFill/>
          <a:ln w="6350" cap="flat" cmpd="sng">
            <a:solidFill>
              <a:schemeClr val="bg1"/>
            </a:solidFill>
            <a:miter lim="800000"/>
          </a:ln>
        </p:spPr>
        <p:txBody>
          <a:bodyPr/>
          <a:lstStyle/>
          <a:p>
            <a:endParaRPr lang="zh-CN" altLang="en-US"/>
          </a:p>
        </p:txBody>
      </p:sp>
      <p:sp>
        <p:nvSpPr>
          <p:cNvPr id="19462" name="直接连接符 2"/>
          <p:cNvSpPr>
            <a:spLocks noChangeShapeType="1"/>
          </p:cNvSpPr>
          <p:nvPr/>
        </p:nvSpPr>
        <p:spPr bwMode="auto">
          <a:xfrm>
            <a:off x="5238750" y="3590925"/>
            <a:ext cx="2076450" cy="0"/>
          </a:xfrm>
          <a:prstGeom prst="line">
            <a:avLst/>
          </a:prstGeom>
          <a:noFill/>
          <a:ln w="6350" cap="flat" cmpd="sng">
            <a:solidFill>
              <a:schemeClr val="bg1"/>
            </a:solidFill>
            <a:miter lim="800000"/>
          </a:ln>
        </p:spPr>
        <p:txBody>
          <a:bodyPr/>
          <a:lstStyle/>
          <a:p>
            <a:endParaRPr lang="zh-CN" altLang="en-US"/>
          </a:p>
        </p:txBody>
      </p:sp>
      <p:sp>
        <p:nvSpPr>
          <p:cNvPr id="19463" name="直接连接符 3"/>
          <p:cNvSpPr>
            <a:spLocks noChangeShapeType="1"/>
          </p:cNvSpPr>
          <p:nvPr/>
        </p:nvSpPr>
        <p:spPr bwMode="auto">
          <a:xfrm>
            <a:off x="7664450" y="581025"/>
            <a:ext cx="0" cy="4527550"/>
          </a:xfrm>
          <a:prstGeom prst="line">
            <a:avLst/>
          </a:prstGeom>
          <a:noFill/>
          <a:ln w="6350" cap="flat" cmpd="sng">
            <a:solidFill>
              <a:schemeClr val="bg1"/>
            </a:solidFill>
            <a:miter lim="800000"/>
          </a:ln>
        </p:spPr>
        <p:txBody>
          <a:bodyPr/>
          <a:lstStyle/>
          <a:p>
            <a:endParaRPr lang="zh-CN" altLang="en-US"/>
          </a:p>
        </p:txBody>
      </p:sp>
      <p:sp>
        <p:nvSpPr>
          <p:cNvPr id="19464" name="直接连接符 4"/>
          <p:cNvSpPr>
            <a:spLocks noChangeShapeType="1"/>
          </p:cNvSpPr>
          <p:nvPr/>
        </p:nvSpPr>
        <p:spPr bwMode="auto">
          <a:xfrm>
            <a:off x="5254625" y="1644650"/>
            <a:ext cx="0" cy="3884613"/>
          </a:xfrm>
          <a:prstGeom prst="line">
            <a:avLst/>
          </a:prstGeom>
          <a:noFill/>
          <a:ln w="6350" cap="flat" cmpd="sng">
            <a:solidFill>
              <a:schemeClr val="bg1"/>
            </a:solidFill>
            <a:miter lim="800000"/>
          </a:ln>
        </p:spPr>
        <p:txBody>
          <a:bodyPr/>
          <a:lstStyle/>
          <a:p>
            <a:endParaRPr lang="zh-CN" altLang="en-US"/>
          </a:p>
        </p:txBody>
      </p:sp>
      <p:sp>
        <p:nvSpPr>
          <p:cNvPr id="19465" name="直接连接符 6"/>
          <p:cNvSpPr>
            <a:spLocks noChangeShapeType="1"/>
          </p:cNvSpPr>
          <p:nvPr/>
        </p:nvSpPr>
        <p:spPr bwMode="auto">
          <a:xfrm>
            <a:off x="0" y="6275388"/>
            <a:ext cx="12192000" cy="1587"/>
          </a:xfrm>
          <a:prstGeom prst="line">
            <a:avLst/>
          </a:prstGeom>
          <a:noFill/>
          <a:ln w="38100" cap="flat" cmpd="sng">
            <a:solidFill>
              <a:schemeClr val="bg1"/>
            </a:solidFill>
            <a:miter lim="800000"/>
          </a:ln>
        </p:spPr>
        <p:txBody>
          <a:bodyPr/>
          <a:lstStyle/>
          <a:p>
            <a:endParaRPr lang="zh-CN" altLang="en-US"/>
          </a:p>
        </p:txBody>
      </p:sp>
      <p:sp>
        <p:nvSpPr>
          <p:cNvPr id="19466" name="文本框 10"/>
          <p:cNvSpPr>
            <a:spLocks noChangeArrowheads="1"/>
          </p:cNvSpPr>
          <p:nvPr/>
        </p:nvSpPr>
        <p:spPr bwMode="auto">
          <a:xfrm>
            <a:off x="7864475" y="1552575"/>
            <a:ext cx="2792413" cy="4246563"/>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9467" name="文本框 11"/>
          <p:cNvSpPr>
            <a:spLocks noChangeArrowheads="1"/>
          </p:cNvSpPr>
          <p:nvPr/>
        </p:nvSpPr>
        <p:spPr bwMode="auto">
          <a:xfrm>
            <a:off x="7864475" y="493713"/>
            <a:ext cx="3163888" cy="831850"/>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19468" name="文本框 12"/>
          <p:cNvSpPr>
            <a:spLocks noChangeArrowheads="1"/>
          </p:cNvSpPr>
          <p:nvPr/>
        </p:nvSpPr>
        <p:spPr bwMode="auto">
          <a:xfrm>
            <a:off x="1404938" y="4441825"/>
            <a:ext cx="3163887" cy="461963"/>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19469" name="文本框 13"/>
          <p:cNvSpPr>
            <a:spLocks noChangeArrowheads="1"/>
          </p:cNvSpPr>
          <p:nvPr/>
        </p:nvSpPr>
        <p:spPr bwMode="auto">
          <a:xfrm>
            <a:off x="1362075" y="4903788"/>
            <a:ext cx="3689350" cy="646112"/>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en-US">
              <a:solidFill>
                <a:schemeClr val="bg1"/>
              </a:solidFill>
              <a:latin typeface="华文楷体" pitchFamily="2" charset="-122"/>
              <a:ea typeface="华文楷体" pitchFamily="2" charset="-122"/>
              <a:sym typeface="Times New Roman" panose="02020603050405020304" pitchFamily="18" charset="0"/>
            </a:endParaRPr>
          </a:p>
        </p:txBody>
      </p:sp>
      <p:sp>
        <p:nvSpPr>
          <p:cNvPr id="19470" name="平行四边形 14"/>
          <p:cNvSpPr>
            <a:spLocks noChangeArrowheads="1"/>
          </p:cNvSpPr>
          <p:nvPr/>
        </p:nvSpPr>
        <p:spPr bwMode="auto">
          <a:xfrm>
            <a:off x="3711575" y="1858963"/>
            <a:ext cx="1123950" cy="304800"/>
          </a:xfrm>
          <a:prstGeom prst="parallelogram">
            <a:avLst>
              <a:gd name="adj" fmla="val 33290"/>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471" name="文本框 15"/>
          <p:cNvSpPr>
            <a:spLocks noChangeArrowheads="1"/>
          </p:cNvSpPr>
          <p:nvPr/>
        </p:nvSpPr>
        <p:spPr bwMode="auto">
          <a:xfrm>
            <a:off x="1362075" y="581025"/>
            <a:ext cx="1700213" cy="369888"/>
          </a:xfrm>
          <a:prstGeom prst="rect">
            <a:avLst/>
          </a:prstGeom>
          <a:noFill/>
          <a:ln w="9525">
            <a:noFill/>
            <a:miter lim="800000"/>
          </a:ln>
        </p:spPr>
        <p:txBody>
          <a:bodyPr>
            <a:spAutoFit/>
          </a:bodyPr>
          <a:lstStyle/>
          <a:p>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p:txBody>
      </p:sp>
      <p:sp>
        <p:nvSpPr>
          <p:cNvPr id="19472" name="文本框 17"/>
          <p:cNvSpPr>
            <a:spLocks noChangeArrowheads="1"/>
          </p:cNvSpPr>
          <p:nvPr/>
        </p:nvSpPr>
        <p:spPr bwMode="auto">
          <a:xfrm>
            <a:off x="5338763" y="2946400"/>
            <a:ext cx="1976437" cy="369888"/>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p:txBody>
      </p:sp>
      <p:sp>
        <p:nvSpPr>
          <p:cNvPr id="19473" name="文本框 18"/>
          <p:cNvSpPr>
            <a:spLocks noChangeArrowheads="1"/>
          </p:cNvSpPr>
          <p:nvPr/>
        </p:nvSpPr>
        <p:spPr bwMode="auto">
          <a:xfrm>
            <a:off x="5338763" y="4903788"/>
            <a:ext cx="1976437" cy="369887"/>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471"/>
                                        </p:tgtEl>
                                        <p:attrNameLst>
                                          <p:attrName>style.visibility</p:attrName>
                                        </p:attrNameLst>
                                      </p:cBhvr>
                                      <p:to>
                                        <p:strVal val="visible"/>
                                      </p:to>
                                    </p:set>
                                    <p:animEffect>
                                      <p:cBhvr>
                                        <p:cTn id="7" dur="500"/>
                                        <p:tgtEl>
                                          <p:spTgt spid="1947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461"/>
                                        </p:tgtEl>
                                        <p:attrNameLst>
                                          <p:attrName>style.visibility</p:attrName>
                                        </p:attrNameLst>
                                      </p:cBhvr>
                                      <p:to>
                                        <p:strVal val="visible"/>
                                      </p:to>
                                    </p:set>
                                    <p:animEffect>
                                      <p:cBhvr>
                                        <p:cTn id="11" dur="500"/>
                                        <p:tgtEl>
                                          <p:spTgt spid="1946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9470"/>
                                        </p:tgtEl>
                                        <p:attrNameLst>
                                          <p:attrName>style.visibility</p:attrName>
                                        </p:attrNameLst>
                                      </p:cBhvr>
                                      <p:to>
                                        <p:strVal val="visible"/>
                                      </p:to>
                                    </p:set>
                                    <p:anim calcmode="lin" valueType="num">
                                      <p:cBhvr>
                                        <p:cTn id="15" dur="500" fill="hold"/>
                                        <p:tgtEl>
                                          <p:spTgt spid="19470"/>
                                        </p:tgtEl>
                                        <p:attrNameLst>
                                          <p:attrName>ppt_x</p:attrName>
                                        </p:attrNameLst>
                                      </p:cBhvr>
                                      <p:tavLst>
                                        <p:tav tm="0">
                                          <p:val>
                                            <p:strVal val="0-#ppt_w/2"/>
                                          </p:val>
                                        </p:tav>
                                        <p:tav tm="100000">
                                          <p:val>
                                            <p:strVal val="#ppt_x"/>
                                          </p:val>
                                        </p:tav>
                                      </p:tavLst>
                                    </p:anim>
                                    <p:anim calcmode="lin" valueType="num">
                                      <p:cBhvr>
                                        <p:cTn id="16" dur="500" fill="hold"/>
                                        <p:tgtEl>
                                          <p:spTgt spid="1947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9460"/>
                                        </p:tgtEl>
                                        <p:attrNameLst>
                                          <p:attrName>style.visibility</p:attrName>
                                        </p:attrNameLst>
                                      </p:cBhvr>
                                      <p:to>
                                        <p:strVal val="visible"/>
                                      </p:to>
                                    </p:set>
                                    <p:animEffect>
                                      <p:cBhvr>
                                        <p:cTn id="20" dur="500"/>
                                        <p:tgtEl>
                                          <p:spTgt spid="19460"/>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9468"/>
                                        </p:tgtEl>
                                        <p:attrNameLst>
                                          <p:attrName>style.visibility</p:attrName>
                                        </p:attrNameLst>
                                      </p:cBhvr>
                                      <p:to>
                                        <p:strVal val="visible"/>
                                      </p:to>
                                    </p:set>
                                    <p:animEffect>
                                      <p:cBhvr>
                                        <p:cTn id="24" dur="500"/>
                                        <p:tgtEl>
                                          <p:spTgt spid="1946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9469"/>
                                        </p:tgtEl>
                                        <p:attrNameLst>
                                          <p:attrName>style.visibility</p:attrName>
                                        </p:attrNameLst>
                                      </p:cBhvr>
                                      <p:to>
                                        <p:strVal val="visible"/>
                                      </p:to>
                                    </p:set>
                                    <p:animEffect>
                                      <p:cBhvr>
                                        <p:cTn id="28" dur="500"/>
                                        <p:tgtEl>
                                          <p:spTgt spid="19469"/>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19464"/>
                                        </p:tgtEl>
                                        <p:attrNameLst>
                                          <p:attrName>style.visibility</p:attrName>
                                        </p:attrNameLst>
                                      </p:cBhvr>
                                      <p:to>
                                        <p:strVal val="visible"/>
                                      </p:to>
                                    </p:set>
                                    <p:animEffect>
                                      <p:cBhvr>
                                        <p:cTn id="32" dur="500"/>
                                        <p:tgtEl>
                                          <p:spTgt spid="19464"/>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19459"/>
                                        </p:tgtEl>
                                        <p:attrNameLst>
                                          <p:attrName>style.visibility</p:attrName>
                                        </p:attrNameLst>
                                      </p:cBhvr>
                                      <p:to>
                                        <p:strVal val="visible"/>
                                      </p:to>
                                    </p:set>
                                    <p:animEffect>
                                      <p:cBhvr>
                                        <p:cTn id="36" dur="500"/>
                                        <p:tgtEl>
                                          <p:spTgt spid="1945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19472"/>
                                        </p:tgtEl>
                                        <p:attrNameLst>
                                          <p:attrName>style.visibility</p:attrName>
                                        </p:attrNameLst>
                                      </p:cBhvr>
                                      <p:to>
                                        <p:strVal val="visible"/>
                                      </p:to>
                                    </p:set>
                                    <p:animEffect>
                                      <p:cBhvr>
                                        <p:cTn id="40" dur="500"/>
                                        <p:tgtEl>
                                          <p:spTgt spid="19472"/>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19462"/>
                                        </p:tgtEl>
                                        <p:attrNameLst>
                                          <p:attrName>style.visibility</p:attrName>
                                        </p:attrNameLst>
                                      </p:cBhvr>
                                      <p:to>
                                        <p:strVal val="visible"/>
                                      </p:to>
                                    </p:set>
                                    <p:animEffect>
                                      <p:cBhvr>
                                        <p:cTn id="44" dur="500"/>
                                        <p:tgtEl>
                                          <p:spTgt spid="19462"/>
                                        </p:tgtEl>
                                      </p:cBhvr>
                                    </p:animEffect>
                                  </p:childTnLst>
                                </p:cTn>
                              </p:par>
                            </p:childTnLst>
                          </p:cTn>
                        </p:par>
                        <p:par>
                          <p:cTn id="45" fill="hold">
                            <p:stCondLst>
                              <p:cond delay="5000"/>
                            </p:stCondLst>
                            <p:childTnLst>
                              <p:par>
                                <p:cTn id="46" presetID="10" presetClass="entr" presetSubtype="0" fill="hold" nodeType="afterEffect">
                                  <p:stCondLst>
                                    <p:cond delay="0"/>
                                  </p:stCondLst>
                                  <p:childTnLst>
                                    <p:set>
                                      <p:cBhvr>
                                        <p:cTn id="47" dur="1" fill="hold">
                                          <p:stCondLst>
                                            <p:cond delay="0"/>
                                          </p:stCondLst>
                                        </p:cTn>
                                        <p:tgtEl>
                                          <p:spTgt spid="19458"/>
                                        </p:tgtEl>
                                        <p:attrNameLst>
                                          <p:attrName>style.visibility</p:attrName>
                                        </p:attrNameLst>
                                      </p:cBhvr>
                                      <p:to>
                                        <p:strVal val="visible"/>
                                      </p:to>
                                    </p:set>
                                    <p:animEffect>
                                      <p:cBhvr>
                                        <p:cTn id="48" dur="500"/>
                                        <p:tgtEl>
                                          <p:spTgt spid="19458"/>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19473"/>
                                        </p:tgtEl>
                                        <p:attrNameLst>
                                          <p:attrName>style.visibility</p:attrName>
                                        </p:attrNameLst>
                                      </p:cBhvr>
                                      <p:to>
                                        <p:strVal val="visible"/>
                                      </p:to>
                                    </p:set>
                                    <p:animEffect>
                                      <p:cBhvr>
                                        <p:cTn id="52" dur="500"/>
                                        <p:tgtEl>
                                          <p:spTgt spid="19473"/>
                                        </p:tgtEl>
                                      </p:cBhvr>
                                    </p:animEffect>
                                  </p:childTnLst>
                                </p:cTn>
                              </p:par>
                            </p:childTnLst>
                          </p:cTn>
                        </p:par>
                        <p:par>
                          <p:cTn id="53" fill="hold">
                            <p:stCondLst>
                              <p:cond delay="6000"/>
                            </p:stCondLst>
                            <p:childTnLst>
                              <p:par>
                                <p:cTn id="54" presetID="22" presetClass="entr" presetSubtype="1" fill="hold" grpId="0" nodeType="afterEffect">
                                  <p:stCondLst>
                                    <p:cond delay="0"/>
                                  </p:stCondLst>
                                  <p:childTnLst>
                                    <p:set>
                                      <p:cBhvr>
                                        <p:cTn id="55" dur="1" fill="hold">
                                          <p:stCondLst>
                                            <p:cond delay="0"/>
                                          </p:stCondLst>
                                        </p:cTn>
                                        <p:tgtEl>
                                          <p:spTgt spid="19463"/>
                                        </p:tgtEl>
                                        <p:attrNameLst>
                                          <p:attrName>style.visibility</p:attrName>
                                        </p:attrNameLst>
                                      </p:cBhvr>
                                      <p:to>
                                        <p:strVal val="visible"/>
                                      </p:to>
                                    </p:set>
                                    <p:animEffect>
                                      <p:cBhvr>
                                        <p:cTn id="56" dur="500"/>
                                        <p:tgtEl>
                                          <p:spTgt spid="19463"/>
                                        </p:tgtEl>
                                      </p:cBhvr>
                                    </p:animEffect>
                                  </p:childTnLst>
                                </p:cTn>
                              </p:par>
                            </p:childTnLst>
                          </p:cTn>
                        </p:par>
                        <p:par>
                          <p:cTn id="57" fill="hold">
                            <p:stCondLst>
                              <p:cond delay="6500"/>
                            </p:stCondLst>
                            <p:childTnLst>
                              <p:par>
                                <p:cTn id="58" presetID="22" presetClass="entr" presetSubtype="8" fill="hold" grpId="0" nodeType="afterEffect">
                                  <p:stCondLst>
                                    <p:cond delay="0"/>
                                  </p:stCondLst>
                                  <p:childTnLst>
                                    <p:set>
                                      <p:cBhvr>
                                        <p:cTn id="59" dur="1" fill="hold">
                                          <p:stCondLst>
                                            <p:cond delay="0"/>
                                          </p:stCondLst>
                                        </p:cTn>
                                        <p:tgtEl>
                                          <p:spTgt spid="19467"/>
                                        </p:tgtEl>
                                        <p:attrNameLst>
                                          <p:attrName>style.visibility</p:attrName>
                                        </p:attrNameLst>
                                      </p:cBhvr>
                                      <p:to>
                                        <p:strVal val="visible"/>
                                      </p:to>
                                    </p:set>
                                    <p:animEffect>
                                      <p:cBhvr>
                                        <p:cTn id="60" dur="500"/>
                                        <p:tgtEl>
                                          <p:spTgt spid="19467"/>
                                        </p:tgtEl>
                                      </p:cBhvr>
                                    </p:animEffect>
                                  </p:childTnLst>
                                </p:cTn>
                              </p:par>
                            </p:childTnLst>
                          </p:cTn>
                        </p:par>
                        <p:par>
                          <p:cTn id="61" fill="hold">
                            <p:stCondLst>
                              <p:cond delay="7000"/>
                            </p:stCondLst>
                            <p:childTnLst>
                              <p:par>
                                <p:cTn id="62" presetID="22" presetClass="entr" presetSubtype="1" fill="hold" grpId="0" nodeType="afterEffect">
                                  <p:stCondLst>
                                    <p:cond delay="0"/>
                                  </p:stCondLst>
                                  <p:childTnLst>
                                    <p:set>
                                      <p:cBhvr>
                                        <p:cTn id="63" dur="1" fill="hold">
                                          <p:stCondLst>
                                            <p:cond delay="0"/>
                                          </p:stCondLst>
                                        </p:cTn>
                                        <p:tgtEl>
                                          <p:spTgt spid="19466"/>
                                        </p:tgtEl>
                                        <p:attrNameLst>
                                          <p:attrName>style.visibility</p:attrName>
                                        </p:attrNameLst>
                                      </p:cBhvr>
                                      <p:to>
                                        <p:strVal val="visible"/>
                                      </p:to>
                                    </p:set>
                                    <p:animEffect>
                                      <p:cBhvr>
                                        <p:cTn id="64" dur="500"/>
                                        <p:tgtEl>
                                          <p:spTgt spid="19466"/>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19465"/>
                                        </p:tgtEl>
                                        <p:attrNameLst>
                                          <p:attrName>style.visibility</p:attrName>
                                        </p:attrNameLst>
                                      </p:cBhvr>
                                      <p:to>
                                        <p:strVal val="visible"/>
                                      </p:to>
                                    </p:set>
                                    <p:animEffect>
                                      <p:cBhvr>
                                        <p:cTn id="68" dur="500"/>
                                        <p:tgtEl>
                                          <p:spTgt spid="19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animBg="1"/>
      <p:bldP spid="19462" grpId="0" animBg="1"/>
      <p:bldP spid="19463" grpId="0" animBg="1"/>
      <p:bldP spid="19464" grpId="0" animBg="1"/>
      <p:bldP spid="19465" grpId="0" animBg="1"/>
      <p:bldP spid="19466" grpId="0" bldLvl="0" autoUpdateAnimBg="0"/>
      <p:bldP spid="19467" grpId="0" bldLvl="0" autoUpdateAnimBg="0"/>
      <p:bldP spid="19468" grpId="0" bldLvl="0" autoUpdateAnimBg="0"/>
      <p:bldP spid="19469" grpId="0" bldLvl="0" autoUpdateAnimBg="0"/>
      <p:bldP spid="19470" grpId="0" bldLvl="0" animBg="1" autoUpdateAnimBg="0"/>
      <p:bldP spid="19471" grpId="0" bldLvl="0" autoUpdateAnimBg="0"/>
      <p:bldP spid="19472" grpId="0" bldLvl="0" autoUpdateAnimBg="0"/>
      <p:bldP spid="19473"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5"/>
          <p:cNvSpPr>
            <a:spLocks noChangeArrowheads="1"/>
          </p:cNvSpPr>
          <p:nvPr/>
        </p:nvSpPr>
        <p:spPr bwMode="auto">
          <a:xfrm>
            <a:off x="0" y="2062163"/>
            <a:ext cx="12192000" cy="3090862"/>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20483" name="图片 22"/>
          <p:cNvPicPr>
            <a:picLocks noChangeAspect="1" noChangeArrowheads="1"/>
          </p:cNvPicPr>
          <p:nvPr/>
        </p:nvPicPr>
        <p:blipFill>
          <a:blip r:embed="rId1" cstate="print"/>
          <a:srcRect/>
          <a:stretch>
            <a:fillRect/>
          </a:stretch>
        </p:blipFill>
        <p:spPr bwMode="auto">
          <a:xfrm>
            <a:off x="4003675" y="2563813"/>
            <a:ext cx="2032000" cy="1385887"/>
          </a:xfrm>
          <a:prstGeom prst="rect">
            <a:avLst/>
          </a:prstGeom>
          <a:noFill/>
          <a:ln w="9525">
            <a:noFill/>
            <a:miter lim="800000"/>
            <a:headEnd/>
            <a:tailEnd/>
          </a:ln>
        </p:spPr>
      </p:pic>
      <p:pic>
        <p:nvPicPr>
          <p:cNvPr id="20484" name="图片 21"/>
          <p:cNvPicPr>
            <a:picLocks noChangeAspect="1" noChangeArrowheads="1"/>
          </p:cNvPicPr>
          <p:nvPr/>
        </p:nvPicPr>
        <p:blipFill>
          <a:blip r:embed="rId2" cstate="print"/>
          <a:srcRect b="9688"/>
          <a:stretch>
            <a:fillRect/>
          </a:stretch>
        </p:blipFill>
        <p:spPr bwMode="auto">
          <a:xfrm>
            <a:off x="1725613" y="2563813"/>
            <a:ext cx="2035175" cy="1392237"/>
          </a:xfrm>
          <a:prstGeom prst="rect">
            <a:avLst/>
          </a:prstGeom>
          <a:noFill/>
          <a:ln w="9525">
            <a:noFill/>
            <a:miter lim="800000"/>
            <a:headEnd/>
            <a:tailEnd/>
          </a:ln>
        </p:spPr>
      </p:pic>
      <p:pic>
        <p:nvPicPr>
          <p:cNvPr id="20485" name="图片 23"/>
          <p:cNvPicPr>
            <a:picLocks noChangeAspect="1" noChangeArrowheads="1"/>
          </p:cNvPicPr>
          <p:nvPr/>
        </p:nvPicPr>
        <p:blipFill>
          <a:blip r:embed="rId3" cstate="print"/>
          <a:srcRect/>
          <a:stretch>
            <a:fillRect/>
          </a:stretch>
        </p:blipFill>
        <p:spPr bwMode="auto">
          <a:xfrm>
            <a:off x="6276975" y="2566988"/>
            <a:ext cx="2041525" cy="1390650"/>
          </a:xfrm>
          <a:prstGeom prst="rect">
            <a:avLst/>
          </a:prstGeom>
          <a:noFill/>
          <a:ln w="9525">
            <a:noFill/>
            <a:miter lim="800000"/>
            <a:headEnd/>
            <a:tailEnd/>
          </a:ln>
        </p:spPr>
      </p:pic>
      <p:pic>
        <p:nvPicPr>
          <p:cNvPr id="20486" name="图片 24"/>
          <p:cNvPicPr>
            <a:picLocks noChangeAspect="1" noChangeArrowheads="1"/>
          </p:cNvPicPr>
          <p:nvPr/>
        </p:nvPicPr>
        <p:blipFill>
          <a:blip r:embed="rId4" cstate="print"/>
          <a:srcRect/>
          <a:stretch>
            <a:fillRect/>
          </a:stretch>
        </p:blipFill>
        <p:spPr bwMode="auto">
          <a:xfrm>
            <a:off x="8559800" y="2563813"/>
            <a:ext cx="2022475" cy="1392237"/>
          </a:xfrm>
          <a:prstGeom prst="rect">
            <a:avLst/>
          </a:prstGeom>
          <a:noFill/>
          <a:ln w="9525">
            <a:noFill/>
            <a:miter lim="800000"/>
            <a:headEnd/>
            <a:tailEnd/>
          </a:ln>
        </p:spPr>
      </p:pic>
      <p:grpSp>
        <p:nvGrpSpPr>
          <p:cNvPr id="20487" name="Group 7"/>
          <p:cNvGrpSpPr/>
          <p:nvPr/>
        </p:nvGrpSpPr>
        <p:grpSpPr bwMode="auto">
          <a:xfrm>
            <a:off x="0" y="5137150"/>
            <a:ext cx="12192000" cy="1138238"/>
            <a:chOff x="0" y="0"/>
            <a:chExt cx="12192000" cy="1137331"/>
          </a:xfrm>
        </p:grpSpPr>
        <p:sp>
          <p:nvSpPr>
            <p:cNvPr id="20488" name="矩形 6"/>
            <p:cNvSpPr>
              <a:spLocks noChangeArrowheads="1"/>
            </p:cNvSpPr>
            <p:nvPr/>
          </p:nvSpPr>
          <p:spPr bwMode="auto">
            <a:xfrm>
              <a:off x="0" y="0"/>
              <a:ext cx="12192000" cy="1137331"/>
            </a:xfrm>
            <a:prstGeom prst="rect">
              <a:avLst/>
            </a:prstGeom>
            <a:solidFill>
              <a:srgbClr val="3F3F3F"/>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0489" name="矩形 7"/>
            <p:cNvSpPr>
              <a:spLocks noChangeArrowheads="1"/>
            </p:cNvSpPr>
            <p:nvPr/>
          </p:nvSpPr>
          <p:spPr bwMode="auto">
            <a:xfrm>
              <a:off x="0" y="43543"/>
              <a:ext cx="12192000" cy="957943"/>
            </a:xfrm>
            <a:prstGeom prst="rect">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0490" name="文本框 12"/>
          <p:cNvSpPr>
            <a:spLocks noChangeArrowheads="1"/>
          </p:cNvSpPr>
          <p:nvPr/>
        </p:nvSpPr>
        <p:spPr bwMode="auto">
          <a:xfrm>
            <a:off x="5381625" y="482600"/>
            <a:ext cx="2108200" cy="647700"/>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en-US">
              <a:solidFill>
                <a:schemeClr val="bg1"/>
              </a:solidFill>
              <a:latin typeface="华文楷体" pitchFamily="2" charset="-122"/>
              <a:ea typeface="华文楷体" pitchFamily="2" charset="-122"/>
              <a:sym typeface="Times New Roman" panose="02020603050405020304" pitchFamily="18" charset="0"/>
            </a:endParaRPr>
          </a:p>
        </p:txBody>
      </p:sp>
      <p:sp>
        <p:nvSpPr>
          <p:cNvPr id="20491" name="文本框 13"/>
          <p:cNvSpPr>
            <a:spLocks noChangeArrowheads="1"/>
          </p:cNvSpPr>
          <p:nvPr/>
        </p:nvSpPr>
        <p:spPr bwMode="auto">
          <a:xfrm>
            <a:off x="7820025" y="482600"/>
            <a:ext cx="2108200" cy="369888"/>
          </a:xfrm>
          <a:prstGeom prst="rect">
            <a:avLst/>
          </a:prstGeom>
          <a:noFill/>
          <a:ln w="9525">
            <a:noFill/>
            <a:miter lim="800000"/>
          </a:ln>
        </p:spPr>
        <p:txBody>
          <a:bodyPr>
            <a:spAutoFit/>
          </a:bodyPr>
          <a:lstStyle/>
          <a:p>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en-US">
              <a:solidFill>
                <a:schemeClr val="bg1"/>
              </a:solidFill>
              <a:latin typeface="华文楷体" pitchFamily="2" charset="-122"/>
              <a:ea typeface="华文楷体" pitchFamily="2" charset="-122"/>
              <a:sym typeface="Times New Roman" panose="02020603050405020304" pitchFamily="18" charset="0"/>
            </a:endParaRPr>
          </a:p>
        </p:txBody>
      </p:sp>
      <p:sp>
        <p:nvSpPr>
          <p:cNvPr id="20492" name="直接连接符 9"/>
          <p:cNvSpPr>
            <a:spLocks noChangeShapeType="1"/>
          </p:cNvSpPr>
          <p:nvPr/>
        </p:nvSpPr>
        <p:spPr bwMode="auto">
          <a:xfrm>
            <a:off x="5216525" y="581025"/>
            <a:ext cx="0" cy="754063"/>
          </a:xfrm>
          <a:prstGeom prst="line">
            <a:avLst/>
          </a:prstGeom>
          <a:noFill/>
          <a:ln w="6350" cap="flat" cmpd="sng">
            <a:solidFill>
              <a:schemeClr val="bg1"/>
            </a:solidFill>
            <a:miter lim="800000"/>
          </a:ln>
        </p:spPr>
        <p:txBody>
          <a:bodyPr/>
          <a:lstStyle/>
          <a:p>
            <a:endParaRPr lang="zh-CN" altLang="en-US"/>
          </a:p>
        </p:txBody>
      </p:sp>
      <p:sp>
        <p:nvSpPr>
          <p:cNvPr id="20493" name="直接连接符 10"/>
          <p:cNvSpPr>
            <a:spLocks noChangeShapeType="1"/>
          </p:cNvSpPr>
          <p:nvPr/>
        </p:nvSpPr>
        <p:spPr bwMode="auto">
          <a:xfrm>
            <a:off x="7654925" y="581025"/>
            <a:ext cx="0" cy="361950"/>
          </a:xfrm>
          <a:prstGeom prst="line">
            <a:avLst/>
          </a:prstGeom>
          <a:noFill/>
          <a:ln w="6350" cap="flat" cmpd="sng">
            <a:solidFill>
              <a:schemeClr val="bg1"/>
            </a:solidFill>
            <a:miter lim="800000"/>
          </a:ln>
        </p:spPr>
        <p:txBody>
          <a:bodyPr/>
          <a:lstStyle/>
          <a:p>
            <a:endParaRPr lang="zh-CN" altLang="en-US"/>
          </a:p>
        </p:txBody>
      </p:sp>
      <p:sp>
        <p:nvSpPr>
          <p:cNvPr id="20494" name="文本框 11"/>
          <p:cNvSpPr>
            <a:spLocks noChangeArrowheads="1"/>
          </p:cNvSpPr>
          <p:nvPr/>
        </p:nvSpPr>
        <p:spPr bwMode="auto">
          <a:xfrm>
            <a:off x="1362075" y="482600"/>
            <a:ext cx="3689350" cy="647700"/>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en-US">
              <a:solidFill>
                <a:schemeClr val="bg1"/>
              </a:solidFill>
              <a:latin typeface="华文楷体" pitchFamily="2" charset="-122"/>
              <a:ea typeface="华文楷体" pitchFamily="2" charset="-122"/>
              <a:sym typeface="Times New Roman" panose="02020603050405020304" pitchFamily="18" charset="0"/>
            </a:endParaRPr>
          </a:p>
        </p:txBody>
      </p:sp>
      <p:grpSp>
        <p:nvGrpSpPr>
          <p:cNvPr id="20495" name="Group 15"/>
          <p:cNvGrpSpPr/>
          <p:nvPr/>
        </p:nvGrpSpPr>
        <p:grpSpPr bwMode="auto">
          <a:xfrm>
            <a:off x="404813" y="5397500"/>
            <a:ext cx="5630862" cy="647700"/>
            <a:chOff x="0" y="0"/>
            <a:chExt cx="5631217" cy="646331"/>
          </a:xfrm>
        </p:grpSpPr>
        <p:sp>
          <p:nvSpPr>
            <p:cNvPr id="20496" name="文本框 14"/>
            <p:cNvSpPr>
              <a:spLocks noChangeArrowheads="1"/>
            </p:cNvSpPr>
            <p:nvPr/>
          </p:nvSpPr>
          <p:spPr bwMode="auto">
            <a:xfrm>
              <a:off x="0" y="92334"/>
              <a:ext cx="2411832" cy="461665"/>
            </a:xfrm>
            <a:prstGeom prst="rect">
              <a:avLst/>
            </a:prstGeom>
            <a:noFill/>
            <a:ln w="9525">
              <a:noFill/>
              <a:miter lim="800000"/>
            </a:ln>
          </p:spPr>
          <p:txBody>
            <a:bodyPr>
              <a:spAutoFit/>
            </a:bodyPr>
            <a:lstStyle/>
            <a:p>
              <a:r>
                <a:rPr lang="en-US" sz="2400">
                  <a:solidFill>
                    <a:srgbClr val="FFFFFF"/>
                  </a:solidFill>
                  <a:latin typeface="Times New Roman" panose="02020603050405020304" pitchFamily="18" charset="0"/>
                  <a:sym typeface="Times New Roman" panose="02020603050405020304" pitchFamily="18" charset="0"/>
                </a:rPr>
                <a:t>TYPE HERE</a:t>
              </a:r>
              <a:endParaRPr lang="zh-CN" altLang="en-US" sz="2400">
                <a:solidFill>
                  <a:srgbClr val="FFFFFF"/>
                </a:solidFill>
                <a:latin typeface="Times New Roman" panose="02020603050405020304" pitchFamily="18" charset="0"/>
                <a:sym typeface="Times New Roman" panose="02020603050405020304" pitchFamily="18" charset="0"/>
              </a:endParaRPr>
            </a:p>
          </p:txBody>
        </p:sp>
        <p:sp>
          <p:nvSpPr>
            <p:cNvPr id="20497" name="文本框 15"/>
            <p:cNvSpPr>
              <a:spLocks noChangeArrowheads="1"/>
            </p:cNvSpPr>
            <p:nvPr/>
          </p:nvSpPr>
          <p:spPr bwMode="auto">
            <a:xfrm>
              <a:off x="1942127" y="0"/>
              <a:ext cx="3689090" cy="646331"/>
            </a:xfrm>
            <a:prstGeom prst="rect">
              <a:avLst/>
            </a:prstGeom>
            <a:noFill/>
            <a:ln w="9525">
              <a:noFill/>
              <a:miter lim="800000"/>
            </a:ln>
          </p:spPr>
          <p:txBody>
            <a:bodyPr>
              <a:spAutoFit/>
            </a:bodyPr>
            <a:lstStyle/>
            <a:p>
              <a:r>
                <a:rPr lang="zh-CN" altLang="en-US">
                  <a:solidFill>
                    <a:srgbClr val="FFFFFF"/>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rgbClr val="FFFFFF"/>
                </a:solidFill>
                <a:latin typeface="华文楷体" pitchFamily="2" charset="-122"/>
                <a:ea typeface="华文楷体" pitchFamily="2" charset="-122"/>
                <a:sym typeface="Times New Roman" panose="02020603050405020304" pitchFamily="18" charset="0"/>
              </a:endParaRPr>
            </a:p>
          </p:txBody>
        </p:sp>
      </p:grpSp>
      <p:sp>
        <p:nvSpPr>
          <p:cNvPr id="20498" name="文本框 16"/>
          <p:cNvSpPr>
            <a:spLocks noChangeArrowheads="1"/>
          </p:cNvSpPr>
          <p:nvPr/>
        </p:nvSpPr>
        <p:spPr bwMode="auto">
          <a:xfrm>
            <a:off x="1625600" y="4092575"/>
            <a:ext cx="2266950" cy="923925"/>
          </a:xfrm>
          <a:prstGeom prst="rect">
            <a:avLst/>
          </a:prstGeom>
          <a:noFill/>
          <a:ln w="9525">
            <a:noFill/>
            <a:miter lim="800000"/>
          </a:ln>
        </p:spPr>
        <p:txBody>
          <a:bodyPr>
            <a:spAutoFit/>
          </a:bodyPr>
          <a:lstStyle/>
          <a:p>
            <a:r>
              <a:rPr lang="zh-CN" altLang="en-US">
                <a:solidFill>
                  <a:srgbClr val="FFFFFF"/>
                </a:solidFill>
                <a:latin typeface="华文楷体" pitchFamily="2" charset="-122"/>
                <a:ea typeface="华文楷体" pitchFamily="2" charset="-122"/>
                <a:sym typeface="Times New Roman" panose="02020603050405020304" pitchFamily="18" charset="0"/>
              </a:rPr>
              <a:t>这里输入文本这里输入文本这里输入文本这里输入文本。</a:t>
            </a:r>
            <a:endParaRPr lang="en-US">
              <a:solidFill>
                <a:srgbClr val="FFFFFF"/>
              </a:solidFill>
              <a:latin typeface="华文楷体" pitchFamily="2" charset="-122"/>
              <a:ea typeface="华文楷体" pitchFamily="2" charset="-122"/>
              <a:sym typeface="Times New Roman" panose="02020603050405020304" pitchFamily="18" charset="0"/>
            </a:endParaRPr>
          </a:p>
        </p:txBody>
      </p:sp>
      <p:sp>
        <p:nvSpPr>
          <p:cNvPr id="20499" name="文本框 17"/>
          <p:cNvSpPr>
            <a:spLocks noChangeArrowheads="1"/>
          </p:cNvSpPr>
          <p:nvPr/>
        </p:nvSpPr>
        <p:spPr bwMode="auto">
          <a:xfrm>
            <a:off x="6164263" y="4092575"/>
            <a:ext cx="2266950" cy="923925"/>
          </a:xfrm>
          <a:prstGeom prst="rect">
            <a:avLst/>
          </a:prstGeom>
          <a:noFill/>
          <a:ln w="9525">
            <a:noFill/>
            <a:miter lim="800000"/>
          </a:ln>
        </p:spPr>
        <p:txBody>
          <a:bodyPr>
            <a:spAutoFit/>
          </a:bodyPr>
          <a:lstStyle/>
          <a:p>
            <a:r>
              <a:rPr lang="zh-CN" altLang="en-US">
                <a:solidFill>
                  <a:srgbClr val="FFFFFF"/>
                </a:solidFill>
                <a:latin typeface="华文楷体" pitchFamily="2" charset="-122"/>
                <a:ea typeface="华文楷体" pitchFamily="2" charset="-122"/>
                <a:sym typeface="Times New Roman" panose="02020603050405020304" pitchFamily="18" charset="0"/>
              </a:rPr>
              <a:t>这里输入文本这里输入文本这里输入文本输入文本。</a:t>
            </a:r>
            <a:endParaRPr lang="en-US">
              <a:solidFill>
                <a:srgbClr val="FFFFFF"/>
              </a:solidFill>
              <a:latin typeface="华文楷体" pitchFamily="2" charset="-122"/>
              <a:ea typeface="华文楷体" pitchFamily="2" charset="-122"/>
              <a:sym typeface="Times New Roman" panose="02020603050405020304" pitchFamily="18" charset="0"/>
            </a:endParaRPr>
          </a:p>
        </p:txBody>
      </p:sp>
      <p:sp>
        <p:nvSpPr>
          <p:cNvPr id="20500" name="文本框 18"/>
          <p:cNvSpPr>
            <a:spLocks noChangeArrowheads="1"/>
          </p:cNvSpPr>
          <p:nvPr/>
        </p:nvSpPr>
        <p:spPr bwMode="auto">
          <a:xfrm>
            <a:off x="3894138" y="4092575"/>
            <a:ext cx="2266950" cy="647700"/>
          </a:xfrm>
          <a:prstGeom prst="rect">
            <a:avLst/>
          </a:prstGeom>
          <a:noFill/>
          <a:ln w="9525">
            <a:noFill/>
            <a:miter lim="800000"/>
          </a:ln>
        </p:spPr>
        <p:txBody>
          <a:bodyPr>
            <a:spAutoFit/>
          </a:bodyPr>
          <a:lstStyle/>
          <a:p>
            <a:r>
              <a:rPr lang="zh-CN" altLang="en-US">
                <a:solidFill>
                  <a:srgbClr val="FFFFFF"/>
                </a:solidFill>
                <a:latin typeface="华文楷体" pitchFamily="2" charset="-122"/>
                <a:ea typeface="华文楷体" pitchFamily="2" charset="-122"/>
                <a:sym typeface="Times New Roman" panose="02020603050405020304" pitchFamily="18" charset="0"/>
              </a:rPr>
              <a:t>这里输入文本这里输入文本输入文本。</a:t>
            </a:r>
            <a:endParaRPr lang="en-US">
              <a:solidFill>
                <a:srgbClr val="FFFFFF"/>
              </a:solidFill>
              <a:latin typeface="华文楷体" pitchFamily="2" charset="-122"/>
              <a:ea typeface="华文楷体" pitchFamily="2" charset="-122"/>
              <a:sym typeface="Times New Roman" panose="02020603050405020304" pitchFamily="18" charset="0"/>
            </a:endParaRPr>
          </a:p>
        </p:txBody>
      </p:sp>
      <p:sp>
        <p:nvSpPr>
          <p:cNvPr id="20501" name="文本框 19"/>
          <p:cNvSpPr>
            <a:spLocks noChangeArrowheads="1"/>
          </p:cNvSpPr>
          <p:nvPr/>
        </p:nvSpPr>
        <p:spPr bwMode="auto">
          <a:xfrm>
            <a:off x="8432800" y="4092575"/>
            <a:ext cx="2266950" cy="647700"/>
          </a:xfrm>
          <a:prstGeom prst="rect">
            <a:avLst/>
          </a:prstGeom>
          <a:noFill/>
          <a:ln w="9525">
            <a:noFill/>
            <a:miter lim="800000"/>
          </a:ln>
        </p:spPr>
        <p:txBody>
          <a:bodyPr>
            <a:spAutoFit/>
          </a:bodyPr>
          <a:lstStyle/>
          <a:p>
            <a:r>
              <a:rPr lang="zh-CN" altLang="en-US">
                <a:solidFill>
                  <a:srgbClr val="FFFFFF"/>
                </a:solidFill>
                <a:latin typeface="华文楷体" pitchFamily="2" charset="-122"/>
                <a:ea typeface="华文楷体" pitchFamily="2" charset="-122"/>
                <a:sym typeface="Times New Roman" panose="02020603050405020304" pitchFamily="18" charset="0"/>
              </a:rPr>
              <a:t>这里输入文本这里输入文本输入文本。</a:t>
            </a:r>
            <a:endParaRPr lang="en-US">
              <a:solidFill>
                <a:srgbClr val="FFFFFF"/>
              </a:solidFill>
              <a:latin typeface="华文楷体" pitchFamily="2" charset="-122"/>
              <a:ea typeface="华文楷体" pitchFamily="2" charset="-122"/>
              <a:sym typeface="Times New Roman" panose="02020603050405020304" pitchFamily="18" charset="0"/>
            </a:endParaRPr>
          </a:p>
        </p:txBody>
      </p:sp>
      <p:sp>
        <p:nvSpPr>
          <p:cNvPr id="20502" name="平行四边形 8"/>
          <p:cNvSpPr>
            <a:spLocks noChangeArrowheads="1"/>
          </p:cNvSpPr>
          <p:nvPr/>
        </p:nvSpPr>
        <p:spPr bwMode="auto">
          <a:xfrm>
            <a:off x="1492250" y="2439988"/>
            <a:ext cx="1125538" cy="304800"/>
          </a:xfrm>
          <a:prstGeom prst="parallelogram">
            <a:avLst>
              <a:gd name="adj" fmla="val 33337"/>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94"/>
                                        </p:tgtEl>
                                        <p:attrNameLst>
                                          <p:attrName>style.visibility</p:attrName>
                                        </p:attrNameLst>
                                      </p:cBhvr>
                                      <p:to>
                                        <p:strVal val="visible"/>
                                      </p:to>
                                    </p:set>
                                    <p:animEffect>
                                      <p:cBhvr>
                                        <p:cTn id="7" dur="500"/>
                                        <p:tgtEl>
                                          <p:spTgt spid="2049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0492"/>
                                        </p:tgtEl>
                                        <p:attrNameLst>
                                          <p:attrName>style.visibility</p:attrName>
                                        </p:attrNameLst>
                                      </p:cBhvr>
                                      <p:to>
                                        <p:strVal val="visible"/>
                                      </p:to>
                                    </p:set>
                                    <p:animEffect>
                                      <p:cBhvr>
                                        <p:cTn id="11" dur="500"/>
                                        <p:tgtEl>
                                          <p:spTgt spid="2049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490"/>
                                        </p:tgtEl>
                                        <p:attrNameLst>
                                          <p:attrName>style.visibility</p:attrName>
                                        </p:attrNameLst>
                                      </p:cBhvr>
                                      <p:to>
                                        <p:strVal val="visible"/>
                                      </p:to>
                                    </p:set>
                                    <p:animEffect>
                                      <p:cBhvr>
                                        <p:cTn id="15" dur="500"/>
                                        <p:tgtEl>
                                          <p:spTgt spid="2049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0493"/>
                                        </p:tgtEl>
                                        <p:attrNameLst>
                                          <p:attrName>style.visibility</p:attrName>
                                        </p:attrNameLst>
                                      </p:cBhvr>
                                      <p:to>
                                        <p:strVal val="visible"/>
                                      </p:to>
                                    </p:set>
                                    <p:animEffect>
                                      <p:cBhvr>
                                        <p:cTn id="19" dur="500"/>
                                        <p:tgtEl>
                                          <p:spTgt spid="2049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491"/>
                                        </p:tgtEl>
                                        <p:attrNameLst>
                                          <p:attrName>style.visibility</p:attrName>
                                        </p:attrNameLst>
                                      </p:cBhvr>
                                      <p:to>
                                        <p:strVal val="visible"/>
                                      </p:to>
                                    </p:set>
                                    <p:animEffect>
                                      <p:cBhvr>
                                        <p:cTn id="23" dur="500"/>
                                        <p:tgtEl>
                                          <p:spTgt spid="2049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0482"/>
                                        </p:tgtEl>
                                        <p:attrNameLst>
                                          <p:attrName>style.visibility</p:attrName>
                                        </p:attrNameLst>
                                      </p:cBhvr>
                                      <p:to>
                                        <p:strVal val="visible"/>
                                      </p:to>
                                    </p:set>
                                    <p:animEffect>
                                      <p:cBhvr>
                                        <p:cTn id="27" dur="500"/>
                                        <p:tgtEl>
                                          <p:spTgt spid="20482"/>
                                        </p:tgtEl>
                                      </p:cBhvr>
                                    </p:animEffect>
                                  </p:childTnLst>
                                </p:cTn>
                              </p:par>
                            </p:childTnLst>
                          </p:cTn>
                        </p:par>
                        <p:par>
                          <p:cTn id="28" fill="hold">
                            <p:stCondLst>
                              <p:cond delay="3000"/>
                            </p:stCondLst>
                            <p:childTnLst>
                              <p:par>
                                <p:cTn id="29" presetID="2" presetClass="entr" presetSubtype="8" fill="hold" grpId="0" nodeType="afterEffect">
                                  <p:stCondLst>
                                    <p:cond delay="0"/>
                                  </p:stCondLst>
                                  <p:childTnLst>
                                    <p:set>
                                      <p:cBhvr>
                                        <p:cTn id="30" dur="1" fill="hold">
                                          <p:stCondLst>
                                            <p:cond delay="0"/>
                                          </p:stCondLst>
                                        </p:cTn>
                                        <p:tgtEl>
                                          <p:spTgt spid="20502"/>
                                        </p:tgtEl>
                                        <p:attrNameLst>
                                          <p:attrName>style.visibility</p:attrName>
                                        </p:attrNameLst>
                                      </p:cBhvr>
                                      <p:to>
                                        <p:strVal val="visible"/>
                                      </p:to>
                                    </p:set>
                                    <p:anim calcmode="lin" valueType="num">
                                      <p:cBhvr>
                                        <p:cTn id="31" dur="500" fill="hold"/>
                                        <p:tgtEl>
                                          <p:spTgt spid="20502"/>
                                        </p:tgtEl>
                                        <p:attrNameLst>
                                          <p:attrName>ppt_x</p:attrName>
                                        </p:attrNameLst>
                                      </p:cBhvr>
                                      <p:tavLst>
                                        <p:tav tm="0">
                                          <p:val>
                                            <p:strVal val="0-#ppt_w/2"/>
                                          </p:val>
                                        </p:tav>
                                        <p:tav tm="100000">
                                          <p:val>
                                            <p:strVal val="#ppt_x"/>
                                          </p:val>
                                        </p:tav>
                                      </p:tavLst>
                                    </p:anim>
                                    <p:anim calcmode="lin" valueType="num">
                                      <p:cBhvr>
                                        <p:cTn id="32" dur="500" fill="hold"/>
                                        <p:tgtEl>
                                          <p:spTgt spid="20502"/>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20484"/>
                                        </p:tgtEl>
                                        <p:attrNameLst>
                                          <p:attrName>style.visibility</p:attrName>
                                        </p:attrNameLst>
                                      </p:cBhvr>
                                      <p:to>
                                        <p:strVal val="visible"/>
                                      </p:to>
                                    </p:set>
                                    <p:animEffect>
                                      <p:cBhvr>
                                        <p:cTn id="36" dur="500"/>
                                        <p:tgtEl>
                                          <p:spTgt spid="20484"/>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20498"/>
                                        </p:tgtEl>
                                        <p:attrNameLst>
                                          <p:attrName>style.visibility</p:attrName>
                                        </p:attrNameLst>
                                      </p:cBhvr>
                                      <p:to>
                                        <p:strVal val="visible"/>
                                      </p:to>
                                    </p:set>
                                    <p:animEffect>
                                      <p:cBhvr>
                                        <p:cTn id="40" dur="500"/>
                                        <p:tgtEl>
                                          <p:spTgt spid="20498"/>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20483"/>
                                        </p:tgtEl>
                                        <p:attrNameLst>
                                          <p:attrName>style.visibility</p:attrName>
                                        </p:attrNameLst>
                                      </p:cBhvr>
                                      <p:to>
                                        <p:strVal val="visible"/>
                                      </p:to>
                                    </p:set>
                                    <p:animEffect>
                                      <p:cBhvr>
                                        <p:cTn id="44" dur="500"/>
                                        <p:tgtEl>
                                          <p:spTgt spid="20483"/>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20500"/>
                                        </p:tgtEl>
                                        <p:attrNameLst>
                                          <p:attrName>style.visibility</p:attrName>
                                        </p:attrNameLst>
                                      </p:cBhvr>
                                      <p:to>
                                        <p:strVal val="visible"/>
                                      </p:to>
                                    </p:set>
                                    <p:animEffect>
                                      <p:cBhvr>
                                        <p:cTn id="48" dur="500"/>
                                        <p:tgtEl>
                                          <p:spTgt spid="20500"/>
                                        </p:tgtEl>
                                      </p:cBhvr>
                                    </p:animEffect>
                                  </p:childTnLst>
                                </p:cTn>
                              </p:par>
                            </p:childTnLst>
                          </p:cTn>
                        </p:par>
                        <p:par>
                          <p:cTn id="49" fill="hold">
                            <p:stCondLst>
                              <p:cond delay="5500"/>
                            </p:stCondLst>
                            <p:childTnLst>
                              <p:par>
                                <p:cTn id="50" presetID="10" presetClass="entr" presetSubtype="0" fill="hold" nodeType="afterEffect">
                                  <p:stCondLst>
                                    <p:cond delay="0"/>
                                  </p:stCondLst>
                                  <p:childTnLst>
                                    <p:set>
                                      <p:cBhvr>
                                        <p:cTn id="51" dur="1" fill="hold">
                                          <p:stCondLst>
                                            <p:cond delay="0"/>
                                          </p:stCondLst>
                                        </p:cTn>
                                        <p:tgtEl>
                                          <p:spTgt spid="20485"/>
                                        </p:tgtEl>
                                        <p:attrNameLst>
                                          <p:attrName>style.visibility</p:attrName>
                                        </p:attrNameLst>
                                      </p:cBhvr>
                                      <p:to>
                                        <p:strVal val="visible"/>
                                      </p:to>
                                    </p:set>
                                    <p:animEffect>
                                      <p:cBhvr>
                                        <p:cTn id="52" dur="500"/>
                                        <p:tgtEl>
                                          <p:spTgt spid="20485"/>
                                        </p:tgtEl>
                                      </p:cBhvr>
                                    </p:animEffect>
                                  </p:child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20499"/>
                                        </p:tgtEl>
                                        <p:attrNameLst>
                                          <p:attrName>style.visibility</p:attrName>
                                        </p:attrNameLst>
                                      </p:cBhvr>
                                      <p:to>
                                        <p:strVal val="visible"/>
                                      </p:to>
                                    </p:set>
                                    <p:animEffect>
                                      <p:cBhvr>
                                        <p:cTn id="56" dur="500"/>
                                        <p:tgtEl>
                                          <p:spTgt spid="20499"/>
                                        </p:tgtEl>
                                      </p:cBhvr>
                                    </p:animEffect>
                                  </p:childTnLst>
                                </p:cTn>
                              </p:par>
                            </p:childTnLst>
                          </p:cTn>
                        </p:par>
                        <p:par>
                          <p:cTn id="57" fill="hold">
                            <p:stCondLst>
                              <p:cond delay="6500"/>
                            </p:stCondLst>
                            <p:childTnLst>
                              <p:par>
                                <p:cTn id="58" presetID="10" presetClass="entr" presetSubtype="0" fill="hold" nodeType="afterEffect">
                                  <p:stCondLst>
                                    <p:cond delay="0"/>
                                  </p:stCondLst>
                                  <p:childTnLst>
                                    <p:set>
                                      <p:cBhvr>
                                        <p:cTn id="59" dur="1" fill="hold">
                                          <p:stCondLst>
                                            <p:cond delay="0"/>
                                          </p:stCondLst>
                                        </p:cTn>
                                        <p:tgtEl>
                                          <p:spTgt spid="20486"/>
                                        </p:tgtEl>
                                        <p:attrNameLst>
                                          <p:attrName>style.visibility</p:attrName>
                                        </p:attrNameLst>
                                      </p:cBhvr>
                                      <p:to>
                                        <p:strVal val="visible"/>
                                      </p:to>
                                    </p:set>
                                    <p:animEffect>
                                      <p:cBhvr>
                                        <p:cTn id="60" dur="500"/>
                                        <p:tgtEl>
                                          <p:spTgt spid="20486"/>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20501"/>
                                        </p:tgtEl>
                                        <p:attrNameLst>
                                          <p:attrName>style.visibility</p:attrName>
                                        </p:attrNameLst>
                                      </p:cBhvr>
                                      <p:to>
                                        <p:strVal val="visible"/>
                                      </p:to>
                                    </p:set>
                                    <p:animEffect>
                                      <p:cBhvr>
                                        <p:cTn id="64" dur="500"/>
                                        <p:tgtEl>
                                          <p:spTgt spid="20501"/>
                                        </p:tgtEl>
                                      </p:cBhvr>
                                    </p:animEffect>
                                  </p:childTnLst>
                                </p:cTn>
                              </p:par>
                            </p:childTnLst>
                          </p:cTn>
                        </p:par>
                        <p:par>
                          <p:cTn id="65" fill="hold">
                            <p:stCondLst>
                              <p:cond delay="7500"/>
                            </p:stCondLst>
                            <p:childTnLst>
                              <p:par>
                                <p:cTn id="66" presetID="22" presetClass="entr" presetSubtype="8" fill="hold" nodeType="afterEffect">
                                  <p:stCondLst>
                                    <p:cond delay="0"/>
                                  </p:stCondLst>
                                  <p:childTnLst>
                                    <p:set>
                                      <p:cBhvr>
                                        <p:cTn id="67" dur="1" fill="hold">
                                          <p:stCondLst>
                                            <p:cond delay="0"/>
                                          </p:stCondLst>
                                        </p:cTn>
                                        <p:tgtEl>
                                          <p:spTgt spid="20487"/>
                                        </p:tgtEl>
                                        <p:attrNameLst>
                                          <p:attrName>style.visibility</p:attrName>
                                        </p:attrNameLst>
                                      </p:cBhvr>
                                      <p:to>
                                        <p:strVal val="visible"/>
                                      </p:to>
                                    </p:set>
                                    <p:animEffect>
                                      <p:cBhvr>
                                        <p:cTn id="68" dur="500"/>
                                        <p:tgtEl>
                                          <p:spTgt spid="20487"/>
                                        </p:tgtEl>
                                      </p:cBhvr>
                                    </p:animEffect>
                                  </p:childTnLst>
                                </p:cTn>
                              </p:par>
                            </p:childTnLst>
                          </p:cTn>
                        </p:par>
                        <p:par>
                          <p:cTn id="69" fill="hold">
                            <p:stCondLst>
                              <p:cond delay="8000"/>
                            </p:stCondLst>
                            <p:childTnLst>
                              <p:par>
                                <p:cTn id="70" presetID="52" presetClass="entr" presetSubtype="0" fill="hold" nodeType="afterEffect">
                                  <p:stCondLst>
                                    <p:cond delay="0"/>
                                  </p:stCondLst>
                                  <p:childTnLst>
                                    <p:set>
                                      <p:cBhvr>
                                        <p:cTn id="71" dur="1" fill="hold">
                                          <p:stCondLst>
                                            <p:cond delay="0"/>
                                          </p:stCondLst>
                                        </p:cTn>
                                        <p:tgtEl>
                                          <p:spTgt spid="20495"/>
                                        </p:tgtEl>
                                        <p:attrNameLst>
                                          <p:attrName>style.visibility</p:attrName>
                                        </p:attrNameLst>
                                      </p:cBhvr>
                                      <p:to>
                                        <p:strVal val="visible"/>
                                      </p:to>
                                    </p:set>
                                    <p:animScale>
                                      <p:cBhvr>
                                        <p:cTn id="72" dur="1000" decel="50000" fill="hold">
                                          <p:stCondLst>
                                            <p:cond delay="0"/>
                                          </p:stCondLst>
                                        </p:cTn>
                                        <p:tgtEl>
                                          <p:spTgt spid="204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1000" decel="50000" fill="hold">
                                          <p:stCondLst>
                                            <p:cond delay="0"/>
                                          </p:stCondLst>
                                        </p:cTn>
                                        <p:tgtEl>
                                          <p:spTgt spid="20495"/>
                                        </p:tgtEl>
                                        <p:attrNameLst>
                                          <p:attrName>ppt_x</p:attrName>
                                          <p:attrName>ppt_y</p:attrName>
                                        </p:attrNameLst>
                                      </p:cBhvr>
                                      <p:rCtr x="0" y="0"/>
                                    </p:animMotion>
                                    <p:animEffect>
                                      <p:cBhvr>
                                        <p:cTn id="74" dur="1000"/>
                                        <p:tgtEl>
                                          <p:spTgt spid="204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ldLvl="0" animBg="1" autoUpdateAnimBg="0"/>
      <p:bldP spid="20490" grpId="0" bldLvl="0" autoUpdateAnimBg="0"/>
      <p:bldP spid="20491" grpId="0" bldLvl="0" autoUpdateAnimBg="0"/>
      <p:bldP spid="20492" grpId="0" animBg="1"/>
      <p:bldP spid="20493" grpId="0" animBg="1"/>
      <p:bldP spid="20494" grpId="0" bldLvl="0" autoUpdateAnimBg="0"/>
      <p:bldP spid="20498" grpId="0" bldLvl="0" autoUpdateAnimBg="0"/>
      <p:bldP spid="20499" grpId="0" bldLvl="0" autoUpdateAnimBg="0"/>
      <p:bldP spid="20500" grpId="0" bldLvl="0" autoUpdateAnimBg="0"/>
      <p:bldP spid="20501" grpId="0" bldLvl="0" autoUpdateAnimBg="0"/>
      <p:bldP spid="20502" grpId="0" bldLvl="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7"/>
          <p:cNvSpPr>
            <a:spLocks noChangeArrowheads="1"/>
          </p:cNvSpPr>
          <p:nvPr/>
        </p:nvSpPr>
        <p:spPr bwMode="auto">
          <a:xfrm>
            <a:off x="0" y="581025"/>
            <a:ext cx="12192000" cy="5694363"/>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1507" name="矩形 1"/>
          <p:cNvSpPr>
            <a:spLocks noChangeArrowheads="1"/>
          </p:cNvSpPr>
          <p:nvPr/>
        </p:nvSpPr>
        <p:spPr bwMode="auto">
          <a:xfrm>
            <a:off x="1470025" y="1247775"/>
            <a:ext cx="5810250" cy="3905250"/>
          </a:xfrm>
          <a:prstGeom prst="rect">
            <a:avLst/>
          </a:prstGeom>
          <a:solidFill>
            <a:srgbClr val="BFBFBF"/>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1508" name="椭圆 3"/>
          <p:cNvSpPr>
            <a:spLocks noChangeArrowheads="1"/>
          </p:cNvSpPr>
          <p:nvPr/>
        </p:nvSpPr>
        <p:spPr bwMode="auto">
          <a:xfrm>
            <a:off x="7996238" y="1343025"/>
            <a:ext cx="2366962" cy="2366963"/>
          </a:xfrm>
          <a:prstGeom prst="ellipse">
            <a:avLst/>
          </a:prstGeom>
          <a:blipFill dpi="0" rotWithShape="1">
            <a:blip r:embed="rId1" cstate="print"/>
            <a:srcRect/>
            <a:stretch>
              <a:fillRect/>
            </a:stretch>
          </a:blip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1509" name="平行四边形 4"/>
          <p:cNvSpPr>
            <a:spLocks noChangeArrowheads="1"/>
          </p:cNvSpPr>
          <p:nvPr/>
        </p:nvSpPr>
        <p:spPr bwMode="auto">
          <a:xfrm>
            <a:off x="8750300" y="1247775"/>
            <a:ext cx="1125538" cy="304800"/>
          </a:xfrm>
          <a:prstGeom prst="parallelogram">
            <a:avLst>
              <a:gd name="adj" fmla="val 33337"/>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1510" name="直接连接符 6"/>
          <p:cNvSpPr>
            <a:spLocks noChangeShapeType="1"/>
          </p:cNvSpPr>
          <p:nvPr/>
        </p:nvSpPr>
        <p:spPr bwMode="auto">
          <a:xfrm>
            <a:off x="8024813" y="4460875"/>
            <a:ext cx="2338387" cy="0"/>
          </a:xfrm>
          <a:prstGeom prst="line">
            <a:avLst/>
          </a:prstGeom>
          <a:noFill/>
          <a:ln w="38100" cap="flat" cmpd="sng">
            <a:solidFill>
              <a:schemeClr val="tx1"/>
            </a:solidFill>
            <a:miter lim="800000"/>
          </a:ln>
        </p:spPr>
        <p:txBody>
          <a:bodyPr/>
          <a:lstStyle/>
          <a:p>
            <a:endParaRPr lang="zh-CN" altLang="en-US"/>
          </a:p>
        </p:txBody>
      </p:sp>
      <p:grpSp>
        <p:nvGrpSpPr>
          <p:cNvPr id="21511" name="Group 7"/>
          <p:cNvGrpSpPr/>
          <p:nvPr/>
        </p:nvGrpSpPr>
        <p:grpSpPr bwMode="auto">
          <a:xfrm>
            <a:off x="1470025" y="1247775"/>
            <a:ext cx="5810250" cy="5027613"/>
            <a:chOff x="0" y="0"/>
            <a:chExt cx="5808900" cy="5027158"/>
          </a:xfrm>
        </p:grpSpPr>
        <p:pic>
          <p:nvPicPr>
            <p:cNvPr id="21512" name="图片 8"/>
            <p:cNvPicPr>
              <a:picLocks noChangeAspect="1" noChangeArrowheads="1"/>
            </p:cNvPicPr>
            <p:nvPr/>
          </p:nvPicPr>
          <p:blipFill>
            <a:blip r:embed="rId2" cstate="print"/>
            <a:srcRect l="3917" t="18373"/>
            <a:stretch>
              <a:fillRect/>
            </a:stretch>
          </p:blipFill>
          <p:spPr bwMode="auto">
            <a:xfrm>
              <a:off x="0" y="0"/>
              <a:ext cx="5808900" cy="3908386"/>
            </a:xfrm>
            <a:prstGeom prst="rect">
              <a:avLst/>
            </a:prstGeom>
            <a:noFill/>
            <a:ln w="9525">
              <a:noFill/>
              <a:miter lim="800000"/>
              <a:headEnd/>
              <a:tailEnd/>
            </a:ln>
          </p:spPr>
        </p:pic>
        <p:sp>
          <p:nvSpPr>
            <p:cNvPr id="21513" name="矩形 9"/>
            <p:cNvSpPr>
              <a:spLocks noChangeArrowheads="1"/>
            </p:cNvSpPr>
            <p:nvPr/>
          </p:nvSpPr>
          <p:spPr bwMode="auto">
            <a:xfrm>
              <a:off x="272265" y="3368673"/>
              <a:ext cx="2770881" cy="165848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1514" name="直接连接符 5"/>
          <p:cNvSpPr>
            <a:spLocks noChangeShapeType="1"/>
          </p:cNvSpPr>
          <p:nvPr/>
        </p:nvSpPr>
        <p:spPr bwMode="auto">
          <a:xfrm>
            <a:off x="1957388" y="5984875"/>
            <a:ext cx="2338387" cy="0"/>
          </a:xfrm>
          <a:prstGeom prst="line">
            <a:avLst/>
          </a:prstGeom>
          <a:noFill/>
          <a:ln w="38100" cap="flat" cmpd="sng">
            <a:solidFill>
              <a:schemeClr val="tx1"/>
            </a:solidFill>
            <a:miter lim="800000"/>
          </a:ln>
        </p:spPr>
        <p:txBody>
          <a:bodyPr/>
          <a:lstStyle/>
          <a:p>
            <a:endParaRPr lang="zh-CN" altLang="en-US"/>
          </a:p>
        </p:txBody>
      </p:sp>
      <p:sp>
        <p:nvSpPr>
          <p:cNvPr id="21515" name="文本框 10"/>
          <p:cNvSpPr>
            <a:spLocks noChangeArrowheads="1"/>
          </p:cNvSpPr>
          <p:nvPr/>
        </p:nvSpPr>
        <p:spPr bwMode="auto">
          <a:xfrm>
            <a:off x="1908175" y="4659313"/>
            <a:ext cx="2411413" cy="1200150"/>
          </a:xfrm>
          <a:prstGeom prst="rect">
            <a:avLst/>
          </a:prstGeom>
          <a:noFill/>
          <a:ln w="9525">
            <a:noFill/>
            <a:miter lim="800000"/>
          </a:ln>
        </p:spPr>
        <p:txBody>
          <a:bodyPr>
            <a:spAutoFit/>
          </a:bodyPr>
          <a:lstStyle/>
          <a:p>
            <a:r>
              <a:rPr lang="en-US" sz="2400">
                <a:solidFill>
                  <a:srgbClr val="FFFFFF"/>
                </a:solidFill>
                <a:latin typeface="Times New Roman" panose="02020603050405020304" pitchFamily="18" charset="0"/>
                <a:sym typeface="Times New Roman" panose="02020603050405020304" pitchFamily="18" charset="0"/>
              </a:rPr>
              <a:t>TYPE </a:t>
            </a:r>
            <a:endParaRPr lang="zh-CN" altLang="en-US" sz="2400">
              <a:solidFill>
                <a:srgbClr val="FFFFFF"/>
              </a:solidFill>
              <a:latin typeface="Times New Roman" panose="02020603050405020304" pitchFamily="18" charset="0"/>
              <a:sym typeface="Times New Roman" panose="02020603050405020304" pitchFamily="18" charset="0"/>
            </a:endParaRPr>
          </a:p>
          <a:p>
            <a:r>
              <a:rPr lang="en-US" sz="2400">
                <a:solidFill>
                  <a:srgbClr val="FFFFFF"/>
                </a:solidFill>
                <a:latin typeface="Times New Roman" panose="02020603050405020304" pitchFamily="18" charset="0"/>
                <a:sym typeface="Times New Roman" panose="02020603050405020304" pitchFamily="18" charset="0"/>
              </a:rPr>
              <a:t>SOMETHING HERE</a:t>
            </a:r>
            <a:endParaRPr lang="zh-CN" altLang="en-US" sz="2400">
              <a:solidFill>
                <a:srgbClr val="FFFFFF"/>
              </a:solidFill>
              <a:latin typeface="Times New Roman" panose="02020603050405020304" pitchFamily="18" charset="0"/>
              <a:sym typeface="Times New Roman" panose="02020603050405020304" pitchFamily="18" charset="0"/>
            </a:endParaRPr>
          </a:p>
        </p:txBody>
      </p:sp>
      <p:sp>
        <p:nvSpPr>
          <p:cNvPr id="21516" name="文本框 12"/>
          <p:cNvSpPr>
            <a:spLocks noChangeArrowheads="1"/>
          </p:cNvSpPr>
          <p:nvPr/>
        </p:nvSpPr>
        <p:spPr bwMode="auto">
          <a:xfrm>
            <a:off x="7918450" y="4641850"/>
            <a:ext cx="2517775" cy="1477963"/>
          </a:xfrm>
          <a:prstGeom prst="rect">
            <a:avLst/>
          </a:prstGeom>
          <a:noFill/>
          <a:ln w="9525">
            <a:noFill/>
            <a:miter lim="800000"/>
          </a:ln>
        </p:spPr>
        <p:txBody>
          <a:bodyPr>
            <a:spAutoFit/>
          </a:bodyPr>
          <a:lstStyle/>
          <a:p>
            <a:r>
              <a:rPr lang="zh-CN" altLang="en-US">
                <a:solidFill>
                  <a:srgbClr val="FFFFFF"/>
                </a:solidFill>
                <a:latin typeface="华文楷体" pitchFamily="2" charset="-122"/>
                <a:ea typeface="华文楷体" pitchFamily="2" charset="-122"/>
                <a:sym typeface="Times New Roman" panose="02020603050405020304" pitchFamily="18" charset="0"/>
              </a:rPr>
              <a:t>这里输入文本这里输入文本这里输入文本。</a:t>
            </a:r>
            <a:endParaRPr lang="en-US">
              <a:solidFill>
                <a:srgbClr val="FFFFFF"/>
              </a:solidFill>
              <a:latin typeface="华文楷体" pitchFamily="2" charset="-122"/>
              <a:ea typeface="华文楷体" pitchFamily="2" charset="-122"/>
              <a:sym typeface="Times New Roman" panose="02020603050405020304" pitchFamily="18" charset="0"/>
            </a:endParaRPr>
          </a:p>
          <a:p>
            <a:r>
              <a:rPr lang="zh-CN" altLang="en-US">
                <a:solidFill>
                  <a:srgbClr val="FFFFFF"/>
                </a:solidFill>
                <a:latin typeface="华文楷体" pitchFamily="2" charset="-122"/>
                <a:ea typeface="华文楷体" pitchFamily="2" charset="-122"/>
                <a:sym typeface="Times New Roman" panose="02020603050405020304" pitchFamily="18" charset="0"/>
              </a:rPr>
              <a:t>这里输入文本这里输入文本这里输入文本这里输入文本。</a:t>
            </a:r>
            <a:endParaRPr lang="en-US">
              <a:solidFill>
                <a:srgbClr val="FFFFFF"/>
              </a:solidFill>
              <a:latin typeface="华文楷体" pitchFamily="2" charset="-122"/>
              <a:ea typeface="华文楷体" pitchFamily="2" charset="-122"/>
              <a:sym typeface="Times New Roman" panose="02020603050405020304" pitchFamily="18" charset="0"/>
            </a:endParaRPr>
          </a:p>
        </p:txBody>
      </p:sp>
      <p:sp>
        <p:nvSpPr>
          <p:cNvPr id="21517" name="文本框 13"/>
          <p:cNvSpPr>
            <a:spLocks noChangeArrowheads="1"/>
          </p:cNvSpPr>
          <p:nvPr/>
        </p:nvSpPr>
        <p:spPr bwMode="auto">
          <a:xfrm>
            <a:off x="7918450" y="3900488"/>
            <a:ext cx="2517775" cy="369887"/>
          </a:xfrm>
          <a:prstGeom prst="rect">
            <a:avLst/>
          </a:prstGeom>
          <a:noFill/>
          <a:ln w="9525">
            <a:noFill/>
            <a:miter lim="800000"/>
          </a:ln>
        </p:spPr>
        <p:txBody>
          <a:bodyPr>
            <a:spAutoFit/>
          </a:bodyPr>
          <a:lstStyle/>
          <a:p>
            <a:r>
              <a:rPr lang="zh-CN" altLang="en-US">
                <a:solidFill>
                  <a:srgbClr val="FFFFFF"/>
                </a:solidFill>
                <a:latin typeface="华文楷体" pitchFamily="2" charset="-122"/>
                <a:ea typeface="华文楷体" pitchFamily="2" charset="-122"/>
                <a:sym typeface="Times New Roman" panose="02020603050405020304" pitchFamily="18" charset="0"/>
              </a:rPr>
              <a:t>这里输入文本</a:t>
            </a:r>
            <a:endParaRPr lang="en-US">
              <a:solidFill>
                <a:srgbClr val="FFFFFF"/>
              </a:solidFill>
              <a:latin typeface="华文楷体" pitchFamily="2" charset="-122"/>
              <a:ea typeface="华文楷体" pitchFamily="2" charset="-122"/>
              <a:sym typeface="Times New Roman" panose="02020603050405020304" pitchFamily="18" charset="0"/>
            </a:endParaRPr>
          </a:p>
        </p:txBody>
      </p:sp>
      <p:sp>
        <p:nvSpPr>
          <p:cNvPr id="21518" name="平行四边形 2"/>
          <p:cNvSpPr>
            <a:spLocks noChangeArrowheads="1"/>
          </p:cNvSpPr>
          <p:nvPr/>
        </p:nvSpPr>
        <p:spPr bwMode="auto">
          <a:xfrm>
            <a:off x="1362075" y="1104900"/>
            <a:ext cx="1123950" cy="304800"/>
          </a:xfrm>
          <a:prstGeom prst="parallelogram">
            <a:avLst>
              <a:gd name="adj" fmla="val 33290"/>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06"/>
                                        </p:tgtEl>
                                        <p:attrNameLst>
                                          <p:attrName>style.visibility</p:attrName>
                                        </p:attrNameLst>
                                      </p:cBhvr>
                                      <p:to>
                                        <p:strVal val="visible"/>
                                      </p:to>
                                    </p:set>
                                    <p:animEffect>
                                      <p:cBhvr>
                                        <p:cTn id="7" dur="500"/>
                                        <p:tgtEl>
                                          <p:spTgt spid="2150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1518"/>
                                        </p:tgtEl>
                                        <p:attrNameLst>
                                          <p:attrName>style.visibility</p:attrName>
                                        </p:attrNameLst>
                                      </p:cBhvr>
                                      <p:to>
                                        <p:strVal val="visible"/>
                                      </p:to>
                                    </p:set>
                                    <p:anim calcmode="lin" valueType="num">
                                      <p:cBhvr>
                                        <p:cTn id="11" dur="500" fill="hold"/>
                                        <p:tgtEl>
                                          <p:spTgt spid="21518"/>
                                        </p:tgtEl>
                                        <p:attrNameLst>
                                          <p:attrName>ppt_x</p:attrName>
                                        </p:attrNameLst>
                                      </p:cBhvr>
                                      <p:tavLst>
                                        <p:tav tm="0">
                                          <p:val>
                                            <p:strVal val="0-#ppt_w/2"/>
                                          </p:val>
                                        </p:tav>
                                        <p:tav tm="100000">
                                          <p:val>
                                            <p:strVal val="#ppt_x"/>
                                          </p:val>
                                        </p:tav>
                                      </p:tavLst>
                                    </p:anim>
                                    <p:anim calcmode="lin" valueType="num">
                                      <p:cBhvr>
                                        <p:cTn id="12" dur="500" fill="hold"/>
                                        <p:tgtEl>
                                          <p:spTgt spid="2151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1511"/>
                                        </p:tgtEl>
                                        <p:attrNameLst>
                                          <p:attrName>style.visibility</p:attrName>
                                        </p:attrNameLst>
                                      </p:cBhvr>
                                      <p:to>
                                        <p:strVal val="visible"/>
                                      </p:to>
                                    </p:set>
                                    <p:animEffect>
                                      <p:cBhvr>
                                        <p:cTn id="16" dur="500"/>
                                        <p:tgtEl>
                                          <p:spTgt spid="21511"/>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21515"/>
                                        </p:tgtEl>
                                        <p:attrNameLst>
                                          <p:attrName>style.visibility</p:attrName>
                                        </p:attrNameLst>
                                      </p:cBhvr>
                                      <p:to>
                                        <p:strVal val="visible"/>
                                      </p:to>
                                    </p:set>
                                    <p:animEffect>
                                      <p:cBhvr>
                                        <p:cTn id="20" dur="500"/>
                                        <p:tgtEl>
                                          <p:spTgt spid="21515"/>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1514"/>
                                        </p:tgtEl>
                                        <p:attrNameLst>
                                          <p:attrName>style.visibility</p:attrName>
                                        </p:attrNameLst>
                                      </p:cBhvr>
                                      <p:to>
                                        <p:strVal val="visible"/>
                                      </p:to>
                                    </p:set>
                                    <p:animEffect>
                                      <p:cBhvr>
                                        <p:cTn id="24" dur="500"/>
                                        <p:tgtEl>
                                          <p:spTgt spid="21514"/>
                                        </p:tgtEl>
                                      </p:cBhvr>
                                    </p:animEffect>
                                  </p:childTnLst>
                                </p:cTn>
                              </p:par>
                            </p:childTnLst>
                          </p:cTn>
                        </p:par>
                        <p:par>
                          <p:cTn id="25" fill="hold">
                            <p:stCondLst>
                              <p:cond delay="2500"/>
                            </p:stCondLst>
                            <p:childTnLst>
                              <p:par>
                                <p:cTn id="26" presetID="12" presetClass="entr" presetSubtype="8" fill="hold" grpId="0" nodeType="afterEffect">
                                  <p:stCondLst>
                                    <p:cond delay="0"/>
                                  </p:stCondLst>
                                  <p:childTnLst>
                                    <p:set>
                                      <p:cBhvr>
                                        <p:cTn id="27" dur="1" fill="hold">
                                          <p:stCondLst>
                                            <p:cond delay="0"/>
                                          </p:stCondLst>
                                        </p:cTn>
                                        <p:tgtEl>
                                          <p:spTgt spid="21509"/>
                                        </p:tgtEl>
                                        <p:attrNameLst>
                                          <p:attrName>style.visibility</p:attrName>
                                        </p:attrNameLst>
                                      </p:cBhvr>
                                      <p:to>
                                        <p:strVal val="visible"/>
                                      </p:to>
                                    </p:set>
                                    <p:anim calcmode="lin" valueType="num">
                                      <p:cBhvr>
                                        <p:cTn id="28" dur="500"/>
                                        <p:tgtEl>
                                          <p:spTgt spid="21509"/>
                                        </p:tgtEl>
                                        <p:attrNameLst>
                                          <p:attrName>ppt_x</p:attrName>
                                        </p:attrNameLst>
                                      </p:cBhvr>
                                      <p:tavLst>
                                        <p:tav tm="0">
                                          <p:val>
                                            <p:strVal val="#ppt_x-#ppt_w*1.125000"/>
                                          </p:val>
                                        </p:tav>
                                        <p:tav tm="100000">
                                          <p:val>
                                            <p:strVal val="#ppt_x"/>
                                          </p:val>
                                        </p:tav>
                                      </p:tavLst>
                                    </p:anim>
                                    <p:animEffect>
                                      <p:cBhvr>
                                        <p:cTn id="29" dur="500"/>
                                        <p:tgtEl>
                                          <p:spTgt spid="21509"/>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21508"/>
                                        </p:tgtEl>
                                        <p:attrNameLst>
                                          <p:attrName>style.visibility</p:attrName>
                                        </p:attrNameLst>
                                      </p:cBhvr>
                                      <p:to>
                                        <p:strVal val="visible"/>
                                      </p:to>
                                    </p:set>
                                    <p:animEffect>
                                      <p:cBhvr>
                                        <p:cTn id="33" dur="500"/>
                                        <p:tgtEl>
                                          <p:spTgt spid="21508"/>
                                        </p:tgtEl>
                                      </p:cBhvr>
                                    </p:animEffect>
                                  </p:childTnLst>
                                </p:cTn>
                              </p:par>
                            </p:childTnLst>
                          </p:cTn>
                        </p:par>
                        <p:par>
                          <p:cTn id="34" fill="hold">
                            <p:stCondLst>
                              <p:cond delay="3500"/>
                            </p:stCondLst>
                            <p:childTnLst>
                              <p:par>
                                <p:cTn id="35" presetID="25" presetClass="entr" presetSubtype="0" fill="hold" grpId="0" nodeType="afterEffect">
                                  <p:stCondLst>
                                    <p:cond delay="0"/>
                                  </p:stCondLst>
                                  <p:childTnLst>
                                    <p:set>
                                      <p:cBhvr>
                                        <p:cTn id="36" dur="1" fill="hold">
                                          <p:stCondLst>
                                            <p:cond delay="0"/>
                                          </p:stCondLst>
                                        </p:cTn>
                                        <p:tgtEl>
                                          <p:spTgt spid="21517"/>
                                        </p:tgtEl>
                                        <p:attrNameLst>
                                          <p:attrName>style.visibility</p:attrName>
                                        </p:attrNameLst>
                                      </p:cBhvr>
                                      <p:to>
                                        <p:strVal val="visible"/>
                                      </p:to>
                                    </p:set>
                                    <p:anim calcmode="lin" valueType="num">
                                      <p:cBhvr>
                                        <p:cTn id="37" dur="500" decel="50000" fill="hold">
                                          <p:stCondLst>
                                            <p:cond delay="0"/>
                                          </p:stCondLst>
                                        </p:cTn>
                                        <p:tgtEl>
                                          <p:spTgt spid="21517"/>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21517"/>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21517"/>
                                        </p:tgtEl>
                                        <p:attrNameLst>
                                          <p:attrName>ppt_w</p:attrName>
                                        </p:attrNameLst>
                                      </p:cBhvr>
                                      <p:tavLst>
                                        <p:tav tm="0">
                                          <p:val>
                                            <p:strVal val="#ppt_w*.05"/>
                                          </p:val>
                                        </p:tav>
                                        <p:tav tm="100000">
                                          <p:val>
                                            <p:strVal val="#ppt_w"/>
                                          </p:val>
                                        </p:tav>
                                      </p:tavLst>
                                    </p:anim>
                                    <p:anim calcmode="lin" valueType="num">
                                      <p:cBhvr>
                                        <p:cTn id="40" dur="1000" fill="hold"/>
                                        <p:tgtEl>
                                          <p:spTgt spid="21517"/>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21517"/>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21517"/>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21517"/>
                                        </p:tgtEl>
                                        <p:attrNameLst>
                                          <p:attrName>ppt_y</p:attrName>
                                        </p:attrNameLst>
                                      </p:cBhvr>
                                      <p:tavLst>
                                        <p:tav tm="0">
                                          <p:val>
                                            <p:strVal val="#ppt_y+.1"/>
                                          </p:val>
                                        </p:tav>
                                        <p:tav tm="100000">
                                          <p:val>
                                            <p:strVal val="#ppt_y"/>
                                          </p:val>
                                        </p:tav>
                                      </p:tavLst>
                                    </p:anim>
                                    <p:animEffect>
                                      <p:cBhvr>
                                        <p:cTn id="44" dur="1000" decel="50000">
                                          <p:stCondLst>
                                            <p:cond delay="0"/>
                                          </p:stCondLst>
                                        </p:cTn>
                                        <p:tgtEl>
                                          <p:spTgt spid="21517"/>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21510"/>
                                        </p:tgtEl>
                                        <p:attrNameLst>
                                          <p:attrName>style.visibility</p:attrName>
                                        </p:attrNameLst>
                                      </p:cBhvr>
                                      <p:to>
                                        <p:strVal val="visible"/>
                                      </p:to>
                                    </p:set>
                                    <p:animEffect>
                                      <p:cBhvr>
                                        <p:cTn id="48" dur="500"/>
                                        <p:tgtEl>
                                          <p:spTgt spid="21510"/>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1516"/>
                                        </p:tgtEl>
                                        <p:attrNameLst>
                                          <p:attrName>style.visibility</p:attrName>
                                        </p:attrNameLst>
                                      </p:cBhvr>
                                      <p:to>
                                        <p:strVal val="visible"/>
                                      </p:to>
                                    </p:set>
                                    <p:animEffect>
                                      <p:cBhvr>
                                        <p:cTn id="52" dur="500"/>
                                        <p:tgtEl>
                                          <p:spTgt spid="21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ldLvl="0" animBg="1" autoUpdateAnimBg="0"/>
      <p:bldP spid="21508" grpId="0" bldLvl="0" animBg="1" autoUpdateAnimBg="0"/>
      <p:bldP spid="21509" grpId="0" bldLvl="0" animBg="1" autoUpdateAnimBg="0"/>
      <p:bldP spid="21510" grpId="0" animBg="1"/>
      <p:bldP spid="21514" grpId="0" animBg="1"/>
      <p:bldP spid="21515" grpId="0" bldLvl="0" autoUpdateAnimBg="0"/>
      <p:bldP spid="21516" grpId="0" bldLvl="0" autoUpdateAnimBg="0"/>
      <p:bldP spid="21517" grpId="0" bldLvl="0" autoUpdateAnimBg="0"/>
      <p:bldP spid="21518"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3"/>
          <p:cNvPicPr>
            <a:picLocks noChangeAspect="1" noChangeArrowheads="1"/>
          </p:cNvPicPr>
          <p:nvPr/>
        </p:nvPicPr>
        <p:blipFill>
          <a:blip r:embed="rId1" cstate="print"/>
          <a:srcRect t="36919" b="7703"/>
          <a:stretch>
            <a:fillRect/>
          </a:stretch>
        </p:blipFill>
        <p:spPr bwMode="auto">
          <a:xfrm>
            <a:off x="50800" y="920750"/>
            <a:ext cx="12192000" cy="5395913"/>
          </a:xfrm>
          <a:prstGeom prst="rect">
            <a:avLst/>
          </a:prstGeom>
          <a:noFill/>
          <a:ln w="9525">
            <a:noFill/>
            <a:miter lim="800000"/>
            <a:headEnd/>
            <a:tailEnd/>
          </a:ln>
        </p:spPr>
      </p:pic>
      <p:sp>
        <p:nvSpPr>
          <p:cNvPr id="4099" name="六边形 1"/>
          <p:cNvSpPr>
            <a:spLocks noChangeArrowheads="1"/>
          </p:cNvSpPr>
          <p:nvPr/>
        </p:nvSpPr>
        <p:spPr bwMode="auto">
          <a:xfrm rot="5400000">
            <a:off x="5356225" y="682625"/>
            <a:ext cx="1479550" cy="1276350"/>
          </a:xfrm>
          <a:prstGeom prst="hexagon">
            <a:avLst>
              <a:gd name="adj" fmla="val 24971"/>
              <a:gd name="vf" fmla="val 115470"/>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0" name="矩形 13"/>
          <p:cNvSpPr>
            <a:spLocks noChangeArrowheads="1"/>
          </p:cNvSpPr>
          <p:nvPr/>
        </p:nvSpPr>
        <p:spPr bwMode="auto">
          <a:xfrm>
            <a:off x="5200650" y="920750"/>
            <a:ext cx="1790700" cy="800100"/>
          </a:xfrm>
          <a:prstGeom prst="rect">
            <a:avLst/>
          </a:prstGeom>
          <a:noFill/>
          <a:ln w="9525">
            <a:noFill/>
            <a:miter lim="800000"/>
          </a:ln>
        </p:spPr>
        <p:txBody>
          <a:bodyPr>
            <a:spAutoFit/>
          </a:bodyPr>
          <a:lstStyle/>
          <a:p>
            <a:pPr algn="ctr"/>
            <a:r>
              <a:rPr lang="en-US">
                <a:solidFill>
                  <a:srgbClr val="FFFFFF"/>
                </a:solidFill>
                <a:latin typeface="华文楷体" pitchFamily="2" charset="-122"/>
                <a:ea typeface="华文楷体" pitchFamily="2" charset="-122"/>
                <a:sym typeface="Times New Roman" panose="02020603050405020304" pitchFamily="18" charset="0"/>
              </a:rPr>
              <a:t>TYPE</a:t>
            </a:r>
            <a:endParaRPr lang="zh-CN" altLang="en-US">
              <a:solidFill>
                <a:srgbClr val="FFFFFF"/>
              </a:solidFill>
              <a:latin typeface="华文楷体" pitchFamily="2" charset="-122"/>
              <a:ea typeface="华文楷体" pitchFamily="2" charset="-122"/>
              <a:sym typeface="Times New Roman" panose="02020603050405020304" pitchFamily="18" charset="0"/>
            </a:endParaRPr>
          </a:p>
          <a:p>
            <a:pPr algn="ctr"/>
            <a:r>
              <a:rPr lang="en-US" sz="2800">
                <a:solidFill>
                  <a:srgbClr val="FFFFFF"/>
                </a:solidFill>
                <a:latin typeface="华文楷体" pitchFamily="2" charset="-122"/>
                <a:ea typeface="华文楷体" pitchFamily="2" charset="-122"/>
                <a:sym typeface="Times New Roman" panose="02020603050405020304" pitchFamily="18" charset="0"/>
              </a:rPr>
              <a:t>HERE</a:t>
            </a:r>
            <a:endParaRPr lang="en-US" sz="2800">
              <a:solidFill>
                <a:srgbClr val="FFFFFF"/>
              </a:solidFill>
              <a:latin typeface="华文楷体" pitchFamily="2" charset="-122"/>
              <a:ea typeface="华文楷体" pitchFamily="2" charset="-122"/>
              <a:sym typeface="Times New Roman" panose="02020603050405020304" pitchFamily="18" charset="0"/>
            </a:endParaRPr>
          </a:p>
        </p:txBody>
      </p:sp>
      <p:grpSp>
        <p:nvGrpSpPr>
          <p:cNvPr id="4101" name="Group 5"/>
          <p:cNvGrpSpPr/>
          <p:nvPr/>
        </p:nvGrpSpPr>
        <p:grpSpPr bwMode="auto">
          <a:xfrm>
            <a:off x="-150813" y="5791200"/>
            <a:ext cx="12393613" cy="525463"/>
            <a:chOff x="0" y="0"/>
            <a:chExt cx="12398325" cy="525195"/>
          </a:xfrm>
        </p:grpSpPr>
        <p:sp>
          <p:nvSpPr>
            <p:cNvPr id="4102" name="矩形 6"/>
            <p:cNvSpPr>
              <a:spLocks noChangeArrowheads="1"/>
            </p:cNvSpPr>
            <p:nvPr/>
          </p:nvSpPr>
          <p:spPr bwMode="auto">
            <a:xfrm>
              <a:off x="9401907" y="0"/>
              <a:ext cx="2996418" cy="52519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3" name="矩形 7"/>
            <p:cNvSpPr>
              <a:spLocks noChangeArrowheads="1"/>
            </p:cNvSpPr>
            <p:nvPr/>
          </p:nvSpPr>
          <p:spPr bwMode="auto">
            <a:xfrm>
              <a:off x="3134750" y="0"/>
              <a:ext cx="3151163" cy="52519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4" name="矩形 8"/>
            <p:cNvSpPr>
              <a:spLocks noChangeArrowheads="1"/>
            </p:cNvSpPr>
            <p:nvPr/>
          </p:nvSpPr>
          <p:spPr bwMode="auto">
            <a:xfrm>
              <a:off x="6276534" y="0"/>
              <a:ext cx="3125372" cy="52519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5" name="矩形 14"/>
            <p:cNvSpPr>
              <a:spLocks noChangeArrowheads="1"/>
            </p:cNvSpPr>
            <p:nvPr/>
          </p:nvSpPr>
          <p:spPr bwMode="auto">
            <a:xfrm>
              <a:off x="0" y="0"/>
              <a:ext cx="3151163" cy="52519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4106" name="矩形 4"/>
          <p:cNvSpPr>
            <a:spLocks noChangeArrowheads="1"/>
          </p:cNvSpPr>
          <p:nvPr/>
        </p:nvSpPr>
        <p:spPr bwMode="auto">
          <a:xfrm>
            <a:off x="0" y="5613400"/>
            <a:ext cx="2997200" cy="703263"/>
          </a:xfrm>
          <a:prstGeom prst="rect">
            <a:avLst/>
          </a:prstGeom>
          <a:solidFill>
            <a:srgbClr val="A46C24"/>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4107" name="Group 11"/>
          <p:cNvGrpSpPr/>
          <p:nvPr/>
        </p:nvGrpSpPr>
        <p:grpSpPr bwMode="auto">
          <a:xfrm>
            <a:off x="0" y="5753100"/>
            <a:ext cx="12192000" cy="492125"/>
            <a:chOff x="0" y="0"/>
            <a:chExt cx="12192000" cy="491895"/>
          </a:xfrm>
        </p:grpSpPr>
        <p:sp>
          <p:nvSpPr>
            <p:cNvPr id="4108" name="矩形 10"/>
            <p:cNvSpPr>
              <a:spLocks noChangeArrowheads="1"/>
            </p:cNvSpPr>
            <p:nvPr/>
          </p:nvSpPr>
          <p:spPr bwMode="auto">
            <a:xfrm>
              <a:off x="6096000" y="115674"/>
              <a:ext cx="3151163" cy="369332"/>
            </a:xfrm>
            <a:prstGeom prst="rect">
              <a:avLst/>
            </a:prstGeom>
            <a:noFill/>
            <a:ln w="9525">
              <a:noFill/>
              <a:miter lim="800000"/>
            </a:ln>
          </p:spPr>
          <p:txBody>
            <a:bodyPr>
              <a:spAutoFit/>
            </a:bodyPr>
            <a:lstStyle/>
            <a:p>
              <a:pPr algn="ctr"/>
              <a:r>
                <a:rPr lang="en-US">
                  <a:solidFill>
                    <a:srgbClr val="FFFFFF"/>
                  </a:solidFill>
                  <a:latin typeface="Times New Roman" panose="02020603050405020304" pitchFamily="18" charset="0"/>
                  <a:ea typeface="华文楷体" pitchFamily="2" charset="-122"/>
                  <a:sym typeface="Times New Roman" panose="02020603050405020304" pitchFamily="18" charset="0"/>
                </a:rPr>
                <a:t>03</a:t>
              </a:r>
              <a:r>
                <a:rPr lang="zh-CN" altLang="en-US">
                  <a:solidFill>
                    <a:srgbClr val="FFFFFF"/>
                  </a:solidFill>
                  <a:latin typeface="Times New Roman" panose="02020603050405020304" pitchFamily="18" charset="0"/>
                  <a:ea typeface="华文楷体" pitchFamily="2" charset="-122"/>
                  <a:sym typeface="Times New Roman" panose="02020603050405020304" pitchFamily="18" charset="0"/>
                </a:rPr>
                <a:t> 这里输入文本</a:t>
              </a:r>
              <a:endParaRPr lang="en-US">
                <a:solidFill>
                  <a:srgbClr val="FFFFFF"/>
                </a:solidFill>
                <a:latin typeface="Times New Roman" panose="02020603050405020304" pitchFamily="18" charset="0"/>
                <a:ea typeface="华文楷体" pitchFamily="2" charset="-122"/>
                <a:sym typeface="Times New Roman" panose="02020603050405020304" pitchFamily="18" charset="0"/>
              </a:endParaRPr>
            </a:p>
          </p:txBody>
        </p:sp>
        <p:sp>
          <p:nvSpPr>
            <p:cNvPr id="4109" name="矩形 11"/>
            <p:cNvSpPr>
              <a:spLocks noChangeArrowheads="1"/>
            </p:cNvSpPr>
            <p:nvPr/>
          </p:nvSpPr>
          <p:spPr bwMode="auto">
            <a:xfrm>
              <a:off x="9040837" y="92333"/>
              <a:ext cx="3151163" cy="369332"/>
            </a:xfrm>
            <a:prstGeom prst="rect">
              <a:avLst/>
            </a:prstGeom>
            <a:noFill/>
            <a:ln w="9525">
              <a:noFill/>
              <a:miter lim="800000"/>
            </a:ln>
          </p:spPr>
          <p:txBody>
            <a:bodyPr>
              <a:spAutoFit/>
            </a:bodyPr>
            <a:lstStyle/>
            <a:p>
              <a:pPr algn="ctr"/>
              <a:r>
                <a:rPr lang="en-US">
                  <a:solidFill>
                    <a:srgbClr val="FFFFFF"/>
                  </a:solidFill>
                  <a:latin typeface="Times New Roman" panose="02020603050405020304" pitchFamily="18" charset="0"/>
                  <a:ea typeface="华文楷体" pitchFamily="2" charset="-122"/>
                  <a:sym typeface="Times New Roman" panose="02020603050405020304" pitchFamily="18" charset="0"/>
                </a:rPr>
                <a:t>04</a:t>
              </a:r>
              <a:r>
                <a:rPr lang="zh-CN" altLang="en-US">
                  <a:solidFill>
                    <a:srgbClr val="FFFFFF"/>
                  </a:solidFill>
                  <a:latin typeface="华文楷体" pitchFamily="2" charset="-122"/>
                  <a:ea typeface="华文楷体" pitchFamily="2" charset="-122"/>
                  <a:sym typeface="Times New Roman" panose="02020603050405020304" pitchFamily="18" charset="0"/>
                </a:rPr>
                <a:t> 这里输入文本</a:t>
              </a:r>
              <a:endParaRPr lang="en-US">
                <a:solidFill>
                  <a:srgbClr val="FFFFFF"/>
                </a:solidFill>
                <a:latin typeface="华文楷体" pitchFamily="2" charset="-122"/>
                <a:ea typeface="华文楷体" pitchFamily="2" charset="-122"/>
                <a:sym typeface="Times New Roman" panose="02020603050405020304" pitchFamily="18" charset="0"/>
              </a:endParaRPr>
            </a:p>
          </p:txBody>
        </p:sp>
        <p:sp>
          <p:nvSpPr>
            <p:cNvPr id="4110" name="矩形 12"/>
            <p:cNvSpPr>
              <a:spLocks noChangeArrowheads="1"/>
            </p:cNvSpPr>
            <p:nvPr/>
          </p:nvSpPr>
          <p:spPr bwMode="auto">
            <a:xfrm>
              <a:off x="2970628" y="122563"/>
              <a:ext cx="3151163" cy="369332"/>
            </a:xfrm>
            <a:prstGeom prst="rect">
              <a:avLst/>
            </a:prstGeom>
            <a:noFill/>
            <a:ln w="9525">
              <a:noFill/>
              <a:miter lim="800000"/>
            </a:ln>
          </p:spPr>
          <p:txBody>
            <a:bodyPr>
              <a:spAutoFit/>
            </a:bodyPr>
            <a:lstStyle/>
            <a:p>
              <a:pPr algn="ctr"/>
              <a:r>
                <a:rPr lang="en-US">
                  <a:solidFill>
                    <a:srgbClr val="FFFFFF"/>
                  </a:solidFill>
                  <a:latin typeface="Times New Roman" panose="02020603050405020304" pitchFamily="18" charset="0"/>
                  <a:ea typeface="华文楷体" pitchFamily="2" charset="-122"/>
                  <a:sym typeface="Times New Roman" panose="02020603050405020304" pitchFamily="18" charset="0"/>
                </a:rPr>
                <a:t>02</a:t>
              </a:r>
              <a:r>
                <a:rPr lang="zh-CN" altLang="en-US">
                  <a:solidFill>
                    <a:srgbClr val="FFFFFF"/>
                  </a:solidFill>
                  <a:latin typeface="Times New Roman" panose="02020603050405020304" pitchFamily="18" charset="0"/>
                  <a:ea typeface="华文楷体" pitchFamily="2" charset="-122"/>
                  <a:sym typeface="Times New Roman" panose="02020603050405020304" pitchFamily="18" charset="0"/>
                </a:rPr>
                <a:t> 这里输入文本</a:t>
              </a:r>
              <a:endParaRPr lang="en-US">
                <a:solidFill>
                  <a:srgbClr val="FFFFFF"/>
                </a:solidFill>
                <a:latin typeface="Times New Roman" panose="02020603050405020304" pitchFamily="18" charset="0"/>
                <a:ea typeface="华文楷体" pitchFamily="2" charset="-122"/>
                <a:sym typeface="Times New Roman" panose="02020603050405020304" pitchFamily="18" charset="0"/>
              </a:endParaRPr>
            </a:p>
          </p:txBody>
        </p:sp>
        <p:sp>
          <p:nvSpPr>
            <p:cNvPr id="4111" name="矩形 9"/>
            <p:cNvSpPr>
              <a:spLocks noChangeArrowheads="1"/>
            </p:cNvSpPr>
            <p:nvPr/>
          </p:nvSpPr>
          <p:spPr bwMode="auto">
            <a:xfrm>
              <a:off x="0" y="0"/>
              <a:ext cx="2996419" cy="461665"/>
            </a:xfrm>
            <a:prstGeom prst="rect">
              <a:avLst/>
            </a:prstGeom>
            <a:noFill/>
            <a:ln w="9525">
              <a:noFill/>
              <a:miter lim="800000"/>
            </a:ln>
          </p:spPr>
          <p:txBody>
            <a:bodyPr>
              <a:spAutoFit/>
            </a:bodyPr>
            <a:lstStyle/>
            <a:p>
              <a:pPr algn="ctr"/>
              <a:r>
                <a:rPr lang="en-US" sz="2400">
                  <a:solidFill>
                    <a:srgbClr val="FFFFFF"/>
                  </a:solidFill>
                  <a:latin typeface="Times New Roman" panose="02020603050405020304" pitchFamily="18" charset="0"/>
                  <a:ea typeface="华文楷体" pitchFamily="2" charset="-122"/>
                  <a:sym typeface="Times New Roman" panose="02020603050405020304" pitchFamily="18" charset="0"/>
                </a:rPr>
                <a:t>01</a:t>
              </a:r>
              <a:r>
                <a:rPr lang="zh-CN" altLang="en-US" sz="2400">
                  <a:solidFill>
                    <a:srgbClr val="FFFFFF"/>
                  </a:solidFill>
                  <a:latin typeface="Times New Roman" panose="02020603050405020304" pitchFamily="18" charset="0"/>
                  <a:ea typeface="华文楷体" pitchFamily="2" charset="-122"/>
                  <a:sym typeface="Times New Roman" panose="02020603050405020304" pitchFamily="18" charset="0"/>
                </a:rPr>
                <a:t> 这里输入文本</a:t>
              </a:r>
              <a:endParaRPr lang="en-US" sz="24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p:cBhvr>
                                        <p:cTn id="7" dur="500"/>
                                        <p:tgtEl>
                                          <p:spTgt spid="409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099"/>
                                        </p:tgtEl>
                                        <p:attrNameLst>
                                          <p:attrName>style.visibility</p:attrName>
                                        </p:attrNameLst>
                                      </p:cBhvr>
                                      <p:to>
                                        <p:strVal val="visible"/>
                                      </p:to>
                                    </p:set>
                                    <p:animEffect>
                                      <p:cBhvr>
                                        <p:cTn id="11" dur="500"/>
                                        <p:tgtEl>
                                          <p:spTgt spid="4099"/>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100"/>
                                        </p:tgtEl>
                                        <p:attrNameLst>
                                          <p:attrName>style.visibility</p:attrName>
                                        </p:attrNameLst>
                                      </p:cBhvr>
                                      <p:to>
                                        <p:strVal val="visible"/>
                                      </p:to>
                                    </p:set>
                                    <p:anim calcmode="lin" valueType="num">
                                      <p:cBhvr>
                                        <p:cTn id="15" dur="500" fill="hold"/>
                                        <p:tgtEl>
                                          <p:spTgt spid="410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100"/>
                                        </p:tgtEl>
                                        <p:attrNameLst>
                                          <p:attrName>ppt_y</p:attrName>
                                        </p:attrNameLst>
                                      </p:cBhvr>
                                      <p:tavLst>
                                        <p:tav tm="0">
                                          <p:val>
                                            <p:strVal val="#ppt_y"/>
                                          </p:val>
                                        </p:tav>
                                        <p:tav tm="100000">
                                          <p:val>
                                            <p:strVal val="#ppt_y"/>
                                          </p:val>
                                        </p:tav>
                                      </p:tavLst>
                                    </p:anim>
                                    <p:anim calcmode="lin" valueType="num">
                                      <p:cBhvr>
                                        <p:cTn id="17" dur="500" fill="hold"/>
                                        <p:tgtEl>
                                          <p:spTgt spid="410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100"/>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4100"/>
                                        </p:tgtEl>
                                      </p:cBhvr>
                                    </p:animEffect>
                                  </p:childTnLst>
                                </p:cTn>
                              </p:par>
                            </p:childTnLst>
                          </p:cTn>
                        </p:par>
                        <p:par>
                          <p:cTn id="20" fill="hold">
                            <p:stCondLst>
                              <p:cond delay="1850"/>
                            </p:stCondLst>
                            <p:childTnLst>
                              <p:par>
                                <p:cTn id="21" presetID="22" presetClass="entr" presetSubtype="8" fill="hold" nodeType="afterEffect">
                                  <p:stCondLst>
                                    <p:cond delay="0"/>
                                  </p:stCondLst>
                                  <p:childTnLst>
                                    <p:set>
                                      <p:cBhvr>
                                        <p:cTn id="22" dur="1" fill="hold">
                                          <p:stCondLst>
                                            <p:cond delay="0"/>
                                          </p:stCondLst>
                                        </p:cTn>
                                        <p:tgtEl>
                                          <p:spTgt spid="4101"/>
                                        </p:tgtEl>
                                        <p:attrNameLst>
                                          <p:attrName>style.visibility</p:attrName>
                                        </p:attrNameLst>
                                      </p:cBhvr>
                                      <p:to>
                                        <p:strVal val="visible"/>
                                      </p:to>
                                    </p:set>
                                    <p:animEffect>
                                      <p:cBhvr>
                                        <p:cTn id="23" dur="500"/>
                                        <p:tgtEl>
                                          <p:spTgt spid="4101"/>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4107"/>
                                        </p:tgtEl>
                                        <p:attrNameLst>
                                          <p:attrName>style.visibility</p:attrName>
                                        </p:attrNameLst>
                                      </p:cBhvr>
                                      <p:to>
                                        <p:strVal val="visible"/>
                                      </p:to>
                                    </p:set>
                                    <p:animEffect>
                                      <p:cBhvr>
                                        <p:cTn id="27" dur="500"/>
                                        <p:tgtEl>
                                          <p:spTgt spid="4107"/>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4106"/>
                                        </p:tgtEl>
                                        <p:attrNameLst>
                                          <p:attrName>style.visibility</p:attrName>
                                        </p:attrNameLst>
                                      </p:cBhvr>
                                      <p:to>
                                        <p:strVal val="visible"/>
                                      </p:to>
                                    </p:set>
                                    <p:animEffect>
                                      <p:cBhvr>
                                        <p:cTn id="31" dur="500"/>
                                        <p:tgtEl>
                                          <p:spTgt spid="4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ldLvl="0" animBg="1" autoUpdateAnimBg="0"/>
      <p:bldP spid="4100" grpId="0" bldLvl="0" autoUpdateAnimBg="0"/>
      <p:bldP spid="4106"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9"/>
          <p:cNvSpPr>
            <a:spLocks noChangeArrowheads="1"/>
          </p:cNvSpPr>
          <p:nvPr/>
        </p:nvSpPr>
        <p:spPr bwMode="auto">
          <a:xfrm>
            <a:off x="0" y="581025"/>
            <a:ext cx="12192000" cy="5694363"/>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2531" name="直接连接符 3"/>
          <p:cNvSpPr>
            <a:spLocks noChangeShapeType="1"/>
          </p:cNvSpPr>
          <p:nvPr/>
        </p:nvSpPr>
        <p:spPr bwMode="auto">
          <a:xfrm>
            <a:off x="7664450" y="581025"/>
            <a:ext cx="0" cy="4527550"/>
          </a:xfrm>
          <a:prstGeom prst="line">
            <a:avLst/>
          </a:prstGeom>
          <a:noFill/>
          <a:ln w="6350" cap="flat" cmpd="sng">
            <a:solidFill>
              <a:srgbClr val="7F7F7F"/>
            </a:solidFill>
            <a:miter lim="800000"/>
          </a:ln>
        </p:spPr>
        <p:txBody>
          <a:bodyPr/>
          <a:lstStyle/>
          <a:p>
            <a:endParaRPr lang="zh-CN" altLang="en-US"/>
          </a:p>
        </p:txBody>
      </p:sp>
      <p:pic>
        <p:nvPicPr>
          <p:cNvPr id="22532" name="图片 6"/>
          <p:cNvPicPr>
            <a:picLocks noChangeAspect="1" noChangeArrowheads="1"/>
          </p:cNvPicPr>
          <p:nvPr/>
        </p:nvPicPr>
        <p:blipFill>
          <a:blip r:embed="rId1" cstate="print"/>
          <a:srcRect t="9782"/>
          <a:stretch>
            <a:fillRect/>
          </a:stretch>
        </p:blipFill>
        <p:spPr bwMode="auto">
          <a:xfrm>
            <a:off x="5470525" y="1987550"/>
            <a:ext cx="1336675" cy="898525"/>
          </a:xfrm>
          <a:prstGeom prst="rect">
            <a:avLst/>
          </a:prstGeom>
          <a:noFill/>
          <a:ln w="9525">
            <a:noFill/>
            <a:miter lim="800000"/>
            <a:headEnd/>
            <a:tailEnd/>
          </a:ln>
        </p:spPr>
      </p:pic>
      <p:pic>
        <p:nvPicPr>
          <p:cNvPr id="22533" name="图片 20"/>
          <p:cNvPicPr>
            <a:picLocks noChangeAspect="1" noChangeArrowheads="1"/>
          </p:cNvPicPr>
          <p:nvPr/>
        </p:nvPicPr>
        <p:blipFill>
          <a:blip r:embed="rId2" cstate="print"/>
          <a:srcRect/>
          <a:stretch>
            <a:fillRect/>
          </a:stretch>
        </p:blipFill>
        <p:spPr bwMode="auto">
          <a:xfrm>
            <a:off x="5470525" y="3919538"/>
            <a:ext cx="1346200" cy="898525"/>
          </a:xfrm>
          <a:prstGeom prst="rect">
            <a:avLst/>
          </a:prstGeom>
          <a:noFill/>
          <a:ln w="9525">
            <a:noFill/>
            <a:miter lim="800000"/>
            <a:headEnd/>
            <a:tailEnd/>
          </a:ln>
        </p:spPr>
      </p:pic>
      <p:pic>
        <p:nvPicPr>
          <p:cNvPr id="22534" name="图片 5"/>
          <p:cNvPicPr>
            <a:picLocks noChangeAspect="1" noChangeArrowheads="1"/>
          </p:cNvPicPr>
          <p:nvPr/>
        </p:nvPicPr>
        <p:blipFill>
          <a:blip r:embed="rId3" cstate="print"/>
          <a:srcRect t="15141"/>
          <a:stretch>
            <a:fillRect/>
          </a:stretch>
        </p:blipFill>
        <p:spPr bwMode="auto">
          <a:xfrm>
            <a:off x="1450975" y="1987550"/>
            <a:ext cx="3570288" cy="2382838"/>
          </a:xfrm>
          <a:prstGeom prst="rect">
            <a:avLst/>
          </a:prstGeom>
          <a:noFill/>
          <a:ln w="9525">
            <a:noFill/>
            <a:miter lim="800000"/>
            <a:headEnd/>
            <a:tailEnd/>
          </a:ln>
        </p:spPr>
      </p:pic>
      <p:sp>
        <p:nvSpPr>
          <p:cNvPr id="22535" name="直接连接符 1"/>
          <p:cNvSpPr>
            <a:spLocks noChangeShapeType="1"/>
          </p:cNvSpPr>
          <p:nvPr/>
        </p:nvSpPr>
        <p:spPr bwMode="auto">
          <a:xfrm>
            <a:off x="1479550" y="1644650"/>
            <a:ext cx="5835650" cy="1588"/>
          </a:xfrm>
          <a:prstGeom prst="line">
            <a:avLst/>
          </a:prstGeom>
          <a:noFill/>
          <a:ln w="6350" cap="flat" cmpd="sng">
            <a:solidFill>
              <a:srgbClr val="7F7F7F"/>
            </a:solidFill>
            <a:miter lim="800000"/>
          </a:ln>
        </p:spPr>
        <p:txBody>
          <a:bodyPr/>
          <a:lstStyle/>
          <a:p>
            <a:endParaRPr lang="zh-CN" altLang="en-US"/>
          </a:p>
        </p:txBody>
      </p:sp>
      <p:sp>
        <p:nvSpPr>
          <p:cNvPr id="22536" name="直接连接符 2"/>
          <p:cNvSpPr>
            <a:spLocks noChangeShapeType="1"/>
          </p:cNvSpPr>
          <p:nvPr/>
        </p:nvSpPr>
        <p:spPr bwMode="auto">
          <a:xfrm>
            <a:off x="5238750" y="3590925"/>
            <a:ext cx="2076450" cy="0"/>
          </a:xfrm>
          <a:prstGeom prst="line">
            <a:avLst/>
          </a:prstGeom>
          <a:noFill/>
          <a:ln w="6350" cap="flat" cmpd="sng">
            <a:solidFill>
              <a:srgbClr val="7F7F7F"/>
            </a:solidFill>
            <a:miter lim="800000"/>
          </a:ln>
        </p:spPr>
        <p:txBody>
          <a:bodyPr/>
          <a:lstStyle/>
          <a:p>
            <a:endParaRPr lang="zh-CN" altLang="en-US"/>
          </a:p>
        </p:txBody>
      </p:sp>
      <p:sp>
        <p:nvSpPr>
          <p:cNvPr id="22537" name="直接连接符 4"/>
          <p:cNvSpPr>
            <a:spLocks noChangeShapeType="1"/>
          </p:cNvSpPr>
          <p:nvPr/>
        </p:nvSpPr>
        <p:spPr bwMode="auto">
          <a:xfrm>
            <a:off x="5254625" y="1644650"/>
            <a:ext cx="0" cy="3884613"/>
          </a:xfrm>
          <a:prstGeom prst="line">
            <a:avLst/>
          </a:prstGeom>
          <a:noFill/>
          <a:ln w="6350" cap="flat" cmpd="sng">
            <a:solidFill>
              <a:srgbClr val="7F7F7F"/>
            </a:solidFill>
            <a:miter lim="800000"/>
          </a:ln>
        </p:spPr>
        <p:txBody>
          <a:bodyPr/>
          <a:lstStyle/>
          <a:p>
            <a:endParaRPr lang="zh-CN" altLang="en-US"/>
          </a:p>
        </p:txBody>
      </p:sp>
      <p:sp>
        <p:nvSpPr>
          <p:cNvPr id="22538" name="文本框 10"/>
          <p:cNvSpPr>
            <a:spLocks noChangeArrowheads="1"/>
          </p:cNvSpPr>
          <p:nvPr/>
        </p:nvSpPr>
        <p:spPr bwMode="auto">
          <a:xfrm>
            <a:off x="7864475" y="1552575"/>
            <a:ext cx="2792413" cy="4246563"/>
          </a:xfrm>
          <a:prstGeom prst="rect">
            <a:avLst/>
          </a:prstGeom>
          <a:noFill/>
          <a:ln w="9525">
            <a:noFill/>
            <a:miter lim="800000"/>
          </a:ln>
        </p:spPr>
        <p:txBody>
          <a:bodyPr>
            <a:spAutoFit/>
          </a:bodyPr>
          <a:lstStyle/>
          <a:p>
            <a:r>
              <a:rPr lang="zh-CN" altLang="en-US">
                <a:solidFill>
                  <a:srgbClr val="FFFFFF"/>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rgbClr val="FFFFFF"/>
              </a:solidFill>
              <a:latin typeface="华文楷体" pitchFamily="2" charset="-122"/>
              <a:ea typeface="华文楷体" pitchFamily="2" charset="-122"/>
              <a:sym typeface="Times New Roman" panose="02020603050405020304" pitchFamily="18" charset="0"/>
            </a:endParaRPr>
          </a:p>
          <a:p>
            <a:endParaRPr lang="zh-CN" altLang="en-US">
              <a:solidFill>
                <a:srgbClr val="FFFFFF"/>
              </a:solidFill>
              <a:latin typeface="华文楷体" pitchFamily="2" charset="-122"/>
              <a:ea typeface="华文楷体" pitchFamily="2" charset="-122"/>
              <a:sym typeface="Times New Roman" panose="02020603050405020304" pitchFamily="18" charset="0"/>
            </a:endParaRPr>
          </a:p>
          <a:p>
            <a:r>
              <a:rPr lang="zh-CN" altLang="en-US">
                <a:solidFill>
                  <a:srgbClr val="FFFFFF"/>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rgbClr val="FFFFFF"/>
              </a:solidFill>
              <a:latin typeface="华文楷体" pitchFamily="2" charset="-122"/>
              <a:ea typeface="华文楷体" pitchFamily="2" charset="-122"/>
              <a:sym typeface="Times New Roman" panose="02020603050405020304" pitchFamily="18" charset="0"/>
            </a:endParaRPr>
          </a:p>
          <a:p>
            <a:r>
              <a:rPr lang="zh-CN" altLang="en-US">
                <a:solidFill>
                  <a:srgbClr val="FFFFFF"/>
                </a:solidFill>
                <a:latin typeface="华文楷体" pitchFamily="2" charset="-122"/>
                <a:ea typeface="华文楷体" pitchFamily="2" charset="-122"/>
                <a:sym typeface="Times New Roman" panose="02020603050405020304" pitchFamily="18" charset="0"/>
              </a:rPr>
              <a:t>这里输入文本这里输入文本这里输入文本。</a:t>
            </a:r>
            <a:endParaRPr lang="en-US">
              <a:solidFill>
                <a:srgbClr val="FFFFFF"/>
              </a:solidFill>
              <a:latin typeface="华文楷体" pitchFamily="2" charset="-122"/>
              <a:ea typeface="华文楷体" pitchFamily="2" charset="-122"/>
              <a:sym typeface="Times New Roman" panose="02020603050405020304" pitchFamily="18" charset="0"/>
            </a:endParaRPr>
          </a:p>
          <a:p>
            <a:endParaRPr lang="zh-CN" altLang="en-US">
              <a:solidFill>
                <a:srgbClr val="FFFFFF"/>
              </a:solidFill>
              <a:latin typeface="华文楷体" pitchFamily="2" charset="-122"/>
              <a:ea typeface="华文楷体" pitchFamily="2" charset="-122"/>
              <a:sym typeface="Times New Roman" panose="02020603050405020304" pitchFamily="18" charset="0"/>
            </a:endParaRPr>
          </a:p>
          <a:p>
            <a:r>
              <a:rPr lang="zh-CN" altLang="en-US">
                <a:solidFill>
                  <a:srgbClr val="FFFFFF"/>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rgbClr val="FFFFFF"/>
              </a:solidFill>
              <a:latin typeface="华文楷体" pitchFamily="2" charset="-122"/>
              <a:ea typeface="华文楷体" pitchFamily="2" charset="-122"/>
              <a:sym typeface="Times New Roman" panose="02020603050405020304" pitchFamily="18" charset="0"/>
            </a:endParaRPr>
          </a:p>
          <a:p>
            <a:endParaRPr lang="zh-CN" altLang="en-US">
              <a:solidFill>
                <a:srgbClr val="FFFFFF"/>
              </a:solidFill>
              <a:latin typeface="华文楷体" pitchFamily="2" charset="-122"/>
              <a:ea typeface="华文楷体" pitchFamily="2" charset="-122"/>
              <a:sym typeface="Times New Roman" panose="02020603050405020304" pitchFamily="18" charset="0"/>
            </a:endParaRPr>
          </a:p>
          <a:p>
            <a:endParaRPr lang="zh-CN" altLang="en-US">
              <a:solidFill>
                <a:srgbClr val="FFFFFF"/>
              </a:solidFill>
              <a:latin typeface="华文楷体" pitchFamily="2" charset="-122"/>
              <a:ea typeface="华文楷体" pitchFamily="2" charset="-122"/>
              <a:sym typeface="Times New Roman" panose="02020603050405020304" pitchFamily="18" charset="0"/>
            </a:endParaRPr>
          </a:p>
        </p:txBody>
      </p:sp>
      <p:sp>
        <p:nvSpPr>
          <p:cNvPr id="22539" name="文本框 11"/>
          <p:cNvSpPr>
            <a:spLocks noChangeArrowheads="1"/>
          </p:cNvSpPr>
          <p:nvPr/>
        </p:nvSpPr>
        <p:spPr bwMode="auto">
          <a:xfrm>
            <a:off x="7864475" y="493713"/>
            <a:ext cx="3163888" cy="831850"/>
          </a:xfrm>
          <a:prstGeom prst="rect">
            <a:avLst/>
          </a:prstGeom>
          <a:noFill/>
          <a:ln w="9525">
            <a:noFill/>
            <a:miter lim="800000"/>
          </a:ln>
        </p:spPr>
        <p:txBody>
          <a:bodyPr>
            <a:spAutoFit/>
          </a:bodyPr>
          <a:lstStyle/>
          <a:p>
            <a:r>
              <a:rPr lang="en-US" sz="2400">
                <a:solidFill>
                  <a:srgbClr val="FFFFFF"/>
                </a:solidFill>
                <a:latin typeface="Times New Roman" panose="02020603050405020304" pitchFamily="18" charset="0"/>
                <a:sym typeface="Times New Roman" panose="02020603050405020304" pitchFamily="18" charset="0"/>
              </a:rPr>
              <a:t>TYPE </a:t>
            </a:r>
            <a:endParaRPr lang="zh-CN" altLang="en-US" sz="2400">
              <a:solidFill>
                <a:srgbClr val="FFFFFF"/>
              </a:solidFill>
              <a:latin typeface="Times New Roman" panose="02020603050405020304" pitchFamily="18" charset="0"/>
              <a:sym typeface="Times New Roman" panose="02020603050405020304" pitchFamily="18" charset="0"/>
            </a:endParaRPr>
          </a:p>
          <a:p>
            <a:r>
              <a:rPr lang="en-US" sz="2400">
                <a:solidFill>
                  <a:srgbClr val="FFFFFF"/>
                </a:solidFill>
                <a:latin typeface="Times New Roman" panose="02020603050405020304" pitchFamily="18" charset="0"/>
                <a:sym typeface="Times New Roman" panose="02020603050405020304" pitchFamily="18" charset="0"/>
              </a:rPr>
              <a:t>SOMETHING HERE</a:t>
            </a:r>
            <a:endParaRPr lang="zh-CN" altLang="en-US" sz="2400">
              <a:solidFill>
                <a:srgbClr val="FFFFFF"/>
              </a:solidFill>
              <a:latin typeface="Times New Roman" panose="02020603050405020304" pitchFamily="18" charset="0"/>
              <a:sym typeface="Times New Roman" panose="02020603050405020304" pitchFamily="18" charset="0"/>
            </a:endParaRPr>
          </a:p>
        </p:txBody>
      </p:sp>
      <p:sp>
        <p:nvSpPr>
          <p:cNvPr id="22540" name="文本框 12"/>
          <p:cNvSpPr>
            <a:spLocks noChangeArrowheads="1"/>
          </p:cNvSpPr>
          <p:nvPr/>
        </p:nvSpPr>
        <p:spPr bwMode="auto">
          <a:xfrm>
            <a:off x="1404938" y="4441825"/>
            <a:ext cx="3163887" cy="461963"/>
          </a:xfrm>
          <a:prstGeom prst="rect">
            <a:avLst/>
          </a:prstGeom>
          <a:noFill/>
          <a:ln w="9525">
            <a:noFill/>
            <a:miter lim="800000"/>
          </a:ln>
        </p:spPr>
        <p:txBody>
          <a:bodyPr>
            <a:spAutoFit/>
          </a:bodyPr>
          <a:lstStyle/>
          <a:p>
            <a:r>
              <a:rPr lang="en-US" sz="2400">
                <a:solidFill>
                  <a:srgbClr val="FFFFFF"/>
                </a:solidFill>
                <a:latin typeface="Times New Roman" panose="02020603050405020304" pitchFamily="18" charset="0"/>
                <a:sym typeface="Times New Roman" panose="02020603050405020304" pitchFamily="18" charset="0"/>
              </a:rPr>
              <a:t>TYPE HERE</a:t>
            </a:r>
            <a:endParaRPr lang="zh-CN" altLang="en-US" sz="2400">
              <a:solidFill>
                <a:srgbClr val="FFFFFF"/>
              </a:solidFill>
              <a:latin typeface="Times New Roman" panose="02020603050405020304" pitchFamily="18" charset="0"/>
              <a:sym typeface="Times New Roman" panose="02020603050405020304" pitchFamily="18" charset="0"/>
            </a:endParaRPr>
          </a:p>
        </p:txBody>
      </p:sp>
      <p:sp>
        <p:nvSpPr>
          <p:cNvPr id="22541" name="文本框 13"/>
          <p:cNvSpPr>
            <a:spLocks noChangeArrowheads="1"/>
          </p:cNvSpPr>
          <p:nvPr/>
        </p:nvSpPr>
        <p:spPr bwMode="auto">
          <a:xfrm>
            <a:off x="1362075" y="4903788"/>
            <a:ext cx="3689350" cy="646112"/>
          </a:xfrm>
          <a:prstGeom prst="rect">
            <a:avLst/>
          </a:prstGeom>
          <a:noFill/>
          <a:ln w="9525">
            <a:noFill/>
            <a:miter lim="800000"/>
          </a:ln>
        </p:spPr>
        <p:txBody>
          <a:bodyPr>
            <a:spAutoFit/>
          </a:bodyPr>
          <a:lstStyle/>
          <a:p>
            <a:r>
              <a:rPr lang="zh-CN" altLang="en-US">
                <a:solidFill>
                  <a:srgbClr val="FFFFFF"/>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rgbClr val="FFFFFF"/>
              </a:solidFill>
              <a:latin typeface="华文楷体" pitchFamily="2" charset="-122"/>
              <a:ea typeface="华文楷体" pitchFamily="2" charset="-122"/>
              <a:sym typeface="Times New Roman" panose="02020603050405020304" pitchFamily="18" charset="0"/>
            </a:endParaRPr>
          </a:p>
        </p:txBody>
      </p:sp>
      <p:sp>
        <p:nvSpPr>
          <p:cNvPr id="22542" name="平行四边形 14"/>
          <p:cNvSpPr>
            <a:spLocks noChangeArrowheads="1"/>
          </p:cNvSpPr>
          <p:nvPr/>
        </p:nvSpPr>
        <p:spPr bwMode="auto">
          <a:xfrm>
            <a:off x="3711575" y="1858963"/>
            <a:ext cx="1123950" cy="304800"/>
          </a:xfrm>
          <a:prstGeom prst="parallelogram">
            <a:avLst>
              <a:gd name="adj" fmla="val 33290"/>
            </a:avLst>
          </a:prstGeom>
          <a:solidFill>
            <a:srgbClr val="C00000"/>
          </a:solidFill>
          <a:ln w="9525">
            <a:noFill/>
            <a:miter lim="800000"/>
          </a:ln>
        </p:spPr>
        <p:txBody>
          <a:bodyPr anchor="ctr"/>
          <a:lstStyle/>
          <a:p>
            <a:pPr algn="ctr"/>
            <a:endParaRPr lang="zh-CN" altLang="zh-CN">
              <a:latin typeface="宋体" panose="02010600030101010101" pitchFamily="2" charset="-122"/>
              <a:sym typeface="宋体" panose="02010600030101010101" pitchFamily="2" charset="-122"/>
            </a:endParaRPr>
          </a:p>
        </p:txBody>
      </p:sp>
      <p:sp>
        <p:nvSpPr>
          <p:cNvPr id="22543" name="文本框 15"/>
          <p:cNvSpPr>
            <a:spLocks noChangeArrowheads="1"/>
          </p:cNvSpPr>
          <p:nvPr/>
        </p:nvSpPr>
        <p:spPr bwMode="auto">
          <a:xfrm>
            <a:off x="1362075" y="581025"/>
            <a:ext cx="1700213" cy="369888"/>
          </a:xfrm>
          <a:prstGeom prst="rect">
            <a:avLst/>
          </a:prstGeom>
          <a:noFill/>
          <a:ln w="9525">
            <a:noFill/>
            <a:miter lim="800000"/>
          </a:ln>
        </p:spPr>
        <p:txBody>
          <a:bodyPr>
            <a:spAutoFit/>
          </a:bodyPr>
          <a:lstStyle/>
          <a:p>
            <a:r>
              <a:rPr lang="zh-CN" altLang="en-US">
                <a:solidFill>
                  <a:srgbClr val="FFFFFF"/>
                </a:solidFill>
                <a:latin typeface="华文楷体" pitchFamily="2" charset="-122"/>
                <a:ea typeface="华文楷体" pitchFamily="2" charset="-122"/>
                <a:sym typeface="Times New Roman" panose="02020603050405020304" pitchFamily="18" charset="0"/>
              </a:rPr>
              <a:t>这里输入文本</a:t>
            </a:r>
            <a:endParaRPr lang="en-US">
              <a:solidFill>
                <a:srgbClr val="FFFFFF"/>
              </a:solidFill>
              <a:latin typeface="华文楷体" pitchFamily="2" charset="-122"/>
              <a:ea typeface="华文楷体" pitchFamily="2" charset="-122"/>
              <a:sym typeface="Times New Roman" panose="02020603050405020304" pitchFamily="18" charset="0"/>
            </a:endParaRPr>
          </a:p>
        </p:txBody>
      </p:sp>
      <p:sp>
        <p:nvSpPr>
          <p:cNvPr id="22544" name="文本框 17"/>
          <p:cNvSpPr>
            <a:spLocks noChangeArrowheads="1"/>
          </p:cNvSpPr>
          <p:nvPr/>
        </p:nvSpPr>
        <p:spPr bwMode="auto">
          <a:xfrm>
            <a:off x="5338763" y="2946400"/>
            <a:ext cx="1976437" cy="369888"/>
          </a:xfrm>
          <a:prstGeom prst="rect">
            <a:avLst/>
          </a:prstGeom>
          <a:noFill/>
          <a:ln w="9525">
            <a:noFill/>
            <a:miter lim="800000"/>
          </a:ln>
        </p:spPr>
        <p:txBody>
          <a:bodyPr>
            <a:spAutoFit/>
          </a:bodyPr>
          <a:lstStyle/>
          <a:p>
            <a:r>
              <a:rPr lang="zh-CN" altLang="en-US">
                <a:solidFill>
                  <a:srgbClr val="FFFFFF"/>
                </a:solidFill>
                <a:latin typeface="华文楷体" pitchFamily="2" charset="-122"/>
                <a:ea typeface="华文楷体" pitchFamily="2" charset="-122"/>
                <a:sym typeface="Times New Roman" panose="02020603050405020304" pitchFamily="18" charset="0"/>
              </a:rPr>
              <a:t>这里输入文本</a:t>
            </a:r>
            <a:endParaRPr lang="en-US">
              <a:solidFill>
                <a:srgbClr val="FFFFFF"/>
              </a:solidFill>
              <a:latin typeface="华文楷体" pitchFamily="2" charset="-122"/>
              <a:ea typeface="华文楷体" pitchFamily="2" charset="-122"/>
              <a:sym typeface="Times New Roman" panose="02020603050405020304" pitchFamily="18" charset="0"/>
            </a:endParaRPr>
          </a:p>
        </p:txBody>
      </p:sp>
      <p:sp>
        <p:nvSpPr>
          <p:cNvPr id="22545" name="文本框 18"/>
          <p:cNvSpPr>
            <a:spLocks noChangeArrowheads="1"/>
          </p:cNvSpPr>
          <p:nvPr/>
        </p:nvSpPr>
        <p:spPr bwMode="auto">
          <a:xfrm>
            <a:off x="5338763" y="4903788"/>
            <a:ext cx="1976437" cy="369887"/>
          </a:xfrm>
          <a:prstGeom prst="rect">
            <a:avLst/>
          </a:prstGeom>
          <a:noFill/>
          <a:ln w="9525">
            <a:noFill/>
            <a:miter lim="800000"/>
          </a:ln>
        </p:spPr>
        <p:txBody>
          <a:bodyPr>
            <a:spAutoFit/>
          </a:bodyPr>
          <a:lstStyle/>
          <a:p>
            <a:r>
              <a:rPr lang="zh-CN" altLang="en-US">
                <a:solidFill>
                  <a:srgbClr val="FFFFFF"/>
                </a:solidFill>
                <a:latin typeface="华文楷体" pitchFamily="2" charset="-122"/>
                <a:ea typeface="华文楷体" pitchFamily="2" charset="-122"/>
                <a:sym typeface="Times New Roman" panose="02020603050405020304" pitchFamily="18" charset="0"/>
              </a:rPr>
              <a:t>这里输入文本</a:t>
            </a:r>
            <a:endParaRPr lang="en-US">
              <a:solidFill>
                <a:srgbClr val="FFFFFF"/>
              </a:solidFill>
              <a:latin typeface="华文楷体" pitchFamily="2" charset="-122"/>
              <a:ea typeface="华文楷体" pitchFamily="2" charset="-122"/>
              <a:sym typeface="Times New Roman" panose="02020603050405020304" pitchFamily="18"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p:cBhvr>
                                        <p:cTn id="7" dur="500"/>
                                        <p:tgtEl>
                                          <p:spTgt spid="225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543"/>
                                        </p:tgtEl>
                                        <p:attrNameLst>
                                          <p:attrName>style.visibility</p:attrName>
                                        </p:attrNameLst>
                                      </p:cBhvr>
                                      <p:to>
                                        <p:strVal val="visible"/>
                                      </p:to>
                                    </p:set>
                                    <p:animEffect>
                                      <p:cBhvr>
                                        <p:cTn id="11" dur="500"/>
                                        <p:tgtEl>
                                          <p:spTgt spid="2254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535"/>
                                        </p:tgtEl>
                                        <p:attrNameLst>
                                          <p:attrName>style.visibility</p:attrName>
                                        </p:attrNameLst>
                                      </p:cBhvr>
                                      <p:to>
                                        <p:strVal val="visible"/>
                                      </p:to>
                                    </p:set>
                                    <p:animEffect>
                                      <p:cBhvr>
                                        <p:cTn id="15" dur="500"/>
                                        <p:tgtEl>
                                          <p:spTgt spid="22535"/>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22542"/>
                                        </p:tgtEl>
                                        <p:attrNameLst>
                                          <p:attrName>style.visibility</p:attrName>
                                        </p:attrNameLst>
                                      </p:cBhvr>
                                      <p:to>
                                        <p:strVal val="visible"/>
                                      </p:to>
                                    </p:set>
                                    <p:anim calcmode="lin" valueType="num">
                                      <p:cBhvr>
                                        <p:cTn id="19" dur="500" fill="hold"/>
                                        <p:tgtEl>
                                          <p:spTgt spid="22542"/>
                                        </p:tgtEl>
                                        <p:attrNameLst>
                                          <p:attrName>ppt_x</p:attrName>
                                        </p:attrNameLst>
                                      </p:cBhvr>
                                      <p:tavLst>
                                        <p:tav tm="0">
                                          <p:val>
                                            <p:strVal val="0-#ppt_w/2"/>
                                          </p:val>
                                        </p:tav>
                                        <p:tav tm="100000">
                                          <p:val>
                                            <p:strVal val="#ppt_x"/>
                                          </p:val>
                                        </p:tav>
                                      </p:tavLst>
                                    </p:anim>
                                    <p:anim calcmode="lin" valueType="num">
                                      <p:cBhvr>
                                        <p:cTn id="20" dur="500" fill="hold"/>
                                        <p:tgtEl>
                                          <p:spTgt spid="2254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22534"/>
                                        </p:tgtEl>
                                        <p:attrNameLst>
                                          <p:attrName>style.visibility</p:attrName>
                                        </p:attrNameLst>
                                      </p:cBhvr>
                                      <p:to>
                                        <p:strVal val="visible"/>
                                      </p:to>
                                    </p:set>
                                    <p:animEffect>
                                      <p:cBhvr>
                                        <p:cTn id="24" dur="500"/>
                                        <p:tgtEl>
                                          <p:spTgt spid="22534"/>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2540"/>
                                        </p:tgtEl>
                                        <p:attrNameLst>
                                          <p:attrName>style.visibility</p:attrName>
                                        </p:attrNameLst>
                                      </p:cBhvr>
                                      <p:to>
                                        <p:strVal val="visible"/>
                                      </p:to>
                                    </p:set>
                                    <p:animEffect>
                                      <p:cBhvr>
                                        <p:cTn id="28" dur="500"/>
                                        <p:tgtEl>
                                          <p:spTgt spid="22540"/>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2541"/>
                                        </p:tgtEl>
                                        <p:attrNameLst>
                                          <p:attrName>style.visibility</p:attrName>
                                        </p:attrNameLst>
                                      </p:cBhvr>
                                      <p:to>
                                        <p:strVal val="visible"/>
                                      </p:to>
                                    </p:set>
                                    <p:animEffect>
                                      <p:cBhvr>
                                        <p:cTn id="32" dur="500"/>
                                        <p:tgtEl>
                                          <p:spTgt spid="22541"/>
                                        </p:tgtEl>
                                      </p:cBhvr>
                                    </p:animEffect>
                                  </p:childTnLst>
                                </p:cTn>
                              </p:par>
                            </p:childTnLst>
                          </p:cTn>
                        </p:par>
                        <p:par>
                          <p:cTn id="33" fill="hold">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22537"/>
                                        </p:tgtEl>
                                        <p:attrNameLst>
                                          <p:attrName>style.visibility</p:attrName>
                                        </p:attrNameLst>
                                      </p:cBhvr>
                                      <p:to>
                                        <p:strVal val="visible"/>
                                      </p:to>
                                    </p:set>
                                    <p:animEffect>
                                      <p:cBhvr>
                                        <p:cTn id="36" dur="500"/>
                                        <p:tgtEl>
                                          <p:spTgt spid="22537"/>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22532"/>
                                        </p:tgtEl>
                                        <p:attrNameLst>
                                          <p:attrName>style.visibility</p:attrName>
                                        </p:attrNameLst>
                                      </p:cBhvr>
                                      <p:to>
                                        <p:strVal val="visible"/>
                                      </p:to>
                                    </p:set>
                                    <p:animEffect>
                                      <p:cBhvr>
                                        <p:cTn id="40" dur="500"/>
                                        <p:tgtEl>
                                          <p:spTgt spid="22532"/>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22544"/>
                                        </p:tgtEl>
                                        <p:attrNameLst>
                                          <p:attrName>style.visibility</p:attrName>
                                        </p:attrNameLst>
                                      </p:cBhvr>
                                      <p:to>
                                        <p:strVal val="visible"/>
                                      </p:to>
                                    </p:set>
                                    <p:animEffect>
                                      <p:cBhvr>
                                        <p:cTn id="44" dur="500"/>
                                        <p:tgtEl>
                                          <p:spTgt spid="22544"/>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22536"/>
                                        </p:tgtEl>
                                        <p:attrNameLst>
                                          <p:attrName>style.visibility</p:attrName>
                                        </p:attrNameLst>
                                      </p:cBhvr>
                                      <p:to>
                                        <p:strVal val="visible"/>
                                      </p:to>
                                    </p:set>
                                    <p:animEffect>
                                      <p:cBhvr>
                                        <p:cTn id="48" dur="500"/>
                                        <p:tgtEl>
                                          <p:spTgt spid="22536"/>
                                        </p:tgtEl>
                                      </p:cBhvr>
                                    </p:animEffect>
                                  </p:childTnLst>
                                </p:cTn>
                              </p:par>
                            </p:childTnLst>
                          </p:cTn>
                        </p:par>
                        <p:par>
                          <p:cTn id="49" fill="hold">
                            <p:stCondLst>
                              <p:cond delay="5500"/>
                            </p:stCondLst>
                            <p:childTnLst>
                              <p:par>
                                <p:cTn id="50" presetID="10" presetClass="entr" presetSubtype="0" fill="hold" nodeType="afterEffect">
                                  <p:stCondLst>
                                    <p:cond delay="0"/>
                                  </p:stCondLst>
                                  <p:childTnLst>
                                    <p:set>
                                      <p:cBhvr>
                                        <p:cTn id="51" dur="1" fill="hold">
                                          <p:stCondLst>
                                            <p:cond delay="0"/>
                                          </p:stCondLst>
                                        </p:cTn>
                                        <p:tgtEl>
                                          <p:spTgt spid="22533"/>
                                        </p:tgtEl>
                                        <p:attrNameLst>
                                          <p:attrName>style.visibility</p:attrName>
                                        </p:attrNameLst>
                                      </p:cBhvr>
                                      <p:to>
                                        <p:strVal val="visible"/>
                                      </p:to>
                                    </p:set>
                                    <p:animEffect>
                                      <p:cBhvr>
                                        <p:cTn id="52" dur="500"/>
                                        <p:tgtEl>
                                          <p:spTgt spid="22533"/>
                                        </p:tgtEl>
                                      </p:cBhvr>
                                    </p:animEffect>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22545"/>
                                        </p:tgtEl>
                                        <p:attrNameLst>
                                          <p:attrName>style.visibility</p:attrName>
                                        </p:attrNameLst>
                                      </p:cBhvr>
                                      <p:to>
                                        <p:strVal val="visible"/>
                                      </p:to>
                                    </p:set>
                                    <p:animEffect>
                                      <p:cBhvr>
                                        <p:cTn id="56" dur="500"/>
                                        <p:tgtEl>
                                          <p:spTgt spid="22545"/>
                                        </p:tgtEl>
                                      </p:cBhvr>
                                    </p:animEffect>
                                  </p:childTnLst>
                                </p:cTn>
                              </p:par>
                            </p:childTnLst>
                          </p:cTn>
                        </p:par>
                        <p:par>
                          <p:cTn id="57" fill="hold">
                            <p:stCondLst>
                              <p:cond delay="6500"/>
                            </p:stCondLst>
                            <p:childTnLst>
                              <p:par>
                                <p:cTn id="58" presetID="22" presetClass="entr" presetSubtype="1" fill="hold" grpId="0" nodeType="afterEffect">
                                  <p:stCondLst>
                                    <p:cond delay="0"/>
                                  </p:stCondLst>
                                  <p:childTnLst>
                                    <p:set>
                                      <p:cBhvr>
                                        <p:cTn id="59" dur="1" fill="hold">
                                          <p:stCondLst>
                                            <p:cond delay="0"/>
                                          </p:stCondLst>
                                        </p:cTn>
                                        <p:tgtEl>
                                          <p:spTgt spid="22531"/>
                                        </p:tgtEl>
                                        <p:attrNameLst>
                                          <p:attrName>style.visibility</p:attrName>
                                        </p:attrNameLst>
                                      </p:cBhvr>
                                      <p:to>
                                        <p:strVal val="visible"/>
                                      </p:to>
                                    </p:set>
                                    <p:animEffect>
                                      <p:cBhvr>
                                        <p:cTn id="60" dur="500"/>
                                        <p:tgtEl>
                                          <p:spTgt spid="22531"/>
                                        </p:tgtEl>
                                      </p:cBhvr>
                                    </p:animEffect>
                                  </p:childTnLst>
                                </p:cTn>
                              </p:par>
                            </p:childTnLst>
                          </p:cTn>
                        </p:par>
                        <p:par>
                          <p:cTn id="61" fill="hold">
                            <p:stCondLst>
                              <p:cond delay="7000"/>
                            </p:stCondLst>
                            <p:childTnLst>
                              <p:par>
                                <p:cTn id="62" presetID="22" presetClass="entr" presetSubtype="8" fill="hold" grpId="0" nodeType="afterEffect">
                                  <p:stCondLst>
                                    <p:cond delay="0"/>
                                  </p:stCondLst>
                                  <p:childTnLst>
                                    <p:set>
                                      <p:cBhvr>
                                        <p:cTn id="63" dur="1" fill="hold">
                                          <p:stCondLst>
                                            <p:cond delay="0"/>
                                          </p:stCondLst>
                                        </p:cTn>
                                        <p:tgtEl>
                                          <p:spTgt spid="22539"/>
                                        </p:tgtEl>
                                        <p:attrNameLst>
                                          <p:attrName>style.visibility</p:attrName>
                                        </p:attrNameLst>
                                      </p:cBhvr>
                                      <p:to>
                                        <p:strVal val="visible"/>
                                      </p:to>
                                    </p:set>
                                    <p:animEffect>
                                      <p:cBhvr>
                                        <p:cTn id="64" dur="500"/>
                                        <p:tgtEl>
                                          <p:spTgt spid="22539"/>
                                        </p:tgtEl>
                                      </p:cBhvr>
                                    </p:animEffect>
                                  </p:childTnLst>
                                </p:cTn>
                              </p:par>
                            </p:childTnLst>
                          </p:cTn>
                        </p:par>
                        <p:par>
                          <p:cTn id="65" fill="hold">
                            <p:stCondLst>
                              <p:cond delay="7500"/>
                            </p:stCondLst>
                            <p:childTnLst>
                              <p:par>
                                <p:cTn id="66" presetID="22" presetClass="entr" presetSubtype="1" fill="hold" grpId="0" nodeType="afterEffect">
                                  <p:stCondLst>
                                    <p:cond delay="0"/>
                                  </p:stCondLst>
                                  <p:childTnLst>
                                    <p:set>
                                      <p:cBhvr>
                                        <p:cTn id="67" dur="1" fill="hold">
                                          <p:stCondLst>
                                            <p:cond delay="0"/>
                                          </p:stCondLst>
                                        </p:cTn>
                                        <p:tgtEl>
                                          <p:spTgt spid="22538"/>
                                        </p:tgtEl>
                                        <p:attrNameLst>
                                          <p:attrName>style.visibility</p:attrName>
                                        </p:attrNameLst>
                                      </p:cBhvr>
                                      <p:to>
                                        <p:strVal val="visible"/>
                                      </p:to>
                                    </p:set>
                                    <p:animEffect>
                                      <p:cBhvr>
                                        <p:cTn id="68" dur="500"/>
                                        <p:tgtEl>
                                          <p:spTgt spid="22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ldLvl="0" animBg="1" autoUpdateAnimBg="0"/>
      <p:bldP spid="22531" grpId="0" animBg="1"/>
      <p:bldP spid="22535" grpId="0" animBg="1"/>
      <p:bldP spid="22536" grpId="0" animBg="1"/>
      <p:bldP spid="22537" grpId="0" animBg="1"/>
      <p:bldP spid="22538" grpId="0" bldLvl="0" autoUpdateAnimBg="0"/>
      <p:bldP spid="22539" grpId="0" bldLvl="0" autoUpdateAnimBg="0"/>
      <p:bldP spid="22540" grpId="0" bldLvl="0" autoUpdateAnimBg="0"/>
      <p:bldP spid="22541" grpId="0" bldLvl="0" autoUpdateAnimBg="0"/>
      <p:bldP spid="22542" grpId="0" bldLvl="0" animBg="1" autoUpdateAnimBg="0"/>
      <p:bldP spid="22543" grpId="0" bldLvl="0" autoUpdateAnimBg="0"/>
      <p:bldP spid="22544" grpId="0" bldLvl="0" autoUpdateAnimBg="0"/>
      <p:bldP spid="22545"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4"/>
          <p:cNvSpPr>
            <a:spLocks noChangeArrowheads="1"/>
          </p:cNvSpPr>
          <p:nvPr/>
        </p:nvSpPr>
        <p:spPr bwMode="auto">
          <a:xfrm>
            <a:off x="8562975" y="4768850"/>
            <a:ext cx="2801938" cy="935038"/>
          </a:xfrm>
          <a:prstGeom prst="rect">
            <a:avLst/>
          </a:prstGeom>
          <a:solidFill>
            <a:srgbClr val="BFBFBF"/>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555" name="矩形 15"/>
          <p:cNvSpPr>
            <a:spLocks noChangeArrowheads="1"/>
          </p:cNvSpPr>
          <p:nvPr/>
        </p:nvSpPr>
        <p:spPr bwMode="auto">
          <a:xfrm flipV="1">
            <a:off x="8562975" y="4768850"/>
            <a:ext cx="1350963" cy="731838"/>
          </a:xfrm>
          <a:prstGeom prst="rect">
            <a:avLst/>
          </a:prstGeom>
          <a:solidFill>
            <a:srgbClr val="3F3F3F"/>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23556" name="图片 22"/>
          <p:cNvPicPr>
            <a:picLocks noChangeAspect="1" noChangeArrowheads="1"/>
          </p:cNvPicPr>
          <p:nvPr/>
        </p:nvPicPr>
        <p:blipFill>
          <a:blip r:embed="rId1" cstate="print"/>
          <a:srcRect t="18886" b="9688"/>
          <a:stretch>
            <a:fillRect/>
          </a:stretch>
        </p:blipFill>
        <p:spPr bwMode="auto">
          <a:xfrm>
            <a:off x="8562975" y="4770438"/>
            <a:ext cx="1350963" cy="730250"/>
          </a:xfrm>
          <a:prstGeom prst="rect">
            <a:avLst/>
          </a:prstGeom>
          <a:noFill/>
          <a:ln w="9525">
            <a:noFill/>
            <a:miter lim="800000"/>
            <a:headEnd/>
            <a:tailEnd/>
          </a:ln>
        </p:spPr>
      </p:pic>
      <p:grpSp>
        <p:nvGrpSpPr>
          <p:cNvPr id="23557" name="Group 5"/>
          <p:cNvGrpSpPr/>
          <p:nvPr/>
        </p:nvGrpSpPr>
        <p:grpSpPr bwMode="auto">
          <a:xfrm>
            <a:off x="0" y="581025"/>
            <a:ext cx="12192000" cy="1247775"/>
            <a:chOff x="0" y="0"/>
            <a:chExt cx="12192000" cy="1247775"/>
          </a:xfrm>
        </p:grpSpPr>
        <p:sp>
          <p:nvSpPr>
            <p:cNvPr id="23558" name="矩形 1"/>
            <p:cNvSpPr>
              <a:spLocks noChangeArrowheads="1"/>
            </p:cNvSpPr>
            <p:nvPr/>
          </p:nvSpPr>
          <p:spPr bwMode="auto">
            <a:xfrm>
              <a:off x="0" y="0"/>
              <a:ext cx="12192000" cy="1247775"/>
            </a:xfrm>
            <a:prstGeom prst="rect">
              <a:avLst/>
            </a:prstGeom>
            <a:solidFill>
              <a:srgbClr val="BFBFBF"/>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559" name="矩形 2"/>
            <p:cNvSpPr>
              <a:spLocks noChangeArrowheads="1"/>
            </p:cNvSpPr>
            <p:nvPr/>
          </p:nvSpPr>
          <p:spPr bwMode="auto">
            <a:xfrm>
              <a:off x="1233714" y="812800"/>
              <a:ext cx="2743200" cy="434975"/>
            </a:xfrm>
            <a:prstGeom prst="rect">
              <a:avLst/>
            </a:prstGeom>
            <a:solidFill>
              <a:schemeClr val="tx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3560" name="文本框 5"/>
          <p:cNvSpPr>
            <a:spLocks noChangeArrowheads="1"/>
          </p:cNvSpPr>
          <p:nvPr/>
        </p:nvSpPr>
        <p:spPr bwMode="auto">
          <a:xfrm>
            <a:off x="1362075" y="2857500"/>
            <a:ext cx="2792413" cy="4248150"/>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23561" name="文本框 6"/>
          <p:cNvSpPr>
            <a:spLocks noChangeArrowheads="1"/>
          </p:cNvSpPr>
          <p:nvPr/>
        </p:nvSpPr>
        <p:spPr bwMode="auto">
          <a:xfrm>
            <a:off x="1362075" y="1552575"/>
            <a:ext cx="2309813" cy="1200150"/>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rgbClr val="C00000"/>
                </a:solidFill>
                <a:latin typeface="Times New Roman" panose="02020603050405020304" pitchFamily="18" charset="0"/>
                <a:sym typeface="Times New Roman" panose="02020603050405020304" pitchFamily="18" charset="0"/>
              </a:rPr>
              <a:t>SOMETHING </a:t>
            </a:r>
            <a:r>
              <a:rPr lang="en-US" sz="2400">
                <a:solidFill>
                  <a:schemeClr val="bg1"/>
                </a:solidFill>
                <a:latin typeface="Times New Roman" panose="02020603050405020304" pitchFamily="18" charset="0"/>
                <a:sym typeface="Times New Roman" panose="02020603050405020304" pitchFamily="18" charset="0"/>
              </a:rPr>
              <a:t>HERE</a:t>
            </a:r>
            <a:endParaRPr lang="zh-CN" altLang="en-US" sz="2400">
              <a:solidFill>
                <a:schemeClr val="bg1"/>
              </a:solidFill>
              <a:latin typeface="Times New Roman" panose="02020603050405020304" pitchFamily="18" charset="0"/>
              <a:sym typeface="Times New Roman" panose="02020603050405020304" pitchFamily="18" charset="0"/>
            </a:endParaRPr>
          </a:p>
        </p:txBody>
      </p:sp>
      <p:grpSp>
        <p:nvGrpSpPr>
          <p:cNvPr id="23562" name="Group 10"/>
          <p:cNvGrpSpPr/>
          <p:nvPr/>
        </p:nvGrpSpPr>
        <p:grpSpPr bwMode="auto">
          <a:xfrm>
            <a:off x="1528763" y="1114425"/>
            <a:ext cx="317500" cy="400050"/>
            <a:chOff x="0" y="0"/>
            <a:chExt cx="318067" cy="400110"/>
          </a:xfrm>
        </p:grpSpPr>
        <p:sp>
          <p:nvSpPr>
            <p:cNvPr id="23563" name="矩形 16"/>
            <p:cNvSpPr>
              <a:spLocks noChangeArrowheads="1"/>
            </p:cNvSpPr>
            <p:nvPr/>
          </p:nvSpPr>
          <p:spPr bwMode="auto">
            <a:xfrm rot="2700000">
              <a:off x="0" y="41020"/>
              <a:ext cx="318067" cy="318067"/>
            </a:xfrm>
            <a:prstGeom prst="rect">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564" name="文本框 17"/>
            <p:cNvSpPr>
              <a:spLocks noChangeArrowheads="1"/>
            </p:cNvSpPr>
            <p:nvPr/>
          </p:nvSpPr>
          <p:spPr bwMode="auto">
            <a:xfrm>
              <a:off x="2579" y="0"/>
              <a:ext cx="312907" cy="400110"/>
            </a:xfrm>
            <a:prstGeom prst="rect">
              <a:avLst/>
            </a:prstGeom>
            <a:noFill/>
            <a:ln w="9525">
              <a:noFill/>
              <a:miter lim="800000"/>
            </a:ln>
          </p:spPr>
          <p:txBody>
            <a:bodyPr wrap="none">
              <a:spAutoFit/>
            </a:bodyPr>
            <a:lstStyle/>
            <a:p>
              <a:pPr algn="ctr"/>
              <a:r>
                <a:rPr lang="en-US" sz="2000">
                  <a:solidFill>
                    <a:srgbClr val="FFFFFF"/>
                  </a:solidFill>
                  <a:latin typeface="Times New Roman" panose="02020603050405020304" pitchFamily="18" charset="0"/>
                  <a:ea typeface="华文楷体" pitchFamily="2" charset="-122"/>
                  <a:sym typeface="Times New Roman" panose="02020603050405020304" pitchFamily="18" charset="0"/>
                </a:rPr>
                <a:t>1</a:t>
              </a:r>
              <a:endParaRPr lang="zh-CN" altLang="en-US" sz="20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grpSp>
        <p:nvGrpSpPr>
          <p:cNvPr id="23565" name="Group 13"/>
          <p:cNvGrpSpPr/>
          <p:nvPr/>
        </p:nvGrpSpPr>
        <p:grpSpPr bwMode="auto">
          <a:xfrm>
            <a:off x="11745913" y="3429000"/>
            <a:ext cx="446087" cy="446088"/>
            <a:chOff x="0" y="0"/>
            <a:chExt cx="446314" cy="446314"/>
          </a:xfrm>
        </p:grpSpPr>
        <p:sp>
          <p:nvSpPr>
            <p:cNvPr id="23566" name="矩形 10"/>
            <p:cNvSpPr>
              <a:spLocks noChangeArrowheads="1"/>
            </p:cNvSpPr>
            <p:nvPr/>
          </p:nvSpPr>
          <p:spPr bwMode="auto">
            <a:xfrm>
              <a:off x="0" y="0"/>
              <a:ext cx="446314" cy="446314"/>
            </a:xfrm>
            <a:prstGeom prst="rect">
              <a:avLst/>
            </a:prstGeom>
            <a:solidFill>
              <a:srgbClr val="9F7502"/>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567" name="文本框 18"/>
            <p:cNvSpPr>
              <a:spLocks noChangeArrowheads="1"/>
            </p:cNvSpPr>
            <p:nvPr/>
          </p:nvSpPr>
          <p:spPr bwMode="auto">
            <a:xfrm>
              <a:off x="79527" y="53880"/>
              <a:ext cx="287258" cy="338554"/>
            </a:xfrm>
            <a:prstGeom prst="rect">
              <a:avLst/>
            </a:prstGeom>
            <a:noFill/>
            <a:ln w="9525">
              <a:noFill/>
              <a:miter lim="800000"/>
            </a:ln>
          </p:spPr>
          <p:txBody>
            <a:bodyPr wrap="none">
              <a:spAutoFit/>
            </a:bodyPr>
            <a:lstStyle/>
            <a:p>
              <a:pPr algn="ctr"/>
              <a:r>
                <a:rPr lang="en-US" sz="1600">
                  <a:solidFill>
                    <a:srgbClr val="FFFFFF"/>
                  </a:solidFill>
                  <a:latin typeface="Times New Roman" panose="02020603050405020304" pitchFamily="18" charset="0"/>
                  <a:ea typeface="华文楷体" pitchFamily="2" charset="-122"/>
                  <a:sym typeface="Times New Roman" panose="02020603050405020304" pitchFamily="18" charset="0"/>
                </a:rPr>
                <a:t>1</a:t>
              </a:r>
              <a:endParaRPr lang="zh-CN" altLang="en-US" sz="16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grpSp>
        <p:nvGrpSpPr>
          <p:cNvPr id="23568" name="Group 16"/>
          <p:cNvGrpSpPr/>
          <p:nvPr/>
        </p:nvGrpSpPr>
        <p:grpSpPr bwMode="auto">
          <a:xfrm>
            <a:off x="11745913" y="3875088"/>
            <a:ext cx="446087" cy="446087"/>
            <a:chOff x="0" y="0"/>
            <a:chExt cx="446314" cy="446314"/>
          </a:xfrm>
        </p:grpSpPr>
        <p:sp>
          <p:nvSpPr>
            <p:cNvPr id="23569" name="矩形 11"/>
            <p:cNvSpPr>
              <a:spLocks noChangeArrowheads="1"/>
            </p:cNvSpPr>
            <p:nvPr/>
          </p:nvSpPr>
          <p:spPr bwMode="auto">
            <a:xfrm>
              <a:off x="0" y="0"/>
              <a:ext cx="446314" cy="446314"/>
            </a:xfrm>
            <a:prstGeom prst="rect">
              <a:avLst/>
            </a:prstGeom>
            <a:blipFill dpi="0" rotWithShape="1">
              <a:blip r:embed="rId2" cstate="print"/>
              <a:srcRect/>
              <a:tile tx="0" ty="0" sx="100000" sy="100000" flip="none" algn="tl"/>
            </a:blip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570" name="文本框 19"/>
            <p:cNvSpPr>
              <a:spLocks noChangeArrowheads="1"/>
            </p:cNvSpPr>
            <p:nvPr/>
          </p:nvSpPr>
          <p:spPr bwMode="auto">
            <a:xfrm>
              <a:off x="79527" y="53880"/>
              <a:ext cx="287258" cy="338554"/>
            </a:xfrm>
            <a:prstGeom prst="rect">
              <a:avLst/>
            </a:prstGeom>
            <a:noFill/>
            <a:ln w="9525">
              <a:noFill/>
              <a:miter lim="800000"/>
            </a:ln>
          </p:spPr>
          <p:txBody>
            <a:bodyPr wrap="none">
              <a:spAutoFit/>
            </a:bodyPr>
            <a:lstStyle/>
            <a:p>
              <a:pPr algn="ctr"/>
              <a:r>
                <a:rPr lang="en-US" sz="1600">
                  <a:solidFill>
                    <a:schemeClr val="bg1"/>
                  </a:solidFill>
                  <a:latin typeface="Times New Roman" panose="02020603050405020304" pitchFamily="18" charset="0"/>
                  <a:ea typeface="华文楷体" pitchFamily="2" charset="-122"/>
                  <a:sym typeface="Times New Roman" panose="02020603050405020304" pitchFamily="18" charset="0"/>
                </a:rPr>
                <a:t>2</a:t>
              </a:r>
              <a:endParaRPr lang="zh-CN" altLang="en-US" sz="1600">
                <a:solidFill>
                  <a:schemeClr val="bg1"/>
                </a:solidFill>
                <a:latin typeface="Times New Roman" panose="02020603050405020304" pitchFamily="18" charset="0"/>
                <a:ea typeface="华文楷体" pitchFamily="2" charset="-122"/>
                <a:sym typeface="Times New Roman" panose="02020603050405020304" pitchFamily="18" charset="0"/>
              </a:endParaRPr>
            </a:p>
          </p:txBody>
        </p:sp>
      </p:grpSp>
      <p:grpSp>
        <p:nvGrpSpPr>
          <p:cNvPr id="23571" name="Group 19"/>
          <p:cNvGrpSpPr/>
          <p:nvPr/>
        </p:nvGrpSpPr>
        <p:grpSpPr bwMode="auto">
          <a:xfrm>
            <a:off x="11745913" y="4321175"/>
            <a:ext cx="446087" cy="447675"/>
            <a:chOff x="0" y="0"/>
            <a:chExt cx="446314" cy="446314"/>
          </a:xfrm>
        </p:grpSpPr>
        <p:sp>
          <p:nvSpPr>
            <p:cNvPr id="23572" name="矩形 12"/>
            <p:cNvSpPr>
              <a:spLocks noChangeArrowheads="1"/>
            </p:cNvSpPr>
            <p:nvPr/>
          </p:nvSpPr>
          <p:spPr bwMode="auto">
            <a:xfrm>
              <a:off x="0" y="0"/>
              <a:ext cx="446314" cy="446314"/>
            </a:xfrm>
            <a:prstGeom prst="rect">
              <a:avLst/>
            </a:prstGeom>
            <a:blipFill dpi="0" rotWithShape="1">
              <a:blip r:embed="rId2" cstate="print"/>
              <a:srcRect/>
              <a:tile tx="0" ty="0" sx="100000" sy="100000" flip="none" algn="tl"/>
            </a:blip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573" name="文本框 20"/>
            <p:cNvSpPr>
              <a:spLocks noChangeArrowheads="1"/>
            </p:cNvSpPr>
            <p:nvPr/>
          </p:nvSpPr>
          <p:spPr bwMode="auto">
            <a:xfrm>
              <a:off x="79527" y="53880"/>
              <a:ext cx="287258" cy="338554"/>
            </a:xfrm>
            <a:prstGeom prst="rect">
              <a:avLst/>
            </a:prstGeom>
            <a:noFill/>
            <a:ln w="9525">
              <a:noFill/>
              <a:miter lim="800000"/>
            </a:ln>
          </p:spPr>
          <p:txBody>
            <a:bodyPr wrap="none">
              <a:spAutoFit/>
            </a:bodyPr>
            <a:lstStyle/>
            <a:p>
              <a:pPr algn="ctr"/>
              <a:r>
                <a:rPr lang="en-US" sz="1600">
                  <a:solidFill>
                    <a:schemeClr val="bg1"/>
                  </a:solidFill>
                  <a:latin typeface="Times New Roman" panose="02020603050405020304" pitchFamily="18" charset="0"/>
                  <a:ea typeface="华文楷体" pitchFamily="2" charset="-122"/>
                  <a:sym typeface="Times New Roman" panose="02020603050405020304" pitchFamily="18" charset="0"/>
                </a:rPr>
                <a:t>3</a:t>
              </a:r>
              <a:endParaRPr lang="zh-CN" altLang="en-US" sz="1600">
                <a:solidFill>
                  <a:schemeClr val="bg1"/>
                </a:solidFill>
                <a:latin typeface="Times New Roman" panose="02020603050405020304" pitchFamily="18" charset="0"/>
                <a:ea typeface="华文楷体" pitchFamily="2" charset="-122"/>
                <a:sym typeface="Times New Roman" panose="02020603050405020304" pitchFamily="18" charset="0"/>
              </a:endParaRPr>
            </a:p>
          </p:txBody>
        </p:sp>
      </p:grpSp>
      <p:grpSp>
        <p:nvGrpSpPr>
          <p:cNvPr id="23574" name="Group 22"/>
          <p:cNvGrpSpPr/>
          <p:nvPr/>
        </p:nvGrpSpPr>
        <p:grpSpPr bwMode="auto">
          <a:xfrm>
            <a:off x="11745913" y="4768850"/>
            <a:ext cx="446087" cy="446088"/>
            <a:chOff x="0" y="0"/>
            <a:chExt cx="446314" cy="446314"/>
          </a:xfrm>
        </p:grpSpPr>
        <p:sp>
          <p:nvSpPr>
            <p:cNvPr id="23575" name="矩形 13"/>
            <p:cNvSpPr>
              <a:spLocks noChangeArrowheads="1"/>
            </p:cNvSpPr>
            <p:nvPr/>
          </p:nvSpPr>
          <p:spPr bwMode="auto">
            <a:xfrm>
              <a:off x="0" y="0"/>
              <a:ext cx="446314" cy="446314"/>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576" name="文本框 21"/>
            <p:cNvSpPr>
              <a:spLocks noChangeArrowheads="1"/>
            </p:cNvSpPr>
            <p:nvPr/>
          </p:nvSpPr>
          <p:spPr bwMode="auto">
            <a:xfrm>
              <a:off x="79527" y="53880"/>
              <a:ext cx="287258" cy="338554"/>
            </a:xfrm>
            <a:prstGeom prst="rect">
              <a:avLst/>
            </a:prstGeom>
            <a:noFill/>
            <a:ln w="9525">
              <a:noFill/>
              <a:miter lim="800000"/>
            </a:ln>
          </p:spPr>
          <p:txBody>
            <a:bodyPr wrap="none">
              <a:spAutoFit/>
            </a:bodyPr>
            <a:lstStyle/>
            <a:p>
              <a:pPr algn="ctr"/>
              <a:r>
                <a:rPr lang="en-US" sz="1600">
                  <a:solidFill>
                    <a:srgbClr val="FFFFFF"/>
                  </a:solidFill>
                  <a:latin typeface="Times New Roman" panose="02020603050405020304" pitchFamily="18" charset="0"/>
                  <a:ea typeface="华文楷体" pitchFamily="2" charset="-122"/>
                  <a:sym typeface="Times New Roman" panose="02020603050405020304" pitchFamily="18" charset="0"/>
                </a:rPr>
                <a:t>4</a:t>
              </a:r>
              <a:endParaRPr lang="zh-CN" altLang="en-US" sz="16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557"/>
                                        </p:tgtEl>
                                        <p:attrNameLst>
                                          <p:attrName>style.visibility</p:attrName>
                                        </p:attrNameLst>
                                      </p:cBhvr>
                                      <p:to>
                                        <p:strVal val="visible"/>
                                      </p:to>
                                    </p:set>
                                    <p:animEffect>
                                      <p:cBhvr>
                                        <p:cTn id="7" dur="500"/>
                                        <p:tgtEl>
                                          <p:spTgt spid="23557"/>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23562"/>
                                        </p:tgtEl>
                                        <p:attrNameLst>
                                          <p:attrName>style.visibility</p:attrName>
                                        </p:attrNameLst>
                                      </p:cBhvr>
                                      <p:to>
                                        <p:strVal val="visible"/>
                                      </p:to>
                                    </p:set>
                                    <p:animEffect>
                                      <p:cBhvr>
                                        <p:cTn id="11" dur="1000"/>
                                        <p:tgtEl>
                                          <p:spTgt spid="23562"/>
                                        </p:tgtEl>
                                      </p:cBhvr>
                                    </p:animEffect>
                                    <p:anim calcmode="lin" valueType="num">
                                      <p:cBhvr>
                                        <p:cTn id="12" dur="1000" fill="hold"/>
                                        <p:tgtEl>
                                          <p:spTgt spid="23562"/>
                                        </p:tgtEl>
                                        <p:attrNameLst>
                                          <p:attrName>ppt_x</p:attrName>
                                        </p:attrNameLst>
                                      </p:cBhvr>
                                      <p:tavLst>
                                        <p:tav tm="0">
                                          <p:val>
                                            <p:strVal val="#ppt_x"/>
                                          </p:val>
                                        </p:tav>
                                        <p:tav tm="100000">
                                          <p:val>
                                            <p:strVal val="#ppt_x"/>
                                          </p:val>
                                        </p:tav>
                                      </p:tavLst>
                                    </p:anim>
                                    <p:anim calcmode="lin" valueType="num">
                                      <p:cBhvr>
                                        <p:cTn id="13" dur="900" decel="100000" fill="hold"/>
                                        <p:tgtEl>
                                          <p:spTgt spid="23562"/>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3562"/>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5" presetClass="entr" presetSubtype="0" fill="hold" grpId="0" nodeType="afterEffect">
                                  <p:stCondLst>
                                    <p:cond delay="0"/>
                                  </p:stCondLst>
                                  <p:childTnLst>
                                    <p:set>
                                      <p:cBhvr>
                                        <p:cTn id="17" dur="1" fill="hold">
                                          <p:stCondLst>
                                            <p:cond delay="0"/>
                                          </p:stCondLst>
                                        </p:cTn>
                                        <p:tgtEl>
                                          <p:spTgt spid="23561"/>
                                        </p:tgtEl>
                                        <p:attrNameLst>
                                          <p:attrName>style.visibility</p:attrName>
                                        </p:attrNameLst>
                                      </p:cBhvr>
                                      <p:to>
                                        <p:strVal val="visible"/>
                                      </p:to>
                                    </p:set>
                                    <p:anim calcmode="lin" valueType="num">
                                      <p:cBhvr>
                                        <p:cTn id="18" dur="1000" fill="hold"/>
                                        <p:tgtEl>
                                          <p:spTgt spid="23561"/>
                                        </p:tgtEl>
                                        <p:attrNameLst>
                                          <p:attrName>ppt_w</p:attrName>
                                        </p:attrNameLst>
                                      </p:cBhvr>
                                      <p:tavLst>
                                        <p:tav tm="0">
                                          <p:val>
                                            <p:fltVal val="0"/>
                                          </p:val>
                                        </p:tav>
                                        <p:tav tm="100000">
                                          <p:val>
                                            <p:strVal val="#ppt_w"/>
                                          </p:val>
                                        </p:tav>
                                      </p:tavLst>
                                    </p:anim>
                                    <p:anim calcmode="lin" valueType="num">
                                      <p:cBhvr>
                                        <p:cTn id="19" dur="1000" fill="hold"/>
                                        <p:tgtEl>
                                          <p:spTgt spid="23561"/>
                                        </p:tgtEl>
                                        <p:attrNameLst>
                                          <p:attrName>ppt_h</p:attrName>
                                        </p:attrNameLst>
                                      </p:cBhvr>
                                      <p:tavLst>
                                        <p:tav tm="0">
                                          <p:val>
                                            <p:fltVal val="0"/>
                                          </p:val>
                                        </p:tav>
                                        <p:tav tm="100000">
                                          <p:val>
                                            <p:strVal val="#ppt_h"/>
                                          </p:val>
                                        </p:tav>
                                      </p:tavLst>
                                    </p:anim>
                                    <p:anim calcmode="lin" valueType="num">
                                      <p:cBhvr>
                                        <p:cTn id="20" dur="1000" fill="hold"/>
                                        <p:tgtEl>
                                          <p:spTgt spid="23561"/>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23561"/>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23560"/>
                                        </p:tgtEl>
                                        <p:attrNameLst>
                                          <p:attrName>style.visibility</p:attrName>
                                        </p:attrNameLst>
                                      </p:cBhvr>
                                      <p:to>
                                        <p:strVal val="visible"/>
                                      </p:to>
                                    </p:set>
                                    <p:animEffect>
                                      <p:cBhvr>
                                        <p:cTn id="25" dur="500"/>
                                        <p:tgtEl>
                                          <p:spTgt spid="23560"/>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23565"/>
                                        </p:tgtEl>
                                        <p:attrNameLst>
                                          <p:attrName>style.visibility</p:attrName>
                                        </p:attrNameLst>
                                      </p:cBhvr>
                                      <p:to>
                                        <p:strVal val="visible"/>
                                      </p:to>
                                    </p:set>
                                    <p:animEffect>
                                      <p:cBhvr>
                                        <p:cTn id="29" dur="500"/>
                                        <p:tgtEl>
                                          <p:spTgt spid="23565"/>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23568"/>
                                        </p:tgtEl>
                                        <p:attrNameLst>
                                          <p:attrName>style.visibility</p:attrName>
                                        </p:attrNameLst>
                                      </p:cBhvr>
                                      <p:to>
                                        <p:strVal val="visible"/>
                                      </p:to>
                                    </p:set>
                                    <p:animEffect>
                                      <p:cBhvr>
                                        <p:cTn id="33" dur="500"/>
                                        <p:tgtEl>
                                          <p:spTgt spid="23568"/>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23571"/>
                                        </p:tgtEl>
                                        <p:attrNameLst>
                                          <p:attrName>style.visibility</p:attrName>
                                        </p:attrNameLst>
                                      </p:cBhvr>
                                      <p:to>
                                        <p:strVal val="visible"/>
                                      </p:to>
                                    </p:set>
                                    <p:animEffect>
                                      <p:cBhvr>
                                        <p:cTn id="37" dur="500"/>
                                        <p:tgtEl>
                                          <p:spTgt spid="23571"/>
                                        </p:tgtEl>
                                      </p:cBhvr>
                                    </p:animEffect>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23574"/>
                                        </p:tgtEl>
                                        <p:attrNameLst>
                                          <p:attrName>style.visibility</p:attrName>
                                        </p:attrNameLst>
                                      </p:cBhvr>
                                      <p:to>
                                        <p:strVal val="visible"/>
                                      </p:to>
                                    </p:set>
                                    <p:animEffect>
                                      <p:cBhvr>
                                        <p:cTn id="41" dur="500"/>
                                        <p:tgtEl>
                                          <p:spTgt spid="23574"/>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23555"/>
                                        </p:tgtEl>
                                        <p:attrNameLst>
                                          <p:attrName>style.visibility</p:attrName>
                                        </p:attrNameLst>
                                      </p:cBhvr>
                                      <p:to>
                                        <p:strVal val="visible"/>
                                      </p:to>
                                    </p:set>
                                    <p:animEffect>
                                      <p:cBhvr>
                                        <p:cTn id="45" dur="500"/>
                                        <p:tgtEl>
                                          <p:spTgt spid="23555"/>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23554"/>
                                        </p:tgtEl>
                                        <p:attrNameLst>
                                          <p:attrName>style.visibility</p:attrName>
                                        </p:attrNameLst>
                                      </p:cBhvr>
                                      <p:to>
                                        <p:strVal val="visible"/>
                                      </p:to>
                                    </p:set>
                                    <p:animEffect>
                                      <p:cBhvr>
                                        <p:cTn id="49" dur="500"/>
                                        <p:tgtEl>
                                          <p:spTgt spid="23554"/>
                                        </p:tgtEl>
                                      </p:cBhvr>
                                    </p:animEffect>
                                  </p:childTnLst>
                                </p:cTn>
                              </p:par>
                            </p:childTnLst>
                          </p:cTn>
                        </p:par>
                        <p:par>
                          <p:cTn id="50" fill="hold">
                            <p:stCondLst>
                              <p:cond delay="6000"/>
                            </p:stCondLst>
                            <p:childTnLst>
                              <p:par>
                                <p:cTn id="51" presetID="10" presetClass="entr" presetSubtype="0" fill="hold" nodeType="afterEffect">
                                  <p:stCondLst>
                                    <p:cond delay="0"/>
                                  </p:stCondLst>
                                  <p:childTnLst>
                                    <p:set>
                                      <p:cBhvr>
                                        <p:cTn id="52" dur="1" fill="hold">
                                          <p:stCondLst>
                                            <p:cond delay="0"/>
                                          </p:stCondLst>
                                        </p:cTn>
                                        <p:tgtEl>
                                          <p:spTgt spid="23556"/>
                                        </p:tgtEl>
                                        <p:attrNameLst>
                                          <p:attrName>style.visibility</p:attrName>
                                        </p:attrNameLst>
                                      </p:cBhvr>
                                      <p:to>
                                        <p:strVal val="visible"/>
                                      </p:to>
                                    </p:set>
                                    <p:animEffect>
                                      <p:cBhvr>
                                        <p:cTn id="53" dur="5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ldLvl="0" animBg="1" autoUpdateAnimBg="0"/>
      <p:bldP spid="23555" grpId="0" bldLvl="0" animBg="1" autoUpdateAnimBg="0"/>
      <p:bldP spid="23560" grpId="0" bldLvl="0" autoUpdateAnimBg="0"/>
      <p:bldP spid="23561"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Group 2"/>
          <p:cNvGrpSpPr/>
          <p:nvPr/>
        </p:nvGrpSpPr>
        <p:grpSpPr bwMode="auto">
          <a:xfrm>
            <a:off x="0" y="844550"/>
            <a:ext cx="12192000" cy="6013450"/>
            <a:chOff x="0" y="0"/>
            <a:chExt cx="12192000" cy="6013937"/>
          </a:xfrm>
        </p:grpSpPr>
        <p:pic>
          <p:nvPicPr>
            <p:cNvPr id="24579" name="图片 16"/>
            <p:cNvPicPr>
              <a:picLocks noChangeAspect="1" noChangeArrowheads="1"/>
            </p:cNvPicPr>
            <p:nvPr/>
          </p:nvPicPr>
          <p:blipFill>
            <a:blip r:embed="rId1" cstate="print"/>
            <a:srcRect t="40067" b="9065"/>
            <a:stretch>
              <a:fillRect/>
            </a:stretch>
          </p:blipFill>
          <p:spPr bwMode="auto">
            <a:xfrm>
              <a:off x="0" y="0"/>
              <a:ext cx="12192000" cy="4093696"/>
            </a:xfrm>
            <a:prstGeom prst="rect">
              <a:avLst/>
            </a:prstGeom>
            <a:noFill/>
            <a:ln w="9525">
              <a:noFill/>
              <a:miter lim="800000"/>
              <a:headEnd/>
              <a:tailEnd/>
            </a:ln>
          </p:spPr>
        </p:pic>
        <p:sp>
          <p:nvSpPr>
            <p:cNvPr id="24580" name="矩形 3"/>
            <p:cNvSpPr>
              <a:spLocks noChangeArrowheads="1"/>
            </p:cNvSpPr>
            <p:nvPr/>
          </p:nvSpPr>
          <p:spPr bwMode="auto">
            <a:xfrm>
              <a:off x="7605915" y="3195674"/>
              <a:ext cx="4586085" cy="2818263"/>
            </a:xfrm>
            <a:prstGeom prst="rect">
              <a:avLst/>
            </a:prstGeom>
            <a:solidFill>
              <a:schemeClr val="tx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pic>
        <p:nvPicPr>
          <p:cNvPr id="24581" name="图片 19"/>
          <p:cNvPicPr>
            <a:picLocks noChangeAspect="1" noChangeArrowheads="1"/>
          </p:cNvPicPr>
          <p:nvPr/>
        </p:nvPicPr>
        <p:blipFill>
          <a:blip r:embed="rId2" cstate="print"/>
          <a:srcRect t="48329"/>
          <a:stretch>
            <a:fillRect/>
          </a:stretch>
        </p:blipFill>
        <p:spPr bwMode="auto">
          <a:xfrm>
            <a:off x="4999038" y="5303838"/>
            <a:ext cx="2606675" cy="971550"/>
          </a:xfrm>
          <a:prstGeom prst="rect">
            <a:avLst/>
          </a:prstGeom>
          <a:noFill/>
          <a:ln w="9525">
            <a:noFill/>
            <a:miter lim="800000"/>
            <a:headEnd/>
            <a:tailEnd/>
          </a:ln>
        </p:spPr>
      </p:pic>
      <p:pic>
        <p:nvPicPr>
          <p:cNvPr id="24582" name="图片 20"/>
          <p:cNvPicPr>
            <a:picLocks noChangeAspect="1" noChangeArrowheads="1"/>
          </p:cNvPicPr>
          <p:nvPr/>
        </p:nvPicPr>
        <p:blipFill>
          <a:blip r:embed="rId3" cstate="print"/>
          <a:srcRect t="43938"/>
          <a:stretch>
            <a:fillRect/>
          </a:stretch>
        </p:blipFill>
        <p:spPr bwMode="auto">
          <a:xfrm>
            <a:off x="1679575" y="5303838"/>
            <a:ext cx="2605088" cy="976312"/>
          </a:xfrm>
          <a:prstGeom prst="rect">
            <a:avLst/>
          </a:prstGeom>
          <a:noFill/>
          <a:ln w="9525">
            <a:noFill/>
            <a:miter lim="800000"/>
            <a:headEnd/>
            <a:tailEnd/>
          </a:ln>
        </p:spPr>
      </p:pic>
      <p:sp>
        <p:nvSpPr>
          <p:cNvPr id="24583" name="矩形 2"/>
          <p:cNvSpPr>
            <a:spLocks noChangeArrowheads="1"/>
          </p:cNvSpPr>
          <p:nvPr/>
        </p:nvSpPr>
        <p:spPr bwMode="auto">
          <a:xfrm>
            <a:off x="2751138" y="1309688"/>
            <a:ext cx="3335337" cy="2730500"/>
          </a:xfrm>
          <a:prstGeom prst="rect">
            <a:avLst/>
          </a:prstGeom>
          <a:solidFill>
            <a:srgbClr val="000000">
              <a:alpha val="50000"/>
            </a:srgbClr>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4584" name="矩形 6"/>
          <p:cNvSpPr>
            <a:spLocks noChangeArrowheads="1"/>
          </p:cNvSpPr>
          <p:nvPr/>
        </p:nvSpPr>
        <p:spPr bwMode="auto">
          <a:xfrm>
            <a:off x="0" y="477838"/>
            <a:ext cx="1760538" cy="366712"/>
          </a:xfrm>
          <a:prstGeom prst="rect">
            <a:avLst/>
          </a:prstGeom>
          <a:solidFill>
            <a:srgbClr val="C00000"/>
          </a:solidFill>
          <a:ln w="9525">
            <a:noFill/>
            <a:miter lim="800000"/>
          </a:ln>
        </p:spPr>
        <p:txBody>
          <a:bodyPr anchor="ctr"/>
          <a:lstStyle/>
          <a:p>
            <a:pPr algn="ctr"/>
            <a:r>
              <a:rPr lang="en-US" b="1">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LOGO</a:t>
            </a:r>
            <a:endParaRPr lang="zh-CN" altLang="en-US" b="1">
              <a:latin typeface="宋体" panose="02010600030101010101" pitchFamily="2" charset="-122"/>
              <a:sym typeface="宋体" panose="02010600030101010101" pitchFamily="2" charset="-122"/>
            </a:endParaRPr>
          </a:p>
        </p:txBody>
      </p:sp>
      <p:sp>
        <p:nvSpPr>
          <p:cNvPr id="24585" name="文本框 7"/>
          <p:cNvSpPr>
            <a:spLocks noChangeArrowheads="1"/>
          </p:cNvSpPr>
          <p:nvPr/>
        </p:nvSpPr>
        <p:spPr bwMode="auto">
          <a:xfrm>
            <a:off x="2909888" y="1716088"/>
            <a:ext cx="3030537" cy="1439862"/>
          </a:xfrm>
          <a:prstGeom prst="rect">
            <a:avLst/>
          </a:prstGeom>
          <a:noFill/>
          <a:ln w="9525">
            <a:noFill/>
            <a:miter lim="800000"/>
          </a:ln>
        </p:spPr>
        <p:txBody>
          <a:bodyPr wrap="none">
            <a:spAutoFit/>
          </a:bodyPr>
          <a:lstStyle/>
          <a:p>
            <a:pPr>
              <a:lnSpc>
                <a:spcPts val="3500"/>
              </a:lnSpc>
            </a:pPr>
            <a:r>
              <a:rPr lang="en-US" sz="4000">
                <a:solidFill>
                  <a:srgbClr val="FFFFFF"/>
                </a:solidFill>
                <a:latin typeface="Times New Roman" panose="02020603050405020304" pitchFamily="18" charset="0"/>
                <a:sym typeface="Times New Roman" panose="02020603050405020304" pitchFamily="18" charset="0"/>
              </a:rPr>
              <a:t>THANKS</a:t>
            </a:r>
            <a:endParaRPr lang="zh-CN" altLang="en-US" sz="4000">
              <a:solidFill>
                <a:srgbClr val="FFFFFF"/>
              </a:solidFill>
              <a:latin typeface="Times New Roman" panose="02020603050405020304" pitchFamily="18" charset="0"/>
              <a:sym typeface="Times New Roman" panose="02020603050405020304" pitchFamily="18" charset="0"/>
            </a:endParaRPr>
          </a:p>
          <a:p>
            <a:pPr>
              <a:lnSpc>
                <a:spcPts val="3500"/>
              </a:lnSpc>
            </a:pPr>
            <a:r>
              <a:rPr lang="en-US" sz="4000">
                <a:solidFill>
                  <a:srgbClr val="FFFFFF"/>
                </a:solidFill>
                <a:latin typeface="Times New Roman" panose="02020603050405020304" pitchFamily="18" charset="0"/>
                <a:sym typeface="Times New Roman" panose="02020603050405020304" pitchFamily="18" charset="0"/>
              </a:rPr>
              <a:t>FOR YOUR </a:t>
            </a:r>
            <a:endParaRPr lang="en-US" sz="4000">
              <a:solidFill>
                <a:srgbClr val="FFFFFF"/>
              </a:solidFill>
              <a:latin typeface="Times New Roman" panose="02020603050405020304" pitchFamily="18" charset="0"/>
              <a:sym typeface="Times New Roman" panose="02020603050405020304" pitchFamily="18" charset="0"/>
            </a:endParaRPr>
          </a:p>
          <a:p>
            <a:pPr>
              <a:lnSpc>
                <a:spcPts val="3500"/>
              </a:lnSpc>
            </a:pPr>
            <a:r>
              <a:rPr lang="en-US" sz="4000">
                <a:solidFill>
                  <a:srgbClr val="FFFFFF"/>
                </a:solidFill>
                <a:latin typeface="Times New Roman" panose="02020603050405020304" pitchFamily="18" charset="0"/>
                <a:sym typeface="Times New Roman" panose="02020603050405020304" pitchFamily="18" charset="0"/>
              </a:rPr>
              <a:t>ATTENTION</a:t>
            </a:r>
            <a:endParaRPr lang="zh-CN" altLang="en-US"/>
          </a:p>
        </p:txBody>
      </p:sp>
      <p:sp>
        <p:nvSpPr>
          <p:cNvPr id="24586" name="文本框 8"/>
          <p:cNvSpPr>
            <a:spLocks noChangeArrowheads="1"/>
          </p:cNvSpPr>
          <p:nvPr/>
        </p:nvSpPr>
        <p:spPr bwMode="auto">
          <a:xfrm>
            <a:off x="2909888" y="3057525"/>
            <a:ext cx="3176587" cy="708025"/>
          </a:xfrm>
          <a:prstGeom prst="rect">
            <a:avLst/>
          </a:prstGeom>
          <a:noFill/>
          <a:ln w="9525">
            <a:noFill/>
            <a:miter lim="800000"/>
          </a:ln>
        </p:spPr>
        <p:txBody>
          <a:bodyPr>
            <a:spAutoFit/>
          </a:bodyPr>
          <a:lstStyle/>
          <a:p>
            <a:r>
              <a:rPr lang="en-US" sz="2000">
                <a:solidFill>
                  <a:srgbClr val="FFFFFF"/>
                </a:solidFill>
                <a:latin typeface="Times New Roman" panose="02020603050405020304" pitchFamily="18" charset="0"/>
                <a:sym typeface="Times New Roman" panose="02020603050405020304" pitchFamily="18" charset="0"/>
              </a:rPr>
              <a:t>TYPE SOMETHING </a:t>
            </a:r>
            <a:endParaRPr lang="zh-CN" altLang="en-US" sz="2000">
              <a:solidFill>
                <a:srgbClr val="FFFFFF"/>
              </a:solidFill>
              <a:latin typeface="Times New Roman" panose="02020603050405020304" pitchFamily="18" charset="0"/>
              <a:sym typeface="Times New Roman" panose="02020603050405020304" pitchFamily="18" charset="0"/>
            </a:endParaRPr>
          </a:p>
          <a:p>
            <a:r>
              <a:rPr lang="en-US" sz="2000">
                <a:solidFill>
                  <a:srgbClr val="FFFFFF"/>
                </a:solidFill>
                <a:latin typeface="Times New Roman" panose="02020603050405020304" pitchFamily="18" charset="0"/>
                <a:sym typeface="Times New Roman" panose="02020603050405020304" pitchFamily="18" charset="0"/>
              </a:rPr>
              <a:t>HERE</a:t>
            </a:r>
            <a:endParaRPr lang="zh-CN" altLang="en-US" sz="2000">
              <a:solidFill>
                <a:srgbClr val="FFFFFF"/>
              </a:solidFill>
              <a:latin typeface="Times New Roman" panose="02020603050405020304" pitchFamily="18" charset="0"/>
              <a:sym typeface="Times New Roman" panose="02020603050405020304" pitchFamily="18" charset="0"/>
            </a:endParaRPr>
          </a:p>
        </p:txBody>
      </p:sp>
      <p:sp>
        <p:nvSpPr>
          <p:cNvPr id="24587" name="平行四边形 11"/>
          <p:cNvSpPr>
            <a:spLocks noChangeArrowheads="1"/>
          </p:cNvSpPr>
          <p:nvPr/>
        </p:nvSpPr>
        <p:spPr bwMode="auto">
          <a:xfrm>
            <a:off x="8166100" y="5314950"/>
            <a:ext cx="1123950" cy="304800"/>
          </a:xfrm>
          <a:prstGeom prst="parallelogram">
            <a:avLst>
              <a:gd name="adj" fmla="val 33290"/>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4588" name="平行四边形 12"/>
          <p:cNvSpPr>
            <a:spLocks noChangeArrowheads="1"/>
          </p:cNvSpPr>
          <p:nvPr/>
        </p:nvSpPr>
        <p:spPr bwMode="auto">
          <a:xfrm>
            <a:off x="1519238" y="5149850"/>
            <a:ext cx="1125537" cy="304800"/>
          </a:xfrm>
          <a:prstGeom prst="parallelogram">
            <a:avLst>
              <a:gd name="adj" fmla="val 33337"/>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4589" name="文本框 13"/>
          <p:cNvSpPr>
            <a:spLocks noChangeArrowheads="1"/>
          </p:cNvSpPr>
          <p:nvPr/>
        </p:nvSpPr>
        <p:spPr bwMode="auto">
          <a:xfrm>
            <a:off x="8061325" y="4198938"/>
            <a:ext cx="3230880" cy="944880"/>
          </a:xfrm>
          <a:prstGeom prst="rect">
            <a:avLst/>
          </a:prstGeom>
          <a:noFill/>
          <a:ln w="9525">
            <a:noFill/>
            <a:miter lim="800000"/>
          </a:ln>
        </p:spPr>
        <p:txBody>
          <a:bodyPr wrap="none">
            <a:spAutoFit/>
          </a:bodyPr>
          <a:lstStyle/>
          <a:p>
            <a:pPr algn="l"/>
            <a:r>
              <a:rPr lang="zh-CN" altLang="en-US" sz="2400" dirty="0">
                <a:solidFill>
                  <a:schemeClr val="bg1"/>
                </a:solidFill>
                <a:latin typeface="华文中宋" pitchFamily="2" charset="-122"/>
                <a:ea typeface="华文中宋" pitchFamily="2" charset="-122"/>
                <a:sym typeface="Times New Roman" panose="02020603050405020304" pitchFamily="18" charset="0"/>
              </a:rPr>
              <a:t>汇报人：</a:t>
            </a:r>
            <a:endParaRPr lang="en-US" sz="2400" dirty="0">
              <a:solidFill>
                <a:schemeClr val="bg1"/>
              </a:solidFill>
              <a:latin typeface="华文中宋" pitchFamily="2" charset="-122"/>
              <a:ea typeface="华文中宋" pitchFamily="2" charset="-122"/>
              <a:sym typeface="Times New Roman" panose="02020603050405020304" pitchFamily="18" charset="0"/>
            </a:endParaRPr>
          </a:p>
          <a:p>
            <a:pPr algn="l"/>
            <a:r>
              <a:rPr sz="3200" dirty="0" smtClean="0">
                <a:solidFill>
                  <a:schemeClr val="bg1"/>
                </a:solidFill>
                <a:latin typeface="华文中宋" pitchFamily="2" charset="-122"/>
                <a:ea typeface="华文中宋" pitchFamily="2" charset="-122"/>
                <a:sym typeface="Times New Roman" panose="02020603050405020304" pitchFamily="18" charset="0"/>
              </a:rPr>
              <a:t>达人ppt模板素材</a:t>
            </a:r>
            <a:endParaRPr sz="3200" dirty="0" smtClean="0">
              <a:solidFill>
                <a:schemeClr val="bg1"/>
              </a:solidFill>
              <a:latin typeface="华文中宋" pitchFamily="2" charset="-122"/>
              <a:ea typeface="华文中宋" pitchFamily="2" charset="-122"/>
              <a:sym typeface="Times New Roman" panose="02020603050405020304" pitchFamily="18" charset="0"/>
            </a:endParaRPr>
          </a:p>
        </p:txBody>
      </p:sp>
      <p:grpSp>
        <p:nvGrpSpPr>
          <p:cNvPr id="24590" name="Group 14"/>
          <p:cNvGrpSpPr/>
          <p:nvPr/>
        </p:nvGrpSpPr>
        <p:grpSpPr bwMode="auto">
          <a:xfrm>
            <a:off x="0" y="998538"/>
            <a:ext cx="12192000" cy="465137"/>
            <a:chOff x="0" y="0"/>
            <a:chExt cx="12192000" cy="464234"/>
          </a:xfrm>
        </p:grpSpPr>
        <p:sp>
          <p:nvSpPr>
            <p:cNvPr id="24591" name="直接连接符 9"/>
            <p:cNvSpPr>
              <a:spLocks noChangeShapeType="1"/>
            </p:cNvSpPr>
            <p:nvPr/>
          </p:nvSpPr>
          <p:spPr bwMode="auto">
            <a:xfrm>
              <a:off x="0" y="464234"/>
              <a:ext cx="12192000" cy="1"/>
            </a:xfrm>
            <a:prstGeom prst="line">
              <a:avLst/>
            </a:prstGeom>
            <a:noFill/>
            <a:ln w="6350" cap="flat" cmpd="sng">
              <a:solidFill>
                <a:schemeClr val="tx1"/>
              </a:solidFill>
              <a:miter lim="800000"/>
            </a:ln>
          </p:spPr>
          <p:txBody>
            <a:bodyPr/>
            <a:lstStyle/>
            <a:p>
              <a:endParaRPr lang="zh-CN" altLang="en-US"/>
            </a:p>
          </p:txBody>
        </p:sp>
        <p:sp>
          <p:nvSpPr>
            <p:cNvPr id="24592" name="直接连接符 10"/>
            <p:cNvSpPr>
              <a:spLocks noChangeShapeType="1"/>
            </p:cNvSpPr>
            <p:nvPr/>
          </p:nvSpPr>
          <p:spPr bwMode="auto">
            <a:xfrm flipV="1">
              <a:off x="2378417" y="0"/>
              <a:ext cx="1" cy="464234"/>
            </a:xfrm>
            <a:prstGeom prst="line">
              <a:avLst/>
            </a:prstGeom>
            <a:noFill/>
            <a:ln w="6350" cap="flat" cmpd="sng">
              <a:solidFill>
                <a:schemeClr val="tx1"/>
              </a:solidFill>
              <a:miter lim="800000"/>
            </a:ln>
          </p:spPr>
          <p:txBody>
            <a:bodyPr/>
            <a:lstStyle/>
            <a:p>
              <a:endParaRPr lang="zh-CN" altLang="en-US"/>
            </a:p>
          </p:txBody>
        </p:sp>
        <p:sp>
          <p:nvSpPr>
            <p:cNvPr id="24593" name="文本框 14"/>
            <p:cNvSpPr>
              <a:spLocks noChangeArrowheads="1"/>
            </p:cNvSpPr>
            <p:nvPr/>
          </p:nvSpPr>
          <p:spPr bwMode="auto">
            <a:xfrm>
              <a:off x="592390" y="9567"/>
              <a:ext cx="3177793" cy="400110"/>
            </a:xfrm>
            <a:prstGeom prst="rect">
              <a:avLst/>
            </a:prstGeom>
            <a:noFill/>
            <a:ln w="9525">
              <a:noFill/>
              <a:miter lim="800000"/>
            </a:ln>
          </p:spPr>
          <p:txBody>
            <a:bodyPr>
              <a:spAutoFit/>
            </a:bodyPr>
            <a:lstStyle/>
            <a:p>
              <a:r>
                <a:rPr lang="en-US" sz="2000">
                  <a:solidFill>
                    <a:srgbClr val="FFFFFF"/>
                  </a:solidFill>
                  <a:latin typeface="Times New Roman" panose="02020603050405020304" pitchFamily="18" charset="0"/>
                  <a:sym typeface="Times New Roman" panose="02020603050405020304" pitchFamily="18" charset="0"/>
                </a:rPr>
                <a:t>SOMETHING</a:t>
              </a:r>
              <a:endParaRPr lang="zh-CN" altLang="en-US" sz="2000">
                <a:solidFill>
                  <a:srgbClr val="FFFFFF"/>
                </a:solidFill>
                <a:latin typeface="Times New Roman" panose="02020603050405020304" pitchFamily="18" charset="0"/>
                <a:sym typeface="Times New Roman" panose="02020603050405020304" pitchFamily="18" charset="0"/>
              </a:endParaRPr>
            </a:p>
          </p:txBody>
        </p:sp>
        <p:sp>
          <p:nvSpPr>
            <p:cNvPr id="24594" name="矩形 15"/>
            <p:cNvSpPr>
              <a:spLocks noChangeArrowheads="1"/>
            </p:cNvSpPr>
            <p:nvPr/>
          </p:nvSpPr>
          <p:spPr bwMode="auto">
            <a:xfrm>
              <a:off x="266699" y="85918"/>
              <a:ext cx="246744" cy="246744"/>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584"/>
                                        </p:tgtEl>
                                        <p:attrNameLst>
                                          <p:attrName>style.visibility</p:attrName>
                                        </p:attrNameLst>
                                      </p:cBhvr>
                                      <p:to>
                                        <p:strVal val="visible"/>
                                      </p:to>
                                    </p:set>
                                    <p:animEffect>
                                      <p:cBhvr>
                                        <p:cTn id="7" dur="500"/>
                                        <p:tgtEl>
                                          <p:spTgt spid="2458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578"/>
                                        </p:tgtEl>
                                        <p:attrNameLst>
                                          <p:attrName>style.visibility</p:attrName>
                                        </p:attrNameLst>
                                      </p:cBhvr>
                                      <p:to>
                                        <p:strVal val="visible"/>
                                      </p:to>
                                    </p:set>
                                    <p:animEffect>
                                      <p:cBhvr>
                                        <p:cTn id="11" dur="500"/>
                                        <p:tgtEl>
                                          <p:spTgt spid="2457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590"/>
                                        </p:tgtEl>
                                        <p:attrNameLst>
                                          <p:attrName>style.visibility</p:attrName>
                                        </p:attrNameLst>
                                      </p:cBhvr>
                                      <p:to>
                                        <p:strVal val="visible"/>
                                      </p:to>
                                    </p:set>
                                    <p:animEffect>
                                      <p:cBhvr>
                                        <p:cTn id="15" dur="500"/>
                                        <p:tgtEl>
                                          <p:spTgt spid="2459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583"/>
                                        </p:tgtEl>
                                        <p:attrNameLst>
                                          <p:attrName>style.visibility</p:attrName>
                                        </p:attrNameLst>
                                      </p:cBhvr>
                                      <p:to>
                                        <p:strVal val="visible"/>
                                      </p:to>
                                    </p:set>
                                    <p:animEffect>
                                      <p:cBhvr>
                                        <p:cTn id="19" dur="500"/>
                                        <p:tgtEl>
                                          <p:spTgt spid="24583"/>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585"/>
                                        </p:tgtEl>
                                        <p:attrNameLst>
                                          <p:attrName>style.visibility</p:attrName>
                                        </p:attrNameLst>
                                      </p:cBhvr>
                                      <p:to>
                                        <p:strVal val="visible"/>
                                      </p:to>
                                    </p:set>
                                    <p:anim calcmode="lin" valueType="num">
                                      <p:cBhvr>
                                        <p:cTn id="23" dur="500" fill="hold"/>
                                        <p:tgtEl>
                                          <p:spTgt spid="2458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4585"/>
                                        </p:tgtEl>
                                        <p:attrNameLst>
                                          <p:attrName>ppt_y</p:attrName>
                                        </p:attrNameLst>
                                      </p:cBhvr>
                                      <p:tavLst>
                                        <p:tav tm="0">
                                          <p:val>
                                            <p:strVal val="#ppt_y"/>
                                          </p:val>
                                        </p:tav>
                                        <p:tav tm="100000">
                                          <p:val>
                                            <p:strVal val="#ppt_y"/>
                                          </p:val>
                                        </p:tav>
                                      </p:tavLst>
                                    </p:anim>
                                    <p:anim calcmode="lin" valueType="num">
                                      <p:cBhvr>
                                        <p:cTn id="25" dur="500" fill="hold"/>
                                        <p:tgtEl>
                                          <p:spTgt spid="2458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4585"/>
                                        </p:tgtEl>
                                        <p:attrNameLst>
                                          <p:attrName>ppt_w</p:attrName>
                                        </p:attrNameLst>
                                      </p:cBhvr>
                                      <p:tavLst>
                                        <p:tav tm="0">
                                          <p:val>
                                            <p:strVal val="#ppt_w/10"/>
                                          </p:val>
                                        </p:tav>
                                        <p:tav tm="50000">
                                          <p:val>
                                            <p:strVal val="#ppt_w+.01"/>
                                          </p:val>
                                        </p:tav>
                                        <p:tav tm="100000">
                                          <p:val>
                                            <p:strVal val="#ppt_w"/>
                                          </p:val>
                                        </p:tav>
                                      </p:tavLst>
                                    </p:anim>
                                    <p:animEffect>
                                      <p:cBhvr>
                                        <p:cTn id="27" dur="500" tmFilter="0,0; .5, 1; 1, 1"/>
                                        <p:tgtEl>
                                          <p:spTgt spid="24585"/>
                                        </p:tgtEl>
                                      </p:cBhvr>
                                    </p:animEffect>
                                  </p:childTnLst>
                                </p:cTn>
                              </p:par>
                            </p:childTnLst>
                          </p:cTn>
                        </p:par>
                        <p:par>
                          <p:cTn id="28" fill="hold">
                            <p:stCondLst>
                              <p:cond delay="3650"/>
                            </p:stCondLst>
                            <p:childTnLst>
                              <p:par>
                                <p:cTn id="29" presetID="10" presetClass="entr" presetSubtype="0" fill="hold" grpId="0" nodeType="afterEffect">
                                  <p:stCondLst>
                                    <p:cond delay="0"/>
                                  </p:stCondLst>
                                  <p:childTnLst>
                                    <p:set>
                                      <p:cBhvr>
                                        <p:cTn id="30" dur="1" fill="hold">
                                          <p:stCondLst>
                                            <p:cond delay="0"/>
                                          </p:stCondLst>
                                        </p:cTn>
                                        <p:tgtEl>
                                          <p:spTgt spid="24586"/>
                                        </p:tgtEl>
                                        <p:attrNameLst>
                                          <p:attrName>style.visibility</p:attrName>
                                        </p:attrNameLst>
                                      </p:cBhvr>
                                      <p:to>
                                        <p:strVal val="visible"/>
                                      </p:to>
                                    </p:set>
                                    <p:animEffect>
                                      <p:cBhvr>
                                        <p:cTn id="31" dur="500"/>
                                        <p:tgtEl>
                                          <p:spTgt spid="24586"/>
                                        </p:tgtEl>
                                      </p:cBhvr>
                                    </p:animEffect>
                                  </p:childTnLst>
                                </p:cTn>
                              </p:par>
                            </p:childTnLst>
                          </p:cTn>
                        </p:par>
                        <p:par>
                          <p:cTn id="32" fill="hold">
                            <p:stCondLst>
                              <p:cond delay="4150"/>
                            </p:stCondLst>
                            <p:childTnLst>
                              <p:par>
                                <p:cTn id="33" presetID="14" presetClass="entr" presetSubtype="10" fill="hold" grpId="0" nodeType="afterEffect">
                                  <p:stCondLst>
                                    <p:cond delay="0"/>
                                  </p:stCondLst>
                                  <p:childTnLst>
                                    <p:set>
                                      <p:cBhvr>
                                        <p:cTn id="34" dur="1" fill="hold">
                                          <p:stCondLst>
                                            <p:cond delay="0"/>
                                          </p:stCondLst>
                                        </p:cTn>
                                        <p:tgtEl>
                                          <p:spTgt spid="24589"/>
                                        </p:tgtEl>
                                        <p:attrNameLst>
                                          <p:attrName>style.visibility</p:attrName>
                                        </p:attrNameLst>
                                      </p:cBhvr>
                                      <p:to>
                                        <p:strVal val="visible"/>
                                      </p:to>
                                    </p:set>
                                    <p:animEffect>
                                      <p:cBhvr>
                                        <p:cTn id="35" dur="500"/>
                                        <p:tgtEl>
                                          <p:spTgt spid="24589"/>
                                        </p:tgtEl>
                                      </p:cBhvr>
                                    </p:animEffect>
                                  </p:childTnLst>
                                </p:cTn>
                              </p:par>
                            </p:childTnLst>
                          </p:cTn>
                        </p:par>
                        <p:par>
                          <p:cTn id="36" fill="hold">
                            <p:stCondLst>
                              <p:cond delay="4650"/>
                            </p:stCondLst>
                            <p:childTnLst>
                              <p:par>
                                <p:cTn id="37" presetID="2" presetClass="entr" presetSubtype="8" fill="hold" grpId="0" nodeType="afterEffect">
                                  <p:stCondLst>
                                    <p:cond delay="0"/>
                                  </p:stCondLst>
                                  <p:childTnLst>
                                    <p:set>
                                      <p:cBhvr>
                                        <p:cTn id="38" dur="1" fill="hold">
                                          <p:stCondLst>
                                            <p:cond delay="0"/>
                                          </p:stCondLst>
                                        </p:cTn>
                                        <p:tgtEl>
                                          <p:spTgt spid="24588"/>
                                        </p:tgtEl>
                                        <p:attrNameLst>
                                          <p:attrName>style.visibility</p:attrName>
                                        </p:attrNameLst>
                                      </p:cBhvr>
                                      <p:to>
                                        <p:strVal val="visible"/>
                                      </p:to>
                                    </p:set>
                                    <p:anim calcmode="lin" valueType="num">
                                      <p:cBhvr>
                                        <p:cTn id="39" dur="500" fill="hold"/>
                                        <p:tgtEl>
                                          <p:spTgt spid="24588"/>
                                        </p:tgtEl>
                                        <p:attrNameLst>
                                          <p:attrName>ppt_x</p:attrName>
                                        </p:attrNameLst>
                                      </p:cBhvr>
                                      <p:tavLst>
                                        <p:tav tm="0">
                                          <p:val>
                                            <p:strVal val="0-#ppt_w/2"/>
                                          </p:val>
                                        </p:tav>
                                        <p:tav tm="100000">
                                          <p:val>
                                            <p:strVal val="#ppt_x"/>
                                          </p:val>
                                        </p:tav>
                                      </p:tavLst>
                                    </p:anim>
                                    <p:anim calcmode="lin" valueType="num">
                                      <p:cBhvr>
                                        <p:cTn id="40" dur="500" fill="hold"/>
                                        <p:tgtEl>
                                          <p:spTgt spid="24588"/>
                                        </p:tgtEl>
                                        <p:attrNameLst>
                                          <p:attrName>ppt_y</p:attrName>
                                        </p:attrNameLst>
                                      </p:cBhvr>
                                      <p:tavLst>
                                        <p:tav tm="0">
                                          <p:val>
                                            <p:strVal val="#ppt_y"/>
                                          </p:val>
                                        </p:tav>
                                        <p:tav tm="100000">
                                          <p:val>
                                            <p:strVal val="#ppt_y"/>
                                          </p:val>
                                        </p:tav>
                                      </p:tavLst>
                                    </p:anim>
                                  </p:childTnLst>
                                </p:cTn>
                              </p:par>
                            </p:childTnLst>
                          </p:cTn>
                        </p:par>
                        <p:par>
                          <p:cTn id="41" fill="hold">
                            <p:stCondLst>
                              <p:cond delay="5150"/>
                            </p:stCondLst>
                            <p:childTnLst>
                              <p:par>
                                <p:cTn id="42" presetID="10" presetClass="entr" presetSubtype="0" fill="hold" nodeType="afterEffect">
                                  <p:stCondLst>
                                    <p:cond delay="0"/>
                                  </p:stCondLst>
                                  <p:childTnLst>
                                    <p:set>
                                      <p:cBhvr>
                                        <p:cTn id="43" dur="1" fill="hold">
                                          <p:stCondLst>
                                            <p:cond delay="0"/>
                                          </p:stCondLst>
                                        </p:cTn>
                                        <p:tgtEl>
                                          <p:spTgt spid="24582"/>
                                        </p:tgtEl>
                                        <p:attrNameLst>
                                          <p:attrName>style.visibility</p:attrName>
                                        </p:attrNameLst>
                                      </p:cBhvr>
                                      <p:to>
                                        <p:strVal val="visible"/>
                                      </p:to>
                                    </p:set>
                                    <p:animEffect>
                                      <p:cBhvr>
                                        <p:cTn id="44" dur="500"/>
                                        <p:tgtEl>
                                          <p:spTgt spid="24582"/>
                                        </p:tgtEl>
                                      </p:cBhvr>
                                    </p:animEffect>
                                  </p:childTnLst>
                                </p:cTn>
                              </p:par>
                            </p:childTnLst>
                          </p:cTn>
                        </p:par>
                        <p:par>
                          <p:cTn id="45" fill="hold">
                            <p:stCondLst>
                              <p:cond delay="5650"/>
                            </p:stCondLst>
                            <p:childTnLst>
                              <p:par>
                                <p:cTn id="46" presetID="10" presetClass="entr" presetSubtype="0" fill="hold" nodeType="afterEffect">
                                  <p:stCondLst>
                                    <p:cond delay="0"/>
                                  </p:stCondLst>
                                  <p:childTnLst>
                                    <p:set>
                                      <p:cBhvr>
                                        <p:cTn id="47" dur="1" fill="hold">
                                          <p:stCondLst>
                                            <p:cond delay="0"/>
                                          </p:stCondLst>
                                        </p:cTn>
                                        <p:tgtEl>
                                          <p:spTgt spid="24581"/>
                                        </p:tgtEl>
                                        <p:attrNameLst>
                                          <p:attrName>style.visibility</p:attrName>
                                        </p:attrNameLst>
                                      </p:cBhvr>
                                      <p:to>
                                        <p:strVal val="visible"/>
                                      </p:to>
                                    </p:set>
                                    <p:animEffect>
                                      <p:cBhvr>
                                        <p:cTn id="48" dur="500"/>
                                        <p:tgtEl>
                                          <p:spTgt spid="24581"/>
                                        </p:tgtEl>
                                      </p:cBhvr>
                                    </p:animEffect>
                                  </p:childTnLst>
                                </p:cTn>
                              </p:par>
                            </p:childTnLst>
                          </p:cTn>
                        </p:par>
                        <p:par>
                          <p:cTn id="49" fill="hold">
                            <p:stCondLst>
                              <p:cond delay="6150"/>
                            </p:stCondLst>
                            <p:childTnLst>
                              <p:par>
                                <p:cTn id="50" presetID="12" presetClass="entr" presetSubtype="4" fill="hold" grpId="0" nodeType="afterEffect">
                                  <p:stCondLst>
                                    <p:cond delay="0"/>
                                  </p:stCondLst>
                                  <p:childTnLst>
                                    <p:set>
                                      <p:cBhvr>
                                        <p:cTn id="51" dur="1" fill="hold">
                                          <p:stCondLst>
                                            <p:cond delay="0"/>
                                          </p:stCondLst>
                                        </p:cTn>
                                        <p:tgtEl>
                                          <p:spTgt spid="24587"/>
                                        </p:tgtEl>
                                        <p:attrNameLst>
                                          <p:attrName>style.visibility</p:attrName>
                                        </p:attrNameLst>
                                      </p:cBhvr>
                                      <p:to>
                                        <p:strVal val="visible"/>
                                      </p:to>
                                    </p:set>
                                    <p:anim calcmode="lin" valueType="num">
                                      <p:cBhvr>
                                        <p:cTn id="52" dur="500"/>
                                        <p:tgtEl>
                                          <p:spTgt spid="24587"/>
                                        </p:tgtEl>
                                        <p:attrNameLst>
                                          <p:attrName>ppt_y</p:attrName>
                                        </p:attrNameLst>
                                      </p:cBhvr>
                                      <p:tavLst>
                                        <p:tav tm="0">
                                          <p:val>
                                            <p:strVal val="#ppt_y+#ppt_h*1.125000"/>
                                          </p:val>
                                        </p:tav>
                                        <p:tav tm="100000">
                                          <p:val>
                                            <p:strVal val="#ppt_y"/>
                                          </p:val>
                                        </p:tav>
                                      </p:tavLst>
                                    </p:anim>
                                    <p:animEffect>
                                      <p:cBhvr>
                                        <p:cTn id="53" dur="500"/>
                                        <p:tgtEl>
                                          <p:spTgt spid="24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bldLvl="0" animBg="1" autoUpdateAnimBg="0"/>
      <p:bldP spid="24584" grpId="0" bldLvl="0" animBg="1" autoUpdateAnimBg="0"/>
      <p:bldP spid="24585" grpId="0" bldLvl="0" autoUpdateAnimBg="0"/>
      <p:bldP spid="24586" grpId="0" bldLvl="0" autoUpdateAnimBg="0"/>
      <p:bldP spid="24587" grpId="0" bldLvl="0" animBg="1" autoUpdateAnimBg="0"/>
      <p:bldP spid="24588" grpId="0" bldLvl="0" animBg="1" autoUpdateAnimBg="0"/>
      <p:bldP spid="24589"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2"/>
          <p:cNvGrpSpPr/>
          <p:nvPr/>
        </p:nvGrpSpPr>
        <p:grpSpPr bwMode="auto">
          <a:xfrm>
            <a:off x="0" y="581025"/>
            <a:ext cx="12192000" cy="6276975"/>
            <a:chOff x="0" y="0"/>
            <a:chExt cx="12192000" cy="6276974"/>
          </a:xfrm>
        </p:grpSpPr>
        <p:sp>
          <p:nvSpPr>
            <p:cNvPr id="5123" name="矩形 15"/>
            <p:cNvSpPr>
              <a:spLocks noChangeArrowheads="1"/>
            </p:cNvSpPr>
            <p:nvPr/>
          </p:nvSpPr>
          <p:spPr bwMode="auto">
            <a:xfrm>
              <a:off x="0" y="0"/>
              <a:ext cx="12192000" cy="1073604"/>
            </a:xfrm>
            <a:prstGeom prst="rect">
              <a:avLst/>
            </a:prstGeom>
            <a:blipFill dpi="0" rotWithShape="1">
              <a:blip r:embed="rId1" cstate="print"/>
              <a:srcRect/>
              <a:stretch>
                <a:fillRect/>
              </a:stretch>
            </a:blip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4" name="矩形 1"/>
            <p:cNvSpPr>
              <a:spLocks noChangeArrowheads="1"/>
            </p:cNvSpPr>
            <p:nvPr/>
          </p:nvSpPr>
          <p:spPr bwMode="auto">
            <a:xfrm>
              <a:off x="0" y="188231"/>
              <a:ext cx="5431809" cy="6088743"/>
            </a:xfrm>
            <a:prstGeom prst="rect">
              <a:avLst/>
            </a:prstGeom>
            <a:solidFill>
              <a:schemeClr val="tx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pic>
        <p:nvPicPr>
          <p:cNvPr id="5125" name="图片 16"/>
          <p:cNvPicPr>
            <a:picLocks noChangeAspect="1" noChangeArrowheads="1"/>
          </p:cNvPicPr>
          <p:nvPr/>
        </p:nvPicPr>
        <p:blipFill>
          <a:blip r:embed="rId2" cstate="print"/>
          <a:srcRect t="16890"/>
          <a:stretch>
            <a:fillRect/>
          </a:stretch>
        </p:blipFill>
        <p:spPr bwMode="auto">
          <a:xfrm>
            <a:off x="7629525" y="2006600"/>
            <a:ext cx="2733675" cy="1795463"/>
          </a:xfrm>
          <a:prstGeom prst="rect">
            <a:avLst/>
          </a:prstGeom>
          <a:noFill/>
          <a:ln w="9525">
            <a:noFill/>
            <a:miter lim="800000"/>
            <a:headEnd/>
            <a:tailEnd/>
          </a:ln>
        </p:spPr>
      </p:pic>
      <p:sp>
        <p:nvSpPr>
          <p:cNvPr id="5126" name="平行四边形 5"/>
          <p:cNvSpPr>
            <a:spLocks noChangeArrowheads="1"/>
          </p:cNvSpPr>
          <p:nvPr/>
        </p:nvSpPr>
        <p:spPr bwMode="auto">
          <a:xfrm>
            <a:off x="1519238" y="1136650"/>
            <a:ext cx="1125537" cy="304800"/>
          </a:xfrm>
          <a:prstGeom prst="parallelogram">
            <a:avLst>
              <a:gd name="adj" fmla="val 33337"/>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7" name="平行四边形 6"/>
          <p:cNvSpPr>
            <a:spLocks noChangeArrowheads="1"/>
          </p:cNvSpPr>
          <p:nvPr/>
        </p:nvSpPr>
        <p:spPr bwMode="auto">
          <a:xfrm>
            <a:off x="7497763" y="1854200"/>
            <a:ext cx="1125537" cy="304800"/>
          </a:xfrm>
          <a:prstGeom prst="parallelogram">
            <a:avLst>
              <a:gd name="adj" fmla="val 33337"/>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8" name="文本框 7"/>
          <p:cNvSpPr>
            <a:spLocks noChangeArrowheads="1"/>
          </p:cNvSpPr>
          <p:nvPr/>
        </p:nvSpPr>
        <p:spPr bwMode="auto">
          <a:xfrm>
            <a:off x="1422400" y="1682750"/>
            <a:ext cx="2540000" cy="1570038"/>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SOMETHING NEEDED</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5129" name="直接连接符 8"/>
          <p:cNvSpPr>
            <a:spLocks noChangeShapeType="1"/>
          </p:cNvSpPr>
          <p:nvPr/>
        </p:nvSpPr>
        <p:spPr bwMode="auto">
          <a:xfrm>
            <a:off x="1479550" y="3559175"/>
            <a:ext cx="2759075" cy="1588"/>
          </a:xfrm>
          <a:prstGeom prst="line">
            <a:avLst/>
          </a:prstGeom>
          <a:noFill/>
          <a:ln w="38100" cap="flat" cmpd="sng">
            <a:solidFill>
              <a:schemeClr val="bg1"/>
            </a:solidFill>
            <a:miter lim="800000"/>
          </a:ln>
        </p:spPr>
        <p:txBody>
          <a:bodyPr/>
          <a:lstStyle/>
          <a:p>
            <a:endParaRPr lang="zh-CN" altLang="en-US"/>
          </a:p>
        </p:txBody>
      </p:sp>
      <p:sp>
        <p:nvSpPr>
          <p:cNvPr id="5130" name="文本框 9"/>
          <p:cNvSpPr>
            <a:spLocks noChangeArrowheads="1"/>
          </p:cNvSpPr>
          <p:nvPr/>
        </p:nvSpPr>
        <p:spPr bwMode="auto">
          <a:xfrm>
            <a:off x="1446213" y="3201988"/>
            <a:ext cx="2540000" cy="276225"/>
          </a:xfrm>
          <a:prstGeom prst="rect">
            <a:avLst/>
          </a:prstGeom>
          <a:noFill/>
          <a:ln w="9525">
            <a:noFill/>
            <a:miter lim="800000"/>
          </a:ln>
        </p:spPr>
        <p:txBody>
          <a:bodyPr>
            <a:spAutoFit/>
          </a:bodyPr>
          <a:lstStyle/>
          <a:p>
            <a:r>
              <a:rPr lang="en-US" sz="1200">
                <a:solidFill>
                  <a:srgbClr val="FFC000"/>
                </a:solidFill>
                <a:latin typeface="Times New Roman" panose="02020603050405020304" pitchFamily="18" charset="0"/>
                <a:sym typeface="Times New Roman" panose="02020603050405020304" pitchFamily="18" charset="0"/>
              </a:rPr>
              <a:t>TYPE SOMETHING HERE</a:t>
            </a:r>
            <a:endParaRPr lang="zh-CN" altLang="en-US" sz="1200">
              <a:solidFill>
                <a:srgbClr val="FFC000"/>
              </a:solidFill>
              <a:latin typeface="Times New Roman" panose="02020603050405020304" pitchFamily="18" charset="0"/>
              <a:sym typeface="Times New Roman" panose="02020603050405020304" pitchFamily="18" charset="0"/>
            </a:endParaRPr>
          </a:p>
        </p:txBody>
      </p:sp>
      <p:sp>
        <p:nvSpPr>
          <p:cNvPr id="5131" name="文本框 12"/>
          <p:cNvSpPr>
            <a:spLocks noChangeArrowheads="1"/>
          </p:cNvSpPr>
          <p:nvPr/>
        </p:nvSpPr>
        <p:spPr bwMode="auto">
          <a:xfrm>
            <a:off x="1446213" y="3675063"/>
            <a:ext cx="2792412" cy="2032000"/>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5132" name="文本框 13"/>
          <p:cNvSpPr>
            <a:spLocks noChangeArrowheads="1"/>
          </p:cNvSpPr>
          <p:nvPr/>
        </p:nvSpPr>
        <p:spPr bwMode="auto">
          <a:xfrm>
            <a:off x="7532688" y="3924300"/>
            <a:ext cx="3440112" cy="830263"/>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5133" name="文本框 14"/>
          <p:cNvSpPr>
            <a:spLocks noChangeArrowheads="1"/>
          </p:cNvSpPr>
          <p:nvPr/>
        </p:nvSpPr>
        <p:spPr bwMode="auto">
          <a:xfrm>
            <a:off x="7532688" y="4754563"/>
            <a:ext cx="2792412" cy="922337"/>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grpSp>
        <p:nvGrpSpPr>
          <p:cNvPr id="5134" name="Group 14"/>
          <p:cNvGrpSpPr/>
          <p:nvPr/>
        </p:nvGrpSpPr>
        <p:grpSpPr bwMode="auto">
          <a:xfrm>
            <a:off x="4348163" y="2009775"/>
            <a:ext cx="2640012" cy="3930650"/>
            <a:chOff x="0" y="0"/>
            <a:chExt cx="2638745" cy="3930785"/>
          </a:xfrm>
        </p:grpSpPr>
        <p:pic>
          <p:nvPicPr>
            <p:cNvPr id="5135" name="图片 11"/>
            <p:cNvPicPr>
              <a:picLocks noChangeAspect="1" noChangeArrowheads="1"/>
            </p:cNvPicPr>
            <p:nvPr/>
          </p:nvPicPr>
          <p:blipFill>
            <a:blip r:embed="rId3" cstate="print"/>
            <a:srcRect/>
            <a:stretch>
              <a:fillRect/>
            </a:stretch>
          </p:blipFill>
          <p:spPr bwMode="auto">
            <a:xfrm>
              <a:off x="0" y="0"/>
              <a:ext cx="2638745" cy="3930785"/>
            </a:xfrm>
            <a:prstGeom prst="rect">
              <a:avLst/>
            </a:prstGeom>
            <a:noFill/>
            <a:ln w="9525">
              <a:noFill/>
              <a:miter lim="800000"/>
              <a:headEnd/>
              <a:tailEnd/>
            </a:ln>
          </p:spPr>
        </p:pic>
        <p:sp>
          <p:nvSpPr>
            <p:cNvPr id="5136" name="直接连接符 10"/>
            <p:cNvSpPr>
              <a:spLocks noChangeShapeType="1"/>
            </p:cNvSpPr>
            <p:nvPr/>
          </p:nvSpPr>
          <p:spPr bwMode="auto">
            <a:xfrm>
              <a:off x="1" y="3930785"/>
              <a:ext cx="2632667" cy="1"/>
            </a:xfrm>
            <a:prstGeom prst="line">
              <a:avLst/>
            </a:prstGeom>
            <a:noFill/>
            <a:ln w="38100" cap="flat" cmpd="sng">
              <a:solidFill>
                <a:schemeClr val="bg1"/>
              </a:solidFill>
              <a:miter lim="800000"/>
            </a:ln>
          </p:spPr>
          <p:txBody>
            <a:bodyPr/>
            <a:lstStyle/>
            <a:p>
              <a:endParaRPr lang="zh-CN" altLang="en-US"/>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p:cBhvr>
                                        <p:cTn id="7" dur="500"/>
                                        <p:tgtEl>
                                          <p:spTgt spid="51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126"/>
                                        </p:tgtEl>
                                        <p:attrNameLst>
                                          <p:attrName>style.visibility</p:attrName>
                                        </p:attrNameLst>
                                      </p:cBhvr>
                                      <p:to>
                                        <p:strVal val="visible"/>
                                      </p:to>
                                    </p:set>
                                    <p:anim calcmode="lin" valueType="num">
                                      <p:cBhvr>
                                        <p:cTn id="11" dur="500" fill="hold"/>
                                        <p:tgtEl>
                                          <p:spTgt spid="5126"/>
                                        </p:tgtEl>
                                        <p:attrNameLst>
                                          <p:attrName>ppt_x</p:attrName>
                                        </p:attrNameLst>
                                      </p:cBhvr>
                                      <p:tavLst>
                                        <p:tav tm="0">
                                          <p:val>
                                            <p:strVal val="0-#ppt_w/2"/>
                                          </p:val>
                                        </p:tav>
                                        <p:tav tm="100000">
                                          <p:val>
                                            <p:strVal val="#ppt_x"/>
                                          </p:val>
                                        </p:tav>
                                      </p:tavLst>
                                    </p:anim>
                                    <p:anim calcmode="lin" valueType="num">
                                      <p:cBhvr>
                                        <p:cTn id="12" dur="500" fill="hold"/>
                                        <p:tgtEl>
                                          <p:spTgt spid="51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5128"/>
                                        </p:tgtEl>
                                        <p:attrNameLst>
                                          <p:attrName>style.visibility</p:attrName>
                                        </p:attrNameLst>
                                      </p:cBhvr>
                                      <p:to>
                                        <p:strVal val="visible"/>
                                      </p:to>
                                    </p:set>
                                    <p:animEffect>
                                      <p:cBhvr>
                                        <p:cTn id="16" dur="1000"/>
                                        <p:tgtEl>
                                          <p:spTgt spid="5128"/>
                                        </p:tgtEl>
                                      </p:cBhvr>
                                    </p:animEffect>
                                    <p:anim calcmode="lin" valueType="num">
                                      <p:cBhvr>
                                        <p:cTn id="17" dur="1000" fill="hold"/>
                                        <p:tgtEl>
                                          <p:spTgt spid="5128"/>
                                        </p:tgtEl>
                                        <p:attrNameLst>
                                          <p:attrName>ppt_x</p:attrName>
                                        </p:attrNameLst>
                                      </p:cBhvr>
                                      <p:tavLst>
                                        <p:tav tm="0">
                                          <p:val>
                                            <p:strVal val="#ppt_x"/>
                                          </p:val>
                                        </p:tav>
                                        <p:tav tm="100000">
                                          <p:val>
                                            <p:strVal val="#ppt_x"/>
                                          </p:val>
                                        </p:tav>
                                      </p:tavLst>
                                    </p:anim>
                                    <p:anim calcmode="lin" valueType="num">
                                      <p:cBhvr>
                                        <p:cTn id="18" dur="900" decel="100000" fill="hold"/>
                                        <p:tgtEl>
                                          <p:spTgt spid="5128"/>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5128"/>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130"/>
                                        </p:tgtEl>
                                        <p:attrNameLst>
                                          <p:attrName>style.visibility</p:attrName>
                                        </p:attrNameLst>
                                      </p:cBhvr>
                                      <p:to>
                                        <p:strVal val="visible"/>
                                      </p:to>
                                    </p:set>
                                    <p:animEffect>
                                      <p:cBhvr>
                                        <p:cTn id="23" dur="500"/>
                                        <p:tgtEl>
                                          <p:spTgt spid="513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129"/>
                                        </p:tgtEl>
                                        <p:attrNameLst>
                                          <p:attrName>style.visibility</p:attrName>
                                        </p:attrNameLst>
                                      </p:cBhvr>
                                      <p:to>
                                        <p:strVal val="visible"/>
                                      </p:to>
                                    </p:set>
                                    <p:animEffect>
                                      <p:cBhvr>
                                        <p:cTn id="27" dur="500"/>
                                        <p:tgtEl>
                                          <p:spTgt spid="512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131"/>
                                        </p:tgtEl>
                                        <p:attrNameLst>
                                          <p:attrName>style.visibility</p:attrName>
                                        </p:attrNameLst>
                                      </p:cBhvr>
                                      <p:to>
                                        <p:strVal val="visible"/>
                                      </p:to>
                                    </p:set>
                                    <p:animEffect>
                                      <p:cBhvr>
                                        <p:cTn id="31" dur="500"/>
                                        <p:tgtEl>
                                          <p:spTgt spid="513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134"/>
                                        </p:tgtEl>
                                        <p:attrNameLst>
                                          <p:attrName>style.visibility</p:attrName>
                                        </p:attrNameLst>
                                      </p:cBhvr>
                                      <p:to>
                                        <p:strVal val="visible"/>
                                      </p:to>
                                    </p:set>
                                    <p:animEffect>
                                      <p:cBhvr>
                                        <p:cTn id="35" dur="500"/>
                                        <p:tgtEl>
                                          <p:spTgt spid="5134"/>
                                        </p:tgtEl>
                                      </p:cBhvr>
                                    </p:animEffect>
                                  </p:childTnLst>
                                </p:cTn>
                              </p:par>
                            </p:childTnLst>
                          </p:cTn>
                        </p:par>
                        <p:par>
                          <p:cTn id="36" fill="hold">
                            <p:stCondLst>
                              <p:cond delay="4000"/>
                            </p:stCondLst>
                            <p:childTnLst>
                              <p:par>
                                <p:cTn id="37" presetID="12" presetClass="entr" presetSubtype="8" fill="hold" grpId="0" nodeType="afterEffect">
                                  <p:stCondLst>
                                    <p:cond delay="0"/>
                                  </p:stCondLst>
                                  <p:childTnLst>
                                    <p:set>
                                      <p:cBhvr>
                                        <p:cTn id="38" dur="1" fill="hold">
                                          <p:stCondLst>
                                            <p:cond delay="0"/>
                                          </p:stCondLst>
                                        </p:cTn>
                                        <p:tgtEl>
                                          <p:spTgt spid="5127"/>
                                        </p:tgtEl>
                                        <p:attrNameLst>
                                          <p:attrName>style.visibility</p:attrName>
                                        </p:attrNameLst>
                                      </p:cBhvr>
                                      <p:to>
                                        <p:strVal val="visible"/>
                                      </p:to>
                                    </p:set>
                                    <p:anim calcmode="lin" valueType="num">
                                      <p:cBhvr>
                                        <p:cTn id="39" dur="500"/>
                                        <p:tgtEl>
                                          <p:spTgt spid="5127"/>
                                        </p:tgtEl>
                                        <p:attrNameLst>
                                          <p:attrName>ppt_x</p:attrName>
                                        </p:attrNameLst>
                                      </p:cBhvr>
                                      <p:tavLst>
                                        <p:tav tm="0">
                                          <p:val>
                                            <p:strVal val="#ppt_x-#ppt_w*1.125000"/>
                                          </p:val>
                                        </p:tav>
                                        <p:tav tm="100000">
                                          <p:val>
                                            <p:strVal val="#ppt_x"/>
                                          </p:val>
                                        </p:tav>
                                      </p:tavLst>
                                    </p:anim>
                                    <p:animEffect>
                                      <p:cBhvr>
                                        <p:cTn id="40" dur="500"/>
                                        <p:tgtEl>
                                          <p:spTgt spid="5127"/>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5125"/>
                                        </p:tgtEl>
                                        <p:attrNameLst>
                                          <p:attrName>style.visibility</p:attrName>
                                        </p:attrNameLst>
                                      </p:cBhvr>
                                      <p:to>
                                        <p:strVal val="visible"/>
                                      </p:to>
                                    </p:set>
                                    <p:animEffect>
                                      <p:cBhvr>
                                        <p:cTn id="44" dur="500"/>
                                        <p:tgtEl>
                                          <p:spTgt spid="5125"/>
                                        </p:tgtEl>
                                      </p:cBhvr>
                                    </p:animEffect>
                                  </p:childTnLst>
                                </p:cTn>
                              </p:par>
                            </p:childTnLst>
                          </p:cTn>
                        </p:par>
                        <p:par>
                          <p:cTn id="45" fill="hold">
                            <p:stCondLst>
                              <p:cond delay="5000"/>
                            </p:stCondLst>
                            <p:childTnLst>
                              <p:par>
                                <p:cTn id="46" presetID="37" presetClass="entr" presetSubtype="0" fill="hold" grpId="0" nodeType="afterEffect">
                                  <p:stCondLst>
                                    <p:cond delay="0"/>
                                  </p:stCondLst>
                                  <p:childTnLst>
                                    <p:set>
                                      <p:cBhvr>
                                        <p:cTn id="47" dur="1" fill="hold">
                                          <p:stCondLst>
                                            <p:cond delay="0"/>
                                          </p:stCondLst>
                                        </p:cTn>
                                        <p:tgtEl>
                                          <p:spTgt spid="5132"/>
                                        </p:tgtEl>
                                        <p:attrNameLst>
                                          <p:attrName>style.visibility</p:attrName>
                                        </p:attrNameLst>
                                      </p:cBhvr>
                                      <p:to>
                                        <p:strVal val="visible"/>
                                      </p:to>
                                    </p:set>
                                    <p:animEffect>
                                      <p:cBhvr>
                                        <p:cTn id="48" dur="1000"/>
                                        <p:tgtEl>
                                          <p:spTgt spid="5132"/>
                                        </p:tgtEl>
                                      </p:cBhvr>
                                    </p:animEffect>
                                    <p:anim calcmode="lin" valueType="num">
                                      <p:cBhvr>
                                        <p:cTn id="49" dur="1000" fill="hold"/>
                                        <p:tgtEl>
                                          <p:spTgt spid="5132"/>
                                        </p:tgtEl>
                                        <p:attrNameLst>
                                          <p:attrName>ppt_x</p:attrName>
                                        </p:attrNameLst>
                                      </p:cBhvr>
                                      <p:tavLst>
                                        <p:tav tm="0">
                                          <p:val>
                                            <p:strVal val="#ppt_x"/>
                                          </p:val>
                                        </p:tav>
                                        <p:tav tm="100000">
                                          <p:val>
                                            <p:strVal val="#ppt_x"/>
                                          </p:val>
                                        </p:tav>
                                      </p:tavLst>
                                    </p:anim>
                                    <p:anim calcmode="lin" valueType="num">
                                      <p:cBhvr>
                                        <p:cTn id="50" dur="900" decel="100000" fill="hold"/>
                                        <p:tgtEl>
                                          <p:spTgt spid="5132"/>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5132"/>
                                        </p:tgtEl>
                                        <p:attrNameLst>
                                          <p:attrName>ppt_y</p:attrName>
                                        </p:attrNameLst>
                                      </p:cBhvr>
                                      <p:tavLst>
                                        <p:tav tm="0">
                                          <p:val>
                                            <p:strVal val="#ppt_y-.03"/>
                                          </p:val>
                                        </p:tav>
                                        <p:tav tm="100000">
                                          <p:val>
                                            <p:strVal val="#ppt_y"/>
                                          </p:val>
                                        </p:tav>
                                      </p:tavLst>
                                    </p:anim>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133"/>
                                        </p:tgtEl>
                                        <p:attrNameLst>
                                          <p:attrName>style.visibility</p:attrName>
                                        </p:attrNameLst>
                                      </p:cBhvr>
                                      <p:to>
                                        <p:strVal val="visible"/>
                                      </p:to>
                                    </p:set>
                                    <p:animEffect>
                                      <p:cBhvr>
                                        <p:cTn id="55" dur="500"/>
                                        <p:tgtEl>
                                          <p:spTgt spid="5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bldLvl="0" animBg="1" autoUpdateAnimBg="0"/>
      <p:bldP spid="5127" grpId="0" bldLvl="0" animBg="1" autoUpdateAnimBg="0"/>
      <p:bldP spid="5128" grpId="0" bldLvl="0" autoUpdateAnimBg="0"/>
      <p:bldP spid="5129" grpId="0" animBg="1"/>
      <p:bldP spid="5130" grpId="0" bldLvl="0" autoUpdateAnimBg="0"/>
      <p:bldP spid="5131" grpId="0" bldLvl="0" autoUpdateAnimBg="0"/>
      <p:bldP spid="5132" grpId="0" bldLvl="0" autoUpdateAnimBg="0"/>
      <p:bldP spid="5133"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26"/>
          <p:cNvPicPr>
            <a:picLocks noChangeAspect="1" noChangeArrowheads="1"/>
          </p:cNvPicPr>
          <p:nvPr/>
        </p:nvPicPr>
        <p:blipFill>
          <a:blip r:embed="rId1" cstate="print"/>
          <a:srcRect t="10310"/>
          <a:stretch>
            <a:fillRect/>
          </a:stretch>
        </p:blipFill>
        <p:spPr bwMode="auto">
          <a:xfrm>
            <a:off x="1422400" y="1873250"/>
            <a:ext cx="2859088" cy="1857375"/>
          </a:xfrm>
          <a:prstGeom prst="rect">
            <a:avLst/>
          </a:prstGeom>
          <a:noFill/>
          <a:ln w="9525">
            <a:noFill/>
            <a:miter lim="800000"/>
            <a:headEnd/>
            <a:tailEnd/>
          </a:ln>
        </p:spPr>
      </p:pic>
      <p:pic>
        <p:nvPicPr>
          <p:cNvPr id="6147" name="图片 25"/>
          <p:cNvPicPr>
            <a:picLocks noChangeAspect="1" noChangeArrowheads="1"/>
          </p:cNvPicPr>
          <p:nvPr/>
        </p:nvPicPr>
        <p:blipFill>
          <a:blip r:embed="rId2" cstate="print"/>
          <a:srcRect l="32268"/>
          <a:stretch>
            <a:fillRect/>
          </a:stretch>
        </p:blipFill>
        <p:spPr bwMode="auto">
          <a:xfrm>
            <a:off x="7527925" y="1908175"/>
            <a:ext cx="2841625" cy="2773363"/>
          </a:xfrm>
          <a:prstGeom prst="rect">
            <a:avLst/>
          </a:prstGeom>
          <a:noFill/>
          <a:ln w="9525">
            <a:noFill/>
            <a:miter lim="800000"/>
            <a:headEnd/>
            <a:tailEnd/>
          </a:ln>
        </p:spPr>
      </p:pic>
      <p:sp>
        <p:nvSpPr>
          <p:cNvPr id="6148" name="文本框 4"/>
          <p:cNvSpPr>
            <a:spLocks noChangeArrowheads="1"/>
          </p:cNvSpPr>
          <p:nvPr/>
        </p:nvSpPr>
        <p:spPr bwMode="auto">
          <a:xfrm>
            <a:off x="2381250" y="479425"/>
            <a:ext cx="7429500" cy="708025"/>
          </a:xfrm>
          <a:prstGeom prst="rect">
            <a:avLst/>
          </a:prstGeom>
          <a:noFill/>
          <a:ln w="9525">
            <a:noFill/>
            <a:miter lim="800000"/>
          </a:ln>
        </p:spPr>
        <p:txBody>
          <a:bodyPr>
            <a:spAutoFit/>
          </a:bodyPr>
          <a:lstStyle/>
          <a:p>
            <a:pPr algn="ctr"/>
            <a:r>
              <a:rPr lang="en-US" sz="4000">
                <a:solidFill>
                  <a:schemeClr val="bg1"/>
                </a:solidFill>
                <a:latin typeface="Times New Roman" panose="02020603050405020304" pitchFamily="18" charset="0"/>
                <a:sym typeface="Times New Roman" panose="02020603050405020304" pitchFamily="18" charset="0"/>
              </a:rPr>
              <a:t>TYPE SOMETHING HERE</a:t>
            </a:r>
            <a:endParaRPr lang="zh-CN" altLang="en-US" sz="4000">
              <a:solidFill>
                <a:schemeClr val="bg1"/>
              </a:solidFill>
              <a:latin typeface="Times New Roman" panose="02020603050405020304" pitchFamily="18" charset="0"/>
              <a:sym typeface="Times New Roman" panose="02020603050405020304" pitchFamily="18" charset="0"/>
            </a:endParaRPr>
          </a:p>
        </p:txBody>
      </p:sp>
      <p:grpSp>
        <p:nvGrpSpPr>
          <p:cNvPr id="6149" name="Group 5"/>
          <p:cNvGrpSpPr/>
          <p:nvPr/>
        </p:nvGrpSpPr>
        <p:grpSpPr bwMode="auto">
          <a:xfrm>
            <a:off x="1530350" y="3646488"/>
            <a:ext cx="287338" cy="338137"/>
            <a:chOff x="0" y="0"/>
            <a:chExt cx="287258" cy="338554"/>
          </a:xfrm>
        </p:grpSpPr>
        <p:sp>
          <p:nvSpPr>
            <p:cNvPr id="6150" name="矩形 5"/>
            <p:cNvSpPr>
              <a:spLocks noChangeArrowheads="1"/>
            </p:cNvSpPr>
            <p:nvPr/>
          </p:nvSpPr>
          <p:spPr bwMode="auto">
            <a:xfrm rot="2700000">
              <a:off x="16141" y="61548"/>
              <a:ext cx="254976" cy="254976"/>
            </a:xfrm>
            <a:prstGeom prst="rect">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151" name="文本框 6"/>
            <p:cNvSpPr>
              <a:spLocks noChangeArrowheads="1"/>
            </p:cNvSpPr>
            <p:nvPr/>
          </p:nvSpPr>
          <p:spPr bwMode="auto">
            <a:xfrm>
              <a:off x="0" y="0"/>
              <a:ext cx="287258" cy="338554"/>
            </a:xfrm>
            <a:prstGeom prst="rect">
              <a:avLst/>
            </a:prstGeom>
            <a:noFill/>
            <a:ln w="9525">
              <a:noFill/>
              <a:miter lim="800000"/>
            </a:ln>
          </p:spPr>
          <p:txBody>
            <a:bodyPr wrap="none">
              <a:spAutoFit/>
            </a:bodyPr>
            <a:lstStyle/>
            <a:p>
              <a:pPr algn="ctr"/>
              <a:r>
                <a:rPr lang="en-US" sz="1600">
                  <a:solidFill>
                    <a:srgbClr val="FFFFFF"/>
                  </a:solidFill>
                  <a:latin typeface="Times New Roman" panose="02020603050405020304" pitchFamily="18" charset="0"/>
                  <a:ea typeface="华文楷体" pitchFamily="2" charset="-122"/>
                  <a:sym typeface="Times New Roman" panose="02020603050405020304" pitchFamily="18" charset="0"/>
                </a:rPr>
                <a:t>1</a:t>
              </a:r>
              <a:endParaRPr lang="zh-CN" altLang="en-US" sz="16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grpSp>
        <p:nvGrpSpPr>
          <p:cNvPr id="6152" name="Group 8"/>
          <p:cNvGrpSpPr/>
          <p:nvPr/>
        </p:nvGrpSpPr>
        <p:grpSpPr bwMode="auto">
          <a:xfrm>
            <a:off x="4564063" y="4591050"/>
            <a:ext cx="287337" cy="338138"/>
            <a:chOff x="0" y="0"/>
            <a:chExt cx="287258" cy="338554"/>
          </a:xfrm>
        </p:grpSpPr>
        <p:sp>
          <p:nvSpPr>
            <p:cNvPr id="6153" name="矩形 9"/>
            <p:cNvSpPr>
              <a:spLocks noChangeArrowheads="1"/>
            </p:cNvSpPr>
            <p:nvPr/>
          </p:nvSpPr>
          <p:spPr bwMode="auto">
            <a:xfrm rot="2700000">
              <a:off x="16141" y="61548"/>
              <a:ext cx="254976" cy="254976"/>
            </a:xfrm>
            <a:prstGeom prst="rect">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154" name="文本框 10"/>
            <p:cNvSpPr>
              <a:spLocks noChangeArrowheads="1"/>
            </p:cNvSpPr>
            <p:nvPr/>
          </p:nvSpPr>
          <p:spPr bwMode="auto">
            <a:xfrm>
              <a:off x="0" y="0"/>
              <a:ext cx="287258" cy="338554"/>
            </a:xfrm>
            <a:prstGeom prst="rect">
              <a:avLst/>
            </a:prstGeom>
            <a:noFill/>
            <a:ln w="9525">
              <a:noFill/>
              <a:miter lim="800000"/>
            </a:ln>
          </p:spPr>
          <p:txBody>
            <a:bodyPr wrap="none">
              <a:spAutoFit/>
            </a:bodyPr>
            <a:lstStyle/>
            <a:p>
              <a:pPr algn="ctr"/>
              <a:r>
                <a:rPr lang="en-US" sz="1600">
                  <a:solidFill>
                    <a:srgbClr val="FFFFFF"/>
                  </a:solidFill>
                  <a:latin typeface="Times New Roman" panose="02020603050405020304" pitchFamily="18" charset="0"/>
                  <a:ea typeface="华文楷体" pitchFamily="2" charset="-122"/>
                  <a:sym typeface="Times New Roman" panose="02020603050405020304" pitchFamily="18" charset="0"/>
                </a:rPr>
                <a:t>2</a:t>
              </a:r>
              <a:endParaRPr lang="zh-CN" altLang="en-US" sz="16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grpSp>
        <p:nvGrpSpPr>
          <p:cNvPr id="6155" name="Group 11"/>
          <p:cNvGrpSpPr/>
          <p:nvPr/>
        </p:nvGrpSpPr>
        <p:grpSpPr bwMode="auto">
          <a:xfrm>
            <a:off x="7597775" y="4591050"/>
            <a:ext cx="287338" cy="338138"/>
            <a:chOff x="0" y="0"/>
            <a:chExt cx="287258" cy="338554"/>
          </a:xfrm>
        </p:grpSpPr>
        <p:sp>
          <p:nvSpPr>
            <p:cNvPr id="6156" name="矩形 12"/>
            <p:cNvSpPr>
              <a:spLocks noChangeArrowheads="1"/>
            </p:cNvSpPr>
            <p:nvPr/>
          </p:nvSpPr>
          <p:spPr bwMode="auto">
            <a:xfrm rot="2700000">
              <a:off x="16141" y="61548"/>
              <a:ext cx="254976" cy="254976"/>
            </a:xfrm>
            <a:prstGeom prst="rect">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157" name="文本框 13"/>
            <p:cNvSpPr>
              <a:spLocks noChangeArrowheads="1"/>
            </p:cNvSpPr>
            <p:nvPr/>
          </p:nvSpPr>
          <p:spPr bwMode="auto">
            <a:xfrm>
              <a:off x="0" y="0"/>
              <a:ext cx="287258" cy="338554"/>
            </a:xfrm>
            <a:prstGeom prst="rect">
              <a:avLst/>
            </a:prstGeom>
            <a:noFill/>
            <a:ln w="9525">
              <a:noFill/>
              <a:miter lim="800000"/>
            </a:ln>
          </p:spPr>
          <p:txBody>
            <a:bodyPr wrap="none">
              <a:spAutoFit/>
            </a:bodyPr>
            <a:lstStyle/>
            <a:p>
              <a:pPr algn="ctr"/>
              <a:r>
                <a:rPr lang="en-US" sz="1600">
                  <a:solidFill>
                    <a:srgbClr val="FFFFFF"/>
                  </a:solidFill>
                  <a:latin typeface="Times New Roman" panose="02020603050405020304" pitchFamily="18" charset="0"/>
                  <a:ea typeface="华文楷体" pitchFamily="2" charset="-122"/>
                  <a:sym typeface="Times New Roman" panose="02020603050405020304" pitchFamily="18" charset="0"/>
                </a:rPr>
                <a:t>3</a:t>
              </a:r>
              <a:endParaRPr lang="zh-CN" altLang="en-US" sz="16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sp>
        <p:nvSpPr>
          <p:cNvPr id="6158" name="文本框 14"/>
          <p:cNvSpPr>
            <a:spLocks noChangeArrowheads="1"/>
          </p:cNvSpPr>
          <p:nvPr/>
        </p:nvSpPr>
        <p:spPr bwMode="auto">
          <a:xfrm>
            <a:off x="1422400" y="4186238"/>
            <a:ext cx="3163888" cy="831850"/>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6159" name="文本框 15"/>
          <p:cNvSpPr>
            <a:spLocks noChangeArrowheads="1"/>
          </p:cNvSpPr>
          <p:nvPr/>
        </p:nvSpPr>
        <p:spPr bwMode="auto">
          <a:xfrm>
            <a:off x="1422400" y="5018088"/>
            <a:ext cx="2792413" cy="922337"/>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6160" name="直接连接符 16"/>
          <p:cNvSpPr>
            <a:spLocks noChangeShapeType="1"/>
          </p:cNvSpPr>
          <p:nvPr/>
        </p:nvSpPr>
        <p:spPr bwMode="auto">
          <a:xfrm>
            <a:off x="1479550" y="6275388"/>
            <a:ext cx="2759075" cy="1587"/>
          </a:xfrm>
          <a:prstGeom prst="line">
            <a:avLst/>
          </a:prstGeom>
          <a:noFill/>
          <a:ln w="38100" cap="flat" cmpd="sng">
            <a:solidFill>
              <a:schemeClr val="bg1"/>
            </a:solidFill>
            <a:miter lim="800000"/>
          </a:ln>
        </p:spPr>
        <p:txBody>
          <a:bodyPr/>
          <a:lstStyle/>
          <a:p>
            <a:endParaRPr lang="zh-CN" altLang="en-US"/>
          </a:p>
        </p:txBody>
      </p:sp>
      <p:sp>
        <p:nvSpPr>
          <p:cNvPr id="6161" name="直接连接符 17"/>
          <p:cNvSpPr>
            <a:spLocks noChangeShapeType="1"/>
          </p:cNvSpPr>
          <p:nvPr/>
        </p:nvSpPr>
        <p:spPr bwMode="auto">
          <a:xfrm>
            <a:off x="4498975" y="6754813"/>
            <a:ext cx="2759075" cy="0"/>
          </a:xfrm>
          <a:prstGeom prst="line">
            <a:avLst/>
          </a:prstGeom>
          <a:noFill/>
          <a:ln w="38100" cap="flat" cmpd="sng">
            <a:solidFill>
              <a:schemeClr val="bg1"/>
            </a:solidFill>
            <a:miter lim="800000"/>
          </a:ln>
        </p:spPr>
        <p:txBody>
          <a:bodyPr/>
          <a:lstStyle/>
          <a:p>
            <a:endParaRPr lang="zh-CN" altLang="en-US"/>
          </a:p>
        </p:txBody>
      </p:sp>
      <p:sp>
        <p:nvSpPr>
          <p:cNvPr id="6162" name="直接连接符 18"/>
          <p:cNvSpPr>
            <a:spLocks noChangeShapeType="1"/>
          </p:cNvSpPr>
          <p:nvPr/>
        </p:nvSpPr>
        <p:spPr bwMode="auto">
          <a:xfrm>
            <a:off x="7562850" y="6754813"/>
            <a:ext cx="2757488" cy="0"/>
          </a:xfrm>
          <a:prstGeom prst="line">
            <a:avLst/>
          </a:prstGeom>
          <a:noFill/>
          <a:ln w="38100" cap="flat" cmpd="sng">
            <a:solidFill>
              <a:schemeClr val="bg1"/>
            </a:solidFill>
            <a:miter lim="800000"/>
          </a:ln>
        </p:spPr>
        <p:txBody>
          <a:bodyPr/>
          <a:lstStyle/>
          <a:p>
            <a:endParaRPr lang="zh-CN" altLang="en-US"/>
          </a:p>
        </p:txBody>
      </p:sp>
      <p:sp>
        <p:nvSpPr>
          <p:cNvPr id="6163" name="文本框 19"/>
          <p:cNvSpPr>
            <a:spLocks noChangeArrowheads="1"/>
          </p:cNvSpPr>
          <p:nvPr/>
        </p:nvSpPr>
        <p:spPr bwMode="auto">
          <a:xfrm>
            <a:off x="4498975" y="5154613"/>
            <a:ext cx="3165475" cy="830262"/>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6164" name="文本框 20"/>
          <p:cNvSpPr>
            <a:spLocks noChangeArrowheads="1"/>
          </p:cNvSpPr>
          <p:nvPr/>
        </p:nvSpPr>
        <p:spPr bwMode="auto">
          <a:xfrm>
            <a:off x="4498975" y="5984875"/>
            <a:ext cx="2792413" cy="647700"/>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6165" name="文本框 21"/>
          <p:cNvSpPr>
            <a:spLocks noChangeArrowheads="1"/>
          </p:cNvSpPr>
          <p:nvPr/>
        </p:nvSpPr>
        <p:spPr bwMode="auto">
          <a:xfrm>
            <a:off x="7527925" y="5154613"/>
            <a:ext cx="3163888" cy="830262"/>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6166" name="文本框 22"/>
          <p:cNvSpPr>
            <a:spLocks noChangeArrowheads="1"/>
          </p:cNvSpPr>
          <p:nvPr/>
        </p:nvSpPr>
        <p:spPr bwMode="auto">
          <a:xfrm>
            <a:off x="7527925" y="5984875"/>
            <a:ext cx="2790825" cy="647700"/>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6167" name="直接连接符 24"/>
          <p:cNvSpPr>
            <a:spLocks noChangeShapeType="1"/>
          </p:cNvSpPr>
          <p:nvPr/>
        </p:nvSpPr>
        <p:spPr bwMode="auto">
          <a:xfrm>
            <a:off x="5921375" y="1558925"/>
            <a:ext cx="304800" cy="0"/>
          </a:xfrm>
          <a:prstGeom prst="line">
            <a:avLst/>
          </a:prstGeom>
          <a:noFill/>
          <a:ln w="38100" cap="flat" cmpd="sng">
            <a:solidFill>
              <a:schemeClr val="bg1"/>
            </a:solidFill>
            <a:miter lim="800000"/>
          </a:ln>
        </p:spPr>
        <p:txBody>
          <a:bodyPr/>
          <a:lstStyle/>
          <a:p>
            <a:endParaRPr lang="zh-CN" altLang="en-US"/>
          </a:p>
        </p:txBody>
      </p:sp>
      <p:pic>
        <p:nvPicPr>
          <p:cNvPr id="6168" name="Picture 24"/>
          <p:cNvPicPr>
            <a:picLocks noChangeAspect="1" noChangeArrowheads="1"/>
          </p:cNvPicPr>
          <p:nvPr/>
        </p:nvPicPr>
        <p:blipFill>
          <a:blip r:embed="rId3" cstate="print"/>
          <a:srcRect/>
          <a:stretch>
            <a:fillRect/>
          </a:stretch>
        </p:blipFill>
        <p:spPr bwMode="auto">
          <a:xfrm>
            <a:off x="4492625" y="1922463"/>
            <a:ext cx="2743200" cy="2814637"/>
          </a:xfrm>
          <a:prstGeom prst="rect">
            <a:avLst/>
          </a:prstGeom>
          <a:noFill/>
          <a:ln w="9525">
            <a:noFill/>
            <a:miter lim="800000"/>
            <a:headEnd/>
            <a:tailEnd/>
          </a:ln>
          <a:effec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148"/>
                                        </p:tgtEl>
                                        <p:attrNameLst>
                                          <p:attrName>style.visibility</p:attrName>
                                        </p:attrNameLst>
                                      </p:cBhvr>
                                      <p:to>
                                        <p:strVal val="visible"/>
                                      </p:to>
                                    </p:set>
                                    <p:anim calcmode="lin" valueType="num">
                                      <p:cBhvr>
                                        <p:cTn id="7" dur="500" fill="hold"/>
                                        <p:tgtEl>
                                          <p:spTgt spid="614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148"/>
                                        </p:tgtEl>
                                        <p:attrNameLst>
                                          <p:attrName>ppt_y</p:attrName>
                                        </p:attrNameLst>
                                      </p:cBhvr>
                                      <p:tavLst>
                                        <p:tav tm="0">
                                          <p:val>
                                            <p:strVal val="#ppt_y"/>
                                          </p:val>
                                        </p:tav>
                                        <p:tav tm="100000">
                                          <p:val>
                                            <p:strVal val="#ppt_y"/>
                                          </p:val>
                                        </p:tav>
                                      </p:tavLst>
                                    </p:anim>
                                    <p:anim calcmode="lin" valueType="num">
                                      <p:cBhvr>
                                        <p:cTn id="9" dur="500" fill="hold"/>
                                        <p:tgtEl>
                                          <p:spTgt spid="614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14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6148"/>
                                        </p:tgtEl>
                                      </p:cBhvr>
                                    </p:animEffect>
                                  </p:childTnLst>
                                </p:cTn>
                              </p:par>
                            </p:childTnLst>
                          </p:cTn>
                        </p:par>
                        <p:par>
                          <p:cTn id="12" fill="hold">
                            <p:stCondLst>
                              <p:cond delay="1399"/>
                            </p:stCondLst>
                            <p:childTnLst>
                              <p:par>
                                <p:cTn id="13" presetID="10" presetClass="entr" presetSubtype="0" fill="hold" grpId="0" nodeType="afterEffect">
                                  <p:stCondLst>
                                    <p:cond delay="0"/>
                                  </p:stCondLst>
                                  <p:childTnLst>
                                    <p:set>
                                      <p:cBhvr>
                                        <p:cTn id="14" dur="1" fill="hold">
                                          <p:stCondLst>
                                            <p:cond delay="0"/>
                                          </p:stCondLst>
                                        </p:cTn>
                                        <p:tgtEl>
                                          <p:spTgt spid="6167"/>
                                        </p:tgtEl>
                                        <p:attrNameLst>
                                          <p:attrName>style.visibility</p:attrName>
                                        </p:attrNameLst>
                                      </p:cBhvr>
                                      <p:to>
                                        <p:strVal val="visible"/>
                                      </p:to>
                                    </p:set>
                                    <p:animEffect>
                                      <p:cBhvr>
                                        <p:cTn id="15" dur="500"/>
                                        <p:tgtEl>
                                          <p:spTgt spid="6167"/>
                                        </p:tgtEl>
                                      </p:cBhvr>
                                    </p:animEffect>
                                  </p:childTnLst>
                                </p:cTn>
                              </p:par>
                            </p:childTnLst>
                          </p:cTn>
                        </p:par>
                        <p:par>
                          <p:cTn id="16" fill="hold">
                            <p:stCondLst>
                              <p:cond delay="1899"/>
                            </p:stCondLst>
                            <p:childTnLst>
                              <p:par>
                                <p:cTn id="17" presetID="37" presetClass="entr" presetSubtype="0" fill="hold" nodeType="afterEffect">
                                  <p:stCondLst>
                                    <p:cond delay="0"/>
                                  </p:stCondLst>
                                  <p:childTnLst>
                                    <p:set>
                                      <p:cBhvr>
                                        <p:cTn id="18" dur="1" fill="hold">
                                          <p:stCondLst>
                                            <p:cond delay="0"/>
                                          </p:stCondLst>
                                        </p:cTn>
                                        <p:tgtEl>
                                          <p:spTgt spid="6149"/>
                                        </p:tgtEl>
                                        <p:attrNameLst>
                                          <p:attrName>style.visibility</p:attrName>
                                        </p:attrNameLst>
                                      </p:cBhvr>
                                      <p:to>
                                        <p:strVal val="visible"/>
                                      </p:to>
                                    </p:set>
                                    <p:animEffect>
                                      <p:cBhvr>
                                        <p:cTn id="19" dur="1000"/>
                                        <p:tgtEl>
                                          <p:spTgt spid="6149"/>
                                        </p:tgtEl>
                                      </p:cBhvr>
                                    </p:animEffect>
                                    <p:anim calcmode="lin" valueType="num">
                                      <p:cBhvr>
                                        <p:cTn id="20" dur="1000" fill="hold"/>
                                        <p:tgtEl>
                                          <p:spTgt spid="6149"/>
                                        </p:tgtEl>
                                        <p:attrNameLst>
                                          <p:attrName>ppt_x</p:attrName>
                                        </p:attrNameLst>
                                      </p:cBhvr>
                                      <p:tavLst>
                                        <p:tav tm="0">
                                          <p:val>
                                            <p:strVal val="#ppt_x"/>
                                          </p:val>
                                        </p:tav>
                                        <p:tav tm="100000">
                                          <p:val>
                                            <p:strVal val="#ppt_x"/>
                                          </p:val>
                                        </p:tav>
                                      </p:tavLst>
                                    </p:anim>
                                    <p:anim calcmode="lin" valueType="num">
                                      <p:cBhvr>
                                        <p:cTn id="21" dur="900" decel="100000" fill="hold"/>
                                        <p:tgtEl>
                                          <p:spTgt spid="6149"/>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149"/>
                                        </p:tgtEl>
                                        <p:attrNameLst>
                                          <p:attrName>ppt_y</p:attrName>
                                        </p:attrNameLst>
                                      </p:cBhvr>
                                      <p:tavLst>
                                        <p:tav tm="0">
                                          <p:val>
                                            <p:strVal val="#ppt_y-.03"/>
                                          </p:val>
                                        </p:tav>
                                        <p:tav tm="100000">
                                          <p:val>
                                            <p:strVal val="#ppt_y"/>
                                          </p:val>
                                        </p:tav>
                                      </p:tavLst>
                                    </p:anim>
                                  </p:childTnLst>
                                </p:cTn>
                              </p:par>
                            </p:childTnLst>
                          </p:cTn>
                        </p:par>
                        <p:par>
                          <p:cTn id="23" fill="hold">
                            <p:stCondLst>
                              <p:cond delay="2899"/>
                            </p:stCondLst>
                            <p:childTnLst>
                              <p:par>
                                <p:cTn id="24" presetID="10" presetClass="entr" presetSubtype="0" fill="hold" nodeType="afterEffect">
                                  <p:stCondLst>
                                    <p:cond delay="0"/>
                                  </p:stCondLst>
                                  <p:childTnLst>
                                    <p:set>
                                      <p:cBhvr>
                                        <p:cTn id="25" dur="1" fill="hold">
                                          <p:stCondLst>
                                            <p:cond delay="0"/>
                                          </p:stCondLst>
                                        </p:cTn>
                                        <p:tgtEl>
                                          <p:spTgt spid="6146"/>
                                        </p:tgtEl>
                                        <p:attrNameLst>
                                          <p:attrName>style.visibility</p:attrName>
                                        </p:attrNameLst>
                                      </p:cBhvr>
                                      <p:to>
                                        <p:strVal val="visible"/>
                                      </p:to>
                                    </p:set>
                                    <p:animEffect>
                                      <p:cBhvr>
                                        <p:cTn id="26" dur="500"/>
                                        <p:tgtEl>
                                          <p:spTgt spid="6146"/>
                                        </p:tgtEl>
                                      </p:cBhvr>
                                    </p:animEffect>
                                  </p:childTnLst>
                                </p:cTn>
                              </p:par>
                            </p:childTnLst>
                          </p:cTn>
                        </p:par>
                        <p:par>
                          <p:cTn id="27" fill="hold">
                            <p:stCondLst>
                              <p:cond delay="3399"/>
                            </p:stCondLst>
                            <p:childTnLst>
                              <p:par>
                                <p:cTn id="28" presetID="22" presetClass="entr" presetSubtype="1" fill="hold" grpId="0" nodeType="afterEffect">
                                  <p:stCondLst>
                                    <p:cond delay="0"/>
                                  </p:stCondLst>
                                  <p:childTnLst>
                                    <p:set>
                                      <p:cBhvr>
                                        <p:cTn id="29" dur="1" fill="hold">
                                          <p:stCondLst>
                                            <p:cond delay="0"/>
                                          </p:stCondLst>
                                        </p:cTn>
                                        <p:tgtEl>
                                          <p:spTgt spid="6158"/>
                                        </p:tgtEl>
                                        <p:attrNameLst>
                                          <p:attrName>style.visibility</p:attrName>
                                        </p:attrNameLst>
                                      </p:cBhvr>
                                      <p:to>
                                        <p:strVal val="visible"/>
                                      </p:to>
                                    </p:set>
                                    <p:animEffect>
                                      <p:cBhvr>
                                        <p:cTn id="30" dur="500"/>
                                        <p:tgtEl>
                                          <p:spTgt spid="6158"/>
                                        </p:tgtEl>
                                      </p:cBhvr>
                                    </p:animEffect>
                                  </p:childTnLst>
                                </p:cTn>
                              </p:par>
                            </p:childTnLst>
                          </p:cTn>
                        </p:par>
                        <p:par>
                          <p:cTn id="31" fill="hold">
                            <p:stCondLst>
                              <p:cond delay="3899"/>
                            </p:stCondLst>
                            <p:childTnLst>
                              <p:par>
                                <p:cTn id="32" presetID="10" presetClass="entr" presetSubtype="0" fill="hold" grpId="0" nodeType="afterEffect">
                                  <p:stCondLst>
                                    <p:cond delay="0"/>
                                  </p:stCondLst>
                                  <p:childTnLst>
                                    <p:set>
                                      <p:cBhvr>
                                        <p:cTn id="33" dur="1" fill="hold">
                                          <p:stCondLst>
                                            <p:cond delay="0"/>
                                          </p:stCondLst>
                                        </p:cTn>
                                        <p:tgtEl>
                                          <p:spTgt spid="6159"/>
                                        </p:tgtEl>
                                        <p:attrNameLst>
                                          <p:attrName>style.visibility</p:attrName>
                                        </p:attrNameLst>
                                      </p:cBhvr>
                                      <p:to>
                                        <p:strVal val="visible"/>
                                      </p:to>
                                    </p:set>
                                    <p:animEffect>
                                      <p:cBhvr>
                                        <p:cTn id="34" dur="500"/>
                                        <p:tgtEl>
                                          <p:spTgt spid="6159"/>
                                        </p:tgtEl>
                                      </p:cBhvr>
                                    </p:animEffect>
                                  </p:childTnLst>
                                </p:cTn>
                              </p:par>
                            </p:childTnLst>
                          </p:cTn>
                        </p:par>
                        <p:par>
                          <p:cTn id="35" fill="hold">
                            <p:stCondLst>
                              <p:cond delay="4399"/>
                            </p:stCondLst>
                            <p:childTnLst>
                              <p:par>
                                <p:cTn id="36" presetID="22" presetClass="entr" presetSubtype="8" fill="hold" grpId="0" nodeType="afterEffect">
                                  <p:stCondLst>
                                    <p:cond delay="0"/>
                                  </p:stCondLst>
                                  <p:childTnLst>
                                    <p:set>
                                      <p:cBhvr>
                                        <p:cTn id="37" dur="1" fill="hold">
                                          <p:stCondLst>
                                            <p:cond delay="0"/>
                                          </p:stCondLst>
                                        </p:cTn>
                                        <p:tgtEl>
                                          <p:spTgt spid="6160"/>
                                        </p:tgtEl>
                                        <p:attrNameLst>
                                          <p:attrName>style.visibility</p:attrName>
                                        </p:attrNameLst>
                                      </p:cBhvr>
                                      <p:to>
                                        <p:strVal val="visible"/>
                                      </p:to>
                                    </p:set>
                                    <p:animEffect>
                                      <p:cBhvr>
                                        <p:cTn id="38" dur="500"/>
                                        <p:tgtEl>
                                          <p:spTgt spid="6160"/>
                                        </p:tgtEl>
                                      </p:cBhvr>
                                    </p:animEffect>
                                  </p:childTnLst>
                                </p:cTn>
                              </p:par>
                            </p:childTnLst>
                          </p:cTn>
                        </p:par>
                        <p:par>
                          <p:cTn id="39" fill="hold">
                            <p:stCondLst>
                              <p:cond delay="4899"/>
                            </p:stCondLst>
                            <p:childTnLst>
                              <p:par>
                                <p:cTn id="40" presetID="37" presetClass="entr" presetSubtype="0" fill="hold" nodeType="afterEffect">
                                  <p:stCondLst>
                                    <p:cond delay="0"/>
                                  </p:stCondLst>
                                  <p:childTnLst>
                                    <p:set>
                                      <p:cBhvr>
                                        <p:cTn id="41" dur="1" fill="hold">
                                          <p:stCondLst>
                                            <p:cond delay="0"/>
                                          </p:stCondLst>
                                        </p:cTn>
                                        <p:tgtEl>
                                          <p:spTgt spid="6152"/>
                                        </p:tgtEl>
                                        <p:attrNameLst>
                                          <p:attrName>style.visibility</p:attrName>
                                        </p:attrNameLst>
                                      </p:cBhvr>
                                      <p:to>
                                        <p:strVal val="visible"/>
                                      </p:to>
                                    </p:set>
                                    <p:animEffect>
                                      <p:cBhvr>
                                        <p:cTn id="42" dur="1000"/>
                                        <p:tgtEl>
                                          <p:spTgt spid="6152"/>
                                        </p:tgtEl>
                                      </p:cBhvr>
                                    </p:animEffect>
                                    <p:anim calcmode="lin" valueType="num">
                                      <p:cBhvr>
                                        <p:cTn id="43" dur="1000" fill="hold"/>
                                        <p:tgtEl>
                                          <p:spTgt spid="6152"/>
                                        </p:tgtEl>
                                        <p:attrNameLst>
                                          <p:attrName>ppt_x</p:attrName>
                                        </p:attrNameLst>
                                      </p:cBhvr>
                                      <p:tavLst>
                                        <p:tav tm="0">
                                          <p:val>
                                            <p:strVal val="#ppt_x"/>
                                          </p:val>
                                        </p:tav>
                                        <p:tav tm="100000">
                                          <p:val>
                                            <p:strVal val="#ppt_x"/>
                                          </p:val>
                                        </p:tav>
                                      </p:tavLst>
                                    </p:anim>
                                    <p:anim calcmode="lin" valueType="num">
                                      <p:cBhvr>
                                        <p:cTn id="44" dur="900" decel="100000" fill="hold"/>
                                        <p:tgtEl>
                                          <p:spTgt spid="6152"/>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6152"/>
                                        </p:tgtEl>
                                        <p:attrNameLst>
                                          <p:attrName>ppt_y</p:attrName>
                                        </p:attrNameLst>
                                      </p:cBhvr>
                                      <p:tavLst>
                                        <p:tav tm="0">
                                          <p:val>
                                            <p:strVal val="#ppt_y-.03"/>
                                          </p:val>
                                        </p:tav>
                                        <p:tav tm="100000">
                                          <p:val>
                                            <p:strVal val="#ppt_y"/>
                                          </p:val>
                                        </p:tav>
                                      </p:tavLst>
                                    </p:anim>
                                  </p:childTnLst>
                                </p:cTn>
                              </p:par>
                            </p:childTnLst>
                          </p:cTn>
                        </p:par>
                        <p:par>
                          <p:cTn id="46" fill="hold">
                            <p:stCondLst>
                              <p:cond delay="5899"/>
                            </p:stCondLst>
                            <p:childTnLst>
                              <p:par>
                                <p:cTn id="47" presetID="22" presetClass="entr" presetSubtype="1" fill="hold" grpId="0" nodeType="afterEffect">
                                  <p:stCondLst>
                                    <p:cond delay="0"/>
                                  </p:stCondLst>
                                  <p:childTnLst>
                                    <p:set>
                                      <p:cBhvr>
                                        <p:cTn id="48" dur="1" fill="hold">
                                          <p:stCondLst>
                                            <p:cond delay="0"/>
                                          </p:stCondLst>
                                        </p:cTn>
                                        <p:tgtEl>
                                          <p:spTgt spid="6163"/>
                                        </p:tgtEl>
                                        <p:attrNameLst>
                                          <p:attrName>style.visibility</p:attrName>
                                        </p:attrNameLst>
                                      </p:cBhvr>
                                      <p:to>
                                        <p:strVal val="visible"/>
                                      </p:to>
                                    </p:set>
                                    <p:animEffect>
                                      <p:cBhvr>
                                        <p:cTn id="49" dur="500"/>
                                        <p:tgtEl>
                                          <p:spTgt spid="6163"/>
                                        </p:tgtEl>
                                      </p:cBhvr>
                                    </p:animEffect>
                                  </p:childTnLst>
                                </p:cTn>
                              </p:par>
                            </p:childTnLst>
                          </p:cTn>
                        </p:par>
                        <p:par>
                          <p:cTn id="50" fill="hold">
                            <p:stCondLst>
                              <p:cond delay="6399"/>
                            </p:stCondLst>
                            <p:childTnLst>
                              <p:par>
                                <p:cTn id="51" presetID="10" presetClass="entr" presetSubtype="0" fill="hold" grpId="0" nodeType="afterEffect">
                                  <p:stCondLst>
                                    <p:cond delay="0"/>
                                  </p:stCondLst>
                                  <p:childTnLst>
                                    <p:set>
                                      <p:cBhvr>
                                        <p:cTn id="52" dur="1" fill="hold">
                                          <p:stCondLst>
                                            <p:cond delay="0"/>
                                          </p:stCondLst>
                                        </p:cTn>
                                        <p:tgtEl>
                                          <p:spTgt spid="6164"/>
                                        </p:tgtEl>
                                        <p:attrNameLst>
                                          <p:attrName>style.visibility</p:attrName>
                                        </p:attrNameLst>
                                      </p:cBhvr>
                                      <p:to>
                                        <p:strVal val="visible"/>
                                      </p:to>
                                    </p:set>
                                    <p:animEffect>
                                      <p:cBhvr>
                                        <p:cTn id="53" dur="500"/>
                                        <p:tgtEl>
                                          <p:spTgt spid="6164"/>
                                        </p:tgtEl>
                                      </p:cBhvr>
                                    </p:animEffect>
                                  </p:childTnLst>
                                </p:cTn>
                              </p:par>
                            </p:childTnLst>
                          </p:cTn>
                        </p:par>
                        <p:par>
                          <p:cTn id="54" fill="hold">
                            <p:stCondLst>
                              <p:cond delay="6899"/>
                            </p:stCondLst>
                            <p:childTnLst>
                              <p:par>
                                <p:cTn id="55" presetID="22" presetClass="entr" presetSubtype="8" fill="hold" grpId="0" nodeType="afterEffect">
                                  <p:stCondLst>
                                    <p:cond delay="0"/>
                                  </p:stCondLst>
                                  <p:childTnLst>
                                    <p:set>
                                      <p:cBhvr>
                                        <p:cTn id="56" dur="1" fill="hold">
                                          <p:stCondLst>
                                            <p:cond delay="0"/>
                                          </p:stCondLst>
                                        </p:cTn>
                                        <p:tgtEl>
                                          <p:spTgt spid="6161"/>
                                        </p:tgtEl>
                                        <p:attrNameLst>
                                          <p:attrName>style.visibility</p:attrName>
                                        </p:attrNameLst>
                                      </p:cBhvr>
                                      <p:to>
                                        <p:strVal val="visible"/>
                                      </p:to>
                                    </p:set>
                                    <p:animEffect>
                                      <p:cBhvr>
                                        <p:cTn id="57" dur="500"/>
                                        <p:tgtEl>
                                          <p:spTgt spid="6161"/>
                                        </p:tgtEl>
                                      </p:cBhvr>
                                    </p:animEffect>
                                  </p:childTnLst>
                                </p:cTn>
                              </p:par>
                            </p:childTnLst>
                          </p:cTn>
                        </p:par>
                        <p:par>
                          <p:cTn id="58" fill="hold">
                            <p:stCondLst>
                              <p:cond delay="7399"/>
                            </p:stCondLst>
                            <p:childTnLst>
                              <p:par>
                                <p:cTn id="59" presetID="37" presetClass="entr" presetSubtype="0" fill="hold" nodeType="afterEffect">
                                  <p:stCondLst>
                                    <p:cond delay="0"/>
                                  </p:stCondLst>
                                  <p:childTnLst>
                                    <p:set>
                                      <p:cBhvr>
                                        <p:cTn id="60" dur="1" fill="hold">
                                          <p:stCondLst>
                                            <p:cond delay="0"/>
                                          </p:stCondLst>
                                        </p:cTn>
                                        <p:tgtEl>
                                          <p:spTgt spid="6155"/>
                                        </p:tgtEl>
                                        <p:attrNameLst>
                                          <p:attrName>style.visibility</p:attrName>
                                        </p:attrNameLst>
                                      </p:cBhvr>
                                      <p:to>
                                        <p:strVal val="visible"/>
                                      </p:to>
                                    </p:set>
                                    <p:animEffect>
                                      <p:cBhvr>
                                        <p:cTn id="61" dur="1000"/>
                                        <p:tgtEl>
                                          <p:spTgt spid="6155"/>
                                        </p:tgtEl>
                                      </p:cBhvr>
                                    </p:animEffect>
                                    <p:anim calcmode="lin" valueType="num">
                                      <p:cBhvr>
                                        <p:cTn id="62" dur="1000" fill="hold"/>
                                        <p:tgtEl>
                                          <p:spTgt spid="6155"/>
                                        </p:tgtEl>
                                        <p:attrNameLst>
                                          <p:attrName>ppt_x</p:attrName>
                                        </p:attrNameLst>
                                      </p:cBhvr>
                                      <p:tavLst>
                                        <p:tav tm="0">
                                          <p:val>
                                            <p:strVal val="#ppt_x"/>
                                          </p:val>
                                        </p:tav>
                                        <p:tav tm="100000">
                                          <p:val>
                                            <p:strVal val="#ppt_x"/>
                                          </p:val>
                                        </p:tav>
                                      </p:tavLst>
                                    </p:anim>
                                    <p:anim calcmode="lin" valueType="num">
                                      <p:cBhvr>
                                        <p:cTn id="63" dur="900" decel="100000" fill="hold"/>
                                        <p:tgtEl>
                                          <p:spTgt spid="6155"/>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6155"/>
                                        </p:tgtEl>
                                        <p:attrNameLst>
                                          <p:attrName>ppt_y</p:attrName>
                                        </p:attrNameLst>
                                      </p:cBhvr>
                                      <p:tavLst>
                                        <p:tav tm="0">
                                          <p:val>
                                            <p:strVal val="#ppt_y-.03"/>
                                          </p:val>
                                        </p:tav>
                                        <p:tav tm="100000">
                                          <p:val>
                                            <p:strVal val="#ppt_y"/>
                                          </p:val>
                                        </p:tav>
                                      </p:tavLst>
                                    </p:anim>
                                  </p:childTnLst>
                                </p:cTn>
                              </p:par>
                            </p:childTnLst>
                          </p:cTn>
                        </p:par>
                        <p:par>
                          <p:cTn id="65" fill="hold">
                            <p:stCondLst>
                              <p:cond delay="8399"/>
                            </p:stCondLst>
                            <p:childTnLst>
                              <p:par>
                                <p:cTn id="66" presetID="10" presetClass="entr" presetSubtype="0" fill="hold" nodeType="afterEffect">
                                  <p:stCondLst>
                                    <p:cond delay="0"/>
                                  </p:stCondLst>
                                  <p:childTnLst>
                                    <p:set>
                                      <p:cBhvr>
                                        <p:cTn id="67" dur="1" fill="hold">
                                          <p:stCondLst>
                                            <p:cond delay="0"/>
                                          </p:stCondLst>
                                        </p:cTn>
                                        <p:tgtEl>
                                          <p:spTgt spid="6147"/>
                                        </p:tgtEl>
                                        <p:attrNameLst>
                                          <p:attrName>style.visibility</p:attrName>
                                        </p:attrNameLst>
                                      </p:cBhvr>
                                      <p:to>
                                        <p:strVal val="visible"/>
                                      </p:to>
                                    </p:set>
                                    <p:animEffect>
                                      <p:cBhvr>
                                        <p:cTn id="68" dur="500"/>
                                        <p:tgtEl>
                                          <p:spTgt spid="6147"/>
                                        </p:tgtEl>
                                      </p:cBhvr>
                                    </p:animEffect>
                                  </p:childTnLst>
                                </p:cTn>
                              </p:par>
                            </p:childTnLst>
                          </p:cTn>
                        </p:par>
                        <p:par>
                          <p:cTn id="69" fill="hold">
                            <p:stCondLst>
                              <p:cond delay="8899"/>
                            </p:stCondLst>
                            <p:childTnLst>
                              <p:par>
                                <p:cTn id="70" presetID="22" presetClass="entr" presetSubtype="1" fill="hold" grpId="0" nodeType="afterEffect">
                                  <p:stCondLst>
                                    <p:cond delay="0"/>
                                  </p:stCondLst>
                                  <p:childTnLst>
                                    <p:set>
                                      <p:cBhvr>
                                        <p:cTn id="71" dur="1" fill="hold">
                                          <p:stCondLst>
                                            <p:cond delay="0"/>
                                          </p:stCondLst>
                                        </p:cTn>
                                        <p:tgtEl>
                                          <p:spTgt spid="6165"/>
                                        </p:tgtEl>
                                        <p:attrNameLst>
                                          <p:attrName>style.visibility</p:attrName>
                                        </p:attrNameLst>
                                      </p:cBhvr>
                                      <p:to>
                                        <p:strVal val="visible"/>
                                      </p:to>
                                    </p:set>
                                    <p:animEffect>
                                      <p:cBhvr>
                                        <p:cTn id="72" dur="500"/>
                                        <p:tgtEl>
                                          <p:spTgt spid="6165"/>
                                        </p:tgtEl>
                                      </p:cBhvr>
                                    </p:animEffect>
                                  </p:childTnLst>
                                </p:cTn>
                              </p:par>
                            </p:childTnLst>
                          </p:cTn>
                        </p:par>
                        <p:par>
                          <p:cTn id="73" fill="hold">
                            <p:stCondLst>
                              <p:cond delay="9399"/>
                            </p:stCondLst>
                            <p:childTnLst>
                              <p:par>
                                <p:cTn id="74" presetID="10" presetClass="entr" presetSubtype="0" fill="hold" grpId="0" nodeType="afterEffect">
                                  <p:stCondLst>
                                    <p:cond delay="0"/>
                                  </p:stCondLst>
                                  <p:childTnLst>
                                    <p:set>
                                      <p:cBhvr>
                                        <p:cTn id="75" dur="1" fill="hold">
                                          <p:stCondLst>
                                            <p:cond delay="0"/>
                                          </p:stCondLst>
                                        </p:cTn>
                                        <p:tgtEl>
                                          <p:spTgt spid="6166"/>
                                        </p:tgtEl>
                                        <p:attrNameLst>
                                          <p:attrName>style.visibility</p:attrName>
                                        </p:attrNameLst>
                                      </p:cBhvr>
                                      <p:to>
                                        <p:strVal val="visible"/>
                                      </p:to>
                                    </p:set>
                                    <p:animEffect>
                                      <p:cBhvr>
                                        <p:cTn id="76" dur="500"/>
                                        <p:tgtEl>
                                          <p:spTgt spid="6166"/>
                                        </p:tgtEl>
                                      </p:cBhvr>
                                    </p:animEffect>
                                  </p:childTnLst>
                                </p:cTn>
                              </p:par>
                            </p:childTnLst>
                          </p:cTn>
                        </p:par>
                        <p:par>
                          <p:cTn id="77" fill="hold">
                            <p:stCondLst>
                              <p:cond delay="9899"/>
                            </p:stCondLst>
                            <p:childTnLst>
                              <p:par>
                                <p:cTn id="78" presetID="22" presetClass="entr" presetSubtype="8" fill="hold" grpId="0" nodeType="afterEffect">
                                  <p:stCondLst>
                                    <p:cond delay="0"/>
                                  </p:stCondLst>
                                  <p:childTnLst>
                                    <p:set>
                                      <p:cBhvr>
                                        <p:cTn id="79" dur="1" fill="hold">
                                          <p:stCondLst>
                                            <p:cond delay="0"/>
                                          </p:stCondLst>
                                        </p:cTn>
                                        <p:tgtEl>
                                          <p:spTgt spid="6162"/>
                                        </p:tgtEl>
                                        <p:attrNameLst>
                                          <p:attrName>style.visibility</p:attrName>
                                        </p:attrNameLst>
                                      </p:cBhvr>
                                      <p:to>
                                        <p:strVal val="visible"/>
                                      </p:to>
                                    </p:set>
                                    <p:animEffect>
                                      <p:cBhvr>
                                        <p:cTn id="80" dur="500"/>
                                        <p:tgtEl>
                                          <p:spTgt spid="6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bldLvl="0" autoUpdateAnimBg="0"/>
      <p:bldP spid="6158" grpId="0" bldLvl="0" autoUpdateAnimBg="0"/>
      <p:bldP spid="6159" grpId="0" bldLvl="0" autoUpdateAnimBg="0"/>
      <p:bldP spid="6160" grpId="0" animBg="1"/>
      <p:bldP spid="6161" grpId="0" animBg="1"/>
      <p:bldP spid="6162" grpId="0" animBg="1"/>
      <p:bldP spid="6163" grpId="0" bldLvl="0" autoUpdateAnimBg="0"/>
      <p:bldP spid="6164" grpId="0" bldLvl="0" autoUpdateAnimBg="0"/>
      <p:bldP spid="6165" grpId="0" bldLvl="0" autoUpdateAnimBg="0"/>
      <p:bldP spid="6166" grpId="0" bldLvl="0" autoUpdateAnimBg="0"/>
      <p:bldP spid="616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23"/>
          <p:cNvPicPr>
            <a:picLocks noChangeAspect="1" noChangeArrowheads="1"/>
          </p:cNvPicPr>
          <p:nvPr/>
        </p:nvPicPr>
        <p:blipFill>
          <a:blip r:embed="rId1" cstate="print"/>
          <a:srcRect t="10310"/>
          <a:stretch>
            <a:fillRect/>
          </a:stretch>
        </p:blipFill>
        <p:spPr bwMode="auto">
          <a:xfrm>
            <a:off x="7561263" y="2460625"/>
            <a:ext cx="2859087" cy="1857375"/>
          </a:xfrm>
          <a:prstGeom prst="rect">
            <a:avLst/>
          </a:prstGeom>
          <a:noFill/>
          <a:ln w="9525">
            <a:noFill/>
            <a:miter lim="800000"/>
            <a:headEnd/>
            <a:tailEnd/>
          </a:ln>
        </p:spPr>
      </p:pic>
      <p:pic>
        <p:nvPicPr>
          <p:cNvPr id="7171" name="图片 22"/>
          <p:cNvPicPr>
            <a:picLocks noChangeAspect="1" noChangeArrowheads="1"/>
          </p:cNvPicPr>
          <p:nvPr/>
        </p:nvPicPr>
        <p:blipFill>
          <a:blip r:embed="rId2" cstate="print"/>
          <a:srcRect l="10216" r="11139"/>
          <a:stretch>
            <a:fillRect/>
          </a:stretch>
        </p:blipFill>
        <p:spPr bwMode="auto">
          <a:xfrm>
            <a:off x="4514850" y="2460625"/>
            <a:ext cx="2776538" cy="2794000"/>
          </a:xfrm>
          <a:prstGeom prst="rect">
            <a:avLst/>
          </a:prstGeom>
          <a:noFill/>
          <a:ln w="9525">
            <a:noFill/>
            <a:miter lim="800000"/>
            <a:headEnd/>
            <a:tailEnd/>
          </a:ln>
        </p:spPr>
      </p:pic>
      <p:sp>
        <p:nvSpPr>
          <p:cNvPr id="7172" name="直接连接符 28"/>
          <p:cNvSpPr>
            <a:spLocks noChangeShapeType="1"/>
          </p:cNvSpPr>
          <p:nvPr/>
        </p:nvSpPr>
        <p:spPr bwMode="auto">
          <a:xfrm>
            <a:off x="1479550" y="625475"/>
            <a:ext cx="2759075" cy="0"/>
          </a:xfrm>
          <a:prstGeom prst="line">
            <a:avLst/>
          </a:prstGeom>
          <a:noFill/>
          <a:ln w="38100" cap="flat" cmpd="sng">
            <a:solidFill>
              <a:schemeClr val="bg1"/>
            </a:solidFill>
            <a:miter lim="800000"/>
          </a:ln>
        </p:spPr>
        <p:txBody>
          <a:bodyPr/>
          <a:lstStyle/>
          <a:p>
            <a:endParaRPr lang="zh-CN" altLang="en-US"/>
          </a:p>
        </p:txBody>
      </p:sp>
      <p:sp>
        <p:nvSpPr>
          <p:cNvPr id="7173" name="直接连接符 29"/>
          <p:cNvSpPr>
            <a:spLocks noChangeShapeType="1"/>
          </p:cNvSpPr>
          <p:nvPr/>
        </p:nvSpPr>
        <p:spPr bwMode="auto">
          <a:xfrm>
            <a:off x="4498975" y="2149475"/>
            <a:ext cx="2759075" cy="0"/>
          </a:xfrm>
          <a:prstGeom prst="line">
            <a:avLst/>
          </a:prstGeom>
          <a:noFill/>
          <a:ln w="38100" cap="flat" cmpd="sng">
            <a:solidFill>
              <a:schemeClr val="bg1"/>
            </a:solidFill>
            <a:miter lim="800000"/>
          </a:ln>
        </p:spPr>
        <p:txBody>
          <a:bodyPr/>
          <a:lstStyle/>
          <a:p>
            <a:endParaRPr lang="zh-CN" altLang="en-US"/>
          </a:p>
        </p:txBody>
      </p:sp>
      <p:sp>
        <p:nvSpPr>
          <p:cNvPr id="7174" name="直接连接符 30"/>
          <p:cNvSpPr>
            <a:spLocks noChangeShapeType="1"/>
          </p:cNvSpPr>
          <p:nvPr/>
        </p:nvSpPr>
        <p:spPr bwMode="auto">
          <a:xfrm>
            <a:off x="7562850" y="2149475"/>
            <a:ext cx="2757488" cy="0"/>
          </a:xfrm>
          <a:prstGeom prst="line">
            <a:avLst/>
          </a:prstGeom>
          <a:noFill/>
          <a:ln w="38100" cap="flat" cmpd="sng">
            <a:solidFill>
              <a:schemeClr val="bg1"/>
            </a:solidFill>
            <a:miter lim="800000"/>
          </a:ln>
        </p:spPr>
        <p:txBody>
          <a:bodyPr/>
          <a:lstStyle/>
          <a:p>
            <a:endParaRPr lang="zh-CN" altLang="en-US"/>
          </a:p>
        </p:txBody>
      </p:sp>
      <p:grpSp>
        <p:nvGrpSpPr>
          <p:cNvPr id="7175" name="Group 7"/>
          <p:cNvGrpSpPr/>
          <p:nvPr/>
        </p:nvGrpSpPr>
        <p:grpSpPr bwMode="auto">
          <a:xfrm>
            <a:off x="1530350" y="3646488"/>
            <a:ext cx="287338" cy="338137"/>
            <a:chOff x="0" y="0"/>
            <a:chExt cx="287258" cy="338554"/>
          </a:xfrm>
        </p:grpSpPr>
        <p:sp>
          <p:nvSpPr>
            <p:cNvPr id="7176" name="矩形 32"/>
            <p:cNvSpPr>
              <a:spLocks noChangeArrowheads="1"/>
            </p:cNvSpPr>
            <p:nvPr/>
          </p:nvSpPr>
          <p:spPr bwMode="auto">
            <a:xfrm rot="2700000">
              <a:off x="16141" y="61548"/>
              <a:ext cx="254976" cy="254976"/>
            </a:xfrm>
            <a:prstGeom prst="rect">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7" name="文本框 33"/>
            <p:cNvSpPr>
              <a:spLocks noChangeArrowheads="1"/>
            </p:cNvSpPr>
            <p:nvPr/>
          </p:nvSpPr>
          <p:spPr bwMode="auto">
            <a:xfrm>
              <a:off x="0" y="0"/>
              <a:ext cx="287258" cy="338554"/>
            </a:xfrm>
            <a:prstGeom prst="rect">
              <a:avLst/>
            </a:prstGeom>
            <a:noFill/>
            <a:ln w="9525">
              <a:noFill/>
              <a:miter lim="800000"/>
            </a:ln>
          </p:spPr>
          <p:txBody>
            <a:bodyPr wrap="none">
              <a:spAutoFit/>
            </a:bodyPr>
            <a:lstStyle/>
            <a:p>
              <a:pPr algn="ctr"/>
              <a:r>
                <a:rPr lang="en-US" sz="1600">
                  <a:solidFill>
                    <a:srgbClr val="FFFFFF"/>
                  </a:solidFill>
                  <a:latin typeface="Times New Roman" panose="02020603050405020304" pitchFamily="18" charset="0"/>
                  <a:ea typeface="华文楷体" pitchFamily="2" charset="-122"/>
                  <a:sym typeface="Times New Roman" panose="02020603050405020304" pitchFamily="18" charset="0"/>
                </a:rPr>
                <a:t>4</a:t>
              </a:r>
              <a:endParaRPr lang="zh-CN" altLang="en-US" sz="16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grpSp>
        <p:nvGrpSpPr>
          <p:cNvPr id="7178" name="Group 10"/>
          <p:cNvGrpSpPr/>
          <p:nvPr/>
        </p:nvGrpSpPr>
        <p:grpSpPr bwMode="auto">
          <a:xfrm>
            <a:off x="4564063" y="5156200"/>
            <a:ext cx="287337" cy="339725"/>
            <a:chOff x="0" y="0"/>
            <a:chExt cx="287258" cy="338554"/>
          </a:xfrm>
        </p:grpSpPr>
        <p:sp>
          <p:nvSpPr>
            <p:cNvPr id="7179" name="矩形 35"/>
            <p:cNvSpPr>
              <a:spLocks noChangeArrowheads="1"/>
            </p:cNvSpPr>
            <p:nvPr/>
          </p:nvSpPr>
          <p:spPr bwMode="auto">
            <a:xfrm rot="2700000">
              <a:off x="16141" y="61548"/>
              <a:ext cx="254976" cy="254976"/>
            </a:xfrm>
            <a:prstGeom prst="rect">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80" name="文本框 36"/>
            <p:cNvSpPr>
              <a:spLocks noChangeArrowheads="1"/>
            </p:cNvSpPr>
            <p:nvPr/>
          </p:nvSpPr>
          <p:spPr bwMode="auto">
            <a:xfrm>
              <a:off x="0" y="0"/>
              <a:ext cx="287258" cy="338554"/>
            </a:xfrm>
            <a:prstGeom prst="rect">
              <a:avLst/>
            </a:prstGeom>
            <a:noFill/>
            <a:ln w="9525">
              <a:noFill/>
              <a:miter lim="800000"/>
            </a:ln>
          </p:spPr>
          <p:txBody>
            <a:bodyPr wrap="none">
              <a:spAutoFit/>
            </a:bodyPr>
            <a:lstStyle/>
            <a:p>
              <a:pPr algn="ctr"/>
              <a:r>
                <a:rPr lang="en-US" sz="1600">
                  <a:solidFill>
                    <a:srgbClr val="FFFFFF"/>
                  </a:solidFill>
                  <a:latin typeface="Times New Roman" panose="02020603050405020304" pitchFamily="18" charset="0"/>
                  <a:ea typeface="华文楷体" pitchFamily="2" charset="-122"/>
                  <a:sym typeface="Times New Roman" panose="02020603050405020304" pitchFamily="18" charset="0"/>
                </a:rPr>
                <a:t>5</a:t>
              </a:r>
              <a:endParaRPr lang="zh-CN" altLang="en-US" sz="16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grpSp>
        <p:nvGrpSpPr>
          <p:cNvPr id="7181" name="Group 13"/>
          <p:cNvGrpSpPr/>
          <p:nvPr/>
        </p:nvGrpSpPr>
        <p:grpSpPr bwMode="auto">
          <a:xfrm>
            <a:off x="7597775" y="4213225"/>
            <a:ext cx="287338" cy="339725"/>
            <a:chOff x="0" y="0"/>
            <a:chExt cx="287258" cy="338554"/>
          </a:xfrm>
        </p:grpSpPr>
        <p:sp>
          <p:nvSpPr>
            <p:cNvPr id="7182" name="矩形 38"/>
            <p:cNvSpPr>
              <a:spLocks noChangeArrowheads="1"/>
            </p:cNvSpPr>
            <p:nvPr/>
          </p:nvSpPr>
          <p:spPr bwMode="auto">
            <a:xfrm rot="2700000">
              <a:off x="16141" y="61548"/>
              <a:ext cx="254976" cy="254976"/>
            </a:xfrm>
            <a:prstGeom prst="rect">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83" name="文本框 39"/>
            <p:cNvSpPr>
              <a:spLocks noChangeArrowheads="1"/>
            </p:cNvSpPr>
            <p:nvPr/>
          </p:nvSpPr>
          <p:spPr bwMode="auto">
            <a:xfrm>
              <a:off x="0" y="0"/>
              <a:ext cx="287258" cy="338554"/>
            </a:xfrm>
            <a:prstGeom prst="rect">
              <a:avLst/>
            </a:prstGeom>
            <a:noFill/>
            <a:ln w="9525">
              <a:noFill/>
              <a:miter lim="800000"/>
            </a:ln>
          </p:spPr>
          <p:txBody>
            <a:bodyPr wrap="none">
              <a:spAutoFit/>
            </a:bodyPr>
            <a:lstStyle/>
            <a:p>
              <a:pPr algn="ctr"/>
              <a:r>
                <a:rPr lang="en-US" sz="1600">
                  <a:solidFill>
                    <a:srgbClr val="FFFFFF"/>
                  </a:solidFill>
                  <a:latin typeface="Times New Roman" panose="02020603050405020304" pitchFamily="18" charset="0"/>
                  <a:ea typeface="华文楷体" pitchFamily="2" charset="-122"/>
                  <a:sym typeface="Times New Roman" panose="02020603050405020304" pitchFamily="18" charset="0"/>
                </a:rPr>
                <a:t>6</a:t>
              </a:r>
              <a:endParaRPr lang="zh-CN" altLang="en-US" sz="16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sp>
        <p:nvSpPr>
          <p:cNvPr id="7184" name="文本框 40"/>
          <p:cNvSpPr>
            <a:spLocks noChangeArrowheads="1"/>
          </p:cNvSpPr>
          <p:nvPr/>
        </p:nvSpPr>
        <p:spPr bwMode="auto">
          <a:xfrm>
            <a:off x="1422400" y="4186238"/>
            <a:ext cx="3163888" cy="831850"/>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7185" name="文本框 41"/>
          <p:cNvSpPr>
            <a:spLocks noChangeArrowheads="1"/>
          </p:cNvSpPr>
          <p:nvPr/>
        </p:nvSpPr>
        <p:spPr bwMode="auto">
          <a:xfrm>
            <a:off x="1422400" y="5018088"/>
            <a:ext cx="2792413" cy="922337"/>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7186" name="文本框 42"/>
          <p:cNvSpPr>
            <a:spLocks noChangeArrowheads="1"/>
          </p:cNvSpPr>
          <p:nvPr/>
        </p:nvSpPr>
        <p:spPr bwMode="auto">
          <a:xfrm>
            <a:off x="4498975" y="490538"/>
            <a:ext cx="3165475" cy="831850"/>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7187" name="文本框 43"/>
          <p:cNvSpPr>
            <a:spLocks noChangeArrowheads="1"/>
          </p:cNvSpPr>
          <p:nvPr/>
        </p:nvSpPr>
        <p:spPr bwMode="auto">
          <a:xfrm>
            <a:off x="4498975" y="1322388"/>
            <a:ext cx="2792413" cy="646112"/>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7188" name="文本框 44"/>
          <p:cNvSpPr>
            <a:spLocks noChangeArrowheads="1"/>
          </p:cNvSpPr>
          <p:nvPr/>
        </p:nvSpPr>
        <p:spPr bwMode="auto">
          <a:xfrm>
            <a:off x="7527925" y="490538"/>
            <a:ext cx="3163888" cy="831850"/>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7189" name="文本框 45"/>
          <p:cNvSpPr>
            <a:spLocks noChangeArrowheads="1"/>
          </p:cNvSpPr>
          <p:nvPr/>
        </p:nvSpPr>
        <p:spPr bwMode="auto">
          <a:xfrm>
            <a:off x="7527925" y="1322388"/>
            <a:ext cx="2790825" cy="646112"/>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pic>
        <p:nvPicPr>
          <p:cNvPr id="7190" name="Picture 22"/>
          <p:cNvPicPr>
            <a:picLocks noChangeAspect="1" noChangeArrowheads="1"/>
          </p:cNvPicPr>
          <p:nvPr/>
        </p:nvPicPr>
        <p:blipFill>
          <a:blip r:embed="rId3" cstate="print"/>
          <a:srcRect/>
          <a:stretch>
            <a:fillRect/>
          </a:stretch>
        </p:blipFill>
        <p:spPr bwMode="auto">
          <a:xfrm>
            <a:off x="1416050" y="949325"/>
            <a:ext cx="2765425" cy="2778125"/>
          </a:xfrm>
          <a:prstGeom prst="rect">
            <a:avLst/>
          </a:prstGeom>
          <a:noFill/>
          <a:ln w="9525">
            <a:noFill/>
            <a:miter lim="800000"/>
            <a:headEnd/>
            <a:tailEnd/>
          </a:ln>
          <a:effec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7175"/>
                                        </p:tgtEl>
                                        <p:attrNameLst>
                                          <p:attrName>style.visibility</p:attrName>
                                        </p:attrNameLst>
                                      </p:cBhvr>
                                      <p:to>
                                        <p:strVal val="visible"/>
                                      </p:to>
                                    </p:set>
                                    <p:animEffect>
                                      <p:cBhvr>
                                        <p:cTn id="7" dur="1000"/>
                                        <p:tgtEl>
                                          <p:spTgt spid="7175"/>
                                        </p:tgtEl>
                                      </p:cBhvr>
                                    </p:animEffect>
                                    <p:anim calcmode="lin" valueType="num">
                                      <p:cBhvr>
                                        <p:cTn id="8" dur="1000" fill="hold"/>
                                        <p:tgtEl>
                                          <p:spTgt spid="7175"/>
                                        </p:tgtEl>
                                        <p:attrNameLst>
                                          <p:attrName>ppt_x</p:attrName>
                                        </p:attrNameLst>
                                      </p:cBhvr>
                                      <p:tavLst>
                                        <p:tav tm="0">
                                          <p:val>
                                            <p:strVal val="#ppt_x"/>
                                          </p:val>
                                        </p:tav>
                                        <p:tav tm="100000">
                                          <p:val>
                                            <p:strVal val="#ppt_x"/>
                                          </p:val>
                                        </p:tav>
                                      </p:tavLst>
                                    </p:anim>
                                    <p:anim calcmode="lin" valueType="num">
                                      <p:cBhvr>
                                        <p:cTn id="9" dur="900" decel="100000" fill="hold"/>
                                        <p:tgtEl>
                                          <p:spTgt spid="717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17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7184"/>
                                        </p:tgtEl>
                                        <p:attrNameLst>
                                          <p:attrName>style.visibility</p:attrName>
                                        </p:attrNameLst>
                                      </p:cBhvr>
                                      <p:to>
                                        <p:strVal val="visible"/>
                                      </p:to>
                                    </p:set>
                                    <p:animEffect>
                                      <p:cBhvr>
                                        <p:cTn id="14" dur="500"/>
                                        <p:tgtEl>
                                          <p:spTgt spid="7184"/>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7185"/>
                                        </p:tgtEl>
                                        <p:attrNameLst>
                                          <p:attrName>style.visibility</p:attrName>
                                        </p:attrNameLst>
                                      </p:cBhvr>
                                      <p:to>
                                        <p:strVal val="visible"/>
                                      </p:to>
                                    </p:set>
                                    <p:animEffect>
                                      <p:cBhvr>
                                        <p:cTn id="18" dur="500"/>
                                        <p:tgtEl>
                                          <p:spTgt spid="7185"/>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7172"/>
                                        </p:tgtEl>
                                        <p:attrNameLst>
                                          <p:attrName>style.visibility</p:attrName>
                                        </p:attrNameLst>
                                      </p:cBhvr>
                                      <p:to>
                                        <p:strVal val="visible"/>
                                      </p:to>
                                    </p:set>
                                    <p:animEffect>
                                      <p:cBhvr>
                                        <p:cTn id="22" dur="500"/>
                                        <p:tgtEl>
                                          <p:spTgt spid="7172"/>
                                        </p:tgtEl>
                                      </p:cBhvr>
                                    </p:animEffect>
                                  </p:childTnLst>
                                </p:cTn>
                              </p:par>
                            </p:childTnLst>
                          </p:cTn>
                        </p:par>
                        <p:par>
                          <p:cTn id="23" fill="hold">
                            <p:stCondLst>
                              <p:cond delay="2500"/>
                            </p:stCondLst>
                            <p:childTnLst>
                              <p:par>
                                <p:cTn id="24" presetID="37" presetClass="entr" presetSubtype="0" fill="hold" nodeType="afterEffect">
                                  <p:stCondLst>
                                    <p:cond delay="0"/>
                                  </p:stCondLst>
                                  <p:childTnLst>
                                    <p:set>
                                      <p:cBhvr>
                                        <p:cTn id="25" dur="1" fill="hold">
                                          <p:stCondLst>
                                            <p:cond delay="0"/>
                                          </p:stCondLst>
                                        </p:cTn>
                                        <p:tgtEl>
                                          <p:spTgt spid="7178"/>
                                        </p:tgtEl>
                                        <p:attrNameLst>
                                          <p:attrName>style.visibility</p:attrName>
                                        </p:attrNameLst>
                                      </p:cBhvr>
                                      <p:to>
                                        <p:strVal val="visible"/>
                                      </p:to>
                                    </p:set>
                                    <p:animEffect>
                                      <p:cBhvr>
                                        <p:cTn id="26" dur="1000"/>
                                        <p:tgtEl>
                                          <p:spTgt spid="7178"/>
                                        </p:tgtEl>
                                      </p:cBhvr>
                                    </p:animEffect>
                                    <p:anim calcmode="lin" valueType="num">
                                      <p:cBhvr>
                                        <p:cTn id="27" dur="1000" fill="hold"/>
                                        <p:tgtEl>
                                          <p:spTgt spid="7178"/>
                                        </p:tgtEl>
                                        <p:attrNameLst>
                                          <p:attrName>ppt_x</p:attrName>
                                        </p:attrNameLst>
                                      </p:cBhvr>
                                      <p:tavLst>
                                        <p:tav tm="0">
                                          <p:val>
                                            <p:strVal val="#ppt_x"/>
                                          </p:val>
                                        </p:tav>
                                        <p:tav tm="100000">
                                          <p:val>
                                            <p:strVal val="#ppt_x"/>
                                          </p:val>
                                        </p:tav>
                                      </p:tavLst>
                                    </p:anim>
                                    <p:anim calcmode="lin" valueType="num">
                                      <p:cBhvr>
                                        <p:cTn id="28" dur="900" decel="100000" fill="hold"/>
                                        <p:tgtEl>
                                          <p:spTgt spid="717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7178"/>
                                        </p:tgtEl>
                                        <p:attrNameLst>
                                          <p:attrName>ppt_y</p:attrName>
                                        </p:attrNameLst>
                                      </p:cBhvr>
                                      <p:tavLst>
                                        <p:tav tm="0">
                                          <p:val>
                                            <p:strVal val="#ppt_y-.03"/>
                                          </p:val>
                                        </p:tav>
                                        <p:tav tm="100000">
                                          <p:val>
                                            <p:strVal val="#ppt_y"/>
                                          </p:val>
                                        </p:tav>
                                      </p:tavLst>
                                    </p:anim>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7171"/>
                                        </p:tgtEl>
                                        <p:attrNameLst>
                                          <p:attrName>style.visibility</p:attrName>
                                        </p:attrNameLst>
                                      </p:cBhvr>
                                      <p:to>
                                        <p:strVal val="visible"/>
                                      </p:to>
                                    </p:set>
                                    <p:animEffect>
                                      <p:cBhvr>
                                        <p:cTn id="33" dur="500"/>
                                        <p:tgtEl>
                                          <p:spTgt spid="7171"/>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7173"/>
                                        </p:tgtEl>
                                        <p:attrNameLst>
                                          <p:attrName>style.visibility</p:attrName>
                                        </p:attrNameLst>
                                      </p:cBhvr>
                                      <p:to>
                                        <p:strVal val="visible"/>
                                      </p:to>
                                    </p:set>
                                    <p:animEffect>
                                      <p:cBhvr>
                                        <p:cTn id="37" dur="500"/>
                                        <p:tgtEl>
                                          <p:spTgt spid="7173"/>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7186"/>
                                        </p:tgtEl>
                                        <p:attrNameLst>
                                          <p:attrName>style.visibility</p:attrName>
                                        </p:attrNameLst>
                                      </p:cBhvr>
                                      <p:to>
                                        <p:strVal val="visible"/>
                                      </p:to>
                                    </p:set>
                                    <p:animEffect>
                                      <p:cBhvr>
                                        <p:cTn id="41" dur="500"/>
                                        <p:tgtEl>
                                          <p:spTgt spid="7186"/>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7187"/>
                                        </p:tgtEl>
                                        <p:attrNameLst>
                                          <p:attrName>style.visibility</p:attrName>
                                        </p:attrNameLst>
                                      </p:cBhvr>
                                      <p:to>
                                        <p:strVal val="visible"/>
                                      </p:to>
                                    </p:set>
                                    <p:animEffect>
                                      <p:cBhvr>
                                        <p:cTn id="45" dur="500"/>
                                        <p:tgtEl>
                                          <p:spTgt spid="7187"/>
                                        </p:tgtEl>
                                      </p:cBhvr>
                                    </p:animEffect>
                                  </p:childTnLst>
                                </p:cTn>
                              </p:par>
                            </p:childTnLst>
                          </p:cTn>
                        </p:par>
                        <p:par>
                          <p:cTn id="46" fill="hold">
                            <p:stCondLst>
                              <p:cond delay="5500"/>
                            </p:stCondLst>
                            <p:childTnLst>
                              <p:par>
                                <p:cTn id="47" presetID="37" presetClass="entr" presetSubtype="0" fill="hold" nodeType="afterEffect">
                                  <p:stCondLst>
                                    <p:cond delay="0"/>
                                  </p:stCondLst>
                                  <p:childTnLst>
                                    <p:set>
                                      <p:cBhvr>
                                        <p:cTn id="48" dur="1" fill="hold">
                                          <p:stCondLst>
                                            <p:cond delay="0"/>
                                          </p:stCondLst>
                                        </p:cTn>
                                        <p:tgtEl>
                                          <p:spTgt spid="7181"/>
                                        </p:tgtEl>
                                        <p:attrNameLst>
                                          <p:attrName>style.visibility</p:attrName>
                                        </p:attrNameLst>
                                      </p:cBhvr>
                                      <p:to>
                                        <p:strVal val="visible"/>
                                      </p:to>
                                    </p:set>
                                    <p:animEffect>
                                      <p:cBhvr>
                                        <p:cTn id="49" dur="1000"/>
                                        <p:tgtEl>
                                          <p:spTgt spid="7181"/>
                                        </p:tgtEl>
                                      </p:cBhvr>
                                    </p:animEffect>
                                    <p:anim calcmode="lin" valueType="num">
                                      <p:cBhvr>
                                        <p:cTn id="50" dur="1000" fill="hold"/>
                                        <p:tgtEl>
                                          <p:spTgt spid="7181"/>
                                        </p:tgtEl>
                                        <p:attrNameLst>
                                          <p:attrName>ppt_x</p:attrName>
                                        </p:attrNameLst>
                                      </p:cBhvr>
                                      <p:tavLst>
                                        <p:tav tm="0">
                                          <p:val>
                                            <p:strVal val="#ppt_x"/>
                                          </p:val>
                                        </p:tav>
                                        <p:tav tm="100000">
                                          <p:val>
                                            <p:strVal val="#ppt_x"/>
                                          </p:val>
                                        </p:tav>
                                      </p:tavLst>
                                    </p:anim>
                                    <p:anim calcmode="lin" valueType="num">
                                      <p:cBhvr>
                                        <p:cTn id="51" dur="900" decel="100000" fill="hold"/>
                                        <p:tgtEl>
                                          <p:spTgt spid="7181"/>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7181"/>
                                        </p:tgtEl>
                                        <p:attrNameLst>
                                          <p:attrName>ppt_y</p:attrName>
                                        </p:attrNameLst>
                                      </p:cBhvr>
                                      <p:tavLst>
                                        <p:tav tm="0">
                                          <p:val>
                                            <p:strVal val="#ppt_y-.03"/>
                                          </p:val>
                                        </p:tav>
                                        <p:tav tm="100000">
                                          <p:val>
                                            <p:strVal val="#ppt_y"/>
                                          </p:val>
                                        </p:tav>
                                      </p:tavLst>
                                    </p:anim>
                                  </p:childTnLst>
                                </p:cTn>
                              </p:par>
                            </p:childTnLst>
                          </p:cTn>
                        </p:par>
                        <p:par>
                          <p:cTn id="53" fill="hold">
                            <p:stCondLst>
                              <p:cond delay="6500"/>
                            </p:stCondLst>
                            <p:childTnLst>
                              <p:par>
                                <p:cTn id="54" presetID="10" presetClass="entr" presetSubtype="0" fill="hold" nodeType="afterEffect">
                                  <p:stCondLst>
                                    <p:cond delay="0"/>
                                  </p:stCondLst>
                                  <p:childTnLst>
                                    <p:set>
                                      <p:cBhvr>
                                        <p:cTn id="55" dur="1" fill="hold">
                                          <p:stCondLst>
                                            <p:cond delay="0"/>
                                          </p:stCondLst>
                                        </p:cTn>
                                        <p:tgtEl>
                                          <p:spTgt spid="7170"/>
                                        </p:tgtEl>
                                        <p:attrNameLst>
                                          <p:attrName>style.visibility</p:attrName>
                                        </p:attrNameLst>
                                      </p:cBhvr>
                                      <p:to>
                                        <p:strVal val="visible"/>
                                      </p:to>
                                    </p:set>
                                    <p:animEffect>
                                      <p:cBhvr>
                                        <p:cTn id="56" dur="500"/>
                                        <p:tgtEl>
                                          <p:spTgt spid="7170"/>
                                        </p:tgtEl>
                                      </p:cBhvr>
                                    </p:animEffect>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7174"/>
                                        </p:tgtEl>
                                        <p:attrNameLst>
                                          <p:attrName>style.visibility</p:attrName>
                                        </p:attrNameLst>
                                      </p:cBhvr>
                                      <p:to>
                                        <p:strVal val="visible"/>
                                      </p:to>
                                    </p:set>
                                    <p:animEffect>
                                      <p:cBhvr>
                                        <p:cTn id="60" dur="500"/>
                                        <p:tgtEl>
                                          <p:spTgt spid="7174"/>
                                        </p:tgtEl>
                                      </p:cBhvr>
                                    </p:animEffect>
                                  </p:childTnLst>
                                </p:cTn>
                              </p:par>
                            </p:childTnLst>
                          </p:cTn>
                        </p:par>
                        <p:par>
                          <p:cTn id="61" fill="hold">
                            <p:stCondLst>
                              <p:cond delay="7500"/>
                            </p:stCondLst>
                            <p:childTnLst>
                              <p:par>
                                <p:cTn id="62" presetID="22" presetClass="entr" presetSubtype="1" fill="hold" grpId="0" nodeType="afterEffect">
                                  <p:stCondLst>
                                    <p:cond delay="0"/>
                                  </p:stCondLst>
                                  <p:childTnLst>
                                    <p:set>
                                      <p:cBhvr>
                                        <p:cTn id="63" dur="1" fill="hold">
                                          <p:stCondLst>
                                            <p:cond delay="0"/>
                                          </p:stCondLst>
                                        </p:cTn>
                                        <p:tgtEl>
                                          <p:spTgt spid="7188"/>
                                        </p:tgtEl>
                                        <p:attrNameLst>
                                          <p:attrName>style.visibility</p:attrName>
                                        </p:attrNameLst>
                                      </p:cBhvr>
                                      <p:to>
                                        <p:strVal val="visible"/>
                                      </p:to>
                                    </p:set>
                                    <p:animEffect>
                                      <p:cBhvr>
                                        <p:cTn id="64" dur="500"/>
                                        <p:tgtEl>
                                          <p:spTgt spid="7188"/>
                                        </p:tgtEl>
                                      </p:cBhvr>
                                    </p:animEffect>
                                  </p:childTnLst>
                                </p:cTn>
                              </p:par>
                            </p:childTnLst>
                          </p:cTn>
                        </p:par>
                        <p:par>
                          <p:cTn id="65" fill="hold">
                            <p:stCondLst>
                              <p:cond delay="8000"/>
                            </p:stCondLst>
                            <p:childTnLst>
                              <p:par>
                                <p:cTn id="66" presetID="10" presetClass="entr" presetSubtype="0" fill="hold" grpId="0" nodeType="afterEffect">
                                  <p:stCondLst>
                                    <p:cond delay="0"/>
                                  </p:stCondLst>
                                  <p:childTnLst>
                                    <p:set>
                                      <p:cBhvr>
                                        <p:cTn id="67" dur="1" fill="hold">
                                          <p:stCondLst>
                                            <p:cond delay="0"/>
                                          </p:stCondLst>
                                        </p:cTn>
                                        <p:tgtEl>
                                          <p:spTgt spid="7189"/>
                                        </p:tgtEl>
                                        <p:attrNameLst>
                                          <p:attrName>style.visibility</p:attrName>
                                        </p:attrNameLst>
                                      </p:cBhvr>
                                      <p:to>
                                        <p:strVal val="visible"/>
                                      </p:to>
                                    </p:set>
                                    <p:animEffect>
                                      <p:cBhvr>
                                        <p:cTn id="68" dur="500"/>
                                        <p:tgtEl>
                                          <p:spTgt spid="7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P spid="7173" grpId="0" animBg="1"/>
      <p:bldP spid="7174" grpId="0" animBg="1"/>
      <p:bldP spid="7184" grpId="0" bldLvl="0" autoUpdateAnimBg="0"/>
      <p:bldP spid="7185" grpId="0" bldLvl="0" autoUpdateAnimBg="0"/>
      <p:bldP spid="7186" grpId="0" bldLvl="0" autoUpdateAnimBg="0"/>
      <p:bldP spid="7187" grpId="0" bldLvl="0" autoUpdateAnimBg="0"/>
      <p:bldP spid="7188" grpId="0" bldLvl="0" autoUpdateAnimBg="0"/>
      <p:bldP spid="7189"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1"/>
          <p:cNvPicPr>
            <a:picLocks noChangeAspect="1" noChangeArrowheads="1"/>
          </p:cNvPicPr>
          <p:nvPr/>
        </p:nvPicPr>
        <p:blipFill>
          <a:blip r:embed="rId1" cstate="print"/>
          <a:srcRect t="57468" b="5379"/>
          <a:stretch>
            <a:fillRect/>
          </a:stretch>
        </p:blipFill>
        <p:spPr bwMode="auto">
          <a:xfrm>
            <a:off x="0" y="581025"/>
            <a:ext cx="12192000" cy="3376613"/>
          </a:xfrm>
          <a:prstGeom prst="rect">
            <a:avLst/>
          </a:prstGeom>
          <a:noFill/>
          <a:ln w="9525">
            <a:noFill/>
            <a:miter lim="800000"/>
            <a:headEnd/>
            <a:tailEnd/>
          </a:ln>
        </p:spPr>
      </p:pic>
      <p:sp>
        <p:nvSpPr>
          <p:cNvPr id="8195" name="矩形 3"/>
          <p:cNvSpPr>
            <a:spLocks noChangeArrowheads="1"/>
          </p:cNvSpPr>
          <p:nvPr/>
        </p:nvSpPr>
        <p:spPr bwMode="auto">
          <a:xfrm>
            <a:off x="1282700" y="1563688"/>
            <a:ext cx="3711575" cy="2393950"/>
          </a:xfrm>
          <a:prstGeom prst="rect">
            <a:avLst/>
          </a:prstGeom>
          <a:solidFill>
            <a:srgbClr val="000000">
              <a:alpha val="50000"/>
            </a:srgbClr>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196" name="矩形 5"/>
          <p:cNvSpPr>
            <a:spLocks noChangeArrowheads="1"/>
          </p:cNvSpPr>
          <p:nvPr/>
        </p:nvSpPr>
        <p:spPr bwMode="auto">
          <a:xfrm>
            <a:off x="0" y="3957638"/>
            <a:ext cx="1282700" cy="2393950"/>
          </a:xfrm>
          <a:prstGeom prst="rect">
            <a:avLst/>
          </a:prstGeom>
          <a:solidFill>
            <a:srgbClr val="D8D8D8"/>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8197" name="Group 5"/>
          <p:cNvGrpSpPr/>
          <p:nvPr/>
        </p:nvGrpSpPr>
        <p:grpSpPr bwMode="auto">
          <a:xfrm>
            <a:off x="1909763" y="4384675"/>
            <a:ext cx="6088062" cy="1960563"/>
            <a:chOff x="0" y="0"/>
            <a:chExt cx="6087010" cy="1960247"/>
          </a:xfrm>
        </p:grpSpPr>
        <p:sp>
          <p:nvSpPr>
            <p:cNvPr id="8198" name="文本框 8"/>
            <p:cNvSpPr>
              <a:spLocks noChangeArrowheads="1"/>
            </p:cNvSpPr>
            <p:nvPr/>
          </p:nvSpPr>
          <p:spPr bwMode="auto">
            <a:xfrm>
              <a:off x="0" y="77416"/>
              <a:ext cx="6087010" cy="1200329"/>
            </a:xfrm>
            <a:prstGeom prst="rect">
              <a:avLst/>
            </a:prstGeom>
            <a:noFill/>
            <a:ln w="9525">
              <a:noFill/>
              <a:miter lim="800000"/>
            </a:ln>
          </p:spPr>
          <p:txBody>
            <a:bodyPr>
              <a:spAutoFit/>
            </a:bodyPr>
            <a:lstStyle/>
            <a:p>
              <a:endParaRPr lang="zh-CN" altLang="en-US">
                <a:solidFill>
                  <a:schemeClr val="bg1"/>
                </a:solidFill>
                <a:latin typeface="华文楷体" pitchFamily="2" charset="-122"/>
                <a:ea typeface="华文楷体" pitchFamily="2" charset="-122"/>
                <a:sym typeface="Times New Roman" panose="02020603050405020304" pitchFamily="18" charset="0"/>
              </a:endParaRPr>
            </a:p>
            <a:p>
              <a:endParaRPr lang="zh-CN" alt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8199" name="文本框 9"/>
            <p:cNvSpPr>
              <a:spLocks noChangeArrowheads="1"/>
            </p:cNvSpPr>
            <p:nvPr/>
          </p:nvSpPr>
          <p:spPr bwMode="auto">
            <a:xfrm>
              <a:off x="0" y="1313916"/>
              <a:ext cx="6087010" cy="646331"/>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8200" name="矩形 10"/>
            <p:cNvSpPr>
              <a:spLocks noChangeArrowheads="1"/>
            </p:cNvSpPr>
            <p:nvPr/>
          </p:nvSpPr>
          <p:spPr bwMode="auto">
            <a:xfrm>
              <a:off x="0" y="0"/>
              <a:ext cx="748923" cy="769441"/>
            </a:xfrm>
            <a:prstGeom prst="rect">
              <a:avLst/>
            </a:prstGeom>
            <a:noFill/>
            <a:ln w="9525">
              <a:noFill/>
              <a:miter lim="800000"/>
            </a:ln>
          </p:spPr>
          <p:txBody>
            <a:bodyPr wrap="none">
              <a:spAutoFit/>
            </a:bodyPr>
            <a:lstStyle/>
            <a:p>
              <a:r>
                <a:rPr lang="zh-CN" altLang="en-US" sz="4400">
                  <a:solidFill>
                    <a:schemeClr val="bg1"/>
                  </a:solidFill>
                  <a:latin typeface="华文楷体" pitchFamily="2" charset="-122"/>
                  <a:ea typeface="华文楷体" pitchFamily="2" charset="-122"/>
                  <a:sym typeface="Times New Roman" panose="02020603050405020304" pitchFamily="18" charset="0"/>
                </a:rPr>
                <a:t>这</a:t>
              </a:r>
              <a:endParaRPr lang="zh-CN" altLang="en-US" sz="4400">
                <a:solidFill>
                  <a:srgbClr val="FFFFFF"/>
                </a:solidFill>
                <a:latin typeface="Calibri" panose="020F0502020204030204" pitchFamily="34" charset="0"/>
                <a:sym typeface="宋体" panose="02010600030101010101" pitchFamily="2" charset="-122"/>
              </a:endParaRPr>
            </a:p>
          </p:txBody>
        </p:sp>
        <p:sp>
          <p:nvSpPr>
            <p:cNvPr id="8201" name="矩形 11"/>
            <p:cNvSpPr>
              <a:spLocks noChangeArrowheads="1"/>
            </p:cNvSpPr>
            <p:nvPr/>
          </p:nvSpPr>
          <p:spPr bwMode="auto">
            <a:xfrm>
              <a:off x="678582" y="80179"/>
              <a:ext cx="5347077" cy="646331"/>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p:txBody>
        </p:sp>
      </p:grpSp>
      <p:sp>
        <p:nvSpPr>
          <p:cNvPr id="8202" name="矩形 14"/>
          <p:cNvSpPr>
            <a:spLocks noChangeArrowheads="1"/>
          </p:cNvSpPr>
          <p:nvPr/>
        </p:nvSpPr>
        <p:spPr bwMode="auto">
          <a:xfrm>
            <a:off x="611188" y="4584700"/>
            <a:ext cx="671512" cy="673100"/>
          </a:xfrm>
          <a:prstGeom prst="rect">
            <a:avLst/>
          </a:prstGeom>
          <a:solidFill>
            <a:schemeClr val="bg1"/>
          </a:solidFill>
          <a:ln w="9525">
            <a:noFill/>
            <a:miter lim="800000"/>
          </a:ln>
        </p:spPr>
        <p:txBody>
          <a:bodyPr anchor="ctr"/>
          <a:lstStyle/>
          <a:p>
            <a:pPr algn="ctr"/>
            <a:r>
              <a:rPr lang="en-US" sz="3200">
                <a:latin typeface="Times New Roman" panose="02020603050405020304" pitchFamily="18" charset="0"/>
                <a:ea typeface="华文楷体" pitchFamily="2" charset="-122"/>
                <a:sym typeface="Times New Roman" panose="02020603050405020304" pitchFamily="18" charset="0"/>
              </a:rPr>
              <a:t>1</a:t>
            </a:r>
            <a:endParaRPr lang="zh-CN" altLang="en-US" sz="3200">
              <a:latin typeface="Times New Roman" panose="02020603050405020304" pitchFamily="18" charset="0"/>
              <a:ea typeface="华文楷体" pitchFamily="2" charset="-122"/>
              <a:sym typeface="Times New Roman" panose="02020603050405020304" pitchFamily="18" charset="0"/>
            </a:endParaRPr>
          </a:p>
        </p:txBody>
      </p:sp>
      <p:sp>
        <p:nvSpPr>
          <p:cNvPr id="8203" name="椭圆 13"/>
          <p:cNvSpPr>
            <a:spLocks noChangeArrowheads="1"/>
          </p:cNvSpPr>
          <p:nvPr/>
        </p:nvSpPr>
        <p:spPr bwMode="auto">
          <a:xfrm>
            <a:off x="492125" y="4660900"/>
            <a:ext cx="234950" cy="234950"/>
          </a:xfrm>
          <a:prstGeom prst="ellipse">
            <a:avLst/>
          </a:prstGeom>
          <a:solidFill>
            <a:srgbClr val="9F7502"/>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8204" name="Group 12"/>
          <p:cNvGrpSpPr/>
          <p:nvPr/>
        </p:nvGrpSpPr>
        <p:grpSpPr bwMode="auto">
          <a:xfrm>
            <a:off x="1746250" y="1951038"/>
            <a:ext cx="3163888" cy="1477962"/>
            <a:chOff x="0" y="0"/>
            <a:chExt cx="3164115" cy="1477328"/>
          </a:xfrm>
        </p:grpSpPr>
        <p:sp>
          <p:nvSpPr>
            <p:cNvPr id="8205" name="文本框 6"/>
            <p:cNvSpPr>
              <a:spLocks noChangeArrowheads="1"/>
            </p:cNvSpPr>
            <p:nvPr/>
          </p:nvSpPr>
          <p:spPr bwMode="auto">
            <a:xfrm>
              <a:off x="0" y="0"/>
              <a:ext cx="3164115" cy="830997"/>
            </a:xfrm>
            <a:prstGeom prst="rect">
              <a:avLst/>
            </a:prstGeom>
            <a:noFill/>
            <a:ln w="9525">
              <a:noFill/>
              <a:miter lim="800000"/>
            </a:ln>
          </p:spPr>
          <p:txBody>
            <a:bodyPr>
              <a:spAutoFit/>
            </a:bodyPr>
            <a:lstStyle/>
            <a:p>
              <a:r>
                <a:rPr lang="en-US" sz="2400">
                  <a:solidFill>
                    <a:srgbClr val="FFFFFF"/>
                  </a:solidFill>
                  <a:latin typeface="Times New Roman" panose="02020603050405020304" pitchFamily="18" charset="0"/>
                  <a:sym typeface="Times New Roman" panose="02020603050405020304" pitchFamily="18" charset="0"/>
                </a:rPr>
                <a:t>TYPE </a:t>
              </a:r>
              <a:endParaRPr lang="zh-CN" altLang="en-US" sz="2400">
                <a:solidFill>
                  <a:srgbClr val="FFFFFF"/>
                </a:solidFill>
                <a:latin typeface="Times New Roman" panose="02020603050405020304" pitchFamily="18" charset="0"/>
                <a:sym typeface="Times New Roman" panose="02020603050405020304" pitchFamily="18" charset="0"/>
              </a:endParaRPr>
            </a:p>
            <a:p>
              <a:r>
                <a:rPr lang="en-US" sz="2400">
                  <a:solidFill>
                    <a:srgbClr val="FFFFFF"/>
                  </a:solidFill>
                  <a:latin typeface="Times New Roman" panose="02020603050405020304" pitchFamily="18" charset="0"/>
                  <a:sym typeface="Times New Roman" panose="02020603050405020304" pitchFamily="18" charset="0"/>
                </a:rPr>
                <a:t>SOMETHING HERE</a:t>
              </a:r>
              <a:endParaRPr lang="zh-CN" altLang="en-US" sz="2400">
                <a:solidFill>
                  <a:srgbClr val="FFFFFF"/>
                </a:solidFill>
                <a:latin typeface="Times New Roman" panose="02020603050405020304" pitchFamily="18" charset="0"/>
                <a:sym typeface="Times New Roman" panose="02020603050405020304" pitchFamily="18" charset="0"/>
              </a:endParaRPr>
            </a:p>
          </p:txBody>
        </p:sp>
        <p:sp>
          <p:nvSpPr>
            <p:cNvPr id="8206" name="文本框 7"/>
            <p:cNvSpPr>
              <a:spLocks noChangeArrowheads="1"/>
            </p:cNvSpPr>
            <p:nvPr/>
          </p:nvSpPr>
          <p:spPr bwMode="auto">
            <a:xfrm>
              <a:off x="0" y="830997"/>
              <a:ext cx="2792268" cy="646331"/>
            </a:xfrm>
            <a:prstGeom prst="rect">
              <a:avLst/>
            </a:prstGeom>
            <a:noFill/>
            <a:ln w="9525">
              <a:noFill/>
              <a:miter lim="800000"/>
            </a:ln>
          </p:spPr>
          <p:txBody>
            <a:bodyPr>
              <a:spAutoFit/>
            </a:bodyPr>
            <a:lstStyle/>
            <a:p>
              <a:r>
                <a:rPr lang="zh-CN" altLang="en-US">
                  <a:solidFill>
                    <a:srgbClr val="FFFFFF"/>
                  </a:solidFill>
                  <a:latin typeface="华文楷体" pitchFamily="2" charset="-122"/>
                  <a:ea typeface="华文楷体" pitchFamily="2" charset="-122"/>
                  <a:sym typeface="Times New Roman" panose="02020603050405020304" pitchFamily="18" charset="0"/>
                </a:rPr>
                <a:t>这里输入文本这里输入文本这里输入文本。</a:t>
              </a:r>
              <a:endParaRPr lang="zh-CN" altLang="en-US">
                <a:solidFill>
                  <a:srgbClr val="FFFFFF"/>
                </a:solidFill>
                <a:latin typeface="华文楷体" pitchFamily="2" charset="-122"/>
                <a:ea typeface="华文楷体" pitchFamily="2" charset="-122"/>
                <a:sym typeface="Times New Roman" panose="02020603050405020304" pitchFamily="18" charset="0"/>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p:cBhvr>
                                        <p:cTn id="7" dur="500"/>
                                        <p:tgtEl>
                                          <p:spTgt spid="819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195"/>
                                        </p:tgtEl>
                                        <p:attrNameLst>
                                          <p:attrName>style.visibility</p:attrName>
                                        </p:attrNameLst>
                                      </p:cBhvr>
                                      <p:to>
                                        <p:strVal val="visible"/>
                                      </p:to>
                                    </p:set>
                                    <p:animEffect>
                                      <p:cBhvr>
                                        <p:cTn id="11" dur="500"/>
                                        <p:tgtEl>
                                          <p:spTgt spid="819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8204"/>
                                        </p:tgtEl>
                                        <p:attrNameLst>
                                          <p:attrName>style.visibility</p:attrName>
                                        </p:attrNameLst>
                                      </p:cBhvr>
                                      <p:to>
                                        <p:strVal val="visible"/>
                                      </p:to>
                                    </p:set>
                                    <p:animEffect>
                                      <p:cBhvr>
                                        <p:cTn id="15" dur="500"/>
                                        <p:tgtEl>
                                          <p:spTgt spid="820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196"/>
                                        </p:tgtEl>
                                        <p:attrNameLst>
                                          <p:attrName>style.visibility</p:attrName>
                                        </p:attrNameLst>
                                      </p:cBhvr>
                                      <p:to>
                                        <p:strVal val="visible"/>
                                      </p:to>
                                    </p:set>
                                    <p:animEffect>
                                      <p:cBhvr>
                                        <p:cTn id="19" dur="500"/>
                                        <p:tgtEl>
                                          <p:spTgt spid="819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202"/>
                                        </p:tgtEl>
                                        <p:attrNameLst>
                                          <p:attrName>style.visibility</p:attrName>
                                        </p:attrNameLst>
                                      </p:cBhvr>
                                      <p:to>
                                        <p:strVal val="visible"/>
                                      </p:to>
                                    </p:set>
                                    <p:animEffect>
                                      <p:cBhvr>
                                        <p:cTn id="23" dur="500"/>
                                        <p:tgtEl>
                                          <p:spTgt spid="820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203"/>
                                        </p:tgtEl>
                                        <p:attrNameLst>
                                          <p:attrName>style.visibility</p:attrName>
                                        </p:attrNameLst>
                                      </p:cBhvr>
                                      <p:to>
                                        <p:strVal val="visible"/>
                                      </p:to>
                                    </p:set>
                                    <p:animEffect>
                                      <p:cBhvr>
                                        <p:cTn id="27" dur="500"/>
                                        <p:tgtEl>
                                          <p:spTgt spid="8203"/>
                                        </p:tgtEl>
                                      </p:cBhvr>
                                    </p:animEffect>
                                  </p:childTnLst>
                                </p:cTn>
                              </p:par>
                            </p:childTnLst>
                          </p:cTn>
                        </p:par>
                        <p:par>
                          <p:cTn id="28" fill="hold">
                            <p:stCondLst>
                              <p:cond delay="3000"/>
                            </p:stCondLst>
                            <p:childTnLst>
                              <p:par>
                                <p:cTn id="29" presetID="30" presetClass="entr" presetSubtype="0" fill="hold" nodeType="afterEffect">
                                  <p:stCondLst>
                                    <p:cond delay="0"/>
                                  </p:stCondLst>
                                  <p:childTnLst>
                                    <p:set>
                                      <p:cBhvr>
                                        <p:cTn id="30" dur="1" fill="hold">
                                          <p:stCondLst>
                                            <p:cond delay="0"/>
                                          </p:stCondLst>
                                        </p:cTn>
                                        <p:tgtEl>
                                          <p:spTgt spid="8197"/>
                                        </p:tgtEl>
                                        <p:attrNameLst>
                                          <p:attrName>style.visibility</p:attrName>
                                        </p:attrNameLst>
                                      </p:cBhvr>
                                      <p:to>
                                        <p:strVal val="visible"/>
                                      </p:to>
                                    </p:set>
                                    <p:animEffect>
                                      <p:cBhvr>
                                        <p:cTn id="31" dur="800" decel="100000"/>
                                        <p:tgtEl>
                                          <p:spTgt spid="8197"/>
                                        </p:tgtEl>
                                      </p:cBhvr>
                                    </p:animEffect>
                                    <p:anim calcmode="lin" valueType="num">
                                      <p:cBhvr>
                                        <p:cTn id="32" dur="800" decel="100000" fill="hold"/>
                                        <p:tgtEl>
                                          <p:spTgt spid="8197"/>
                                        </p:tgtEl>
                                        <p:attrNameLst>
                                          <p:attrName>style.rotation</p:attrName>
                                        </p:attrNameLst>
                                      </p:cBhvr>
                                      <p:tavLst>
                                        <p:tav tm="0">
                                          <p:val>
                                            <p:fltVal val="-90"/>
                                          </p:val>
                                        </p:tav>
                                        <p:tav tm="100000">
                                          <p:val>
                                            <p:fltVal val="0"/>
                                          </p:val>
                                        </p:tav>
                                      </p:tavLst>
                                    </p:anim>
                                    <p:anim calcmode="lin" valueType="num">
                                      <p:cBhvr>
                                        <p:cTn id="33" dur="800" decel="100000" fill="hold"/>
                                        <p:tgtEl>
                                          <p:spTgt spid="8197"/>
                                        </p:tgtEl>
                                        <p:attrNameLst>
                                          <p:attrName>ppt_x</p:attrName>
                                        </p:attrNameLst>
                                      </p:cBhvr>
                                      <p:tavLst>
                                        <p:tav tm="0">
                                          <p:val>
                                            <p:strVal val="#ppt_x+0.4"/>
                                          </p:val>
                                        </p:tav>
                                        <p:tav tm="100000">
                                          <p:val>
                                            <p:strVal val="#ppt_x-0.05"/>
                                          </p:val>
                                        </p:tav>
                                      </p:tavLst>
                                    </p:anim>
                                    <p:anim calcmode="lin" valueType="num">
                                      <p:cBhvr>
                                        <p:cTn id="34" dur="800" decel="100000" fill="hold"/>
                                        <p:tgtEl>
                                          <p:spTgt spid="8197"/>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8197"/>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819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ldLvl="0" animBg="1" autoUpdateAnimBg="0"/>
      <p:bldP spid="8196" grpId="0" bldLvl="0" animBg="1" autoUpdateAnimBg="0"/>
      <p:bldP spid="8202" grpId="0" bldLvl="0" animBg="1" autoUpdateAnimBg="0"/>
      <p:bldP spid="8203" grpId="0" bldLvl="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5"/>
          <p:cNvPicPr>
            <a:picLocks noChangeAspect="1" noChangeArrowheads="1"/>
          </p:cNvPicPr>
          <p:nvPr/>
        </p:nvPicPr>
        <p:blipFill>
          <a:blip r:embed="rId1" cstate="print"/>
          <a:srcRect t="33821" b="6403"/>
          <a:stretch>
            <a:fillRect/>
          </a:stretch>
        </p:blipFill>
        <p:spPr bwMode="auto">
          <a:xfrm>
            <a:off x="-47625" y="920750"/>
            <a:ext cx="12290425" cy="5395913"/>
          </a:xfrm>
          <a:prstGeom prst="rect">
            <a:avLst/>
          </a:prstGeom>
          <a:noFill/>
          <a:ln w="9525">
            <a:noFill/>
            <a:miter lim="800000"/>
            <a:headEnd/>
            <a:tailEnd/>
          </a:ln>
        </p:spPr>
      </p:pic>
      <p:sp>
        <p:nvSpPr>
          <p:cNvPr id="9219" name="六边形 1"/>
          <p:cNvSpPr>
            <a:spLocks noChangeArrowheads="1"/>
          </p:cNvSpPr>
          <p:nvPr/>
        </p:nvSpPr>
        <p:spPr bwMode="auto">
          <a:xfrm rot="5400000">
            <a:off x="5356225" y="682625"/>
            <a:ext cx="1479550" cy="1276350"/>
          </a:xfrm>
          <a:prstGeom prst="hexagon">
            <a:avLst>
              <a:gd name="adj" fmla="val 24971"/>
              <a:gd name="vf" fmla="val 115470"/>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220" name="矩形 13"/>
          <p:cNvSpPr>
            <a:spLocks noChangeArrowheads="1"/>
          </p:cNvSpPr>
          <p:nvPr/>
        </p:nvSpPr>
        <p:spPr bwMode="auto">
          <a:xfrm>
            <a:off x="5200650" y="920750"/>
            <a:ext cx="1790700" cy="800100"/>
          </a:xfrm>
          <a:prstGeom prst="rect">
            <a:avLst/>
          </a:prstGeom>
          <a:noFill/>
          <a:ln w="9525">
            <a:noFill/>
            <a:miter lim="800000"/>
          </a:ln>
        </p:spPr>
        <p:txBody>
          <a:bodyPr>
            <a:spAutoFit/>
          </a:bodyPr>
          <a:lstStyle/>
          <a:p>
            <a:pPr algn="ctr"/>
            <a:r>
              <a:rPr lang="en-US">
                <a:solidFill>
                  <a:srgbClr val="FFFFFF"/>
                </a:solidFill>
                <a:latin typeface="华文楷体" pitchFamily="2" charset="-122"/>
                <a:ea typeface="华文楷体" pitchFamily="2" charset="-122"/>
                <a:sym typeface="Times New Roman" panose="02020603050405020304" pitchFamily="18" charset="0"/>
              </a:rPr>
              <a:t>TYPE</a:t>
            </a:r>
            <a:endParaRPr lang="zh-CN" altLang="en-US">
              <a:solidFill>
                <a:srgbClr val="FFFFFF"/>
              </a:solidFill>
              <a:latin typeface="华文楷体" pitchFamily="2" charset="-122"/>
              <a:ea typeface="华文楷体" pitchFamily="2" charset="-122"/>
              <a:sym typeface="Times New Roman" panose="02020603050405020304" pitchFamily="18" charset="0"/>
            </a:endParaRPr>
          </a:p>
          <a:p>
            <a:pPr algn="ctr"/>
            <a:r>
              <a:rPr lang="en-US" sz="2800">
                <a:solidFill>
                  <a:srgbClr val="FFFFFF"/>
                </a:solidFill>
                <a:latin typeface="华文楷体" pitchFamily="2" charset="-122"/>
                <a:ea typeface="华文楷体" pitchFamily="2" charset="-122"/>
                <a:sym typeface="Times New Roman" panose="02020603050405020304" pitchFamily="18" charset="0"/>
              </a:rPr>
              <a:t>HERE</a:t>
            </a:r>
            <a:endParaRPr lang="en-US" sz="2800">
              <a:solidFill>
                <a:srgbClr val="FFFFFF"/>
              </a:solidFill>
              <a:latin typeface="华文楷体" pitchFamily="2" charset="-122"/>
              <a:ea typeface="华文楷体" pitchFamily="2" charset="-122"/>
              <a:sym typeface="Times New Roman" panose="02020603050405020304" pitchFamily="18" charset="0"/>
            </a:endParaRPr>
          </a:p>
        </p:txBody>
      </p:sp>
      <p:grpSp>
        <p:nvGrpSpPr>
          <p:cNvPr id="9221" name="Group 5"/>
          <p:cNvGrpSpPr/>
          <p:nvPr/>
        </p:nvGrpSpPr>
        <p:grpSpPr bwMode="auto">
          <a:xfrm>
            <a:off x="-150813" y="5791200"/>
            <a:ext cx="12393613" cy="525463"/>
            <a:chOff x="0" y="0"/>
            <a:chExt cx="12398325" cy="525195"/>
          </a:xfrm>
        </p:grpSpPr>
        <p:sp>
          <p:nvSpPr>
            <p:cNvPr id="9222" name="矩形 15"/>
            <p:cNvSpPr>
              <a:spLocks noChangeArrowheads="1"/>
            </p:cNvSpPr>
            <p:nvPr/>
          </p:nvSpPr>
          <p:spPr bwMode="auto">
            <a:xfrm>
              <a:off x="9401907" y="0"/>
              <a:ext cx="2996418" cy="52519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223" name="矩形 16"/>
            <p:cNvSpPr>
              <a:spLocks noChangeArrowheads="1"/>
            </p:cNvSpPr>
            <p:nvPr/>
          </p:nvSpPr>
          <p:spPr bwMode="auto">
            <a:xfrm>
              <a:off x="3134750" y="0"/>
              <a:ext cx="3151163" cy="52519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224" name="矩形 17"/>
            <p:cNvSpPr>
              <a:spLocks noChangeArrowheads="1"/>
            </p:cNvSpPr>
            <p:nvPr/>
          </p:nvSpPr>
          <p:spPr bwMode="auto">
            <a:xfrm>
              <a:off x="6276534" y="0"/>
              <a:ext cx="3125372" cy="52519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225" name="矩形 18"/>
            <p:cNvSpPr>
              <a:spLocks noChangeArrowheads="1"/>
            </p:cNvSpPr>
            <p:nvPr/>
          </p:nvSpPr>
          <p:spPr bwMode="auto">
            <a:xfrm>
              <a:off x="0" y="0"/>
              <a:ext cx="3151163" cy="525195"/>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9226" name="矩形 8"/>
          <p:cNvSpPr>
            <a:spLocks noChangeArrowheads="1"/>
          </p:cNvSpPr>
          <p:nvPr/>
        </p:nvSpPr>
        <p:spPr bwMode="auto">
          <a:xfrm>
            <a:off x="2997200" y="5613400"/>
            <a:ext cx="3098800" cy="703263"/>
          </a:xfrm>
          <a:prstGeom prst="rect">
            <a:avLst/>
          </a:prstGeom>
          <a:solidFill>
            <a:srgbClr val="A46C24"/>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9227" name="Group 11"/>
          <p:cNvGrpSpPr/>
          <p:nvPr/>
        </p:nvGrpSpPr>
        <p:grpSpPr bwMode="auto">
          <a:xfrm>
            <a:off x="0" y="5734050"/>
            <a:ext cx="12192000" cy="503238"/>
            <a:chOff x="0" y="0"/>
            <a:chExt cx="12192000" cy="503757"/>
          </a:xfrm>
        </p:grpSpPr>
        <p:sp>
          <p:nvSpPr>
            <p:cNvPr id="9228" name="矩形 20"/>
            <p:cNvSpPr>
              <a:spLocks noChangeArrowheads="1"/>
            </p:cNvSpPr>
            <p:nvPr/>
          </p:nvSpPr>
          <p:spPr bwMode="auto">
            <a:xfrm>
              <a:off x="6096000" y="134425"/>
              <a:ext cx="3151163" cy="369332"/>
            </a:xfrm>
            <a:prstGeom prst="rect">
              <a:avLst/>
            </a:prstGeom>
            <a:noFill/>
            <a:ln w="9525">
              <a:noFill/>
              <a:miter lim="800000"/>
            </a:ln>
          </p:spPr>
          <p:txBody>
            <a:bodyPr>
              <a:spAutoFit/>
            </a:bodyPr>
            <a:lstStyle/>
            <a:p>
              <a:pPr algn="ctr"/>
              <a:r>
                <a:rPr lang="en-US">
                  <a:solidFill>
                    <a:srgbClr val="FFFFFF"/>
                  </a:solidFill>
                  <a:latin typeface="Times New Roman" panose="02020603050405020304" pitchFamily="18" charset="0"/>
                  <a:ea typeface="华文楷体" pitchFamily="2" charset="-122"/>
                  <a:sym typeface="Times New Roman" panose="02020603050405020304" pitchFamily="18" charset="0"/>
                </a:rPr>
                <a:t>03</a:t>
              </a:r>
              <a:r>
                <a:rPr lang="zh-CN" altLang="en-US">
                  <a:solidFill>
                    <a:srgbClr val="FFFFFF"/>
                  </a:solidFill>
                  <a:latin typeface="Times New Roman" panose="02020603050405020304" pitchFamily="18" charset="0"/>
                  <a:ea typeface="华文楷体" pitchFamily="2" charset="-122"/>
                  <a:sym typeface="Times New Roman" panose="02020603050405020304" pitchFamily="18" charset="0"/>
                </a:rPr>
                <a:t> 这里输入文本</a:t>
              </a:r>
              <a:endParaRPr lang="en-US">
                <a:solidFill>
                  <a:srgbClr val="FFFFFF"/>
                </a:solidFill>
                <a:latin typeface="Times New Roman" panose="02020603050405020304" pitchFamily="18" charset="0"/>
                <a:ea typeface="华文楷体" pitchFamily="2" charset="-122"/>
                <a:sym typeface="Times New Roman" panose="02020603050405020304" pitchFamily="18" charset="0"/>
              </a:endParaRPr>
            </a:p>
          </p:txBody>
        </p:sp>
        <p:sp>
          <p:nvSpPr>
            <p:cNvPr id="9229" name="矩形 21"/>
            <p:cNvSpPr>
              <a:spLocks noChangeArrowheads="1"/>
            </p:cNvSpPr>
            <p:nvPr/>
          </p:nvSpPr>
          <p:spPr bwMode="auto">
            <a:xfrm>
              <a:off x="9040837" y="111084"/>
              <a:ext cx="3151163" cy="369332"/>
            </a:xfrm>
            <a:prstGeom prst="rect">
              <a:avLst/>
            </a:prstGeom>
            <a:noFill/>
            <a:ln w="9525">
              <a:noFill/>
              <a:miter lim="800000"/>
            </a:ln>
          </p:spPr>
          <p:txBody>
            <a:bodyPr>
              <a:spAutoFit/>
            </a:bodyPr>
            <a:lstStyle/>
            <a:p>
              <a:pPr algn="ctr"/>
              <a:r>
                <a:rPr lang="en-US">
                  <a:solidFill>
                    <a:srgbClr val="FFFFFF"/>
                  </a:solidFill>
                  <a:latin typeface="Times New Roman" panose="02020603050405020304" pitchFamily="18" charset="0"/>
                  <a:ea typeface="华文楷体" pitchFamily="2" charset="-122"/>
                  <a:sym typeface="Times New Roman" panose="02020603050405020304" pitchFamily="18" charset="0"/>
                </a:rPr>
                <a:t>04</a:t>
              </a:r>
              <a:r>
                <a:rPr lang="zh-CN" altLang="en-US">
                  <a:solidFill>
                    <a:srgbClr val="FFFFFF"/>
                  </a:solidFill>
                  <a:latin typeface="华文楷体" pitchFamily="2" charset="-122"/>
                  <a:ea typeface="华文楷体" pitchFamily="2" charset="-122"/>
                  <a:sym typeface="Times New Roman" panose="02020603050405020304" pitchFamily="18" charset="0"/>
                </a:rPr>
                <a:t> 这里输入文本</a:t>
              </a:r>
              <a:endParaRPr lang="en-US">
                <a:solidFill>
                  <a:srgbClr val="FFFFFF"/>
                </a:solidFill>
                <a:latin typeface="华文楷体" pitchFamily="2" charset="-122"/>
                <a:ea typeface="华文楷体" pitchFamily="2" charset="-122"/>
                <a:sym typeface="Times New Roman" panose="02020603050405020304" pitchFamily="18" charset="0"/>
              </a:endParaRPr>
            </a:p>
          </p:txBody>
        </p:sp>
        <p:sp>
          <p:nvSpPr>
            <p:cNvPr id="9230" name="矩形 22"/>
            <p:cNvSpPr>
              <a:spLocks noChangeArrowheads="1"/>
            </p:cNvSpPr>
            <p:nvPr/>
          </p:nvSpPr>
          <p:spPr bwMode="auto">
            <a:xfrm>
              <a:off x="2970628" y="0"/>
              <a:ext cx="3151163" cy="461665"/>
            </a:xfrm>
            <a:prstGeom prst="rect">
              <a:avLst/>
            </a:prstGeom>
            <a:noFill/>
            <a:ln w="9525">
              <a:noFill/>
              <a:miter lim="800000"/>
            </a:ln>
          </p:spPr>
          <p:txBody>
            <a:bodyPr>
              <a:spAutoFit/>
            </a:bodyPr>
            <a:lstStyle/>
            <a:p>
              <a:pPr algn="ctr"/>
              <a:r>
                <a:rPr lang="en-US" sz="2400">
                  <a:solidFill>
                    <a:srgbClr val="FFFFFF"/>
                  </a:solidFill>
                  <a:latin typeface="Times New Roman" panose="02020603050405020304" pitchFamily="18" charset="0"/>
                  <a:ea typeface="华文楷体" pitchFamily="2" charset="-122"/>
                  <a:sym typeface="Times New Roman" panose="02020603050405020304" pitchFamily="18" charset="0"/>
                </a:rPr>
                <a:t>02</a:t>
              </a:r>
              <a:r>
                <a:rPr lang="zh-CN" altLang="en-US" sz="2400">
                  <a:solidFill>
                    <a:srgbClr val="FFFFFF"/>
                  </a:solidFill>
                  <a:latin typeface="Times New Roman" panose="02020603050405020304" pitchFamily="18" charset="0"/>
                  <a:ea typeface="华文楷体" pitchFamily="2" charset="-122"/>
                  <a:sym typeface="Times New Roman" panose="02020603050405020304" pitchFamily="18" charset="0"/>
                </a:rPr>
                <a:t> 这里输入文本</a:t>
              </a:r>
              <a:endParaRPr lang="en-US" sz="24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sp>
          <p:nvSpPr>
            <p:cNvPr id="9231" name="矩形 23"/>
            <p:cNvSpPr>
              <a:spLocks noChangeArrowheads="1"/>
            </p:cNvSpPr>
            <p:nvPr/>
          </p:nvSpPr>
          <p:spPr bwMode="auto">
            <a:xfrm>
              <a:off x="0" y="111084"/>
              <a:ext cx="2996419" cy="369332"/>
            </a:xfrm>
            <a:prstGeom prst="rect">
              <a:avLst/>
            </a:prstGeom>
            <a:noFill/>
            <a:ln w="9525">
              <a:noFill/>
              <a:miter lim="800000"/>
            </a:ln>
          </p:spPr>
          <p:txBody>
            <a:bodyPr>
              <a:spAutoFit/>
            </a:bodyPr>
            <a:lstStyle/>
            <a:p>
              <a:pPr algn="ctr"/>
              <a:r>
                <a:rPr lang="en-US">
                  <a:solidFill>
                    <a:srgbClr val="FFFFFF"/>
                  </a:solidFill>
                  <a:latin typeface="Times New Roman" panose="02020603050405020304" pitchFamily="18" charset="0"/>
                  <a:ea typeface="华文楷体" pitchFamily="2" charset="-122"/>
                  <a:sym typeface="Times New Roman" panose="02020603050405020304" pitchFamily="18" charset="0"/>
                </a:rPr>
                <a:t>01</a:t>
              </a:r>
              <a:r>
                <a:rPr lang="zh-CN" altLang="en-US">
                  <a:solidFill>
                    <a:srgbClr val="FFFFFF"/>
                  </a:solidFill>
                  <a:latin typeface="Times New Roman" panose="02020603050405020304" pitchFamily="18" charset="0"/>
                  <a:ea typeface="华文楷体" pitchFamily="2" charset="-122"/>
                  <a:sym typeface="Times New Roman" panose="02020603050405020304" pitchFamily="18" charset="0"/>
                </a:rPr>
                <a:t> 这里输入文本</a:t>
              </a:r>
              <a:endParaRPr lang="en-US">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p:cBhvr>
                                        <p:cTn id="7" dur="500"/>
                                        <p:tgtEl>
                                          <p:spTgt spid="92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219"/>
                                        </p:tgtEl>
                                        <p:attrNameLst>
                                          <p:attrName>style.visibility</p:attrName>
                                        </p:attrNameLst>
                                      </p:cBhvr>
                                      <p:to>
                                        <p:strVal val="visible"/>
                                      </p:to>
                                    </p:set>
                                    <p:animEffect>
                                      <p:cBhvr>
                                        <p:cTn id="11" dur="500"/>
                                        <p:tgtEl>
                                          <p:spTgt spid="9219"/>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220"/>
                                        </p:tgtEl>
                                        <p:attrNameLst>
                                          <p:attrName>style.visibility</p:attrName>
                                        </p:attrNameLst>
                                      </p:cBhvr>
                                      <p:to>
                                        <p:strVal val="visible"/>
                                      </p:to>
                                    </p:set>
                                    <p:anim calcmode="lin" valueType="num">
                                      <p:cBhvr>
                                        <p:cTn id="15" dur="500" fill="hold"/>
                                        <p:tgtEl>
                                          <p:spTgt spid="92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220"/>
                                        </p:tgtEl>
                                        <p:attrNameLst>
                                          <p:attrName>ppt_y</p:attrName>
                                        </p:attrNameLst>
                                      </p:cBhvr>
                                      <p:tavLst>
                                        <p:tav tm="0">
                                          <p:val>
                                            <p:strVal val="#ppt_y"/>
                                          </p:val>
                                        </p:tav>
                                        <p:tav tm="100000">
                                          <p:val>
                                            <p:strVal val="#ppt_y"/>
                                          </p:val>
                                        </p:tav>
                                      </p:tavLst>
                                    </p:anim>
                                    <p:anim calcmode="lin" valueType="num">
                                      <p:cBhvr>
                                        <p:cTn id="17" dur="500" fill="hold"/>
                                        <p:tgtEl>
                                          <p:spTgt spid="92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220"/>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9220"/>
                                        </p:tgtEl>
                                      </p:cBhvr>
                                    </p:animEffect>
                                  </p:childTnLst>
                                </p:cTn>
                              </p:par>
                            </p:childTnLst>
                          </p:cTn>
                        </p:par>
                        <p:par>
                          <p:cTn id="20" fill="hold">
                            <p:stCondLst>
                              <p:cond delay="1850"/>
                            </p:stCondLst>
                            <p:childTnLst>
                              <p:par>
                                <p:cTn id="21" presetID="22" presetClass="entr" presetSubtype="8" fill="hold" nodeType="afterEffect">
                                  <p:stCondLst>
                                    <p:cond delay="0"/>
                                  </p:stCondLst>
                                  <p:childTnLst>
                                    <p:set>
                                      <p:cBhvr>
                                        <p:cTn id="22" dur="1" fill="hold">
                                          <p:stCondLst>
                                            <p:cond delay="0"/>
                                          </p:stCondLst>
                                        </p:cTn>
                                        <p:tgtEl>
                                          <p:spTgt spid="9221"/>
                                        </p:tgtEl>
                                        <p:attrNameLst>
                                          <p:attrName>style.visibility</p:attrName>
                                        </p:attrNameLst>
                                      </p:cBhvr>
                                      <p:to>
                                        <p:strVal val="visible"/>
                                      </p:to>
                                    </p:set>
                                    <p:animEffect>
                                      <p:cBhvr>
                                        <p:cTn id="23" dur="500"/>
                                        <p:tgtEl>
                                          <p:spTgt spid="9221"/>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9227"/>
                                        </p:tgtEl>
                                        <p:attrNameLst>
                                          <p:attrName>style.visibility</p:attrName>
                                        </p:attrNameLst>
                                      </p:cBhvr>
                                      <p:to>
                                        <p:strVal val="visible"/>
                                      </p:to>
                                    </p:set>
                                    <p:animEffect>
                                      <p:cBhvr>
                                        <p:cTn id="27" dur="500"/>
                                        <p:tgtEl>
                                          <p:spTgt spid="9227"/>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9226"/>
                                        </p:tgtEl>
                                        <p:attrNameLst>
                                          <p:attrName>style.visibility</p:attrName>
                                        </p:attrNameLst>
                                      </p:cBhvr>
                                      <p:to>
                                        <p:strVal val="visible"/>
                                      </p:to>
                                    </p:set>
                                    <p:animEffect>
                                      <p:cBhvr>
                                        <p:cTn id="31" dur="500"/>
                                        <p:tgtEl>
                                          <p:spTgt spid="9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ldLvl="0" animBg="1" autoUpdateAnimBg="0"/>
      <p:bldP spid="9220" grpId="0" bldLvl="0" autoUpdateAnimBg="0"/>
      <p:bldP spid="9226" grpId="0" bldLvl="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5"/>
          <p:cNvSpPr>
            <a:spLocks noChangeArrowheads="1"/>
          </p:cNvSpPr>
          <p:nvPr/>
        </p:nvSpPr>
        <p:spPr bwMode="auto">
          <a:xfrm>
            <a:off x="4527550" y="2082800"/>
            <a:ext cx="2816225" cy="4192588"/>
          </a:xfrm>
          <a:prstGeom prst="rect">
            <a:avLst/>
          </a:prstGeom>
          <a:blipFill dpi="0" rotWithShape="1">
            <a:blip r:embed="rId1" cstate="print"/>
            <a:srcRect/>
            <a:stretch>
              <a:fillRect/>
            </a:stretch>
          </a:blip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243" name="直接连接符 17"/>
          <p:cNvSpPr>
            <a:spLocks noChangeShapeType="1"/>
          </p:cNvSpPr>
          <p:nvPr/>
        </p:nvSpPr>
        <p:spPr bwMode="auto">
          <a:xfrm>
            <a:off x="660400" y="958850"/>
            <a:ext cx="2757488" cy="1588"/>
          </a:xfrm>
          <a:prstGeom prst="line">
            <a:avLst/>
          </a:prstGeom>
          <a:noFill/>
          <a:ln w="38100" cap="flat" cmpd="sng">
            <a:solidFill>
              <a:schemeClr val="bg1"/>
            </a:solidFill>
            <a:miter lim="800000"/>
          </a:ln>
        </p:spPr>
        <p:txBody>
          <a:bodyPr/>
          <a:lstStyle/>
          <a:p>
            <a:endParaRPr lang="zh-CN" altLang="en-US"/>
          </a:p>
        </p:txBody>
      </p:sp>
      <p:grpSp>
        <p:nvGrpSpPr>
          <p:cNvPr id="10244" name="Group 4"/>
          <p:cNvGrpSpPr/>
          <p:nvPr/>
        </p:nvGrpSpPr>
        <p:grpSpPr bwMode="auto">
          <a:xfrm>
            <a:off x="711200" y="3895725"/>
            <a:ext cx="285750" cy="339725"/>
            <a:chOff x="0" y="0"/>
            <a:chExt cx="287258" cy="338554"/>
          </a:xfrm>
        </p:grpSpPr>
        <p:sp>
          <p:nvSpPr>
            <p:cNvPr id="10245" name="矩形 20"/>
            <p:cNvSpPr>
              <a:spLocks noChangeArrowheads="1"/>
            </p:cNvSpPr>
            <p:nvPr/>
          </p:nvSpPr>
          <p:spPr bwMode="auto">
            <a:xfrm rot="2700000">
              <a:off x="16141" y="61548"/>
              <a:ext cx="254976" cy="254976"/>
            </a:xfrm>
            <a:prstGeom prst="rect">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246" name="文本框 21"/>
            <p:cNvSpPr>
              <a:spLocks noChangeArrowheads="1"/>
            </p:cNvSpPr>
            <p:nvPr/>
          </p:nvSpPr>
          <p:spPr bwMode="auto">
            <a:xfrm>
              <a:off x="0" y="0"/>
              <a:ext cx="287258" cy="338554"/>
            </a:xfrm>
            <a:prstGeom prst="rect">
              <a:avLst/>
            </a:prstGeom>
            <a:noFill/>
            <a:ln w="9525">
              <a:noFill/>
              <a:miter lim="800000"/>
            </a:ln>
          </p:spPr>
          <p:txBody>
            <a:bodyPr wrap="none">
              <a:spAutoFit/>
            </a:bodyPr>
            <a:lstStyle/>
            <a:p>
              <a:pPr algn="ctr"/>
              <a:r>
                <a:rPr lang="en-US" sz="1600">
                  <a:solidFill>
                    <a:srgbClr val="FFFFFF"/>
                  </a:solidFill>
                  <a:latin typeface="Times New Roman" panose="02020603050405020304" pitchFamily="18" charset="0"/>
                  <a:ea typeface="华文楷体" pitchFamily="2" charset="-122"/>
                  <a:sym typeface="Times New Roman" panose="02020603050405020304" pitchFamily="18" charset="0"/>
                </a:rPr>
                <a:t>1</a:t>
              </a:r>
              <a:endParaRPr lang="zh-CN" altLang="en-US" sz="16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grpSp>
        <p:nvGrpSpPr>
          <p:cNvPr id="10247" name="Group 7"/>
          <p:cNvGrpSpPr/>
          <p:nvPr/>
        </p:nvGrpSpPr>
        <p:grpSpPr bwMode="auto">
          <a:xfrm>
            <a:off x="7847013" y="3840163"/>
            <a:ext cx="287337" cy="338137"/>
            <a:chOff x="0" y="0"/>
            <a:chExt cx="287258" cy="338554"/>
          </a:xfrm>
        </p:grpSpPr>
        <p:sp>
          <p:nvSpPr>
            <p:cNvPr id="10248" name="矩形 23"/>
            <p:cNvSpPr>
              <a:spLocks noChangeArrowheads="1"/>
            </p:cNvSpPr>
            <p:nvPr/>
          </p:nvSpPr>
          <p:spPr bwMode="auto">
            <a:xfrm rot="2700000">
              <a:off x="16141" y="61548"/>
              <a:ext cx="254976" cy="254976"/>
            </a:xfrm>
            <a:prstGeom prst="rect">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249" name="文本框 24"/>
            <p:cNvSpPr>
              <a:spLocks noChangeArrowheads="1"/>
            </p:cNvSpPr>
            <p:nvPr/>
          </p:nvSpPr>
          <p:spPr bwMode="auto">
            <a:xfrm>
              <a:off x="0" y="0"/>
              <a:ext cx="287258" cy="338554"/>
            </a:xfrm>
            <a:prstGeom prst="rect">
              <a:avLst/>
            </a:prstGeom>
            <a:noFill/>
            <a:ln w="9525">
              <a:noFill/>
              <a:miter lim="800000"/>
            </a:ln>
          </p:spPr>
          <p:txBody>
            <a:bodyPr wrap="none">
              <a:spAutoFit/>
            </a:bodyPr>
            <a:lstStyle/>
            <a:p>
              <a:pPr algn="ctr"/>
              <a:r>
                <a:rPr lang="en-US" sz="1600">
                  <a:solidFill>
                    <a:srgbClr val="FFFFFF"/>
                  </a:solidFill>
                  <a:latin typeface="Times New Roman" panose="02020603050405020304" pitchFamily="18" charset="0"/>
                  <a:ea typeface="华文楷体" pitchFamily="2" charset="-122"/>
                  <a:sym typeface="Times New Roman" panose="02020603050405020304" pitchFamily="18" charset="0"/>
                </a:rPr>
                <a:t>2</a:t>
              </a:r>
              <a:endParaRPr lang="zh-CN" altLang="en-US" sz="1600">
                <a:solidFill>
                  <a:srgbClr val="FFFFFF"/>
                </a:solidFill>
                <a:latin typeface="Times New Roman" panose="02020603050405020304" pitchFamily="18" charset="0"/>
                <a:ea typeface="华文楷体" pitchFamily="2" charset="-122"/>
                <a:sym typeface="Times New Roman" panose="02020603050405020304" pitchFamily="18" charset="0"/>
              </a:endParaRPr>
            </a:p>
          </p:txBody>
        </p:sp>
      </p:grpSp>
      <p:sp>
        <p:nvSpPr>
          <p:cNvPr id="10250" name="文本框 25"/>
          <p:cNvSpPr>
            <a:spLocks noChangeArrowheads="1"/>
          </p:cNvSpPr>
          <p:nvPr/>
        </p:nvSpPr>
        <p:spPr bwMode="auto">
          <a:xfrm>
            <a:off x="1400175" y="2371725"/>
            <a:ext cx="3165475" cy="1200150"/>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SOMETHING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10251" name="文本框 26"/>
          <p:cNvSpPr>
            <a:spLocks noChangeArrowheads="1"/>
          </p:cNvSpPr>
          <p:nvPr/>
        </p:nvSpPr>
        <p:spPr bwMode="auto">
          <a:xfrm>
            <a:off x="1400175" y="3827463"/>
            <a:ext cx="2792413" cy="1477962"/>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0252" name="文本框 27"/>
          <p:cNvSpPr>
            <a:spLocks noChangeArrowheads="1"/>
          </p:cNvSpPr>
          <p:nvPr/>
        </p:nvSpPr>
        <p:spPr bwMode="auto">
          <a:xfrm>
            <a:off x="7708900" y="4235450"/>
            <a:ext cx="3165475" cy="830263"/>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10253" name="直接连接符 29"/>
          <p:cNvSpPr>
            <a:spLocks noChangeShapeType="1"/>
          </p:cNvSpPr>
          <p:nvPr/>
        </p:nvSpPr>
        <p:spPr bwMode="auto">
          <a:xfrm>
            <a:off x="1528763" y="3646488"/>
            <a:ext cx="1903412" cy="1587"/>
          </a:xfrm>
          <a:prstGeom prst="line">
            <a:avLst/>
          </a:prstGeom>
          <a:noFill/>
          <a:ln w="38100" cap="flat" cmpd="sng">
            <a:solidFill>
              <a:schemeClr val="bg1"/>
            </a:solidFill>
            <a:miter lim="800000"/>
          </a:ln>
        </p:spPr>
        <p:txBody>
          <a:bodyPr/>
          <a:lstStyle/>
          <a:p>
            <a:endParaRPr lang="zh-CN" altLang="en-US"/>
          </a:p>
        </p:txBody>
      </p:sp>
      <p:sp>
        <p:nvSpPr>
          <p:cNvPr id="10254" name="文本框 30"/>
          <p:cNvSpPr>
            <a:spLocks noChangeArrowheads="1"/>
          </p:cNvSpPr>
          <p:nvPr/>
        </p:nvSpPr>
        <p:spPr bwMode="auto">
          <a:xfrm>
            <a:off x="7969250" y="1093788"/>
            <a:ext cx="3165475" cy="830262"/>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a:t>
            </a:r>
            <a:endParaRPr lang="zh-CN" altLang="en-US" sz="2400">
              <a:solidFill>
                <a:schemeClr val="bg1"/>
              </a:solidFill>
              <a:latin typeface="Times New Roman" panose="02020603050405020304" pitchFamily="18" charset="0"/>
              <a:sym typeface="Times New Roman" panose="02020603050405020304" pitchFamily="18" charset="0"/>
            </a:endParaRPr>
          </a:p>
          <a:p>
            <a:r>
              <a:rPr lang="en-US" sz="2400">
                <a:solidFill>
                  <a:schemeClr val="bg1"/>
                </a:solidFill>
                <a:latin typeface="Times New Roman" panose="02020603050405020304" pitchFamily="18" charset="0"/>
                <a:sym typeface="Times New Roman" panose="02020603050405020304" pitchFamily="18" charset="0"/>
              </a:rPr>
              <a:t>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10255" name="直接连接符 31"/>
          <p:cNvSpPr>
            <a:spLocks noChangeShapeType="1"/>
          </p:cNvSpPr>
          <p:nvPr/>
        </p:nvSpPr>
        <p:spPr bwMode="auto">
          <a:xfrm>
            <a:off x="4259263" y="2082800"/>
            <a:ext cx="304800" cy="0"/>
          </a:xfrm>
          <a:prstGeom prst="line">
            <a:avLst/>
          </a:prstGeom>
          <a:noFill/>
          <a:ln w="38100" cap="flat" cmpd="sng">
            <a:solidFill>
              <a:schemeClr val="bg1"/>
            </a:solidFill>
            <a:miter lim="800000"/>
          </a:ln>
        </p:spPr>
        <p:txBody>
          <a:bodyPr/>
          <a:lstStyle/>
          <a:p>
            <a:endParaRPr lang="zh-CN" altLang="en-US"/>
          </a:p>
        </p:txBody>
      </p:sp>
      <p:sp>
        <p:nvSpPr>
          <p:cNvPr id="10256" name="文本框 32"/>
          <p:cNvSpPr>
            <a:spLocks noChangeArrowheads="1"/>
          </p:cNvSpPr>
          <p:nvPr/>
        </p:nvSpPr>
        <p:spPr bwMode="auto">
          <a:xfrm>
            <a:off x="2959100" y="1033463"/>
            <a:ext cx="7427913" cy="708025"/>
          </a:xfrm>
          <a:prstGeom prst="rect">
            <a:avLst/>
          </a:prstGeom>
          <a:noFill/>
          <a:ln w="9525">
            <a:noFill/>
            <a:miter lim="800000"/>
          </a:ln>
        </p:spPr>
        <p:txBody>
          <a:bodyPr>
            <a:spAutoFit/>
          </a:bodyPr>
          <a:lstStyle/>
          <a:p>
            <a:r>
              <a:rPr lang="en-US" sz="4000">
                <a:solidFill>
                  <a:schemeClr val="bg1"/>
                </a:solidFill>
                <a:latin typeface="Times New Roman" panose="02020603050405020304" pitchFamily="18" charset="0"/>
                <a:sym typeface="Times New Roman" panose="02020603050405020304" pitchFamily="18" charset="0"/>
              </a:rPr>
              <a:t>TYPE HERE</a:t>
            </a:r>
            <a:endParaRPr lang="zh-CN" altLang="en-US" sz="4000">
              <a:solidFill>
                <a:schemeClr val="bg1"/>
              </a:solidFill>
              <a:latin typeface="Times New Roman" panose="02020603050405020304" pitchFamily="18" charset="0"/>
              <a:sym typeface="Times New Roman" panose="02020603050405020304" pitchFamily="18" charset="0"/>
            </a:endParaRPr>
          </a:p>
        </p:txBody>
      </p:sp>
      <p:sp>
        <p:nvSpPr>
          <p:cNvPr id="10257" name="文本框 33"/>
          <p:cNvSpPr>
            <a:spLocks noChangeArrowheads="1"/>
          </p:cNvSpPr>
          <p:nvPr/>
        </p:nvSpPr>
        <p:spPr bwMode="auto">
          <a:xfrm>
            <a:off x="2933700" y="1593850"/>
            <a:ext cx="4410075" cy="368300"/>
          </a:xfrm>
          <a:prstGeom prst="rect">
            <a:avLst/>
          </a:prstGeom>
          <a:noFill/>
          <a:ln w="9525">
            <a:noFill/>
            <a:miter lim="800000"/>
          </a:ln>
        </p:spPr>
        <p:txBody>
          <a:bodyPr>
            <a:spAutoFit/>
          </a:bodyPr>
          <a:lstStyle/>
          <a:p>
            <a:r>
              <a:rPr lang="zh-CN" altLang="en-US">
                <a:solidFill>
                  <a:srgbClr val="A46C24"/>
                </a:solidFill>
                <a:latin typeface="华文楷体" pitchFamily="2" charset="-122"/>
                <a:ea typeface="华文楷体" pitchFamily="2" charset="-122"/>
                <a:sym typeface="Times New Roman" panose="02020603050405020304" pitchFamily="18" charset="0"/>
              </a:rPr>
              <a:t>这里输入文本这里输入文本这里输入文本。</a:t>
            </a:r>
            <a:endParaRPr lang="zh-CN" altLang="en-US">
              <a:solidFill>
                <a:srgbClr val="A46C24"/>
              </a:solidFill>
              <a:latin typeface="华文楷体" pitchFamily="2" charset="-122"/>
              <a:ea typeface="华文楷体" pitchFamily="2" charset="-122"/>
              <a:sym typeface="Times New Roman" panose="02020603050405020304" pitchFamily="18" charset="0"/>
            </a:endParaRPr>
          </a:p>
        </p:txBody>
      </p:sp>
      <p:grpSp>
        <p:nvGrpSpPr>
          <p:cNvPr id="10258" name="Group 18"/>
          <p:cNvGrpSpPr/>
          <p:nvPr/>
        </p:nvGrpSpPr>
        <p:grpSpPr bwMode="auto">
          <a:xfrm>
            <a:off x="7708900" y="5137150"/>
            <a:ext cx="3822700" cy="893763"/>
            <a:chOff x="0" y="0"/>
            <a:chExt cx="3821961" cy="894290"/>
          </a:xfrm>
        </p:grpSpPr>
        <p:sp>
          <p:nvSpPr>
            <p:cNvPr id="10259" name="文本框 34"/>
            <p:cNvSpPr>
              <a:spLocks noChangeArrowheads="1"/>
            </p:cNvSpPr>
            <p:nvPr/>
          </p:nvSpPr>
          <p:spPr bwMode="auto">
            <a:xfrm>
              <a:off x="0" y="38907"/>
              <a:ext cx="3821961" cy="369332"/>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0260" name="直接连接符 35"/>
            <p:cNvSpPr>
              <a:spLocks noChangeShapeType="1"/>
            </p:cNvSpPr>
            <p:nvPr/>
          </p:nvSpPr>
          <p:spPr bwMode="auto">
            <a:xfrm>
              <a:off x="94023" y="0"/>
              <a:ext cx="2893479" cy="1"/>
            </a:xfrm>
            <a:prstGeom prst="line">
              <a:avLst/>
            </a:prstGeom>
            <a:noFill/>
            <a:ln w="6350" cap="flat" cmpd="sng">
              <a:solidFill>
                <a:srgbClr val="BFBFBF"/>
              </a:solidFill>
              <a:miter lim="800000"/>
            </a:ln>
          </p:spPr>
          <p:txBody>
            <a:bodyPr/>
            <a:lstStyle/>
            <a:p>
              <a:endParaRPr lang="zh-CN" altLang="en-US"/>
            </a:p>
          </p:txBody>
        </p:sp>
        <p:sp>
          <p:nvSpPr>
            <p:cNvPr id="10261" name="直接连接符 39"/>
            <p:cNvSpPr>
              <a:spLocks noChangeShapeType="1"/>
            </p:cNvSpPr>
            <p:nvPr/>
          </p:nvSpPr>
          <p:spPr bwMode="auto">
            <a:xfrm>
              <a:off x="94023" y="447146"/>
              <a:ext cx="2893479" cy="1"/>
            </a:xfrm>
            <a:prstGeom prst="line">
              <a:avLst/>
            </a:prstGeom>
            <a:noFill/>
            <a:ln w="6350" cap="flat" cmpd="sng">
              <a:solidFill>
                <a:srgbClr val="BFBFBF"/>
              </a:solidFill>
              <a:miter lim="800000"/>
            </a:ln>
          </p:spPr>
          <p:txBody>
            <a:bodyPr/>
            <a:lstStyle/>
            <a:p>
              <a:endParaRPr lang="zh-CN" altLang="en-US"/>
            </a:p>
          </p:txBody>
        </p:sp>
        <p:sp>
          <p:nvSpPr>
            <p:cNvPr id="10262" name="文本框 40"/>
            <p:cNvSpPr>
              <a:spLocks noChangeArrowheads="1"/>
            </p:cNvSpPr>
            <p:nvPr/>
          </p:nvSpPr>
          <p:spPr bwMode="auto">
            <a:xfrm>
              <a:off x="0" y="486053"/>
              <a:ext cx="3821961" cy="369332"/>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0263" name="直接连接符 41"/>
            <p:cNvSpPr>
              <a:spLocks noChangeShapeType="1"/>
            </p:cNvSpPr>
            <p:nvPr/>
          </p:nvSpPr>
          <p:spPr bwMode="auto">
            <a:xfrm>
              <a:off x="94023" y="894290"/>
              <a:ext cx="2893479" cy="1"/>
            </a:xfrm>
            <a:prstGeom prst="line">
              <a:avLst/>
            </a:prstGeom>
            <a:noFill/>
            <a:ln w="6350" cap="flat" cmpd="sng">
              <a:solidFill>
                <a:srgbClr val="BFBFBF"/>
              </a:solidFill>
              <a:miter lim="800000"/>
            </a:ln>
          </p:spPr>
          <p:txBody>
            <a:bodyPr/>
            <a:lstStyle/>
            <a:p>
              <a:endParaRPr lang="zh-CN" altLang="en-US"/>
            </a:p>
          </p:txBody>
        </p:sp>
      </p:grpSp>
      <p:grpSp>
        <p:nvGrpSpPr>
          <p:cNvPr id="10264" name="Group 24"/>
          <p:cNvGrpSpPr/>
          <p:nvPr/>
        </p:nvGrpSpPr>
        <p:grpSpPr bwMode="auto">
          <a:xfrm>
            <a:off x="3249613" y="5534025"/>
            <a:ext cx="1814512" cy="490538"/>
            <a:chOff x="0" y="0"/>
            <a:chExt cx="1813362" cy="491119"/>
          </a:xfrm>
        </p:grpSpPr>
        <p:sp>
          <p:nvSpPr>
            <p:cNvPr id="10265" name="平行四边形 42"/>
            <p:cNvSpPr>
              <a:spLocks noChangeArrowheads="1"/>
            </p:cNvSpPr>
            <p:nvPr/>
          </p:nvSpPr>
          <p:spPr bwMode="auto">
            <a:xfrm>
              <a:off x="0" y="0"/>
              <a:ext cx="1813362" cy="491119"/>
            </a:xfrm>
            <a:prstGeom prst="parallelogram">
              <a:avLst>
                <a:gd name="adj" fmla="val 33316"/>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266" name="矩形 43"/>
            <p:cNvSpPr>
              <a:spLocks noChangeArrowheads="1"/>
            </p:cNvSpPr>
            <p:nvPr/>
          </p:nvSpPr>
          <p:spPr bwMode="auto">
            <a:xfrm>
              <a:off x="121851" y="54525"/>
              <a:ext cx="1569660" cy="369332"/>
            </a:xfrm>
            <a:prstGeom prst="rect">
              <a:avLst/>
            </a:prstGeom>
            <a:noFill/>
            <a:ln w="9525">
              <a:noFill/>
              <a:miter lim="800000"/>
            </a:ln>
          </p:spPr>
          <p:txBody>
            <a:bodyPr wrap="none">
              <a:spAutoFit/>
            </a:bodyPr>
            <a:lstStyle/>
            <a:p>
              <a:r>
                <a:rPr lang="zh-CN" altLang="en-US">
                  <a:solidFill>
                    <a:srgbClr val="FFFFFF"/>
                  </a:solidFill>
                  <a:latin typeface="华文楷体" pitchFamily="2" charset="-122"/>
                  <a:ea typeface="华文楷体" pitchFamily="2" charset="-122"/>
                  <a:sym typeface="Times New Roman" panose="02020603050405020304" pitchFamily="18" charset="0"/>
                </a:rPr>
                <a:t>这里输入文本</a:t>
              </a:r>
              <a:endParaRPr lang="zh-CN" altLang="en-US">
                <a:solidFill>
                  <a:srgbClr val="FFFFFF"/>
                </a:solidFill>
                <a:latin typeface="Calibri" panose="020F0502020204030204" pitchFamily="34" charset="0"/>
                <a:sym typeface="宋体" panose="02010600030101010101" pitchFamily="2" charset="-122"/>
              </a:endParaRPr>
            </a:p>
          </p:txBody>
        </p:sp>
      </p:grpSp>
      <p:pic>
        <p:nvPicPr>
          <p:cNvPr id="10267" name="Picture 27"/>
          <p:cNvPicPr>
            <a:picLocks noChangeAspect="1" noChangeArrowheads="1"/>
          </p:cNvPicPr>
          <p:nvPr/>
        </p:nvPicPr>
        <p:blipFill>
          <a:blip r:embed="rId2" cstate="print"/>
          <a:srcRect/>
          <a:stretch>
            <a:fillRect/>
          </a:stretch>
        </p:blipFill>
        <p:spPr bwMode="auto">
          <a:xfrm>
            <a:off x="8459788" y="2243138"/>
            <a:ext cx="1833562" cy="1843087"/>
          </a:xfrm>
          <a:prstGeom prst="rect">
            <a:avLst/>
          </a:prstGeom>
          <a:noFill/>
          <a:ln w="9525">
            <a:noFill/>
            <a:miter lim="800000"/>
            <a:headEnd/>
            <a:tailEnd/>
          </a:ln>
          <a:effec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3"/>
                                        </p:tgtEl>
                                        <p:attrNameLst>
                                          <p:attrName>style.visibility</p:attrName>
                                        </p:attrNameLst>
                                      </p:cBhvr>
                                      <p:to>
                                        <p:strVal val="visible"/>
                                      </p:to>
                                    </p:set>
                                    <p:animEffect>
                                      <p:cBhvr>
                                        <p:cTn id="7" dur="500"/>
                                        <p:tgtEl>
                                          <p:spTgt spid="1024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0256"/>
                                        </p:tgtEl>
                                        <p:attrNameLst>
                                          <p:attrName>style.visibility</p:attrName>
                                        </p:attrNameLst>
                                      </p:cBhvr>
                                      <p:to>
                                        <p:strVal val="visible"/>
                                      </p:to>
                                    </p:set>
                                    <p:anim calcmode="lin" valueType="num">
                                      <p:cBhvr>
                                        <p:cTn id="11" dur="500" fill="hold"/>
                                        <p:tgtEl>
                                          <p:spTgt spid="1025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0256"/>
                                        </p:tgtEl>
                                        <p:attrNameLst>
                                          <p:attrName>ppt_y</p:attrName>
                                        </p:attrNameLst>
                                      </p:cBhvr>
                                      <p:tavLst>
                                        <p:tav tm="0">
                                          <p:val>
                                            <p:strVal val="#ppt_y"/>
                                          </p:val>
                                        </p:tav>
                                        <p:tav tm="100000">
                                          <p:val>
                                            <p:strVal val="#ppt_y"/>
                                          </p:val>
                                        </p:tav>
                                      </p:tavLst>
                                    </p:anim>
                                    <p:anim calcmode="lin" valueType="num">
                                      <p:cBhvr>
                                        <p:cTn id="13" dur="500" fill="hold"/>
                                        <p:tgtEl>
                                          <p:spTgt spid="1025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0256"/>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10256"/>
                                        </p:tgtEl>
                                      </p:cBhvr>
                                    </p:animEffect>
                                  </p:childTnLst>
                                </p:cTn>
                              </p:par>
                            </p:childTnLst>
                          </p:cTn>
                        </p:par>
                        <p:par>
                          <p:cTn id="16" fill="hold">
                            <p:stCondLst>
                              <p:cond delay="1399"/>
                            </p:stCondLst>
                            <p:childTnLst>
                              <p:par>
                                <p:cTn id="17" presetID="22" presetClass="entr" presetSubtype="8" fill="hold" grpId="0" nodeType="afterEffect">
                                  <p:stCondLst>
                                    <p:cond delay="0"/>
                                  </p:stCondLst>
                                  <p:childTnLst>
                                    <p:set>
                                      <p:cBhvr>
                                        <p:cTn id="18" dur="1" fill="hold">
                                          <p:stCondLst>
                                            <p:cond delay="0"/>
                                          </p:stCondLst>
                                        </p:cTn>
                                        <p:tgtEl>
                                          <p:spTgt spid="10257"/>
                                        </p:tgtEl>
                                        <p:attrNameLst>
                                          <p:attrName>style.visibility</p:attrName>
                                        </p:attrNameLst>
                                      </p:cBhvr>
                                      <p:to>
                                        <p:strVal val="visible"/>
                                      </p:to>
                                    </p:set>
                                    <p:animEffect>
                                      <p:cBhvr>
                                        <p:cTn id="19" dur="500"/>
                                        <p:tgtEl>
                                          <p:spTgt spid="10257"/>
                                        </p:tgtEl>
                                      </p:cBhvr>
                                    </p:animEffect>
                                  </p:childTnLst>
                                </p:cTn>
                              </p:par>
                            </p:childTnLst>
                          </p:cTn>
                        </p:par>
                        <p:par>
                          <p:cTn id="20" fill="hold">
                            <p:stCondLst>
                              <p:cond delay="1899"/>
                            </p:stCondLst>
                            <p:childTnLst>
                              <p:par>
                                <p:cTn id="21" presetID="37" presetClass="entr" presetSubtype="0" fill="hold" nodeType="afterEffect">
                                  <p:stCondLst>
                                    <p:cond delay="0"/>
                                  </p:stCondLst>
                                  <p:childTnLst>
                                    <p:set>
                                      <p:cBhvr>
                                        <p:cTn id="22" dur="1" fill="hold">
                                          <p:stCondLst>
                                            <p:cond delay="0"/>
                                          </p:stCondLst>
                                        </p:cTn>
                                        <p:tgtEl>
                                          <p:spTgt spid="10244"/>
                                        </p:tgtEl>
                                        <p:attrNameLst>
                                          <p:attrName>style.visibility</p:attrName>
                                        </p:attrNameLst>
                                      </p:cBhvr>
                                      <p:to>
                                        <p:strVal val="visible"/>
                                      </p:to>
                                    </p:set>
                                    <p:animEffect>
                                      <p:cBhvr>
                                        <p:cTn id="23" dur="1000"/>
                                        <p:tgtEl>
                                          <p:spTgt spid="10244"/>
                                        </p:tgtEl>
                                      </p:cBhvr>
                                    </p:animEffect>
                                    <p:anim calcmode="lin" valueType="num">
                                      <p:cBhvr>
                                        <p:cTn id="24" dur="1000" fill="hold"/>
                                        <p:tgtEl>
                                          <p:spTgt spid="10244"/>
                                        </p:tgtEl>
                                        <p:attrNameLst>
                                          <p:attrName>ppt_x</p:attrName>
                                        </p:attrNameLst>
                                      </p:cBhvr>
                                      <p:tavLst>
                                        <p:tav tm="0">
                                          <p:val>
                                            <p:strVal val="#ppt_x"/>
                                          </p:val>
                                        </p:tav>
                                        <p:tav tm="100000">
                                          <p:val>
                                            <p:strVal val="#ppt_x"/>
                                          </p:val>
                                        </p:tav>
                                      </p:tavLst>
                                    </p:anim>
                                    <p:anim calcmode="lin" valueType="num">
                                      <p:cBhvr>
                                        <p:cTn id="25" dur="900" decel="100000" fill="hold"/>
                                        <p:tgtEl>
                                          <p:spTgt spid="10244"/>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0244"/>
                                        </p:tgtEl>
                                        <p:attrNameLst>
                                          <p:attrName>ppt_y</p:attrName>
                                        </p:attrNameLst>
                                      </p:cBhvr>
                                      <p:tavLst>
                                        <p:tav tm="0">
                                          <p:val>
                                            <p:strVal val="#ppt_y-.03"/>
                                          </p:val>
                                        </p:tav>
                                        <p:tav tm="100000">
                                          <p:val>
                                            <p:strVal val="#ppt_y"/>
                                          </p:val>
                                        </p:tav>
                                      </p:tavLst>
                                    </p:anim>
                                  </p:childTnLst>
                                </p:cTn>
                              </p:par>
                            </p:childTnLst>
                          </p:cTn>
                        </p:par>
                        <p:par>
                          <p:cTn id="27" fill="hold">
                            <p:stCondLst>
                              <p:cond delay="2899"/>
                            </p:stCondLst>
                            <p:childTnLst>
                              <p:par>
                                <p:cTn id="28" presetID="22" presetClass="entr" presetSubtype="1" fill="hold" grpId="0" nodeType="afterEffect">
                                  <p:stCondLst>
                                    <p:cond delay="0"/>
                                  </p:stCondLst>
                                  <p:childTnLst>
                                    <p:set>
                                      <p:cBhvr>
                                        <p:cTn id="29" dur="1" fill="hold">
                                          <p:stCondLst>
                                            <p:cond delay="0"/>
                                          </p:stCondLst>
                                        </p:cTn>
                                        <p:tgtEl>
                                          <p:spTgt spid="10250"/>
                                        </p:tgtEl>
                                        <p:attrNameLst>
                                          <p:attrName>style.visibility</p:attrName>
                                        </p:attrNameLst>
                                      </p:cBhvr>
                                      <p:to>
                                        <p:strVal val="visible"/>
                                      </p:to>
                                    </p:set>
                                    <p:animEffect>
                                      <p:cBhvr>
                                        <p:cTn id="30" dur="500"/>
                                        <p:tgtEl>
                                          <p:spTgt spid="10250"/>
                                        </p:tgtEl>
                                      </p:cBhvr>
                                    </p:animEffect>
                                  </p:childTnLst>
                                </p:cTn>
                              </p:par>
                            </p:childTnLst>
                          </p:cTn>
                        </p:par>
                        <p:par>
                          <p:cTn id="31" fill="hold">
                            <p:stCondLst>
                              <p:cond delay="3399"/>
                            </p:stCondLst>
                            <p:childTnLst>
                              <p:par>
                                <p:cTn id="32" presetID="22" presetClass="entr" presetSubtype="8" fill="hold" grpId="0" nodeType="afterEffect">
                                  <p:stCondLst>
                                    <p:cond delay="0"/>
                                  </p:stCondLst>
                                  <p:childTnLst>
                                    <p:set>
                                      <p:cBhvr>
                                        <p:cTn id="33" dur="1" fill="hold">
                                          <p:stCondLst>
                                            <p:cond delay="0"/>
                                          </p:stCondLst>
                                        </p:cTn>
                                        <p:tgtEl>
                                          <p:spTgt spid="10253"/>
                                        </p:tgtEl>
                                        <p:attrNameLst>
                                          <p:attrName>style.visibility</p:attrName>
                                        </p:attrNameLst>
                                      </p:cBhvr>
                                      <p:to>
                                        <p:strVal val="visible"/>
                                      </p:to>
                                    </p:set>
                                    <p:animEffect>
                                      <p:cBhvr>
                                        <p:cTn id="34" dur="500"/>
                                        <p:tgtEl>
                                          <p:spTgt spid="10253"/>
                                        </p:tgtEl>
                                      </p:cBhvr>
                                    </p:animEffect>
                                  </p:childTnLst>
                                </p:cTn>
                              </p:par>
                            </p:childTnLst>
                          </p:cTn>
                        </p:par>
                        <p:par>
                          <p:cTn id="35" fill="hold">
                            <p:stCondLst>
                              <p:cond delay="3899"/>
                            </p:stCondLst>
                            <p:childTnLst>
                              <p:par>
                                <p:cTn id="36" presetID="10" presetClass="entr" presetSubtype="0" fill="hold" grpId="0" nodeType="afterEffect">
                                  <p:stCondLst>
                                    <p:cond delay="0"/>
                                  </p:stCondLst>
                                  <p:childTnLst>
                                    <p:set>
                                      <p:cBhvr>
                                        <p:cTn id="37" dur="1" fill="hold">
                                          <p:stCondLst>
                                            <p:cond delay="0"/>
                                          </p:stCondLst>
                                        </p:cTn>
                                        <p:tgtEl>
                                          <p:spTgt spid="10251"/>
                                        </p:tgtEl>
                                        <p:attrNameLst>
                                          <p:attrName>style.visibility</p:attrName>
                                        </p:attrNameLst>
                                      </p:cBhvr>
                                      <p:to>
                                        <p:strVal val="visible"/>
                                      </p:to>
                                    </p:set>
                                    <p:animEffect>
                                      <p:cBhvr>
                                        <p:cTn id="38" dur="500"/>
                                        <p:tgtEl>
                                          <p:spTgt spid="10251"/>
                                        </p:tgtEl>
                                      </p:cBhvr>
                                    </p:animEffect>
                                  </p:childTnLst>
                                </p:cTn>
                              </p:par>
                            </p:childTnLst>
                          </p:cTn>
                        </p:par>
                        <p:par>
                          <p:cTn id="39" fill="hold">
                            <p:stCondLst>
                              <p:cond delay="4399"/>
                            </p:stCondLst>
                            <p:childTnLst>
                              <p:par>
                                <p:cTn id="40" presetID="10" presetClass="entr" presetSubtype="0" fill="hold" grpId="0" nodeType="afterEffect">
                                  <p:stCondLst>
                                    <p:cond delay="0"/>
                                  </p:stCondLst>
                                  <p:childTnLst>
                                    <p:set>
                                      <p:cBhvr>
                                        <p:cTn id="41" dur="1" fill="hold">
                                          <p:stCondLst>
                                            <p:cond delay="0"/>
                                          </p:stCondLst>
                                        </p:cTn>
                                        <p:tgtEl>
                                          <p:spTgt spid="10255"/>
                                        </p:tgtEl>
                                        <p:attrNameLst>
                                          <p:attrName>style.visibility</p:attrName>
                                        </p:attrNameLst>
                                      </p:cBhvr>
                                      <p:to>
                                        <p:strVal val="visible"/>
                                      </p:to>
                                    </p:set>
                                    <p:animEffect>
                                      <p:cBhvr>
                                        <p:cTn id="42" dur="500"/>
                                        <p:tgtEl>
                                          <p:spTgt spid="10255"/>
                                        </p:tgtEl>
                                      </p:cBhvr>
                                    </p:animEffect>
                                  </p:childTnLst>
                                </p:cTn>
                              </p:par>
                            </p:childTnLst>
                          </p:cTn>
                        </p:par>
                        <p:par>
                          <p:cTn id="43" fill="hold">
                            <p:stCondLst>
                              <p:cond delay="4899"/>
                            </p:stCondLst>
                            <p:childTnLst>
                              <p:par>
                                <p:cTn id="44" presetID="10" presetClass="entr" presetSubtype="0" fill="hold" grpId="0" nodeType="afterEffect">
                                  <p:stCondLst>
                                    <p:cond delay="0"/>
                                  </p:stCondLst>
                                  <p:childTnLst>
                                    <p:set>
                                      <p:cBhvr>
                                        <p:cTn id="45" dur="1" fill="hold">
                                          <p:stCondLst>
                                            <p:cond delay="0"/>
                                          </p:stCondLst>
                                        </p:cTn>
                                        <p:tgtEl>
                                          <p:spTgt spid="10242"/>
                                        </p:tgtEl>
                                        <p:attrNameLst>
                                          <p:attrName>style.visibility</p:attrName>
                                        </p:attrNameLst>
                                      </p:cBhvr>
                                      <p:to>
                                        <p:strVal val="visible"/>
                                      </p:to>
                                    </p:set>
                                    <p:animEffect>
                                      <p:cBhvr>
                                        <p:cTn id="46" dur="500"/>
                                        <p:tgtEl>
                                          <p:spTgt spid="10242"/>
                                        </p:tgtEl>
                                      </p:cBhvr>
                                    </p:animEffect>
                                  </p:childTnLst>
                                </p:cTn>
                              </p:par>
                            </p:childTnLst>
                          </p:cTn>
                        </p:par>
                        <p:par>
                          <p:cTn id="47" fill="hold">
                            <p:stCondLst>
                              <p:cond delay="5399"/>
                            </p:stCondLst>
                            <p:childTnLst>
                              <p:par>
                                <p:cTn id="48" presetID="2" presetClass="entr" presetSubtype="8" fill="hold" nodeType="afterEffect">
                                  <p:stCondLst>
                                    <p:cond delay="0"/>
                                  </p:stCondLst>
                                  <p:childTnLst>
                                    <p:set>
                                      <p:cBhvr>
                                        <p:cTn id="49" dur="1" fill="hold">
                                          <p:stCondLst>
                                            <p:cond delay="0"/>
                                          </p:stCondLst>
                                        </p:cTn>
                                        <p:tgtEl>
                                          <p:spTgt spid="10264"/>
                                        </p:tgtEl>
                                        <p:attrNameLst>
                                          <p:attrName>style.visibility</p:attrName>
                                        </p:attrNameLst>
                                      </p:cBhvr>
                                      <p:to>
                                        <p:strVal val="visible"/>
                                      </p:to>
                                    </p:set>
                                    <p:anim calcmode="lin" valueType="num">
                                      <p:cBhvr>
                                        <p:cTn id="50" dur="500" fill="hold"/>
                                        <p:tgtEl>
                                          <p:spTgt spid="10264"/>
                                        </p:tgtEl>
                                        <p:attrNameLst>
                                          <p:attrName>ppt_x</p:attrName>
                                        </p:attrNameLst>
                                      </p:cBhvr>
                                      <p:tavLst>
                                        <p:tav tm="0">
                                          <p:val>
                                            <p:strVal val="0-#ppt_w/2"/>
                                          </p:val>
                                        </p:tav>
                                        <p:tav tm="100000">
                                          <p:val>
                                            <p:strVal val="#ppt_x"/>
                                          </p:val>
                                        </p:tav>
                                      </p:tavLst>
                                    </p:anim>
                                    <p:anim calcmode="lin" valueType="num">
                                      <p:cBhvr>
                                        <p:cTn id="51" dur="500" fill="hold"/>
                                        <p:tgtEl>
                                          <p:spTgt spid="10264"/>
                                        </p:tgtEl>
                                        <p:attrNameLst>
                                          <p:attrName>ppt_y</p:attrName>
                                        </p:attrNameLst>
                                      </p:cBhvr>
                                      <p:tavLst>
                                        <p:tav tm="0">
                                          <p:val>
                                            <p:strVal val="#ppt_y"/>
                                          </p:val>
                                        </p:tav>
                                        <p:tav tm="100000">
                                          <p:val>
                                            <p:strVal val="#ppt_y"/>
                                          </p:val>
                                        </p:tav>
                                      </p:tavLst>
                                    </p:anim>
                                  </p:childTnLst>
                                </p:cTn>
                              </p:par>
                            </p:childTnLst>
                          </p:cTn>
                        </p:par>
                        <p:par>
                          <p:cTn id="52" fill="hold">
                            <p:stCondLst>
                              <p:cond delay="5899"/>
                            </p:stCondLst>
                            <p:childTnLst>
                              <p:par>
                                <p:cTn id="53" presetID="37" presetClass="entr" presetSubtype="0" fill="hold" nodeType="afterEffect">
                                  <p:stCondLst>
                                    <p:cond delay="0"/>
                                  </p:stCondLst>
                                  <p:childTnLst>
                                    <p:set>
                                      <p:cBhvr>
                                        <p:cTn id="54" dur="1" fill="hold">
                                          <p:stCondLst>
                                            <p:cond delay="0"/>
                                          </p:stCondLst>
                                        </p:cTn>
                                        <p:tgtEl>
                                          <p:spTgt spid="10247"/>
                                        </p:tgtEl>
                                        <p:attrNameLst>
                                          <p:attrName>style.visibility</p:attrName>
                                        </p:attrNameLst>
                                      </p:cBhvr>
                                      <p:to>
                                        <p:strVal val="visible"/>
                                      </p:to>
                                    </p:set>
                                    <p:animEffect>
                                      <p:cBhvr>
                                        <p:cTn id="55" dur="1000"/>
                                        <p:tgtEl>
                                          <p:spTgt spid="10247"/>
                                        </p:tgtEl>
                                      </p:cBhvr>
                                    </p:animEffect>
                                    <p:anim calcmode="lin" valueType="num">
                                      <p:cBhvr>
                                        <p:cTn id="56" dur="1000" fill="hold"/>
                                        <p:tgtEl>
                                          <p:spTgt spid="10247"/>
                                        </p:tgtEl>
                                        <p:attrNameLst>
                                          <p:attrName>ppt_x</p:attrName>
                                        </p:attrNameLst>
                                      </p:cBhvr>
                                      <p:tavLst>
                                        <p:tav tm="0">
                                          <p:val>
                                            <p:strVal val="#ppt_x"/>
                                          </p:val>
                                        </p:tav>
                                        <p:tav tm="100000">
                                          <p:val>
                                            <p:strVal val="#ppt_x"/>
                                          </p:val>
                                        </p:tav>
                                      </p:tavLst>
                                    </p:anim>
                                    <p:anim calcmode="lin" valueType="num">
                                      <p:cBhvr>
                                        <p:cTn id="57" dur="900" decel="100000" fill="hold"/>
                                        <p:tgtEl>
                                          <p:spTgt spid="10247"/>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0247"/>
                                        </p:tgtEl>
                                        <p:attrNameLst>
                                          <p:attrName>ppt_y</p:attrName>
                                        </p:attrNameLst>
                                      </p:cBhvr>
                                      <p:tavLst>
                                        <p:tav tm="0">
                                          <p:val>
                                            <p:strVal val="#ppt_y-.03"/>
                                          </p:val>
                                        </p:tav>
                                        <p:tav tm="100000">
                                          <p:val>
                                            <p:strVal val="#ppt_y"/>
                                          </p:val>
                                        </p:tav>
                                      </p:tavLst>
                                    </p:anim>
                                  </p:childTnLst>
                                </p:cTn>
                              </p:par>
                            </p:childTnLst>
                          </p:cTn>
                        </p:par>
                        <p:par>
                          <p:cTn id="59" fill="hold">
                            <p:stCondLst>
                              <p:cond delay="6899"/>
                            </p:stCondLst>
                            <p:childTnLst>
                              <p:par>
                                <p:cTn id="60" presetID="22" presetClass="entr" presetSubtype="1" fill="hold" grpId="0" nodeType="afterEffect">
                                  <p:stCondLst>
                                    <p:cond delay="0"/>
                                  </p:stCondLst>
                                  <p:childTnLst>
                                    <p:set>
                                      <p:cBhvr>
                                        <p:cTn id="61" dur="1" fill="hold">
                                          <p:stCondLst>
                                            <p:cond delay="0"/>
                                          </p:stCondLst>
                                        </p:cTn>
                                        <p:tgtEl>
                                          <p:spTgt spid="10252"/>
                                        </p:tgtEl>
                                        <p:attrNameLst>
                                          <p:attrName>style.visibility</p:attrName>
                                        </p:attrNameLst>
                                      </p:cBhvr>
                                      <p:to>
                                        <p:strVal val="visible"/>
                                      </p:to>
                                    </p:set>
                                    <p:animEffect>
                                      <p:cBhvr>
                                        <p:cTn id="62" dur="500"/>
                                        <p:tgtEl>
                                          <p:spTgt spid="10252"/>
                                        </p:tgtEl>
                                      </p:cBhvr>
                                    </p:animEffect>
                                  </p:childTnLst>
                                </p:cTn>
                              </p:par>
                            </p:childTnLst>
                          </p:cTn>
                        </p:par>
                        <p:par>
                          <p:cTn id="63" fill="hold">
                            <p:stCondLst>
                              <p:cond delay="7399"/>
                            </p:stCondLst>
                            <p:childTnLst>
                              <p:par>
                                <p:cTn id="64" presetID="22" presetClass="entr" presetSubtype="1" fill="hold" nodeType="afterEffect">
                                  <p:stCondLst>
                                    <p:cond delay="0"/>
                                  </p:stCondLst>
                                  <p:childTnLst>
                                    <p:set>
                                      <p:cBhvr>
                                        <p:cTn id="65" dur="1" fill="hold">
                                          <p:stCondLst>
                                            <p:cond delay="0"/>
                                          </p:stCondLst>
                                        </p:cTn>
                                        <p:tgtEl>
                                          <p:spTgt spid="10258"/>
                                        </p:tgtEl>
                                        <p:attrNameLst>
                                          <p:attrName>style.visibility</p:attrName>
                                        </p:attrNameLst>
                                      </p:cBhvr>
                                      <p:to>
                                        <p:strVal val="visible"/>
                                      </p:to>
                                    </p:set>
                                    <p:animEffect>
                                      <p:cBhvr>
                                        <p:cTn id="66" dur="500"/>
                                        <p:tgtEl>
                                          <p:spTgt spid="10258"/>
                                        </p:tgtEl>
                                      </p:cBhvr>
                                    </p:animEffect>
                                  </p:childTnLst>
                                </p:cTn>
                              </p:par>
                            </p:childTnLst>
                          </p:cTn>
                        </p:par>
                        <p:par>
                          <p:cTn id="67" fill="hold">
                            <p:stCondLst>
                              <p:cond delay="7899"/>
                            </p:stCondLst>
                            <p:childTnLst>
                              <p:par>
                                <p:cTn id="68" presetID="22" presetClass="entr" presetSubtype="1" fill="hold" grpId="0" nodeType="afterEffect">
                                  <p:stCondLst>
                                    <p:cond delay="0"/>
                                  </p:stCondLst>
                                  <p:childTnLst>
                                    <p:set>
                                      <p:cBhvr>
                                        <p:cTn id="69" dur="1" fill="hold">
                                          <p:stCondLst>
                                            <p:cond delay="0"/>
                                          </p:stCondLst>
                                        </p:cTn>
                                        <p:tgtEl>
                                          <p:spTgt spid="10254"/>
                                        </p:tgtEl>
                                        <p:attrNameLst>
                                          <p:attrName>style.visibility</p:attrName>
                                        </p:attrNameLst>
                                      </p:cBhvr>
                                      <p:to>
                                        <p:strVal val="visible"/>
                                      </p:to>
                                    </p:set>
                                    <p:animEffect>
                                      <p:cBhvr>
                                        <p:cTn id="70" dur="500"/>
                                        <p:tgtEl>
                                          <p:spTgt spid="10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ldLvl="0" animBg="1" autoUpdateAnimBg="0"/>
      <p:bldP spid="10243" grpId="0" animBg="1"/>
      <p:bldP spid="10250" grpId="0" bldLvl="0" autoUpdateAnimBg="0"/>
      <p:bldP spid="10251" grpId="0" bldLvl="0" autoUpdateAnimBg="0"/>
      <p:bldP spid="10252" grpId="0" bldLvl="0" autoUpdateAnimBg="0"/>
      <p:bldP spid="10253" grpId="0" animBg="1"/>
      <p:bldP spid="10254" grpId="0" bldLvl="0" autoUpdateAnimBg="0"/>
      <p:bldP spid="10255" grpId="0" animBg="1"/>
      <p:bldP spid="10256" grpId="0" bldLvl="0" autoUpdateAnimBg="0"/>
      <p:bldP spid="10257"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25"/>
          <p:cNvPicPr>
            <a:picLocks noChangeAspect="1" noChangeArrowheads="1"/>
          </p:cNvPicPr>
          <p:nvPr/>
        </p:nvPicPr>
        <p:blipFill>
          <a:blip r:embed="rId1" cstate="print"/>
          <a:srcRect t="43938"/>
          <a:stretch>
            <a:fillRect/>
          </a:stretch>
        </p:blipFill>
        <p:spPr bwMode="auto">
          <a:xfrm>
            <a:off x="7658100" y="5303838"/>
            <a:ext cx="2605088" cy="976312"/>
          </a:xfrm>
          <a:prstGeom prst="rect">
            <a:avLst/>
          </a:prstGeom>
          <a:noFill/>
          <a:ln w="9525">
            <a:noFill/>
            <a:miter lim="800000"/>
            <a:headEnd/>
            <a:tailEnd/>
          </a:ln>
        </p:spPr>
      </p:pic>
      <p:grpSp>
        <p:nvGrpSpPr>
          <p:cNvPr id="11267" name="Group 3"/>
          <p:cNvGrpSpPr/>
          <p:nvPr/>
        </p:nvGrpSpPr>
        <p:grpSpPr bwMode="auto">
          <a:xfrm>
            <a:off x="-47625" y="844550"/>
            <a:ext cx="12290425" cy="6013450"/>
            <a:chOff x="0" y="0"/>
            <a:chExt cx="12295162" cy="6013937"/>
          </a:xfrm>
        </p:grpSpPr>
        <p:grpSp>
          <p:nvGrpSpPr>
            <p:cNvPr id="11268" name="Group 4"/>
            <p:cNvGrpSpPr/>
            <p:nvPr/>
          </p:nvGrpSpPr>
          <p:grpSpPr bwMode="auto">
            <a:xfrm>
              <a:off x="0" y="0"/>
              <a:ext cx="12295162" cy="4076281"/>
              <a:chOff x="0" y="0"/>
              <a:chExt cx="12295162" cy="4076281"/>
            </a:xfrm>
          </p:grpSpPr>
          <p:pic>
            <p:nvPicPr>
              <p:cNvPr id="11269" name="图片 23"/>
              <p:cNvPicPr>
                <a:picLocks noChangeAspect="1" noChangeArrowheads="1"/>
              </p:cNvPicPr>
              <p:nvPr/>
            </p:nvPicPr>
            <p:blipFill>
              <a:blip r:embed="rId2" cstate="print"/>
              <a:srcRect t="33823" b="21017"/>
              <a:stretch>
                <a:fillRect/>
              </a:stretch>
            </p:blipFill>
            <p:spPr bwMode="auto">
              <a:xfrm>
                <a:off x="0" y="1"/>
                <a:ext cx="12295162" cy="4076280"/>
              </a:xfrm>
              <a:prstGeom prst="rect">
                <a:avLst/>
              </a:prstGeom>
              <a:noFill/>
              <a:ln w="9525">
                <a:noFill/>
                <a:miter lim="800000"/>
                <a:headEnd/>
                <a:tailEnd/>
              </a:ln>
            </p:spPr>
          </p:pic>
          <p:sp>
            <p:nvSpPr>
              <p:cNvPr id="11270" name="矩形 16"/>
              <p:cNvSpPr>
                <a:spLocks noChangeArrowheads="1"/>
              </p:cNvSpPr>
              <p:nvPr/>
            </p:nvSpPr>
            <p:spPr bwMode="auto">
              <a:xfrm>
                <a:off x="51581" y="0"/>
                <a:ext cx="6457073" cy="4076281"/>
              </a:xfrm>
              <a:prstGeom prst="rect">
                <a:avLst/>
              </a:prstGeom>
              <a:solidFill>
                <a:schemeClr val="bg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1271" name="矩形 3"/>
            <p:cNvSpPr>
              <a:spLocks noChangeArrowheads="1"/>
            </p:cNvSpPr>
            <p:nvPr/>
          </p:nvSpPr>
          <p:spPr bwMode="auto">
            <a:xfrm>
              <a:off x="51581" y="3195674"/>
              <a:ext cx="5431809" cy="2818263"/>
            </a:xfrm>
            <a:prstGeom prst="rect">
              <a:avLst/>
            </a:prstGeom>
            <a:solidFill>
              <a:schemeClr val="tx1"/>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1272" name="矩形 6"/>
          <p:cNvSpPr>
            <a:spLocks noChangeArrowheads="1"/>
          </p:cNvSpPr>
          <p:nvPr/>
        </p:nvSpPr>
        <p:spPr bwMode="auto">
          <a:xfrm>
            <a:off x="0" y="477838"/>
            <a:ext cx="1760538" cy="366712"/>
          </a:xfrm>
          <a:prstGeom prst="rect">
            <a:avLst/>
          </a:prstGeom>
          <a:solidFill>
            <a:srgbClr val="C00000"/>
          </a:solidFill>
          <a:ln w="9525">
            <a:noFill/>
            <a:miter lim="800000"/>
          </a:ln>
        </p:spPr>
        <p:txBody>
          <a:bodyPr anchor="ctr"/>
          <a:lstStyle/>
          <a:p>
            <a:pPr algn="ctr"/>
            <a:r>
              <a:rPr lang="en-US" b="1">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LOGO</a:t>
            </a:r>
            <a:endParaRPr lang="zh-CN" altLang="en-US" b="1">
              <a:latin typeface="宋体" panose="02010600030101010101" pitchFamily="2" charset="-122"/>
              <a:sym typeface="宋体" panose="02010600030101010101" pitchFamily="2" charset="-122"/>
            </a:endParaRPr>
          </a:p>
        </p:txBody>
      </p:sp>
      <p:sp>
        <p:nvSpPr>
          <p:cNvPr id="11273" name="文本框 8"/>
          <p:cNvSpPr>
            <a:spLocks noChangeArrowheads="1"/>
          </p:cNvSpPr>
          <p:nvPr/>
        </p:nvSpPr>
        <p:spPr bwMode="auto">
          <a:xfrm>
            <a:off x="3619500" y="3060700"/>
            <a:ext cx="4953000" cy="708025"/>
          </a:xfrm>
          <a:prstGeom prst="rect">
            <a:avLst/>
          </a:prstGeom>
          <a:noFill/>
          <a:ln w="9525">
            <a:noFill/>
            <a:miter lim="800000"/>
          </a:ln>
        </p:spPr>
        <p:txBody>
          <a:bodyPr>
            <a:spAutoFit/>
          </a:bodyPr>
          <a:lstStyle/>
          <a:p>
            <a:pPr algn="ctr"/>
            <a:r>
              <a:rPr lang="zh-CN" altLang="en-US" sz="2000">
                <a:solidFill>
                  <a:srgbClr val="FFFFFF"/>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zh-CN" altLang="en-US" sz="2000">
              <a:solidFill>
                <a:srgbClr val="FFFFFF"/>
              </a:solidFill>
              <a:latin typeface="华文楷体" pitchFamily="2" charset="-122"/>
              <a:ea typeface="华文楷体" pitchFamily="2" charset="-122"/>
              <a:sym typeface="Times New Roman" panose="02020603050405020304" pitchFamily="18" charset="0"/>
            </a:endParaRPr>
          </a:p>
        </p:txBody>
      </p:sp>
      <p:sp>
        <p:nvSpPr>
          <p:cNvPr id="11274" name="平行四边形 11"/>
          <p:cNvSpPr>
            <a:spLocks noChangeArrowheads="1"/>
          </p:cNvSpPr>
          <p:nvPr/>
        </p:nvSpPr>
        <p:spPr bwMode="auto">
          <a:xfrm>
            <a:off x="1519238" y="4278313"/>
            <a:ext cx="1125537" cy="304800"/>
          </a:xfrm>
          <a:prstGeom prst="parallelogram">
            <a:avLst>
              <a:gd name="adj" fmla="val 33337"/>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275" name="平行四边形 12"/>
          <p:cNvSpPr>
            <a:spLocks noChangeArrowheads="1"/>
          </p:cNvSpPr>
          <p:nvPr/>
        </p:nvSpPr>
        <p:spPr bwMode="auto">
          <a:xfrm>
            <a:off x="7497763" y="5149850"/>
            <a:ext cx="1125537" cy="304800"/>
          </a:xfrm>
          <a:prstGeom prst="parallelogram">
            <a:avLst>
              <a:gd name="adj" fmla="val 33337"/>
            </a:avLst>
          </a:prstGeom>
          <a:solidFill>
            <a:srgbClr val="C00000"/>
          </a:solidFill>
          <a:ln w="9525">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276" name="文本框 17"/>
          <p:cNvSpPr>
            <a:spLocks noChangeArrowheads="1"/>
          </p:cNvSpPr>
          <p:nvPr/>
        </p:nvSpPr>
        <p:spPr bwMode="auto">
          <a:xfrm>
            <a:off x="1400175" y="5641975"/>
            <a:ext cx="5141913" cy="923925"/>
          </a:xfrm>
          <a:prstGeom prst="rect">
            <a:avLst/>
          </a:prstGeom>
          <a:noFill/>
          <a:ln w="9525">
            <a:noFill/>
            <a:miter lim="800000"/>
          </a:ln>
        </p:spPr>
        <p:txBody>
          <a:bodyPr>
            <a:spAutoFit/>
          </a:bodyPr>
          <a:lstStyle/>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anose="02020603050405020304" pitchFamily="18" charset="0"/>
            </a:endParaRPr>
          </a:p>
          <a:p>
            <a:r>
              <a:rPr lang="zh-CN" altLang="en-US">
                <a:solidFill>
                  <a:schemeClr val="bg1"/>
                </a:solidFill>
                <a:latin typeface="华文楷体" pitchFamily="2" charset="-122"/>
                <a:ea typeface="华文楷体" pitchFamily="2" charset="-122"/>
                <a:sym typeface="Times New Roman" panose="02020603050405020304" pitchFamily="18" charset="0"/>
              </a:rPr>
              <a:t>这里输入文本这里输入文本</a:t>
            </a:r>
            <a:r>
              <a:rPr lang="zh-CN" altLang="en-US">
                <a:solidFill>
                  <a:srgbClr val="C00000"/>
                </a:solidFill>
                <a:latin typeface="华文楷体" pitchFamily="2" charset="-122"/>
                <a:ea typeface="华文楷体" pitchFamily="2" charset="-122"/>
                <a:sym typeface="Times New Roman" panose="02020603050405020304" pitchFamily="18" charset="0"/>
              </a:rPr>
              <a:t>这里输入文本</a:t>
            </a:r>
            <a:r>
              <a:rPr lang="zh-CN" altLang="en-US">
                <a:solidFill>
                  <a:schemeClr val="bg1"/>
                </a:solidFill>
                <a:latin typeface="华文楷体" pitchFamily="2" charset="-122"/>
                <a:ea typeface="华文楷体" pitchFamily="2" charset="-122"/>
                <a:sym typeface="Times New Roman" panose="02020603050405020304" pitchFamily="18" charset="0"/>
              </a:rPr>
              <a:t>。</a:t>
            </a:r>
            <a:endParaRPr lang="zh-CN" altLang="en-US">
              <a:solidFill>
                <a:schemeClr val="bg1"/>
              </a:solidFill>
              <a:latin typeface="华文楷体" pitchFamily="2" charset="-122"/>
              <a:ea typeface="华文楷体" pitchFamily="2" charset="-122"/>
              <a:sym typeface="Times New Roman" panose="02020603050405020304" pitchFamily="18" charset="0"/>
            </a:endParaRPr>
          </a:p>
        </p:txBody>
      </p:sp>
      <p:sp>
        <p:nvSpPr>
          <p:cNvPr id="11277" name="文本框 18"/>
          <p:cNvSpPr>
            <a:spLocks noChangeArrowheads="1"/>
          </p:cNvSpPr>
          <p:nvPr/>
        </p:nvSpPr>
        <p:spPr bwMode="auto">
          <a:xfrm>
            <a:off x="1400175" y="4643438"/>
            <a:ext cx="4887913" cy="461962"/>
          </a:xfrm>
          <a:prstGeom prst="rect">
            <a:avLst/>
          </a:prstGeom>
          <a:noFill/>
          <a:ln w="9525">
            <a:noFill/>
            <a:miter lim="800000"/>
          </a:ln>
        </p:spPr>
        <p:txBody>
          <a:bodyPr>
            <a:spAutoFit/>
          </a:bodyPr>
          <a:lstStyle/>
          <a:p>
            <a:r>
              <a:rPr lang="en-US" sz="2400">
                <a:solidFill>
                  <a:schemeClr val="bg1"/>
                </a:solidFill>
                <a:latin typeface="Times New Roman" panose="02020603050405020304" pitchFamily="18" charset="0"/>
                <a:sym typeface="Times New Roman" panose="02020603050405020304" pitchFamily="18" charset="0"/>
              </a:rPr>
              <a:t>TYPE SOMETHING HERE</a:t>
            </a:r>
            <a:endParaRPr lang="zh-CN" altLang="en-US" sz="2400">
              <a:solidFill>
                <a:schemeClr val="bg1"/>
              </a:solidFill>
              <a:latin typeface="Times New Roman" panose="02020603050405020304" pitchFamily="18" charset="0"/>
              <a:sym typeface="Times New Roman" panose="02020603050405020304" pitchFamily="18" charset="0"/>
            </a:endParaRPr>
          </a:p>
        </p:txBody>
      </p:sp>
      <p:sp>
        <p:nvSpPr>
          <p:cNvPr id="11278" name="直接连接符 19"/>
          <p:cNvSpPr>
            <a:spLocks noChangeShapeType="1"/>
          </p:cNvSpPr>
          <p:nvPr/>
        </p:nvSpPr>
        <p:spPr bwMode="auto">
          <a:xfrm>
            <a:off x="1476375" y="5446713"/>
            <a:ext cx="2757488" cy="1587"/>
          </a:xfrm>
          <a:prstGeom prst="line">
            <a:avLst/>
          </a:prstGeom>
          <a:noFill/>
          <a:ln w="38100" cap="flat" cmpd="sng">
            <a:solidFill>
              <a:schemeClr val="bg1"/>
            </a:solidFill>
            <a:miter lim="800000"/>
          </a:ln>
        </p:spPr>
        <p:txBody>
          <a:bodyPr/>
          <a:lstStyle/>
          <a:p>
            <a:endParaRPr lang="zh-CN" altLang="en-US"/>
          </a:p>
        </p:txBody>
      </p:sp>
      <p:sp>
        <p:nvSpPr>
          <p:cNvPr id="11279" name="文本框 20"/>
          <p:cNvSpPr>
            <a:spLocks noChangeArrowheads="1"/>
          </p:cNvSpPr>
          <p:nvPr/>
        </p:nvSpPr>
        <p:spPr bwMode="auto">
          <a:xfrm>
            <a:off x="1400175" y="5005388"/>
            <a:ext cx="5141913" cy="369887"/>
          </a:xfrm>
          <a:prstGeom prst="rect">
            <a:avLst/>
          </a:prstGeom>
          <a:noFill/>
          <a:ln w="9525">
            <a:noFill/>
            <a:miter lim="800000"/>
          </a:ln>
        </p:spPr>
        <p:txBody>
          <a:bodyPr>
            <a:spAutoFit/>
          </a:bodyPr>
          <a:lstStyle/>
          <a:p>
            <a:r>
              <a:rPr lang="zh-CN" altLang="en-US">
                <a:solidFill>
                  <a:srgbClr val="A46C24"/>
                </a:solidFill>
                <a:latin typeface="华文楷体" pitchFamily="2" charset="-122"/>
                <a:ea typeface="华文楷体" pitchFamily="2" charset="-122"/>
                <a:sym typeface="Times New Roman" panose="02020603050405020304" pitchFamily="18" charset="0"/>
              </a:rPr>
              <a:t>这里输入文本</a:t>
            </a:r>
            <a:endParaRPr lang="zh-CN" altLang="en-US">
              <a:solidFill>
                <a:srgbClr val="A46C24"/>
              </a:solidFill>
              <a:latin typeface="华文楷体" pitchFamily="2" charset="-122"/>
              <a:ea typeface="华文楷体" pitchFamily="2" charset="-122"/>
              <a:sym typeface="Times New Roman" panose="02020603050405020304" pitchFamily="18" charset="0"/>
            </a:endParaRPr>
          </a:p>
        </p:txBody>
      </p:sp>
      <p:sp>
        <p:nvSpPr>
          <p:cNvPr id="11280" name="文本框 21"/>
          <p:cNvSpPr>
            <a:spLocks noChangeArrowheads="1"/>
          </p:cNvSpPr>
          <p:nvPr/>
        </p:nvSpPr>
        <p:spPr bwMode="auto">
          <a:xfrm>
            <a:off x="2606675" y="1989138"/>
            <a:ext cx="6978650" cy="990600"/>
          </a:xfrm>
          <a:prstGeom prst="rect">
            <a:avLst/>
          </a:prstGeom>
          <a:noFill/>
          <a:ln w="9525">
            <a:noFill/>
            <a:miter lim="800000"/>
          </a:ln>
        </p:spPr>
        <p:txBody>
          <a:bodyPr>
            <a:spAutoFit/>
          </a:bodyPr>
          <a:lstStyle/>
          <a:p>
            <a:pPr algn="ctr">
              <a:lnSpc>
                <a:spcPts val="3500"/>
              </a:lnSpc>
            </a:pPr>
            <a:r>
              <a:rPr lang="en-US" sz="4000">
                <a:solidFill>
                  <a:srgbClr val="FFFFFF"/>
                </a:solidFill>
                <a:latin typeface="Times New Roman" panose="02020603050405020304" pitchFamily="18" charset="0"/>
                <a:sym typeface="Times New Roman" panose="02020603050405020304" pitchFamily="18" charset="0"/>
              </a:rPr>
              <a:t>TYP</a:t>
            </a:r>
            <a:r>
              <a:rPr lang="en-US" sz="4000">
                <a:solidFill>
                  <a:schemeClr val="bg1"/>
                </a:solidFill>
                <a:latin typeface="Times New Roman" panose="02020603050405020304" pitchFamily="18" charset="0"/>
                <a:sym typeface="Times New Roman" panose="02020603050405020304" pitchFamily="18" charset="0"/>
              </a:rPr>
              <a:t>E</a:t>
            </a:r>
            <a:endParaRPr lang="zh-CN" altLang="en-US" sz="4000">
              <a:solidFill>
                <a:schemeClr val="bg1"/>
              </a:solidFill>
              <a:latin typeface="Times New Roman" panose="02020603050405020304" pitchFamily="18" charset="0"/>
              <a:sym typeface="Times New Roman" panose="02020603050405020304" pitchFamily="18" charset="0"/>
            </a:endParaRPr>
          </a:p>
          <a:p>
            <a:pPr algn="ctr">
              <a:lnSpc>
                <a:spcPts val="3500"/>
              </a:lnSpc>
            </a:pPr>
            <a:r>
              <a:rPr lang="en-US" sz="4000">
                <a:solidFill>
                  <a:srgbClr val="FFFFFF"/>
                </a:solidFill>
                <a:latin typeface="Times New Roman" panose="02020603050405020304" pitchFamily="18" charset="0"/>
                <a:sym typeface="Times New Roman" panose="02020603050405020304" pitchFamily="18" charset="0"/>
              </a:rPr>
              <a:t>SOMETHIN</a:t>
            </a:r>
            <a:r>
              <a:rPr lang="en-US" sz="4000">
                <a:solidFill>
                  <a:schemeClr val="bg1"/>
                </a:solidFill>
                <a:latin typeface="Times New Roman" panose="02020603050405020304" pitchFamily="18" charset="0"/>
                <a:sym typeface="Times New Roman" panose="02020603050405020304" pitchFamily="18" charset="0"/>
              </a:rPr>
              <a:t>G</a:t>
            </a:r>
            <a:r>
              <a:rPr lang="en-US" sz="4000">
                <a:solidFill>
                  <a:srgbClr val="FFFFFF"/>
                </a:solidFill>
                <a:latin typeface="Times New Roman" panose="02020603050405020304" pitchFamily="18" charset="0"/>
                <a:sym typeface="Times New Roman" panose="02020603050405020304" pitchFamily="18" charset="0"/>
              </a:rPr>
              <a:t> </a:t>
            </a:r>
            <a:r>
              <a:rPr lang="en-US" sz="4000">
                <a:solidFill>
                  <a:schemeClr val="bg1"/>
                </a:solidFill>
                <a:latin typeface="Times New Roman" panose="02020603050405020304" pitchFamily="18" charset="0"/>
                <a:sym typeface="Times New Roman" panose="02020603050405020304" pitchFamily="18" charset="0"/>
              </a:rPr>
              <a:t>HERE</a:t>
            </a:r>
            <a:endParaRPr lang="zh-CN" altLang="en-US" sz="4000">
              <a:solidFill>
                <a:schemeClr val="bg1"/>
              </a:solidFill>
              <a:latin typeface="Times New Roman" panose="02020603050405020304" pitchFamily="18" charset="0"/>
              <a:sym typeface="Times New Roman" panose="02020603050405020304" pitchFamily="18" charset="0"/>
            </a:endParaRPr>
          </a:p>
        </p:txBody>
      </p:sp>
      <p:grpSp>
        <p:nvGrpSpPr>
          <p:cNvPr id="11281" name="Group 17"/>
          <p:cNvGrpSpPr/>
          <p:nvPr/>
        </p:nvGrpSpPr>
        <p:grpSpPr bwMode="auto">
          <a:xfrm>
            <a:off x="0" y="1346200"/>
            <a:ext cx="12192000" cy="609600"/>
            <a:chOff x="0" y="0"/>
            <a:chExt cx="12192000" cy="609334"/>
          </a:xfrm>
        </p:grpSpPr>
        <p:sp>
          <p:nvSpPr>
            <p:cNvPr id="11282" name="文本框 22"/>
            <p:cNvSpPr>
              <a:spLocks noChangeArrowheads="1"/>
            </p:cNvSpPr>
            <p:nvPr/>
          </p:nvSpPr>
          <p:spPr bwMode="auto">
            <a:xfrm>
              <a:off x="3568504" y="0"/>
              <a:ext cx="5054992" cy="609334"/>
            </a:xfrm>
            <a:prstGeom prst="rect">
              <a:avLst/>
            </a:prstGeom>
            <a:noFill/>
            <a:ln w="9525">
              <a:noFill/>
              <a:miter lim="800000"/>
            </a:ln>
          </p:spPr>
          <p:txBody>
            <a:bodyPr>
              <a:spAutoFit/>
            </a:bodyPr>
            <a:lstStyle/>
            <a:p>
              <a:pPr algn="ctr">
                <a:lnSpc>
                  <a:spcPts val="3500"/>
                </a:lnSpc>
              </a:pPr>
              <a:r>
                <a:rPr lang="en-US" sz="6000">
                  <a:solidFill>
                    <a:srgbClr val="C00000"/>
                  </a:solidFill>
                  <a:latin typeface="Times New Roman" panose="02020603050405020304" pitchFamily="18" charset="0"/>
                  <a:sym typeface="Times New Roman" panose="02020603050405020304" pitchFamily="18" charset="0"/>
                </a:rPr>
                <a:t>TYPEHERE</a:t>
              </a:r>
              <a:endParaRPr lang="zh-CN" altLang="en-US" sz="6000">
                <a:solidFill>
                  <a:srgbClr val="C00000"/>
                </a:solidFill>
                <a:latin typeface="Times New Roman" panose="02020603050405020304" pitchFamily="18" charset="0"/>
                <a:sym typeface="Times New Roman" panose="02020603050405020304" pitchFamily="18" charset="0"/>
              </a:endParaRPr>
            </a:p>
          </p:txBody>
        </p:sp>
        <p:grpSp>
          <p:nvGrpSpPr>
            <p:cNvPr id="11283" name="Group 19"/>
            <p:cNvGrpSpPr/>
            <p:nvPr/>
          </p:nvGrpSpPr>
          <p:grpSpPr bwMode="auto">
            <a:xfrm>
              <a:off x="0" y="117059"/>
              <a:ext cx="12192000" cy="1"/>
              <a:chOff x="0" y="0"/>
              <a:chExt cx="12192000" cy="1"/>
            </a:xfrm>
          </p:grpSpPr>
          <p:sp>
            <p:nvSpPr>
              <p:cNvPr id="11284" name="直接连接符 9"/>
              <p:cNvSpPr>
                <a:spLocks noChangeShapeType="1"/>
              </p:cNvSpPr>
              <p:nvPr/>
            </p:nvSpPr>
            <p:spPr bwMode="auto">
              <a:xfrm>
                <a:off x="0" y="0"/>
                <a:ext cx="4332849" cy="1"/>
              </a:xfrm>
              <a:prstGeom prst="line">
                <a:avLst/>
              </a:prstGeom>
              <a:noFill/>
              <a:ln w="6350" cap="flat" cmpd="sng">
                <a:solidFill>
                  <a:schemeClr val="tx1"/>
                </a:solidFill>
                <a:miter lim="800000"/>
              </a:ln>
            </p:spPr>
            <p:txBody>
              <a:bodyPr/>
              <a:lstStyle/>
              <a:p>
                <a:endParaRPr lang="zh-CN" altLang="en-US"/>
              </a:p>
            </p:txBody>
          </p:sp>
          <p:sp>
            <p:nvSpPr>
              <p:cNvPr id="11285" name="直接连接符 24"/>
              <p:cNvSpPr>
                <a:spLocks noChangeShapeType="1"/>
              </p:cNvSpPr>
              <p:nvPr/>
            </p:nvSpPr>
            <p:spPr bwMode="auto">
              <a:xfrm>
                <a:off x="7962314" y="0"/>
                <a:ext cx="4229686" cy="1"/>
              </a:xfrm>
              <a:prstGeom prst="line">
                <a:avLst/>
              </a:prstGeom>
              <a:noFill/>
              <a:ln w="6350" cap="flat" cmpd="sng">
                <a:solidFill>
                  <a:schemeClr val="bg1"/>
                </a:solidFill>
                <a:miter lim="800000"/>
              </a:ln>
            </p:spPr>
            <p:txBody>
              <a:bodyPr/>
              <a:lstStyle/>
              <a:p>
                <a:endParaRPr lang="zh-CN" altLang="en-US"/>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272"/>
                                        </p:tgtEl>
                                        <p:attrNameLst>
                                          <p:attrName>style.visibility</p:attrName>
                                        </p:attrNameLst>
                                      </p:cBhvr>
                                      <p:to>
                                        <p:strVal val="visible"/>
                                      </p:to>
                                    </p:set>
                                    <p:animEffect>
                                      <p:cBhvr>
                                        <p:cTn id="7" dur="500"/>
                                        <p:tgtEl>
                                          <p:spTgt spid="1127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267"/>
                                        </p:tgtEl>
                                        <p:attrNameLst>
                                          <p:attrName>style.visibility</p:attrName>
                                        </p:attrNameLst>
                                      </p:cBhvr>
                                      <p:to>
                                        <p:strVal val="visible"/>
                                      </p:to>
                                    </p:set>
                                    <p:animEffect>
                                      <p:cBhvr>
                                        <p:cTn id="11" dur="500"/>
                                        <p:tgtEl>
                                          <p:spTgt spid="1126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1281"/>
                                        </p:tgtEl>
                                        <p:attrNameLst>
                                          <p:attrName>style.visibility</p:attrName>
                                        </p:attrNameLst>
                                      </p:cBhvr>
                                      <p:to>
                                        <p:strVal val="visible"/>
                                      </p:to>
                                    </p:set>
                                    <p:animEffect>
                                      <p:cBhvr>
                                        <p:cTn id="15" dur="500"/>
                                        <p:tgtEl>
                                          <p:spTgt spid="11281"/>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1280"/>
                                        </p:tgtEl>
                                        <p:attrNameLst>
                                          <p:attrName>style.visibility</p:attrName>
                                        </p:attrNameLst>
                                      </p:cBhvr>
                                      <p:to>
                                        <p:strVal val="visible"/>
                                      </p:to>
                                    </p:set>
                                    <p:anim calcmode="lin" valueType="num">
                                      <p:cBhvr>
                                        <p:cTn id="19" dur="500" fill="hold"/>
                                        <p:tgtEl>
                                          <p:spTgt spid="112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1280"/>
                                        </p:tgtEl>
                                        <p:attrNameLst>
                                          <p:attrName>ppt_y</p:attrName>
                                        </p:attrNameLst>
                                      </p:cBhvr>
                                      <p:tavLst>
                                        <p:tav tm="0">
                                          <p:val>
                                            <p:strVal val="#ppt_y"/>
                                          </p:val>
                                        </p:tav>
                                        <p:tav tm="100000">
                                          <p:val>
                                            <p:strVal val="#ppt_y"/>
                                          </p:val>
                                        </p:tav>
                                      </p:tavLst>
                                    </p:anim>
                                    <p:anim calcmode="lin" valueType="num">
                                      <p:cBhvr>
                                        <p:cTn id="21" dur="500" fill="hold"/>
                                        <p:tgtEl>
                                          <p:spTgt spid="112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12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11280"/>
                                        </p:tgtEl>
                                      </p:cBhvr>
                                    </p:animEffect>
                                  </p:childTnLst>
                                </p:cTn>
                              </p:par>
                            </p:childTnLst>
                          </p:cTn>
                        </p:par>
                        <p:par>
                          <p:cTn id="24" fill="hold">
                            <p:stCondLst>
                              <p:cond delay="2849"/>
                            </p:stCondLst>
                            <p:childTnLst>
                              <p:par>
                                <p:cTn id="25" presetID="10" presetClass="entr" presetSubtype="0" fill="hold" grpId="0" nodeType="afterEffect">
                                  <p:stCondLst>
                                    <p:cond delay="0"/>
                                  </p:stCondLst>
                                  <p:childTnLst>
                                    <p:set>
                                      <p:cBhvr>
                                        <p:cTn id="26" dur="1" fill="hold">
                                          <p:stCondLst>
                                            <p:cond delay="0"/>
                                          </p:stCondLst>
                                        </p:cTn>
                                        <p:tgtEl>
                                          <p:spTgt spid="11273"/>
                                        </p:tgtEl>
                                        <p:attrNameLst>
                                          <p:attrName>style.visibility</p:attrName>
                                        </p:attrNameLst>
                                      </p:cBhvr>
                                      <p:to>
                                        <p:strVal val="visible"/>
                                      </p:to>
                                    </p:set>
                                    <p:animEffect>
                                      <p:cBhvr>
                                        <p:cTn id="27" dur="500"/>
                                        <p:tgtEl>
                                          <p:spTgt spid="11273"/>
                                        </p:tgtEl>
                                      </p:cBhvr>
                                    </p:animEffect>
                                  </p:childTnLst>
                                </p:cTn>
                              </p:par>
                            </p:childTnLst>
                          </p:cTn>
                        </p:par>
                        <p:par>
                          <p:cTn id="28" fill="hold">
                            <p:stCondLst>
                              <p:cond delay="3349"/>
                            </p:stCondLst>
                            <p:childTnLst>
                              <p:par>
                                <p:cTn id="29" presetID="2" presetClass="entr" presetSubtype="8" fill="hold" grpId="0" nodeType="afterEffect">
                                  <p:stCondLst>
                                    <p:cond delay="0"/>
                                  </p:stCondLst>
                                  <p:childTnLst>
                                    <p:set>
                                      <p:cBhvr>
                                        <p:cTn id="30" dur="1" fill="hold">
                                          <p:stCondLst>
                                            <p:cond delay="0"/>
                                          </p:stCondLst>
                                        </p:cTn>
                                        <p:tgtEl>
                                          <p:spTgt spid="11274"/>
                                        </p:tgtEl>
                                        <p:attrNameLst>
                                          <p:attrName>style.visibility</p:attrName>
                                        </p:attrNameLst>
                                      </p:cBhvr>
                                      <p:to>
                                        <p:strVal val="visible"/>
                                      </p:to>
                                    </p:set>
                                    <p:anim calcmode="lin" valueType="num">
                                      <p:cBhvr>
                                        <p:cTn id="31" dur="500" fill="hold"/>
                                        <p:tgtEl>
                                          <p:spTgt spid="11274"/>
                                        </p:tgtEl>
                                        <p:attrNameLst>
                                          <p:attrName>ppt_x</p:attrName>
                                        </p:attrNameLst>
                                      </p:cBhvr>
                                      <p:tavLst>
                                        <p:tav tm="0">
                                          <p:val>
                                            <p:strVal val="0-#ppt_w/2"/>
                                          </p:val>
                                        </p:tav>
                                        <p:tav tm="100000">
                                          <p:val>
                                            <p:strVal val="#ppt_x"/>
                                          </p:val>
                                        </p:tav>
                                      </p:tavLst>
                                    </p:anim>
                                    <p:anim calcmode="lin" valueType="num">
                                      <p:cBhvr>
                                        <p:cTn id="32" dur="500" fill="hold"/>
                                        <p:tgtEl>
                                          <p:spTgt spid="11274"/>
                                        </p:tgtEl>
                                        <p:attrNameLst>
                                          <p:attrName>ppt_y</p:attrName>
                                        </p:attrNameLst>
                                      </p:cBhvr>
                                      <p:tavLst>
                                        <p:tav tm="0">
                                          <p:val>
                                            <p:strVal val="#ppt_y"/>
                                          </p:val>
                                        </p:tav>
                                        <p:tav tm="100000">
                                          <p:val>
                                            <p:strVal val="#ppt_y"/>
                                          </p:val>
                                        </p:tav>
                                      </p:tavLst>
                                    </p:anim>
                                  </p:childTnLst>
                                </p:cTn>
                              </p:par>
                            </p:childTnLst>
                          </p:cTn>
                        </p:par>
                        <p:par>
                          <p:cTn id="33" fill="hold">
                            <p:stCondLst>
                              <p:cond delay="3849"/>
                            </p:stCondLst>
                            <p:childTnLst>
                              <p:par>
                                <p:cTn id="34" presetID="22" presetClass="entr" presetSubtype="8" fill="hold" grpId="0" nodeType="afterEffect">
                                  <p:stCondLst>
                                    <p:cond delay="0"/>
                                  </p:stCondLst>
                                  <p:childTnLst>
                                    <p:set>
                                      <p:cBhvr>
                                        <p:cTn id="35" dur="1" fill="hold">
                                          <p:stCondLst>
                                            <p:cond delay="0"/>
                                          </p:stCondLst>
                                        </p:cTn>
                                        <p:tgtEl>
                                          <p:spTgt spid="11277"/>
                                        </p:tgtEl>
                                        <p:attrNameLst>
                                          <p:attrName>style.visibility</p:attrName>
                                        </p:attrNameLst>
                                      </p:cBhvr>
                                      <p:to>
                                        <p:strVal val="visible"/>
                                      </p:to>
                                    </p:set>
                                    <p:animEffect>
                                      <p:cBhvr>
                                        <p:cTn id="36" dur="500"/>
                                        <p:tgtEl>
                                          <p:spTgt spid="11277"/>
                                        </p:tgtEl>
                                      </p:cBhvr>
                                    </p:animEffect>
                                  </p:childTnLst>
                                </p:cTn>
                              </p:par>
                            </p:childTnLst>
                          </p:cTn>
                        </p:par>
                        <p:par>
                          <p:cTn id="37" fill="hold">
                            <p:stCondLst>
                              <p:cond delay="4349"/>
                            </p:stCondLst>
                            <p:childTnLst>
                              <p:par>
                                <p:cTn id="38" presetID="10" presetClass="entr" presetSubtype="0" fill="hold" grpId="0" nodeType="afterEffect">
                                  <p:stCondLst>
                                    <p:cond delay="0"/>
                                  </p:stCondLst>
                                  <p:childTnLst>
                                    <p:set>
                                      <p:cBhvr>
                                        <p:cTn id="39" dur="1" fill="hold">
                                          <p:stCondLst>
                                            <p:cond delay="0"/>
                                          </p:stCondLst>
                                        </p:cTn>
                                        <p:tgtEl>
                                          <p:spTgt spid="11279"/>
                                        </p:tgtEl>
                                        <p:attrNameLst>
                                          <p:attrName>style.visibility</p:attrName>
                                        </p:attrNameLst>
                                      </p:cBhvr>
                                      <p:to>
                                        <p:strVal val="visible"/>
                                      </p:to>
                                    </p:set>
                                    <p:animEffect>
                                      <p:cBhvr>
                                        <p:cTn id="40" dur="500"/>
                                        <p:tgtEl>
                                          <p:spTgt spid="11279"/>
                                        </p:tgtEl>
                                      </p:cBhvr>
                                    </p:animEffect>
                                  </p:childTnLst>
                                </p:cTn>
                              </p:par>
                            </p:childTnLst>
                          </p:cTn>
                        </p:par>
                        <p:par>
                          <p:cTn id="41" fill="hold">
                            <p:stCondLst>
                              <p:cond delay="4849"/>
                            </p:stCondLst>
                            <p:childTnLst>
                              <p:par>
                                <p:cTn id="42" presetID="22" presetClass="entr" presetSubtype="8" fill="hold" grpId="0" nodeType="afterEffect">
                                  <p:stCondLst>
                                    <p:cond delay="0"/>
                                  </p:stCondLst>
                                  <p:childTnLst>
                                    <p:set>
                                      <p:cBhvr>
                                        <p:cTn id="43" dur="1" fill="hold">
                                          <p:stCondLst>
                                            <p:cond delay="0"/>
                                          </p:stCondLst>
                                        </p:cTn>
                                        <p:tgtEl>
                                          <p:spTgt spid="11278"/>
                                        </p:tgtEl>
                                        <p:attrNameLst>
                                          <p:attrName>style.visibility</p:attrName>
                                        </p:attrNameLst>
                                      </p:cBhvr>
                                      <p:to>
                                        <p:strVal val="visible"/>
                                      </p:to>
                                    </p:set>
                                    <p:animEffect>
                                      <p:cBhvr>
                                        <p:cTn id="44" dur="500"/>
                                        <p:tgtEl>
                                          <p:spTgt spid="11278"/>
                                        </p:tgtEl>
                                      </p:cBhvr>
                                    </p:animEffect>
                                  </p:childTnLst>
                                </p:cTn>
                              </p:par>
                            </p:childTnLst>
                          </p:cTn>
                        </p:par>
                        <p:par>
                          <p:cTn id="45" fill="hold">
                            <p:stCondLst>
                              <p:cond delay="5349"/>
                            </p:stCondLst>
                            <p:childTnLst>
                              <p:par>
                                <p:cTn id="46" presetID="10" presetClass="entr" presetSubtype="0" fill="hold" grpId="0" nodeType="afterEffect">
                                  <p:stCondLst>
                                    <p:cond delay="0"/>
                                  </p:stCondLst>
                                  <p:childTnLst>
                                    <p:set>
                                      <p:cBhvr>
                                        <p:cTn id="47" dur="1" fill="hold">
                                          <p:stCondLst>
                                            <p:cond delay="0"/>
                                          </p:stCondLst>
                                        </p:cTn>
                                        <p:tgtEl>
                                          <p:spTgt spid="11276"/>
                                        </p:tgtEl>
                                        <p:attrNameLst>
                                          <p:attrName>style.visibility</p:attrName>
                                        </p:attrNameLst>
                                      </p:cBhvr>
                                      <p:to>
                                        <p:strVal val="visible"/>
                                      </p:to>
                                    </p:set>
                                    <p:animEffect>
                                      <p:cBhvr>
                                        <p:cTn id="48" dur="500"/>
                                        <p:tgtEl>
                                          <p:spTgt spid="11276"/>
                                        </p:tgtEl>
                                      </p:cBhvr>
                                    </p:animEffect>
                                  </p:childTnLst>
                                </p:cTn>
                              </p:par>
                            </p:childTnLst>
                          </p:cTn>
                        </p:par>
                        <p:par>
                          <p:cTn id="49" fill="hold">
                            <p:stCondLst>
                              <p:cond delay="5849"/>
                            </p:stCondLst>
                            <p:childTnLst>
                              <p:par>
                                <p:cTn id="50" presetID="12" presetClass="entr" presetSubtype="8" fill="hold" grpId="0" nodeType="afterEffect">
                                  <p:stCondLst>
                                    <p:cond delay="0"/>
                                  </p:stCondLst>
                                  <p:childTnLst>
                                    <p:set>
                                      <p:cBhvr>
                                        <p:cTn id="51" dur="1" fill="hold">
                                          <p:stCondLst>
                                            <p:cond delay="0"/>
                                          </p:stCondLst>
                                        </p:cTn>
                                        <p:tgtEl>
                                          <p:spTgt spid="11275"/>
                                        </p:tgtEl>
                                        <p:attrNameLst>
                                          <p:attrName>style.visibility</p:attrName>
                                        </p:attrNameLst>
                                      </p:cBhvr>
                                      <p:to>
                                        <p:strVal val="visible"/>
                                      </p:to>
                                    </p:set>
                                    <p:anim calcmode="lin" valueType="num">
                                      <p:cBhvr>
                                        <p:cTn id="52" dur="500"/>
                                        <p:tgtEl>
                                          <p:spTgt spid="11275"/>
                                        </p:tgtEl>
                                        <p:attrNameLst>
                                          <p:attrName>ppt_x</p:attrName>
                                        </p:attrNameLst>
                                      </p:cBhvr>
                                      <p:tavLst>
                                        <p:tav tm="0">
                                          <p:val>
                                            <p:strVal val="#ppt_x-#ppt_w*1.125000"/>
                                          </p:val>
                                        </p:tav>
                                        <p:tav tm="100000">
                                          <p:val>
                                            <p:strVal val="#ppt_x"/>
                                          </p:val>
                                        </p:tav>
                                      </p:tavLst>
                                    </p:anim>
                                    <p:animEffect>
                                      <p:cBhvr>
                                        <p:cTn id="53" dur="500"/>
                                        <p:tgtEl>
                                          <p:spTgt spid="11275"/>
                                        </p:tgtEl>
                                      </p:cBhvr>
                                    </p:animEffect>
                                  </p:childTnLst>
                                </p:cTn>
                              </p:par>
                            </p:childTnLst>
                          </p:cTn>
                        </p:par>
                        <p:par>
                          <p:cTn id="54" fill="hold">
                            <p:stCondLst>
                              <p:cond delay="6349"/>
                            </p:stCondLst>
                            <p:childTnLst>
                              <p:par>
                                <p:cTn id="55" presetID="10" presetClass="entr" presetSubtype="0" fill="hold" nodeType="afterEffect">
                                  <p:stCondLst>
                                    <p:cond delay="0"/>
                                  </p:stCondLst>
                                  <p:childTnLst>
                                    <p:set>
                                      <p:cBhvr>
                                        <p:cTn id="56" dur="1" fill="hold">
                                          <p:stCondLst>
                                            <p:cond delay="0"/>
                                          </p:stCondLst>
                                        </p:cTn>
                                        <p:tgtEl>
                                          <p:spTgt spid="11266"/>
                                        </p:tgtEl>
                                        <p:attrNameLst>
                                          <p:attrName>style.visibility</p:attrName>
                                        </p:attrNameLst>
                                      </p:cBhvr>
                                      <p:to>
                                        <p:strVal val="visible"/>
                                      </p:to>
                                    </p:set>
                                    <p:animEffect>
                                      <p:cBhvr>
                                        <p:cTn id="5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bldLvl="0" animBg="1" autoUpdateAnimBg="0"/>
      <p:bldP spid="11273" grpId="0" bldLvl="0" autoUpdateAnimBg="0"/>
      <p:bldP spid="11274" grpId="0" bldLvl="0" animBg="1" autoUpdateAnimBg="0"/>
      <p:bldP spid="11275" grpId="0" bldLvl="0" animBg="1" autoUpdateAnimBg="0"/>
      <p:bldP spid="11276" grpId="0" bldLvl="0" autoUpdateAnimBg="0"/>
      <p:bldP spid="11277" grpId="0" bldLvl="0" autoUpdateAnimBg="0"/>
      <p:bldP spid="11278" grpId="0" animBg="1"/>
      <p:bldP spid="11279" grpId="0" bldLvl="0" autoUpdateAnimBg="0"/>
      <p:bldP spid="11280" grpId="0" bldLvl="0" autoUpdateAnimBg="0"/>
    </p:bldLst>
  </p:timing>
</p:sld>
</file>

<file path=ppt/theme/theme1.xml><?xml version="1.0" encoding="utf-8"?>
<a:theme xmlns:a="http://schemas.openxmlformats.org/drawingml/2006/main" name="Office 主题">
  <a:themeElements>
    <a:clrScheme name="">
      <a:dk1>
        <a:srgbClr val="44546A"/>
      </a:dk1>
      <a:lt1>
        <a:srgbClr val="FFFFFF"/>
      </a:lt1>
      <a:dk2>
        <a:srgbClr val="000000"/>
      </a:dk2>
      <a:lt2>
        <a:srgbClr val="E7E6E6"/>
      </a:lt2>
      <a:accent1>
        <a:srgbClr val="5B9BD5"/>
      </a:accent1>
      <a:accent2>
        <a:srgbClr val="ED7D31"/>
      </a:accent2>
      <a:accent3>
        <a:srgbClr val="AAAAAA"/>
      </a:accent3>
      <a:accent4>
        <a:srgbClr val="DADADA"/>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2780</Words>
  <Application>WPS 演示</Application>
  <PresentationFormat>自定义</PresentationFormat>
  <Paragraphs>373</Paragraphs>
  <Slides>22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Arial</vt:lpstr>
      <vt:lpstr>宋体</vt:lpstr>
      <vt:lpstr>Wingdings</vt:lpstr>
      <vt:lpstr>Calibri Light</vt:lpstr>
      <vt:lpstr>Calibri</vt:lpstr>
      <vt:lpstr>Times New Roman</vt:lpstr>
      <vt:lpstr>华文中宋</vt:lpstr>
      <vt:lpstr>华文楷体</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4</cp:revision>
  <dcterms:created xsi:type="dcterms:W3CDTF">2016-08-02T03:37:05Z</dcterms:created>
  <dcterms:modified xsi:type="dcterms:W3CDTF">2016-08-02T03:37:27Z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