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1" r:id="rId8"/>
    <p:sldId id="265" r:id="rId9"/>
    <p:sldId id="263" r:id="rId10"/>
    <p:sldId id="266" r:id="rId11"/>
  </p:sldIdLst>
  <p:sldSz cx="12192000" cy="6858000"/>
  <p:notesSz cx="6858000" cy="9144000"/>
  <p:embeddedFontLst>
    <p:embeddedFont>
      <p:font typeface="Arial Narrow" panose="020B0606020202030204" pitchFamily="34" charset="0"/>
      <p:regular r:id="rId12"/>
      <p:bold r:id="rId13"/>
      <p:italic r:id="rId14"/>
      <p:boldItalic r:id="rId15"/>
    </p:embeddedFont>
    <p:embeddedFont>
      <p:font typeface="经典行书简" panose="02010600030101010101" charset="-122"/>
      <p:regular r:id="rId16"/>
    </p:embeddedFont>
    <p:embeddedFont>
      <p:font typeface="高青峰-毛笔繁字体（修饰）" panose="020B0604020202020204" charset="0"/>
      <p:regular r:id="rId1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864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514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74" y="0"/>
            <a:ext cx="12204674" cy="68721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17"/>
            <a:ext cx="12202366" cy="68672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86538" y="3967954"/>
            <a:ext cx="1339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pc="300" dirty="0" smtClean="0"/>
              <a:t>ZHAN</a:t>
            </a:r>
            <a:endParaRPr lang="zh-CN" altLang="en-US" sz="2800" spc="3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87208" y="1458906"/>
            <a:ext cx="936104" cy="555812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439816" y="1242390"/>
            <a:ext cx="430887" cy="11521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一叶飘零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15680" y="479715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solidFill>
                  <a:srgbClr val="FF0000"/>
                </a:solidFill>
                <a:latin typeface="+mj-ea"/>
                <a:ea typeface="+mj-ea"/>
              </a:rPr>
              <a:t>2015</a:t>
            </a:r>
            <a:r>
              <a:rPr lang="zh-CN" altLang="en-US" sz="3600" spc="300" dirty="0" smtClean="0">
                <a:solidFill>
                  <a:srgbClr val="FF0000"/>
                </a:solidFill>
              </a:rPr>
              <a:t>新挑战规划</a:t>
            </a:r>
            <a:r>
              <a:rPr lang="en-US" altLang="zh-CN" sz="3600" spc="300" dirty="0" smtClean="0">
                <a:solidFill>
                  <a:srgbClr val="FF0000"/>
                </a:solidFill>
                <a:latin typeface="+mj-ea"/>
                <a:ea typeface="+mj-ea"/>
              </a:rPr>
              <a:t>PPT</a:t>
            </a:r>
            <a:r>
              <a:rPr lang="zh-CN" altLang="en-US" sz="3600" spc="300" dirty="0" smtClean="0">
                <a:solidFill>
                  <a:srgbClr val="FF0000"/>
                </a:solidFill>
              </a:rPr>
              <a:t>模板</a:t>
            </a:r>
            <a:endParaRPr lang="zh-CN" altLang="en-US" sz="3600" spc="3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03248" y="477960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latin typeface="+mj-ea"/>
                <a:ea typeface="+mj-ea"/>
              </a:rPr>
              <a:t>2016</a:t>
            </a:r>
            <a:r>
              <a:rPr lang="zh-CN" altLang="en-US" sz="3600" spc="300" dirty="0" smtClean="0"/>
              <a:t>新</a:t>
            </a:r>
            <a:r>
              <a:rPr lang="zh-CN" altLang="en-US" sz="3600" spc="300" dirty="0" smtClean="0"/>
              <a:t>挑战规划</a:t>
            </a:r>
            <a:r>
              <a:rPr lang="en-US" altLang="zh-CN" sz="3600" spc="300" dirty="0" smtClean="0">
                <a:latin typeface="+mj-ea"/>
                <a:ea typeface="+mj-ea"/>
              </a:rPr>
              <a:t>PPT</a:t>
            </a:r>
            <a:r>
              <a:rPr lang="zh-CN" altLang="en-US" sz="3600" spc="300" dirty="0" smtClean="0"/>
              <a:t>模板</a:t>
            </a:r>
            <a:endParaRPr lang="zh-CN" altLang="en-US" sz="3600" spc="300" dirty="0"/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8112224" y="206084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124731" y="438642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7183812" y="2708920"/>
            <a:ext cx="108012" cy="74353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4547828" y="2438440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3323692" y="2642099"/>
            <a:ext cx="108012" cy="16156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7988180" y="3896472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 flipV="1">
            <a:off x="8688288" y="3447452"/>
            <a:ext cx="108012" cy="4478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6456040" y="3870606"/>
            <a:ext cx="108012" cy="9734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3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77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第四回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2489" y="1386131"/>
            <a:ext cx="492443" cy="1862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Forth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36" y="188640"/>
            <a:ext cx="5760991" cy="588857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509882" y="4615959"/>
            <a:ext cx="6914710" cy="42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</a:rPr>
              <a:t>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09882" y="3666667"/>
            <a:ext cx="3576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此</a:t>
            </a:r>
            <a:r>
              <a:rPr lang="zh-CN" altLang="en-US" sz="4000" dirty="0" smtClean="0"/>
              <a:t>处插入标题</a:t>
            </a:r>
            <a:endParaRPr lang="zh-CN" altLang="en-US" sz="4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583832" y="4221088"/>
            <a:ext cx="4287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300" dirty="0" smtClean="0"/>
              <a:t>Here insert your title</a:t>
            </a:r>
            <a:endParaRPr lang="zh-CN" altLang="en-US" sz="2000" spc="30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" t="11667" r="80613" b="78555"/>
          <a:stretch/>
        </p:blipFill>
        <p:spPr>
          <a:xfrm>
            <a:off x="2107357" y="1242765"/>
            <a:ext cx="936104" cy="50405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5" t="72629" r="44754" b="12570"/>
          <a:stretch/>
        </p:blipFill>
        <p:spPr>
          <a:xfrm>
            <a:off x="11064552" y="5229200"/>
            <a:ext cx="527906" cy="62157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74" t="22841" r="15387" b="65985"/>
          <a:stretch/>
        </p:blipFill>
        <p:spPr>
          <a:xfrm>
            <a:off x="4268319" y="3834743"/>
            <a:ext cx="504005" cy="50400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24" y="4270170"/>
            <a:ext cx="2279576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6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134848" y="2460993"/>
            <a:ext cx="1158208" cy="1137856"/>
            <a:chOff x="3137592" y="1207122"/>
            <a:chExt cx="1158208" cy="1137856"/>
          </a:xfrm>
        </p:grpSpPr>
        <p:sp>
          <p:nvSpPr>
            <p:cNvPr id="28" name="文本框 27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回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137592" y="120712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回</a:t>
              </a:r>
              <a:endParaRPr lang="zh-CN" altLang="en-US" sz="6600" dirty="0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083" y="846785"/>
            <a:ext cx="738664" cy="11521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>
                <a:solidFill>
                  <a:schemeClr val="bg1"/>
                </a:solidFill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 rot="16200000">
            <a:off x="1156753" y="1216173"/>
            <a:ext cx="615553" cy="15841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contents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649835" y="2815969"/>
            <a:ext cx="1995993" cy="1237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45828" y="2791510"/>
            <a:ext cx="1931876" cy="604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577704" y="3395856"/>
            <a:ext cx="172970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21" y="3751608"/>
            <a:ext cx="1074228" cy="6045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714" y="2540534"/>
            <a:ext cx="1074228" cy="6045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90" y="3145086"/>
            <a:ext cx="1074228" cy="6045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344" y="4187944"/>
            <a:ext cx="1074228" cy="604552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34001" y="3275119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回望过去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179336" y="1329926"/>
            <a:ext cx="1152128" cy="1134837"/>
            <a:chOff x="3143672" y="1210141"/>
            <a:chExt cx="1152128" cy="1134837"/>
          </a:xfrm>
        </p:grpSpPr>
        <p:sp>
          <p:nvSpPr>
            <p:cNvPr id="37" name="文本框 36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立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43672" y="1210141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立</a:t>
              </a:r>
              <a:endParaRPr lang="zh-CN" altLang="en-US" sz="6600" dirty="0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958084" y="2216804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立足现</a:t>
            </a:r>
            <a:r>
              <a:rPr lang="zh-CN" altLang="en-US" sz="2000" dirty="0">
                <a:solidFill>
                  <a:schemeClr val="bg1"/>
                </a:solidFill>
              </a:rPr>
              <a:t>在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099416" y="1957825"/>
            <a:ext cx="1154379" cy="1137451"/>
            <a:chOff x="3141421" y="1207527"/>
            <a:chExt cx="1154379" cy="1137451"/>
          </a:xfrm>
        </p:grpSpPr>
        <p:sp>
          <p:nvSpPr>
            <p:cNvPr id="41" name="文本框 40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不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141421" y="1207527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不</a:t>
              </a:r>
              <a:endParaRPr lang="zh-CN" altLang="en-US" sz="6600" dirty="0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880415" y="2847317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不惧挑战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779991" y="2921176"/>
            <a:ext cx="1163046" cy="1132708"/>
            <a:chOff x="3132754" y="1212270"/>
            <a:chExt cx="1163046" cy="1132708"/>
          </a:xfrm>
        </p:grpSpPr>
        <p:sp>
          <p:nvSpPr>
            <p:cNvPr id="45" name="文本框 44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展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132754" y="1212270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展</a:t>
              </a:r>
              <a:endParaRPr lang="zh-CN" altLang="en-US" sz="6600" dirty="0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8569657" y="3805925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展望未来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8112224" y="206084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4124731" y="438642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6672064" y="2344978"/>
            <a:ext cx="144016" cy="1955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 flipV="1">
            <a:off x="4583832" y="2344978"/>
            <a:ext cx="72008" cy="9346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3323692" y="2642099"/>
            <a:ext cx="108012" cy="16156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 flipV="1">
            <a:off x="7988180" y="3896472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 flipV="1">
            <a:off x="8688288" y="3447452"/>
            <a:ext cx="108012" cy="4478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6456040" y="3870606"/>
            <a:ext cx="108012" cy="9734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3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6520110" y="3646832"/>
            <a:ext cx="604" cy="11188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5519936" y="3837050"/>
            <a:ext cx="72612" cy="9542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4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787" y="2517309"/>
            <a:ext cx="1489011" cy="1521987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3134848" y="2460993"/>
            <a:ext cx="1158208" cy="1137856"/>
            <a:chOff x="3137592" y="1207122"/>
            <a:chExt cx="1158208" cy="1137856"/>
          </a:xfrm>
        </p:grpSpPr>
        <p:sp>
          <p:nvSpPr>
            <p:cNvPr id="28" name="文本框 27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回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137592" y="120712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回</a:t>
              </a:r>
              <a:endParaRPr lang="zh-CN" altLang="en-US" sz="6600" dirty="0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第一回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2487" y="1457251"/>
            <a:ext cx="492443" cy="1862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First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649835" y="2815969"/>
            <a:ext cx="1995993" cy="1237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45828" y="2791510"/>
            <a:ext cx="1931876" cy="604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577704" y="3395856"/>
            <a:ext cx="172970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21" y="3751608"/>
            <a:ext cx="1074228" cy="6045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714" y="2540534"/>
            <a:ext cx="1074228" cy="6045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90" y="3145086"/>
            <a:ext cx="1074228" cy="6045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344" y="4187944"/>
            <a:ext cx="1074228" cy="604552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34001" y="3275119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回望过去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79336" y="1329926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立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58084" y="2216804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立足现</a:t>
            </a:r>
            <a:r>
              <a:rPr lang="zh-CN" altLang="en-US" sz="2000" dirty="0">
                <a:solidFill>
                  <a:schemeClr val="bg1"/>
                </a:solidFill>
              </a:rPr>
              <a:t>在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099416" y="1957825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不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880415" y="2847317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不惧挑战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79991" y="2921176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展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569657" y="3805925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展望未来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8112224" y="206084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124731" y="438642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672064" y="2344978"/>
            <a:ext cx="144016" cy="1955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4583832" y="2344978"/>
            <a:ext cx="72008" cy="9346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3323692" y="2642099"/>
            <a:ext cx="108012" cy="16156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7988180" y="3896472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8688288" y="3447452"/>
            <a:ext cx="108012" cy="4478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520110" y="3646832"/>
            <a:ext cx="604" cy="11188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5519936" y="3837050"/>
            <a:ext cx="72612" cy="9542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1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0390" cy="685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74" t="22841" r="15387" b="65985"/>
          <a:stretch/>
        </p:blipFill>
        <p:spPr>
          <a:xfrm>
            <a:off x="5877479" y="3998385"/>
            <a:ext cx="450994" cy="4509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第一回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2487" y="1457251"/>
            <a:ext cx="492443" cy="1862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First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1" b="8301"/>
          <a:stretch>
            <a:fillRect/>
          </a:stretch>
        </p:blipFill>
        <p:spPr>
          <a:xfrm>
            <a:off x="7216974" y="1804978"/>
            <a:ext cx="2160000" cy="108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0" b="53220"/>
          <a:stretch/>
        </p:blipFill>
        <p:spPr>
          <a:xfrm>
            <a:off x="4735723" y="1804978"/>
            <a:ext cx="2160000" cy="108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1" b="49403"/>
          <a:stretch/>
        </p:blipFill>
        <p:spPr>
          <a:xfrm>
            <a:off x="2254472" y="1804978"/>
            <a:ext cx="2160000" cy="1080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6" name="文本框 15"/>
          <p:cNvSpPr txBox="1"/>
          <p:nvPr/>
        </p:nvSpPr>
        <p:spPr>
          <a:xfrm>
            <a:off x="2084986" y="3049093"/>
            <a:ext cx="3576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此</a:t>
            </a:r>
            <a:r>
              <a:rPr lang="zh-CN" altLang="en-US" sz="4000" dirty="0" smtClean="0"/>
              <a:t>处插入标题</a:t>
            </a:r>
            <a:endParaRPr lang="zh-CN" altLang="en-US" sz="4000" dirty="0"/>
          </a:p>
        </p:txBody>
      </p:sp>
      <p:sp>
        <p:nvSpPr>
          <p:cNvPr id="17" name="文本框 16"/>
          <p:cNvSpPr txBox="1"/>
          <p:nvPr/>
        </p:nvSpPr>
        <p:spPr>
          <a:xfrm>
            <a:off x="2158936" y="3603514"/>
            <a:ext cx="4287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300" dirty="0" smtClean="0"/>
              <a:t>Here insert your title</a:t>
            </a:r>
            <a:endParaRPr lang="zh-CN" altLang="en-US" sz="2000" spc="300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" t="11667" r="80613" b="78555"/>
          <a:stretch/>
        </p:blipFill>
        <p:spPr>
          <a:xfrm>
            <a:off x="2301418" y="1107194"/>
            <a:ext cx="936104" cy="50405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5" t="72629" r="44754" b="12570"/>
          <a:stretch/>
        </p:blipFill>
        <p:spPr>
          <a:xfrm>
            <a:off x="8897976" y="2658271"/>
            <a:ext cx="527906" cy="6215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74" t="22841" r="15387" b="65985"/>
          <a:stretch/>
        </p:blipFill>
        <p:spPr>
          <a:xfrm>
            <a:off x="5919129" y="1457250"/>
            <a:ext cx="504005" cy="50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9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37" y="1303577"/>
            <a:ext cx="1489011" cy="1521987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134848" y="2460993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回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第二回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2489" y="1365810"/>
            <a:ext cx="492443" cy="25719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Second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649835" y="2815969"/>
            <a:ext cx="1995993" cy="1237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45828" y="2791510"/>
            <a:ext cx="1931876" cy="604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577704" y="3395856"/>
            <a:ext cx="172970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21" y="3751608"/>
            <a:ext cx="1074228" cy="6045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714" y="2540534"/>
            <a:ext cx="1074228" cy="6045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90" y="3145086"/>
            <a:ext cx="1074228" cy="6045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344" y="4187944"/>
            <a:ext cx="1074228" cy="604552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34001" y="3275119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回望过去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179336" y="1329926"/>
            <a:ext cx="1152128" cy="1134837"/>
            <a:chOff x="3143672" y="1210141"/>
            <a:chExt cx="1152128" cy="1134837"/>
          </a:xfrm>
        </p:grpSpPr>
        <p:sp>
          <p:nvSpPr>
            <p:cNvPr id="37" name="文本框 36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立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43672" y="1210141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立</a:t>
              </a:r>
              <a:endParaRPr lang="zh-CN" altLang="en-US" sz="6600" dirty="0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958084" y="2216804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立足现</a:t>
            </a:r>
            <a:r>
              <a:rPr lang="zh-CN" altLang="en-US" sz="2000" dirty="0">
                <a:solidFill>
                  <a:schemeClr val="bg1"/>
                </a:solidFill>
              </a:rPr>
              <a:t>在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099416" y="1957825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不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880415" y="2847317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不惧挑战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79991" y="2921176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展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569657" y="3805925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展望未来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8112224" y="206084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124731" y="438642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672064" y="2344978"/>
            <a:ext cx="144016" cy="1955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4583832" y="2344978"/>
            <a:ext cx="72008" cy="9346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3323692" y="2642099"/>
            <a:ext cx="108012" cy="16156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7988180" y="3896472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8688288" y="3447452"/>
            <a:ext cx="108012" cy="4478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520110" y="3646832"/>
            <a:ext cx="604" cy="11188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5519936" y="3837050"/>
            <a:ext cx="72612" cy="9542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5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第二回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2489" y="1365810"/>
            <a:ext cx="492443" cy="25719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Second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580" y="1268760"/>
            <a:ext cx="7560840" cy="45365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011004" y="2198173"/>
            <a:ext cx="677108" cy="3404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</a:rPr>
              <a:t>此</a:t>
            </a:r>
            <a:r>
              <a:rPr lang="zh-CN" altLang="en-US" sz="3200" dirty="0" smtClean="0">
                <a:solidFill>
                  <a:srgbClr val="000000"/>
                </a:solidFill>
              </a:rPr>
              <a:t>处插入标题</a:t>
            </a:r>
            <a:endParaRPr lang="zh-CN" altLang="en-US" sz="3200" dirty="0">
              <a:solidFill>
                <a:srgbClr val="00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50964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89299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746843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313603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851938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09482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989025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527360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084904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634239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72574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730118" y="2334930"/>
            <a:ext cx="461665" cy="24006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基于演示设计的一站式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08190" y="3573016"/>
            <a:ext cx="1756092" cy="175609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956" y="1726568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1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644" y="2001394"/>
            <a:ext cx="1489011" cy="1521987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134848" y="2460993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回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</a:t>
            </a:r>
            <a:r>
              <a:rPr lang="zh-CN" altLang="en-US" sz="3600" spc="300" dirty="0">
                <a:solidFill>
                  <a:schemeClr val="bg1"/>
                </a:solidFill>
              </a:rPr>
              <a:t>三</a:t>
            </a:r>
            <a:r>
              <a:rPr lang="zh-CN" altLang="en-US" sz="3600" spc="300" dirty="0" smtClean="0">
                <a:solidFill>
                  <a:schemeClr val="bg1"/>
                </a:solidFill>
              </a:rPr>
              <a:t>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29" y="1329926"/>
            <a:ext cx="492443" cy="1862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Third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649835" y="2815969"/>
            <a:ext cx="1995993" cy="1237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45828" y="2791510"/>
            <a:ext cx="1931876" cy="604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577704" y="3395856"/>
            <a:ext cx="172970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21" y="3751608"/>
            <a:ext cx="1074228" cy="6045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714" y="2540534"/>
            <a:ext cx="1074228" cy="6045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90" y="3145086"/>
            <a:ext cx="1074228" cy="6045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344" y="4187944"/>
            <a:ext cx="1074228" cy="604552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34001" y="3275119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回望过去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79336" y="1329926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立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58084" y="2216804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立足现</a:t>
            </a:r>
            <a:r>
              <a:rPr lang="zh-CN" altLang="en-US" sz="2000" dirty="0">
                <a:solidFill>
                  <a:schemeClr val="bg1"/>
                </a:solidFill>
              </a:rPr>
              <a:t>在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099416" y="1957825"/>
            <a:ext cx="1154379" cy="1137451"/>
            <a:chOff x="3141421" y="1207527"/>
            <a:chExt cx="1154379" cy="1137451"/>
          </a:xfrm>
        </p:grpSpPr>
        <p:sp>
          <p:nvSpPr>
            <p:cNvPr id="41" name="文本框 40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不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141421" y="1207527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不</a:t>
              </a:r>
              <a:endParaRPr lang="zh-CN" altLang="en-US" sz="6600" dirty="0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880415" y="2847317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不惧挑战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79991" y="2921176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展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569657" y="3805925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展望未来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8112224" y="206084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124731" y="438642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672064" y="2344978"/>
            <a:ext cx="144016" cy="1955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4583832" y="2344978"/>
            <a:ext cx="72008" cy="9346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3323692" y="2642099"/>
            <a:ext cx="108012" cy="16156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7988180" y="3896472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8688288" y="3447452"/>
            <a:ext cx="108012" cy="4478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520110" y="3646832"/>
            <a:ext cx="604" cy="11188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5519936" y="3837050"/>
            <a:ext cx="72612" cy="9542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0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4365104"/>
            <a:ext cx="2022475" cy="20224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</a:t>
            </a:r>
            <a:r>
              <a:rPr lang="zh-CN" altLang="en-US" sz="3600" spc="300" dirty="0">
                <a:solidFill>
                  <a:schemeClr val="bg1"/>
                </a:solidFill>
              </a:rPr>
              <a:t>三</a:t>
            </a:r>
            <a:r>
              <a:rPr lang="zh-CN" altLang="en-US" sz="3600" spc="300" dirty="0" smtClean="0">
                <a:solidFill>
                  <a:schemeClr val="bg1"/>
                </a:solidFill>
              </a:rPr>
              <a:t>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29" y="1329926"/>
            <a:ext cx="492443" cy="1862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Third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4077072"/>
            <a:ext cx="4131438" cy="33754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367808" y="1125411"/>
            <a:ext cx="3576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/>
              <a:t>此</a:t>
            </a:r>
            <a:r>
              <a:rPr lang="zh-CN" altLang="en-US" sz="4000" dirty="0" smtClean="0"/>
              <a:t>处插入标题</a:t>
            </a:r>
            <a:endParaRPr lang="zh-CN" altLang="en-US" sz="4000" dirty="0"/>
          </a:p>
        </p:txBody>
      </p:sp>
      <p:sp>
        <p:nvSpPr>
          <p:cNvPr id="14" name="文本框 13"/>
          <p:cNvSpPr txBox="1"/>
          <p:nvPr/>
        </p:nvSpPr>
        <p:spPr>
          <a:xfrm>
            <a:off x="4012632" y="1679832"/>
            <a:ext cx="4287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300" dirty="0" smtClean="0"/>
              <a:t>Here insert your title</a:t>
            </a:r>
            <a:endParaRPr lang="zh-CN" altLang="en-US" sz="2000" spc="300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4509120"/>
            <a:ext cx="2022475" cy="2022475"/>
          </a:xfrm>
          <a:custGeom>
            <a:avLst/>
            <a:gdLst>
              <a:gd name="connsiteX0" fmla="*/ 0 w 2022475"/>
              <a:gd name="connsiteY0" fmla="*/ 0 h 2022475"/>
              <a:gd name="connsiteX1" fmla="*/ 2022475 w 2022475"/>
              <a:gd name="connsiteY1" fmla="*/ 0 h 2022475"/>
              <a:gd name="connsiteX2" fmla="*/ 2022475 w 2022475"/>
              <a:gd name="connsiteY2" fmla="*/ 2022475 h 2022475"/>
              <a:gd name="connsiteX3" fmla="*/ 0 w 2022475"/>
              <a:gd name="connsiteY3" fmla="*/ 2022475 h 2022475"/>
              <a:gd name="connsiteX4" fmla="*/ 0 w 2022475"/>
              <a:gd name="connsiteY4" fmla="*/ 1704693 h 2022475"/>
              <a:gd name="connsiteX5" fmla="*/ 916919 w 2022475"/>
              <a:gd name="connsiteY5" fmla="*/ 1236322 h 2022475"/>
              <a:gd name="connsiteX6" fmla="*/ 622112 w 2022475"/>
              <a:gd name="connsiteY6" fmla="*/ 659186 h 2022475"/>
              <a:gd name="connsiteX7" fmla="*/ 0 w 2022475"/>
              <a:gd name="connsiteY7" fmla="*/ 976967 h 202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2475" h="2022475">
                <a:moveTo>
                  <a:pt x="0" y="0"/>
                </a:moveTo>
                <a:lnTo>
                  <a:pt x="2022475" y="0"/>
                </a:lnTo>
                <a:lnTo>
                  <a:pt x="2022475" y="2022475"/>
                </a:lnTo>
                <a:lnTo>
                  <a:pt x="0" y="2022475"/>
                </a:lnTo>
                <a:lnTo>
                  <a:pt x="0" y="1704693"/>
                </a:lnTo>
                <a:lnTo>
                  <a:pt x="916919" y="1236322"/>
                </a:lnTo>
                <a:lnTo>
                  <a:pt x="622112" y="659186"/>
                </a:lnTo>
                <a:lnTo>
                  <a:pt x="0" y="97696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78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376" y="2932445"/>
            <a:ext cx="1489011" cy="1521987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134848" y="2460993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回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" y="989998"/>
            <a:ext cx="1700366" cy="1009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0388" y="800601"/>
            <a:ext cx="738664" cy="2248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</a:rPr>
              <a:t>第四回</a:t>
            </a:r>
            <a:endParaRPr lang="zh-CN" altLang="en-US" sz="3600" spc="3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2489" y="1386131"/>
            <a:ext cx="492443" cy="1862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Forth </a:t>
            </a:r>
            <a:r>
              <a:rPr lang="en-US" altLang="zh-CN" sz="2000" dirty="0">
                <a:solidFill>
                  <a:schemeClr val="bg1"/>
                </a:solidFill>
              </a:rPr>
              <a:t>chapter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649835" y="2815969"/>
            <a:ext cx="1995993" cy="1237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45828" y="2791510"/>
            <a:ext cx="1931876" cy="604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577704" y="3395856"/>
            <a:ext cx="172970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21" y="3751608"/>
            <a:ext cx="1074228" cy="6045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714" y="2540534"/>
            <a:ext cx="1074228" cy="6045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90" y="3145086"/>
            <a:ext cx="1074228" cy="6045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344" y="4187944"/>
            <a:ext cx="1074228" cy="604552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34001" y="3275119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回望过去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79336" y="1329926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立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58084" y="2216804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立足现</a:t>
            </a:r>
            <a:r>
              <a:rPr lang="zh-CN" altLang="en-US" sz="2000" dirty="0">
                <a:solidFill>
                  <a:schemeClr val="bg1"/>
                </a:solidFill>
              </a:rPr>
              <a:t>在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099416" y="1957825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</a:rPr>
              <a:t>不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880415" y="2847317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不惧挑战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779991" y="2921176"/>
            <a:ext cx="1163046" cy="1132708"/>
            <a:chOff x="3132754" y="1212270"/>
            <a:chExt cx="1163046" cy="1132708"/>
          </a:xfrm>
        </p:grpSpPr>
        <p:sp>
          <p:nvSpPr>
            <p:cNvPr id="45" name="文本框 44"/>
            <p:cNvSpPr txBox="1"/>
            <p:nvPr/>
          </p:nvSpPr>
          <p:spPr>
            <a:xfrm>
              <a:off x="3143672" y="1236982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rgbClr val="C00000"/>
                  </a:solidFill>
                </a:rPr>
                <a:t>展</a:t>
              </a:r>
              <a:endParaRPr lang="zh-CN" altLang="en-US" sz="6600" dirty="0">
                <a:solidFill>
                  <a:srgbClr val="C00000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132754" y="1212270"/>
              <a:ext cx="11521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/>
                <a:t>展</a:t>
              </a:r>
              <a:endParaRPr lang="zh-CN" altLang="en-US" sz="6600" dirty="0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8569657" y="3805925"/>
            <a:ext cx="143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展望未来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8112224" y="206084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124731" y="4386428"/>
            <a:ext cx="216024" cy="14401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672064" y="2344978"/>
            <a:ext cx="144016" cy="1955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4583832" y="2344978"/>
            <a:ext cx="72008" cy="9346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>
                    <a:alpha val="68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3323692" y="2642099"/>
            <a:ext cx="108012" cy="16156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7988180" y="3896472"/>
            <a:ext cx="108012" cy="7200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8688288" y="3447452"/>
            <a:ext cx="108012" cy="4478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520110" y="3646832"/>
            <a:ext cx="604" cy="11188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5519936" y="3837050"/>
            <a:ext cx="72612" cy="9542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2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46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3">
      <a:dk1>
        <a:srgbClr val="FFFF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水墨">
      <a:majorFont>
        <a:latin typeface="Arial Narrow"/>
        <a:ea typeface="高青峰-毛笔繁字体（修饰）"/>
        <a:cs typeface=""/>
      </a:majorFont>
      <a:minorFont>
        <a:latin typeface="Arial Narrow"/>
        <a:ea typeface="经典行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231</Words>
  <Application>Microsoft Office PowerPoint</Application>
  <PresentationFormat>宽屏</PresentationFormat>
  <Paragraphs>90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 Narrow</vt:lpstr>
      <vt:lpstr>Arial</vt:lpstr>
      <vt:lpstr>经典行书简</vt:lpstr>
      <vt:lpstr>高青峰-毛笔繁字体（修饰）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</cp:revision>
  <dcterms:created xsi:type="dcterms:W3CDTF">2015-04-10T11:50:01Z</dcterms:created>
  <dcterms:modified xsi:type="dcterms:W3CDTF">2016-05-30T11:55:28Z</dcterms:modified>
</cp:coreProperties>
</file>