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 lvl="0">
      <a:defRPr lang="zh-CN"/>
    </a:defPPr>
    <a:lvl1pPr marL="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680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2774" userDrawn="1">
          <p15:clr>
            <a:srgbClr val="A4A3A4"/>
          </p15:clr>
        </p15:guide>
        <p15:guide id="7" pos="4974" userDrawn="1">
          <p15:clr>
            <a:srgbClr val="A4A3A4"/>
          </p15:clr>
        </p15:guide>
        <p15:guide id="8" orient="horz" pos="1185" userDrawn="1">
          <p15:clr>
            <a:srgbClr val="A4A3A4"/>
          </p15:clr>
        </p15:guide>
        <p15:guide id="9" orient="horz" pos="2772" userDrawn="1">
          <p15:clr>
            <a:srgbClr val="A4A3A4"/>
          </p15:clr>
        </p15:guide>
        <p15:guide id="10" pos="869" userDrawn="1">
          <p15:clr>
            <a:srgbClr val="A4A3A4"/>
          </p15:clr>
        </p15:guide>
        <p15:guide id="11" pos="6834" userDrawn="1">
          <p15:clr>
            <a:srgbClr val="A4A3A4"/>
          </p15:clr>
        </p15:guide>
        <p15:guide id="12" orient="horz" pos="3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5B5C"/>
    <a:srgbClr val="9C171A"/>
    <a:srgbClr val="AC2824"/>
    <a:srgbClr val="AE2828"/>
    <a:srgbClr val="CE3030"/>
    <a:srgbClr val="E9D75B"/>
    <a:srgbClr val="6F5544"/>
    <a:srgbClr val="BF3362"/>
    <a:srgbClr val="528693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94" y="90"/>
      </p:cViewPr>
      <p:guideLst>
        <p:guide orient="horz" pos="2183"/>
        <p:guide pos="3840"/>
        <p:guide pos="7680"/>
        <p:guide/>
        <p:guide pos="2774"/>
        <p:guide pos="4974"/>
        <p:guide orient="horz" pos="1185"/>
        <p:guide orient="horz" pos="2772"/>
        <p:guide pos="869"/>
        <p:guide pos="6834"/>
        <p:guide orient="horz" pos="34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9D75B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50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01A1A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50</c:v>
                </c:pt>
                <c:pt idx="1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66"/>
          <a:stretch/>
        </p:blipFill>
        <p:spPr>
          <a:xfrm>
            <a:off x="0" y="-15019"/>
            <a:ext cx="12192000" cy="690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6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5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9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3059723" cy="6858000"/>
          </a:xfrm>
          <a:prstGeom prst="rect">
            <a:avLst/>
          </a:prstGeom>
          <a:solidFill>
            <a:srgbClr val="D95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044092" y="0"/>
            <a:ext cx="3059723" cy="6858000"/>
          </a:xfrm>
          <a:prstGeom prst="rect">
            <a:avLst/>
          </a:prstGeom>
          <a:solidFill>
            <a:srgbClr val="D4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088184" y="0"/>
            <a:ext cx="3059723" cy="6858000"/>
          </a:xfrm>
          <a:prstGeom prst="rect">
            <a:avLst/>
          </a:prstGeom>
          <a:solidFill>
            <a:srgbClr val="CE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132277" y="0"/>
            <a:ext cx="3059723" cy="6858000"/>
          </a:xfrm>
          <a:prstGeom prst="rect">
            <a:avLst/>
          </a:prstGeom>
          <a:solidFill>
            <a:srgbClr val="AE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61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5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98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4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E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AE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5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4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2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fld id="{EB1A1447-1F61-4542-9842-2B954A2C05EF}" type="datetimeFigureOut">
              <a:rPr lang="zh-CN" altLang="en-US" smtClean="0"/>
              <a:pPr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defRPr>
            </a:lvl1pPr>
          </a:lstStyle>
          <a:p>
            <a:fld id="{63AAB511-2EB8-4035-944A-8782EB6EF5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07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  <a:sym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6"/>
          <p:cNvSpPr txBox="1"/>
          <p:nvPr/>
        </p:nvSpPr>
        <p:spPr>
          <a:xfrm>
            <a:off x="4598948" y="1456013"/>
            <a:ext cx="2994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</a:rPr>
              <a:t>Love and home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1314" y="2084383"/>
            <a:ext cx="6849373" cy="159909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45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5185283" y="7524970"/>
            <a:ext cx="1877520" cy="14694"/>
          </a:xfrm>
          <a:prstGeom prst="line">
            <a:avLst/>
          </a:prstGeom>
          <a:ln w="38100">
            <a:gradFill flip="none" rotWithShape="1">
              <a:gsLst>
                <a:gs pos="54000">
                  <a:srgbClr val="E7F0F9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3874937" y="7679450"/>
            <a:ext cx="4498211" cy="0"/>
          </a:xfrm>
          <a:prstGeom prst="line">
            <a:avLst/>
          </a:prstGeom>
          <a:ln w="38100">
            <a:gradFill flip="none" rotWithShape="1">
              <a:gsLst>
                <a:gs pos="54000">
                  <a:srgbClr val="E7F0F9"/>
                </a:gs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3758470" y="2110681"/>
            <a:ext cx="46750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800" b="1" dirty="0">
                <a:solidFill>
                  <a:srgbClr val="9C171A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有</a:t>
            </a:r>
            <a:r>
              <a:rPr lang="zh-CN" altLang="en-US" sz="8800" b="1" dirty="0" smtClean="0">
                <a:solidFill>
                  <a:srgbClr val="9C171A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爱有家</a:t>
            </a:r>
            <a:endParaRPr lang="zh-CN" altLang="en-US" sz="8800" b="1" dirty="0">
              <a:solidFill>
                <a:srgbClr val="9C171A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0269" y="3762566"/>
            <a:ext cx="4411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2016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企业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展示模板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115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87680" y="1749238"/>
            <a:ext cx="4391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有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爱</a:t>
            </a:r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有家就有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任性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18249" y="2629455"/>
            <a:ext cx="9330725" cy="1599090"/>
            <a:chOff x="1518249" y="2084383"/>
            <a:chExt cx="9330725" cy="1599090"/>
          </a:xfrm>
        </p:grpSpPr>
        <p:sp>
          <p:nvSpPr>
            <p:cNvPr id="13" name="矩形 12"/>
            <p:cNvSpPr/>
            <p:nvPr/>
          </p:nvSpPr>
          <p:spPr>
            <a:xfrm>
              <a:off x="1518249" y="2084383"/>
              <a:ext cx="9330725" cy="159909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46081" y="2160653"/>
              <a:ext cx="467506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 smtClean="0">
                  <a:solidFill>
                    <a:srgbClr val="9C171A"/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感谢收看</a:t>
              </a:r>
              <a:endParaRPr lang="zh-CN" altLang="en-US" sz="8800" b="1" dirty="0">
                <a:solidFill>
                  <a:srgbClr val="9C171A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39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心形 5"/>
          <p:cNvSpPr/>
          <p:nvPr/>
        </p:nvSpPr>
        <p:spPr>
          <a:xfrm>
            <a:off x="-3200400" y="545122"/>
            <a:ext cx="1230922" cy="1125416"/>
          </a:xfrm>
          <a:prstGeom prst="hear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103672" y="474116"/>
            <a:ext cx="3087323" cy="5118121"/>
            <a:chOff x="4474506" y="-1725633"/>
            <a:chExt cx="3087323" cy="5118121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56" t="-1404" b="-1"/>
            <a:stretch/>
          </p:blipFill>
          <p:spPr>
            <a:xfrm>
              <a:off x="4474506" y="-1725633"/>
              <a:ext cx="3087323" cy="5118121"/>
            </a:xfrm>
            <a:prstGeom prst="rect">
              <a:avLst/>
            </a:prstGeom>
          </p:spPr>
        </p:pic>
        <p:sp>
          <p:nvSpPr>
            <p:cNvPr id="65" name="椭圆 64"/>
            <p:cNvSpPr/>
            <p:nvPr/>
          </p:nvSpPr>
          <p:spPr>
            <a:xfrm>
              <a:off x="4893537" y="2076431"/>
              <a:ext cx="2305043" cy="1190979"/>
            </a:xfrm>
            <a:prstGeom prst="ellipse">
              <a:avLst/>
            </a:prstGeom>
            <a:solidFill>
              <a:srgbClr val="E9D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5075161" y="1670538"/>
              <a:ext cx="2305043" cy="1190979"/>
            </a:xfrm>
            <a:prstGeom prst="ellipse">
              <a:avLst/>
            </a:prstGeom>
            <a:solidFill>
              <a:srgbClr val="E9D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782704" y="4782020"/>
            <a:ext cx="155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rPr>
              <a:t>CONENTS</a:t>
            </a:r>
            <a:endParaRPr lang="zh-CN" altLang="en-US" sz="2400" dirty="0">
              <a:solidFill>
                <a:srgbClr val="AE2828"/>
              </a:solidFill>
              <a:latin typeface="Narkisim" panose="020E0502050101010101" pitchFamily="34" charset="-79"/>
              <a:ea typeface="Microsoft YaHei UI" panose="020B0503020204020204" pitchFamily="34" charset="-122"/>
              <a:cs typeface="Narkisim" panose="020E0502050101010101" pitchFamily="34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750911" y="3941293"/>
            <a:ext cx="16230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AE2828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  <a:cs typeface="Narkisim" panose="020E0502050101010101" pitchFamily="34" charset="-79"/>
              </a:rPr>
              <a:t>目录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5053013" y="1271651"/>
            <a:ext cx="5181600" cy="669192"/>
            <a:chOff x="4898898" y="1249634"/>
            <a:chExt cx="5181600" cy="669192"/>
          </a:xfrm>
        </p:grpSpPr>
        <p:sp>
          <p:nvSpPr>
            <p:cNvPr id="70" name="圆角矩形 69"/>
            <p:cNvSpPr/>
            <p:nvPr/>
          </p:nvSpPr>
          <p:spPr>
            <a:xfrm>
              <a:off x="4898898" y="1249634"/>
              <a:ext cx="5181600" cy="6691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938298" y="1322620"/>
              <a:ext cx="3102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单击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此处添加标题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053013" y="2513111"/>
            <a:ext cx="5181600" cy="669192"/>
            <a:chOff x="4897310" y="2545028"/>
            <a:chExt cx="5181600" cy="669192"/>
          </a:xfrm>
        </p:grpSpPr>
        <p:sp>
          <p:nvSpPr>
            <p:cNvPr id="71" name="圆角矩形 70"/>
            <p:cNvSpPr/>
            <p:nvPr/>
          </p:nvSpPr>
          <p:spPr>
            <a:xfrm>
              <a:off x="4897310" y="2545028"/>
              <a:ext cx="5181600" cy="6691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936710" y="2618014"/>
              <a:ext cx="3102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单击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此处添加标题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053013" y="3754571"/>
            <a:ext cx="5181600" cy="669192"/>
            <a:chOff x="4857623" y="3799230"/>
            <a:chExt cx="5181600" cy="669192"/>
          </a:xfrm>
        </p:grpSpPr>
        <p:sp>
          <p:nvSpPr>
            <p:cNvPr id="72" name="圆角矩形 71"/>
            <p:cNvSpPr/>
            <p:nvPr/>
          </p:nvSpPr>
          <p:spPr>
            <a:xfrm>
              <a:off x="4857623" y="3799230"/>
              <a:ext cx="5181600" cy="6691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897023" y="3872216"/>
              <a:ext cx="3102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单击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此处添加标题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053013" y="4996031"/>
            <a:ext cx="5181600" cy="669192"/>
            <a:chOff x="4897310" y="4974014"/>
            <a:chExt cx="5181600" cy="669192"/>
          </a:xfrm>
        </p:grpSpPr>
        <p:sp>
          <p:nvSpPr>
            <p:cNvPr id="73" name="圆角矩形 72"/>
            <p:cNvSpPr/>
            <p:nvPr/>
          </p:nvSpPr>
          <p:spPr>
            <a:xfrm>
              <a:off x="4897310" y="4974014"/>
              <a:ext cx="5181600" cy="66919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936710" y="5047000"/>
              <a:ext cx="3102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单击</a:t>
              </a: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此处添加标题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5039787" y="2165508"/>
            <a:ext cx="740530" cy="101679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5039787" y="4648428"/>
            <a:ext cx="740530" cy="101679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9508688" y="3383185"/>
            <a:ext cx="740530" cy="101679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9494083" y="924048"/>
            <a:ext cx="740530" cy="101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8118" y="758546"/>
            <a:ext cx="2387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Team</a:t>
            </a:r>
            <a:endParaRPr lang="zh-CN" altLang="en-US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39790" r="4290" b="16104"/>
          <a:stretch>
            <a:fillRect/>
          </a:stretch>
        </p:blipFill>
        <p:spPr>
          <a:xfrm>
            <a:off x="1774825" y="1666768"/>
            <a:ext cx="2165860" cy="2167366"/>
          </a:xfrm>
          <a:prstGeom prst="heart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rcRect l="45245" t="9323" r="12733" b="27347"/>
          <a:stretch>
            <a:fillRect/>
          </a:stretch>
        </p:blipFill>
        <p:spPr>
          <a:xfrm>
            <a:off x="4950455" y="1666768"/>
            <a:ext cx="2165860" cy="2167366"/>
          </a:xfrm>
          <a:prstGeom prst="heart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rcRect l="42765" t="1090" r="19136" b="50000"/>
          <a:stretch>
            <a:fillRect/>
          </a:stretch>
        </p:blipFill>
        <p:spPr>
          <a:xfrm>
            <a:off x="8113173" y="1705249"/>
            <a:ext cx="2165774" cy="2168620"/>
          </a:xfrm>
          <a:prstGeom prst="heart">
            <a:avLst/>
          </a:prstGeom>
          <a:ln w="38100">
            <a:solidFill>
              <a:schemeClr val="bg1">
                <a:lumMod val="9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2052575" y="3922903"/>
            <a:ext cx="1657509" cy="461665"/>
            <a:chOff x="2177891" y="4130544"/>
            <a:chExt cx="1657509" cy="461665"/>
          </a:xfrm>
        </p:grpSpPr>
        <p:sp>
          <p:nvSpPr>
            <p:cNvPr id="35" name="圆角矩形 34"/>
            <p:cNvSpPr/>
            <p:nvPr/>
          </p:nvSpPr>
          <p:spPr>
            <a:xfrm>
              <a:off x="2177891" y="4168501"/>
              <a:ext cx="1657509" cy="3857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01467" y="4130544"/>
              <a:ext cx="16103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dirty="0"/>
                <a:t>Your Name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04630" y="3922903"/>
            <a:ext cx="1657509" cy="461665"/>
            <a:chOff x="2177891" y="4130544"/>
            <a:chExt cx="1657509" cy="461665"/>
          </a:xfrm>
        </p:grpSpPr>
        <p:sp>
          <p:nvSpPr>
            <p:cNvPr id="38" name="圆角矩形 37"/>
            <p:cNvSpPr/>
            <p:nvPr/>
          </p:nvSpPr>
          <p:spPr>
            <a:xfrm>
              <a:off x="2177891" y="4168501"/>
              <a:ext cx="1657509" cy="3857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201467" y="4130544"/>
              <a:ext cx="16103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dirty="0"/>
                <a:t>Your Name</a:t>
              </a:r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67305" y="3922903"/>
            <a:ext cx="1657509" cy="461665"/>
            <a:chOff x="2177891" y="4130544"/>
            <a:chExt cx="1657509" cy="461665"/>
          </a:xfrm>
        </p:grpSpPr>
        <p:sp>
          <p:nvSpPr>
            <p:cNvPr id="41" name="圆角矩形 40"/>
            <p:cNvSpPr/>
            <p:nvPr/>
          </p:nvSpPr>
          <p:spPr>
            <a:xfrm>
              <a:off x="2177891" y="4168501"/>
              <a:ext cx="1657509" cy="3857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201467" y="4130544"/>
              <a:ext cx="16103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dirty="0"/>
                <a:t>Your Name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3194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643388" y="976388"/>
            <a:ext cx="4905224" cy="4905224"/>
          </a:xfrm>
          <a:custGeom>
            <a:avLst/>
            <a:gdLst>
              <a:gd name="connsiteX0" fmla="*/ 885083 w 1770165"/>
              <a:gd name="connsiteY0" fmla="*/ 0 h 1770165"/>
              <a:gd name="connsiteX1" fmla="*/ 889652 w 1770165"/>
              <a:gd name="connsiteY1" fmla="*/ 90486 h 1770165"/>
              <a:gd name="connsiteX2" fmla="*/ 1679679 w 1770165"/>
              <a:gd name="connsiteY2" fmla="*/ 880513 h 1770165"/>
              <a:gd name="connsiteX3" fmla="*/ 1770165 w 1770165"/>
              <a:gd name="connsiteY3" fmla="*/ 885083 h 1770165"/>
              <a:gd name="connsiteX4" fmla="*/ 1679679 w 1770165"/>
              <a:gd name="connsiteY4" fmla="*/ 889652 h 1770165"/>
              <a:gd name="connsiteX5" fmla="*/ 889652 w 1770165"/>
              <a:gd name="connsiteY5" fmla="*/ 1679679 h 1770165"/>
              <a:gd name="connsiteX6" fmla="*/ 885083 w 1770165"/>
              <a:gd name="connsiteY6" fmla="*/ 1770165 h 1770165"/>
              <a:gd name="connsiteX7" fmla="*/ 880513 w 1770165"/>
              <a:gd name="connsiteY7" fmla="*/ 1679679 h 1770165"/>
              <a:gd name="connsiteX8" fmla="*/ 90486 w 1770165"/>
              <a:gd name="connsiteY8" fmla="*/ 889652 h 1770165"/>
              <a:gd name="connsiteX9" fmla="*/ 0 w 1770165"/>
              <a:gd name="connsiteY9" fmla="*/ 885083 h 1770165"/>
              <a:gd name="connsiteX10" fmla="*/ 90486 w 1770165"/>
              <a:gd name="connsiteY10" fmla="*/ 880513 h 1770165"/>
              <a:gd name="connsiteX11" fmla="*/ 880513 w 1770165"/>
              <a:gd name="connsiteY11" fmla="*/ 90486 h 1770165"/>
              <a:gd name="connsiteX12" fmla="*/ 885083 w 1770165"/>
              <a:gd name="connsiteY12" fmla="*/ 0 h 177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0165" h="1770165">
                <a:moveTo>
                  <a:pt x="885083" y="0"/>
                </a:moveTo>
                <a:lnTo>
                  <a:pt x="889652" y="90486"/>
                </a:lnTo>
                <a:cubicBezTo>
                  <a:pt x="931956" y="507045"/>
                  <a:pt x="1263121" y="838210"/>
                  <a:pt x="1679679" y="880513"/>
                </a:cubicBezTo>
                <a:lnTo>
                  <a:pt x="1770165" y="885083"/>
                </a:lnTo>
                <a:lnTo>
                  <a:pt x="1679679" y="889652"/>
                </a:lnTo>
                <a:cubicBezTo>
                  <a:pt x="1263121" y="931956"/>
                  <a:pt x="931956" y="1263121"/>
                  <a:pt x="889652" y="1679679"/>
                </a:cubicBezTo>
                <a:lnTo>
                  <a:pt x="885083" y="1770165"/>
                </a:lnTo>
                <a:lnTo>
                  <a:pt x="880513" y="1679679"/>
                </a:lnTo>
                <a:cubicBezTo>
                  <a:pt x="838210" y="1263121"/>
                  <a:pt x="507045" y="931956"/>
                  <a:pt x="90486" y="889652"/>
                </a:cubicBezTo>
                <a:lnTo>
                  <a:pt x="0" y="885083"/>
                </a:lnTo>
                <a:lnTo>
                  <a:pt x="90486" y="880513"/>
                </a:lnTo>
                <a:cubicBezTo>
                  <a:pt x="507045" y="838210"/>
                  <a:pt x="838210" y="507045"/>
                  <a:pt x="880513" y="90486"/>
                </a:cubicBezTo>
                <a:lnTo>
                  <a:pt x="885083" y="0"/>
                </a:lnTo>
                <a:close/>
              </a:path>
            </a:pathLst>
          </a:custGeom>
          <a:solidFill>
            <a:srgbClr val="FAC57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09823" y="1927932"/>
            <a:ext cx="308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1600" y="3750788"/>
            <a:ext cx="308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31606" y="1877659"/>
            <a:ext cx="308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9818" y="3750788"/>
            <a:ext cx="308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448118" y="758546"/>
            <a:ext cx="2387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</a:t>
            </a:r>
            <a:r>
              <a:rPr lang="en-US" altLang="zh-CN" dirty="0" smtClean="0"/>
              <a:t>Work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>
            <a:off x="4495287" y="1828287"/>
            <a:ext cx="3201426" cy="3201426"/>
          </a:xfrm>
          <a:custGeom>
            <a:avLst/>
            <a:gdLst>
              <a:gd name="connsiteX0" fmla="*/ 885083 w 1770165"/>
              <a:gd name="connsiteY0" fmla="*/ 0 h 1770165"/>
              <a:gd name="connsiteX1" fmla="*/ 889652 w 1770165"/>
              <a:gd name="connsiteY1" fmla="*/ 90486 h 1770165"/>
              <a:gd name="connsiteX2" fmla="*/ 1679679 w 1770165"/>
              <a:gd name="connsiteY2" fmla="*/ 880513 h 1770165"/>
              <a:gd name="connsiteX3" fmla="*/ 1770165 w 1770165"/>
              <a:gd name="connsiteY3" fmla="*/ 885083 h 1770165"/>
              <a:gd name="connsiteX4" fmla="*/ 1679679 w 1770165"/>
              <a:gd name="connsiteY4" fmla="*/ 889652 h 1770165"/>
              <a:gd name="connsiteX5" fmla="*/ 889652 w 1770165"/>
              <a:gd name="connsiteY5" fmla="*/ 1679679 h 1770165"/>
              <a:gd name="connsiteX6" fmla="*/ 885083 w 1770165"/>
              <a:gd name="connsiteY6" fmla="*/ 1770165 h 1770165"/>
              <a:gd name="connsiteX7" fmla="*/ 880513 w 1770165"/>
              <a:gd name="connsiteY7" fmla="*/ 1679679 h 1770165"/>
              <a:gd name="connsiteX8" fmla="*/ 90486 w 1770165"/>
              <a:gd name="connsiteY8" fmla="*/ 889652 h 1770165"/>
              <a:gd name="connsiteX9" fmla="*/ 0 w 1770165"/>
              <a:gd name="connsiteY9" fmla="*/ 885083 h 1770165"/>
              <a:gd name="connsiteX10" fmla="*/ 90486 w 1770165"/>
              <a:gd name="connsiteY10" fmla="*/ 880513 h 1770165"/>
              <a:gd name="connsiteX11" fmla="*/ 880513 w 1770165"/>
              <a:gd name="connsiteY11" fmla="*/ 90486 h 1770165"/>
              <a:gd name="connsiteX12" fmla="*/ 885083 w 1770165"/>
              <a:gd name="connsiteY12" fmla="*/ 0 h 177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70165" h="1770165">
                <a:moveTo>
                  <a:pt x="885083" y="0"/>
                </a:moveTo>
                <a:lnTo>
                  <a:pt x="889652" y="90486"/>
                </a:lnTo>
                <a:cubicBezTo>
                  <a:pt x="931956" y="507045"/>
                  <a:pt x="1263121" y="838210"/>
                  <a:pt x="1679679" y="880513"/>
                </a:cubicBezTo>
                <a:lnTo>
                  <a:pt x="1770165" y="885083"/>
                </a:lnTo>
                <a:lnTo>
                  <a:pt x="1679679" y="889652"/>
                </a:lnTo>
                <a:cubicBezTo>
                  <a:pt x="1263121" y="931956"/>
                  <a:pt x="931956" y="1263121"/>
                  <a:pt x="889652" y="1679679"/>
                </a:cubicBezTo>
                <a:lnTo>
                  <a:pt x="885083" y="1770165"/>
                </a:lnTo>
                <a:lnTo>
                  <a:pt x="880513" y="1679679"/>
                </a:lnTo>
                <a:cubicBezTo>
                  <a:pt x="838210" y="1263121"/>
                  <a:pt x="507045" y="931956"/>
                  <a:pt x="90486" y="889652"/>
                </a:cubicBezTo>
                <a:lnTo>
                  <a:pt x="0" y="885083"/>
                </a:lnTo>
                <a:lnTo>
                  <a:pt x="90486" y="880513"/>
                </a:lnTo>
                <a:cubicBezTo>
                  <a:pt x="507045" y="838210"/>
                  <a:pt x="838210" y="507045"/>
                  <a:pt x="880513" y="90486"/>
                </a:cubicBezTo>
                <a:lnTo>
                  <a:pt x="885083" y="0"/>
                </a:lnTo>
                <a:close/>
              </a:path>
            </a:pathLst>
          </a:custGeom>
          <a:solidFill>
            <a:srgbClr val="FAC57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1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6200" y="3136756"/>
            <a:ext cx="12077700" cy="1697130"/>
          </a:xfrm>
          <a:custGeom>
            <a:avLst/>
            <a:gdLst>
              <a:gd name="connsiteX0" fmla="*/ 0 w 12077700"/>
              <a:gd name="connsiteY0" fmla="*/ 293264 h 1630882"/>
              <a:gd name="connsiteX1" fmla="*/ 1511300 w 12077700"/>
              <a:gd name="connsiteY1" fmla="*/ 737764 h 1630882"/>
              <a:gd name="connsiteX2" fmla="*/ 4089400 w 12077700"/>
              <a:gd name="connsiteY2" fmla="*/ 1321964 h 1630882"/>
              <a:gd name="connsiteX3" fmla="*/ 5981700 w 12077700"/>
              <a:gd name="connsiteY3" fmla="*/ 1164 h 1630882"/>
              <a:gd name="connsiteX4" fmla="*/ 9017000 w 12077700"/>
              <a:gd name="connsiteY4" fmla="*/ 1588664 h 1630882"/>
              <a:gd name="connsiteX5" fmla="*/ 12077700 w 12077700"/>
              <a:gd name="connsiteY5" fmla="*/ 1017164 h 1630882"/>
              <a:gd name="connsiteX0" fmla="*/ 0 w 12077700"/>
              <a:gd name="connsiteY0" fmla="*/ 293264 h 1630882"/>
              <a:gd name="connsiteX1" fmla="*/ 1689100 w 12077700"/>
              <a:gd name="connsiteY1" fmla="*/ 737764 h 1630882"/>
              <a:gd name="connsiteX2" fmla="*/ 4089400 w 12077700"/>
              <a:gd name="connsiteY2" fmla="*/ 1321964 h 1630882"/>
              <a:gd name="connsiteX3" fmla="*/ 5981700 w 12077700"/>
              <a:gd name="connsiteY3" fmla="*/ 1164 h 1630882"/>
              <a:gd name="connsiteX4" fmla="*/ 9017000 w 12077700"/>
              <a:gd name="connsiteY4" fmla="*/ 1588664 h 1630882"/>
              <a:gd name="connsiteX5" fmla="*/ 12077700 w 12077700"/>
              <a:gd name="connsiteY5" fmla="*/ 1017164 h 1630882"/>
              <a:gd name="connsiteX0" fmla="*/ 0 w 12077700"/>
              <a:gd name="connsiteY0" fmla="*/ 292138 h 1629756"/>
              <a:gd name="connsiteX1" fmla="*/ 1689100 w 12077700"/>
              <a:gd name="connsiteY1" fmla="*/ 736638 h 1629756"/>
              <a:gd name="connsiteX2" fmla="*/ 4064000 w 12077700"/>
              <a:gd name="connsiteY2" fmla="*/ 1536738 h 1629756"/>
              <a:gd name="connsiteX3" fmla="*/ 5981700 w 12077700"/>
              <a:gd name="connsiteY3" fmla="*/ 38 h 1629756"/>
              <a:gd name="connsiteX4" fmla="*/ 9017000 w 12077700"/>
              <a:gd name="connsiteY4" fmla="*/ 1587538 h 1629756"/>
              <a:gd name="connsiteX5" fmla="*/ 12077700 w 12077700"/>
              <a:gd name="connsiteY5" fmla="*/ 1016038 h 1629756"/>
              <a:gd name="connsiteX0" fmla="*/ 0 w 12077700"/>
              <a:gd name="connsiteY0" fmla="*/ 292132 h 1629750"/>
              <a:gd name="connsiteX1" fmla="*/ 1689100 w 12077700"/>
              <a:gd name="connsiteY1" fmla="*/ 736632 h 1629750"/>
              <a:gd name="connsiteX2" fmla="*/ 4064000 w 12077700"/>
              <a:gd name="connsiteY2" fmla="*/ 1536732 h 1629750"/>
              <a:gd name="connsiteX3" fmla="*/ 5981700 w 12077700"/>
              <a:gd name="connsiteY3" fmla="*/ 32 h 1629750"/>
              <a:gd name="connsiteX4" fmla="*/ 9017000 w 12077700"/>
              <a:gd name="connsiteY4" fmla="*/ 1587532 h 1629750"/>
              <a:gd name="connsiteX5" fmla="*/ 12077700 w 12077700"/>
              <a:gd name="connsiteY5" fmla="*/ 1016032 h 1629750"/>
              <a:gd name="connsiteX0" fmla="*/ 0 w 12077700"/>
              <a:gd name="connsiteY0" fmla="*/ 292132 h 1629750"/>
              <a:gd name="connsiteX1" fmla="*/ 1689100 w 12077700"/>
              <a:gd name="connsiteY1" fmla="*/ 736632 h 1629750"/>
              <a:gd name="connsiteX2" fmla="*/ 4064000 w 12077700"/>
              <a:gd name="connsiteY2" fmla="*/ 1536732 h 1629750"/>
              <a:gd name="connsiteX3" fmla="*/ 5981700 w 12077700"/>
              <a:gd name="connsiteY3" fmla="*/ 32 h 1629750"/>
              <a:gd name="connsiteX4" fmla="*/ 9017000 w 12077700"/>
              <a:gd name="connsiteY4" fmla="*/ 1587532 h 1629750"/>
              <a:gd name="connsiteX5" fmla="*/ 12077700 w 12077700"/>
              <a:gd name="connsiteY5" fmla="*/ 1016032 h 1629750"/>
              <a:gd name="connsiteX0" fmla="*/ 0 w 12077700"/>
              <a:gd name="connsiteY0" fmla="*/ 355636 h 1697022"/>
              <a:gd name="connsiteX1" fmla="*/ 1689100 w 12077700"/>
              <a:gd name="connsiteY1" fmla="*/ 800136 h 1697022"/>
              <a:gd name="connsiteX2" fmla="*/ 4064000 w 12077700"/>
              <a:gd name="connsiteY2" fmla="*/ 1600236 h 1697022"/>
              <a:gd name="connsiteX3" fmla="*/ 6946900 w 12077700"/>
              <a:gd name="connsiteY3" fmla="*/ 36 h 1697022"/>
              <a:gd name="connsiteX4" fmla="*/ 9017000 w 12077700"/>
              <a:gd name="connsiteY4" fmla="*/ 1651036 h 1697022"/>
              <a:gd name="connsiteX5" fmla="*/ 12077700 w 12077700"/>
              <a:gd name="connsiteY5" fmla="*/ 1079536 h 1697022"/>
              <a:gd name="connsiteX0" fmla="*/ 0 w 12077700"/>
              <a:gd name="connsiteY0" fmla="*/ 355748 h 1697134"/>
              <a:gd name="connsiteX1" fmla="*/ 1689100 w 12077700"/>
              <a:gd name="connsiteY1" fmla="*/ 800248 h 1697134"/>
              <a:gd name="connsiteX2" fmla="*/ 4762500 w 12077700"/>
              <a:gd name="connsiteY2" fmla="*/ 1549548 h 1697134"/>
              <a:gd name="connsiteX3" fmla="*/ 6946900 w 12077700"/>
              <a:gd name="connsiteY3" fmla="*/ 148 h 1697134"/>
              <a:gd name="connsiteX4" fmla="*/ 9017000 w 12077700"/>
              <a:gd name="connsiteY4" fmla="*/ 1651148 h 1697134"/>
              <a:gd name="connsiteX5" fmla="*/ 12077700 w 12077700"/>
              <a:gd name="connsiteY5" fmla="*/ 1079648 h 1697134"/>
              <a:gd name="connsiteX0" fmla="*/ 0 w 12077700"/>
              <a:gd name="connsiteY0" fmla="*/ 355730 h 1697116"/>
              <a:gd name="connsiteX1" fmla="*/ 1689100 w 12077700"/>
              <a:gd name="connsiteY1" fmla="*/ 800230 h 1697116"/>
              <a:gd name="connsiteX2" fmla="*/ 4762500 w 12077700"/>
              <a:gd name="connsiteY2" fmla="*/ 1549530 h 1697116"/>
              <a:gd name="connsiteX3" fmla="*/ 6946900 w 12077700"/>
              <a:gd name="connsiteY3" fmla="*/ 130 h 1697116"/>
              <a:gd name="connsiteX4" fmla="*/ 9017000 w 12077700"/>
              <a:gd name="connsiteY4" fmla="*/ 1651130 h 1697116"/>
              <a:gd name="connsiteX5" fmla="*/ 12077700 w 12077700"/>
              <a:gd name="connsiteY5" fmla="*/ 1079630 h 1697116"/>
              <a:gd name="connsiteX0" fmla="*/ 0 w 12077700"/>
              <a:gd name="connsiteY0" fmla="*/ 355740 h 1697126"/>
              <a:gd name="connsiteX1" fmla="*/ 1689100 w 12077700"/>
              <a:gd name="connsiteY1" fmla="*/ 800240 h 1697126"/>
              <a:gd name="connsiteX2" fmla="*/ 4762500 w 12077700"/>
              <a:gd name="connsiteY2" fmla="*/ 1549540 h 1697126"/>
              <a:gd name="connsiteX3" fmla="*/ 6946900 w 12077700"/>
              <a:gd name="connsiteY3" fmla="*/ 140 h 1697126"/>
              <a:gd name="connsiteX4" fmla="*/ 9017000 w 12077700"/>
              <a:gd name="connsiteY4" fmla="*/ 1651140 h 1697126"/>
              <a:gd name="connsiteX5" fmla="*/ 12077700 w 12077700"/>
              <a:gd name="connsiteY5" fmla="*/ 1079640 h 1697126"/>
              <a:gd name="connsiteX0" fmla="*/ 0 w 12077700"/>
              <a:gd name="connsiteY0" fmla="*/ 355744 h 1697130"/>
              <a:gd name="connsiteX1" fmla="*/ 2032000 w 12077700"/>
              <a:gd name="connsiteY1" fmla="*/ 520844 h 1697130"/>
              <a:gd name="connsiteX2" fmla="*/ 4762500 w 12077700"/>
              <a:gd name="connsiteY2" fmla="*/ 1549544 h 1697130"/>
              <a:gd name="connsiteX3" fmla="*/ 6946900 w 12077700"/>
              <a:gd name="connsiteY3" fmla="*/ 144 h 1697130"/>
              <a:gd name="connsiteX4" fmla="*/ 9017000 w 12077700"/>
              <a:gd name="connsiteY4" fmla="*/ 1651144 h 1697130"/>
              <a:gd name="connsiteX5" fmla="*/ 12077700 w 12077700"/>
              <a:gd name="connsiteY5" fmla="*/ 1079644 h 1697130"/>
              <a:gd name="connsiteX0" fmla="*/ 0 w 12077700"/>
              <a:gd name="connsiteY0" fmla="*/ 355744 h 1697130"/>
              <a:gd name="connsiteX1" fmla="*/ 2374900 w 12077700"/>
              <a:gd name="connsiteY1" fmla="*/ 482744 h 1697130"/>
              <a:gd name="connsiteX2" fmla="*/ 4762500 w 12077700"/>
              <a:gd name="connsiteY2" fmla="*/ 1549544 h 1697130"/>
              <a:gd name="connsiteX3" fmla="*/ 6946900 w 12077700"/>
              <a:gd name="connsiteY3" fmla="*/ 144 h 1697130"/>
              <a:gd name="connsiteX4" fmla="*/ 9017000 w 12077700"/>
              <a:gd name="connsiteY4" fmla="*/ 1651144 h 1697130"/>
              <a:gd name="connsiteX5" fmla="*/ 12077700 w 12077700"/>
              <a:gd name="connsiteY5" fmla="*/ 1079644 h 1697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77700" h="1697130">
                <a:moveTo>
                  <a:pt x="0" y="355744"/>
                </a:moveTo>
                <a:cubicBezTo>
                  <a:pt x="414866" y="492269"/>
                  <a:pt x="1581150" y="283777"/>
                  <a:pt x="2374900" y="482744"/>
                </a:cubicBezTo>
                <a:cubicBezTo>
                  <a:pt x="3168650" y="681711"/>
                  <a:pt x="4000500" y="1629977"/>
                  <a:pt x="4762500" y="1549544"/>
                </a:cubicBezTo>
                <a:cubicBezTo>
                  <a:pt x="5524500" y="1469111"/>
                  <a:pt x="6237817" y="-16789"/>
                  <a:pt x="6946900" y="144"/>
                </a:cubicBezTo>
                <a:cubicBezTo>
                  <a:pt x="7655983" y="17077"/>
                  <a:pt x="8161867" y="1471227"/>
                  <a:pt x="9017000" y="1651144"/>
                </a:cubicBezTo>
                <a:cubicBezTo>
                  <a:pt x="9872133" y="1831061"/>
                  <a:pt x="11055350" y="1450060"/>
                  <a:pt x="12077700" y="1079644"/>
                </a:cubicBezTo>
              </a:path>
            </a:pathLst>
          </a:custGeom>
          <a:noFill/>
          <a:ln w="28575">
            <a:solidFill>
              <a:schemeClr val="bg1">
                <a:lumMod val="9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8118" y="758546"/>
            <a:ext cx="2387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</a:t>
            </a:r>
            <a:r>
              <a:rPr lang="en-US" altLang="zh-CN" dirty="0" smtClean="0"/>
              <a:t>Story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1710644" y="2129240"/>
            <a:ext cx="1264268" cy="17359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4177249" y="3635574"/>
            <a:ext cx="1248648" cy="17144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6565255" y="1986396"/>
            <a:ext cx="1420588" cy="19505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9094840" y="3450764"/>
            <a:ext cx="1322335" cy="181565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672580" y="3898996"/>
            <a:ext cx="889232" cy="461665"/>
            <a:chOff x="1750269" y="3898996"/>
            <a:chExt cx="889232" cy="461665"/>
          </a:xfrm>
        </p:grpSpPr>
        <p:sp>
          <p:nvSpPr>
            <p:cNvPr id="18" name="矩形 17"/>
            <p:cNvSpPr/>
            <p:nvPr/>
          </p:nvSpPr>
          <p:spPr>
            <a:xfrm>
              <a:off x="1839444" y="3936953"/>
              <a:ext cx="710882" cy="3857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50269" y="3898996"/>
              <a:ext cx="889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相遇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61219" y="1344066"/>
            <a:ext cx="889232" cy="461665"/>
            <a:chOff x="4372986" y="1344066"/>
            <a:chExt cx="889232" cy="461665"/>
          </a:xfrm>
        </p:grpSpPr>
        <p:sp>
          <p:nvSpPr>
            <p:cNvPr id="21" name="矩形 20"/>
            <p:cNvSpPr/>
            <p:nvPr/>
          </p:nvSpPr>
          <p:spPr>
            <a:xfrm>
              <a:off x="4462161" y="1382023"/>
              <a:ext cx="710882" cy="3857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72986" y="1344066"/>
              <a:ext cx="889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相知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76080" y="4069103"/>
            <a:ext cx="889232" cy="461665"/>
            <a:chOff x="6553769" y="4069103"/>
            <a:chExt cx="889232" cy="461665"/>
          </a:xfrm>
        </p:grpSpPr>
        <p:sp>
          <p:nvSpPr>
            <p:cNvPr id="24" name="矩形 23"/>
            <p:cNvSpPr/>
            <p:nvPr/>
          </p:nvSpPr>
          <p:spPr>
            <a:xfrm>
              <a:off x="6642944" y="4107060"/>
              <a:ext cx="710882" cy="3857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53769" y="4069103"/>
              <a:ext cx="889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相信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27943" y="1238359"/>
            <a:ext cx="889232" cy="461665"/>
            <a:chOff x="9491483" y="1238359"/>
            <a:chExt cx="889232" cy="461665"/>
          </a:xfrm>
        </p:grpSpPr>
        <p:sp>
          <p:nvSpPr>
            <p:cNvPr id="27" name="文本框 26"/>
            <p:cNvSpPr txBox="1"/>
            <p:nvPr/>
          </p:nvSpPr>
          <p:spPr>
            <a:xfrm>
              <a:off x="9491483" y="1238359"/>
              <a:ext cx="889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相知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580658" y="1276316"/>
              <a:ext cx="710882" cy="3857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491483" y="1238359"/>
              <a:ext cx="889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相爱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2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8118" y="758546"/>
            <a:ext cx="2526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Results</a:t>
            </a:r>
            <a:endParaRPr lang="zh-CN" altLang="en-US" dirty="0"/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998545871"/>
              </p:ext>
            </p:extLst>
          </p:nvPr>
        </p:nvGraphicFramePr>
        <p:xfrm>
          <a:off x="5113276" y="1459443"/>
          <a:ext cx="6184900" cy="4466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 rot="5400000">
            <a:off x="7315389" y="1975152"/>
            <a:ext cx="1780674" cy="336506"/>
          </a:xfrm>
          <a:prstGeom prst="ellipse">
            <a:avLst/>
          </a:prstGeom>
          <a:gradFill flip="none" rotWithShape="1">
            <a:gsLst>
              <a:gs pos="19000">
                <a:schemeClr val="tx1">
                  <a:lumMod val="75000"/>
                  <a:lumOff val="25000"/>
                </a:schemeClr>
              </a:gs>
              <a:gs pos="81000">
                <a:schemeClr val="tx1">
                  <a:lumMod val="75000"/>
                  <a:lumOff val="25000"/>
                  <a:alpha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180173" y="1459443"/>
            <a:ext cx="2088291" cy="1440614"/>
          </a:xfrm>
          <a:prstGeom prst="rect">
            <a:avLst/>
          </a:prstGeom>
          <a:solidFill>
            <a:srgbClr val="CE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562722" y="2956854"/>
            <a:ext cx="949502" cy="1303727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9186377" y="4999138"/>
            <a:ext cx="696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69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%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88987" y="4475918"/>
            <a:ext cx="696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41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%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02278" y="4952865"/>
            <a:ext cx="696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46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rPr>
              <a:t>%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GungsuhChe" panose="02030609000101010101" pitchFamily="49" charset="-127"/>
              <a:ea typeface="GungsuhChe" panose="02030609000101010101" pitchFamily="49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186377" y="1459443"/>
            <a:ext cx="1780983" cy="1045113"/>
            <a:chOff x="4806142" y="512697"/>
            <a:chExt cx="1780983" cy="1045113"/>
          </a:xfrm>
        </p:grpSpPr>
        <p:sp>
          <p:nvSpPr>
            <p:cNvPr id="37" name="矩形 36"/>
            <p:cNvSpPr/>
            <p:nvPr/>
          </p:nvSpPr>
          <p:spPr>
            <a:xfrm>
              <a:off x="4902063" y="544803"/>
              <a:ext cx="1589141" cy="10130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06142" y="512697"/>
              <a:ext cx="178098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ctr"/>
              <a:r>
                <a:rPr lang="zh-CN" altLang="en-US" sz="3600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项目</a:t>
              </a:r>
              <a:endParaRPr lang="en-US" altLang="zh-CN" sz="3600" dirty="0" smtClean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  <a:p>
              <a:pPr algn="ctr"/>
              <a:r>
                <a:rPr lang="zh-CN" altLang="en-US" sz="2000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进度</a:t>
              </a:r>
              <a:r>
                <a:rPr lang="zh-CN" altLang="en-US" sz="2000" dirty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图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69706" y="1866913"/>
            <a:ext cx="705120" cy="523220"/>
            <a:chOff x="1069706" y="1866913"/>
            <a:chExt cx="705120" cy="523220"/>
          </a:xfrm>
        </p:grpSpPr>
        <p:sp>
          <p:nvSpPr>
            <p:cNvPr id="44" name="矩形 43"/>
            <p:cNvSpPr/>
            <p:nvPr/>
          </p:nvSpPr>
          <p:spPr>
            <a:xfrm>
              <a:off x="1069706" y="1910817"/>
              <a:ext cx="705120" cy="435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73780" y="1866913"/>
              <a:ext cx="696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28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41</a:t>
              </a:r>
              <a:r>
                <a:rPr lang="en-US" altLang="zh-CN" sz="20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%</a:t>
              </a:r>
              <a:endParaRPr lang="zh-CN" altLang="en-US" sz="2000" dirty="0"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69706" y="3160974"/>
            <a:ext cx="705120" cy="523220"/>
            <a:chOff x="1069706" y="1866913"/>
            <a:chExt cx="705120" cy="523220"/>
          </a:xfrm>
        </p:grpSpPr>
        <p:sp>
          <p:nvSpPr>
            <p:cNvPr id="47" name="矩形 46"/>
            <p:cNvSpPr/>
            <p:nvPr/>
          </p:nvSpPr>
          <p:spPr>
            <a:xfrm>
              <a:off x="1069706" y="1910817"/>
              <a:ext cx="705120" cy="435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73780" y="1866913"/>
              <a:ext cx="696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28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46</a:t>
              </a:r>
              <a:r>
                <a:rPr lang="en-US" altLang="zh-CN" sz="20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%</a:t>
              </a:r>
              <a:endParaRPr lang="zh-CN" altLang="en-US" sz="2000" dirty="0"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69706" y="4455035"/>
            <a:ext cx="705120" cy="523220"/>
            <a:chOff x="1069706" y="1866913"/>
            <a:chExt cx="705120" cy="523220"/>
          </a:xfrm>
        </p:grpSpPr>
        <p:sp>
          <p:nvSpPr>
            <p:cNvPr id="51" name="矩形 50"/>
            <p:cNvSpPr/>
            <p:nvPr/>
          </p:nvSpPr>
          <p:spPr>
            <a:xfrm>
              <a:off x="1069706" y="1910817"/>
              <a:ext cx="705120" cy="4354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73780" y="1866913"/>
              <a:ext cx="6969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28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69</a:t>
              </a:r>
              <a:r>
                <a:rPr lang="en-US" altLang="zh-CN" sz="2000" dirty="0" smtClean="0">
                  <a:latin typeface="GungsuhChe" panose="02030609000101010101" pitchFamily="49" charset="-127"/>
                  <a:ea typeface="GungsuhChe" panose="02030609000101010101" pitchFamily="49" charset="-127"/>
                </a:rPr>
                <a:t>%</a:t>
              </a:r>
              <a:endParaRPr lang="zh-CN" altLang="en-US" sz="2000" dirty="0"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97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 flipH="1">
            <a:off x="7172848" y="4412292"/>
            <a:ext cx="3664499" cy="147492"/>
            <a:chOff x="1343025" y="1871651"/>
            <a:chExt cx="3664499" cy="147492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1343025" y="1871651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4503524" y="1871651"/>
              <a:ext cx="504000" cy="14749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 flipH="1">
            <a:off x="6448826" y="2581970"/>
            <a:ext cx="4345357" cy="460667"/>
            <a:chOff x="1389399" y="5069506"/>
            <a:chExt cx="4345357" cy="460667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1389399" y="5530173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4549898" y="5069506"/>
              <a:ext cx="1184858" cy="460667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1298197" y="2588586"/>
            <a:ext cx="4345357" cy="460667"/>
            <a:chOff x="1389399" y="5069506"/>
            <a:chExt cx="4345357" cy="460667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1389399" y="5530173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4549898" y="5069506"/>
              <a:ext cx="1184858" cy="460667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389399" y="4400703"/>
            <a:ext cx="3664499" cy="147492"/>
            <a:chOff x="1343025" y="1871651"/>
            <a:chExt cx="3664499" cy="147492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1343025" y="1871651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503524" y="1871651"/>
              <a:ext cx="504000" cy="14749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89399" y="758546"/>
            <a:ext cx="2773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</a:t>
            </a:r>
            <a:r>
              <a:rPr lang="en-US" altLang="zh-CN" dirty="0" smtClean="0"/>
              <a:t>Services</a:t>
            </a:r>
            <a:endParaRPr lang="zh-CN" altLang="en-US" dirty="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4363509" y="1659996"/>
            <a:ext cx="3464982" cy="3464984"/>
            <a:chOff x="4400022" y="1659996"/>
            <a:chExt cx="3464982" cy="3464984"/>
          </a:xfrm>
        </p:grpSpPr>
        <p:grpSp>
          <p:nvGrpSpPr>
            <p:cNvPr id="32" name="组合 31"/>
            <p:cNvGrpSpPr/>
            <p:nvPr/>
          </p:nvGrpSpPr>
          <p:grpSpPr>
            <a:xfrm>
              <a:off x="4400022" y="1659996"/>
              <a:ext cx="3464982" cy="3464984"/>
              <a:chOff x="4813301" y="1655762"/>
              <a:chExt cx="2638426" cy="2638427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4813753" y="1657608"/>
                <a:ext cx="1318761" cy="1328481"/>
              </a:xfrm>
              <a:custGeom>
                <a:avLst/>
                <a:gdLst>
                  <a:gd name="connsiteX0" fmla="*/ 1282227 w 1318761"/>
                  <a:gd name="connsiteY0" fmla="*/ 0 h 1328481"/>
                  <a:gd name="connsiteX1" fmla="*/ 1297087 w 1318761"/>
                  <a:gd name="connsiteY1" fmla="*/ 57796 h 1328481"/>
                  <a:gd name="connsiteX2" fmla="*/ 1318761 w 1318761"/>
                  <a:gd name="connsiteY2" fmla="*/ 272793 h 1328481"/>
                  <a:gd name="connsiteX3" fmla="*/ 466958 w 1318761"/>
                  <a:gd name="connsiteY3" fmla="*/ 1317919 h 1328481"/>
                  <a:gd name="connsiteX4" fmla="*/ 397757 w 1318761"/>
                  <a:gd name="connsiteY4" fmla="*/ 1328481 h 1328481"/>
                  <a:gd name="connsiteX5" fmla="*/ 361035 w 1318761"/>
                  <a:gd name="connsiteY5" fmla="*/ 1322876 h 1328481"/>
                  <a:gd name="connsiteX6" fmla="*/ 251961 w 1318761"/>
                  <a:gd name="connsiteY6" fmla="*/ 1317368 h 1328481"/>
                  <a:gd name="connsiteX7" fmla="*/ 142887 w 1318761"/>
                  <a:gd name="connsiteY7" fmla="*/ 1322876 h 1328481"/>
                  <a:gd name="connsiteX8" fmla="*/ 106165 w 1318761"/>
                  <a:gd name="connsiteY8" fmla="*/ 1328481 h 1328481"/>
                  <a:gd name="connsiteX9" fmla="*/ 36964 w 1318761"/>
                  <a:gd name="connsiteY9" fmla="*/ 1317919 h 1328481"/>
                  <a:gd name="connsiteX10" fmla="*/ 0 w 1318761"/>
                  <a:gd name="connsiteY10" fmla="*/ 1308415 h 1328481"/>
                  <a:gd name="connsiteX11" fmla="*/ 6359 w 1318761"/>
                  <a:gd name="connsiteY11" fmla="*/ 1182486 h 1328481"/>
                  <a:gd name="connsiteX12" fmla="*/ 1183879 w 1318761"/>
                  <a:gd name="connsiteY12" fmla="*/ 4966 h 1328481"/>
                  <a:gd name="connsiteX13" fmla="*/ 1282227 w 1318761"/>
                  <a:gd name="connsiteY13" fmla="*/ 0 h 132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8761" h="1328481">
                    <a:moveTo>
                      <a:pt x="1282227" y="0"/>
                    </a:moveTo>
                    <a:lnTo>
                      <a:pt x="1297087" y="57796"/>
                    </a:lnTo>
                    <a:cubicBezTo>
                      <a:pt x="1311298" y="127242"/>
                      <a:pt x="1318761" y="199146"/>
                      <a:pt x="1318761" y="272793"/>
                    </a:cubicBezTo>
                    <a:cubicBezTo>
                      <a:pt x="1318761" y="788323"/>
                      <a:pt x="953081" y="1218444"/>
                      <a:pt x="466958" y="1317919"/>
                    </a:cubicBezTo>
                    <a:lnTo>
                      <a:pt x="397757" y="1328481"/>
                    </a:lnTo>
                    <a:lnTo>
                      <a:pt x="361035" y="1322876"/>
                    </a:lnTo>
                    <a:cubicBezTo>
                      <a:pt x="325173" y="1319234"/>
                      <a:pt x="288785" y="1317368"/>
                      <a:pt x="251961" y="1317368"/>
                    </a:cubicBezTo>
                    <a:cubicBezTo>
                      <a:pt x="215138" y="1317368"/>
                      <a:pt x="178750" y="1319234"/>
                      <a:pt x="142887" y="1322876"/>
                    </a:cubicBezTo>
                    <a:lnTo>
                      <a:pt x="106165" y="1328481"/>
                    </a:lnTo>
                    <a:lnTo>
                      <a:pt x="36964" y="1317919"/>
                    </a:lnTo>
                    <a:lnTo>
                      <a:pt x="0" y="1308415"/>
                    </a:lnTo>
                    <a:lnTo>
                      <a:pt x="6359" y="1182486"/>
                    </a:lnTo>
                    <a:cubicBezTo>
                      <a:pt x="69412" y="561613"/>
                      <a:pt x="563006" y="68019"/>
                      <a:pt x="1183879" y="4966"/>
                    </a:cubicBezTo>
                    <a:lnTo>
                      <a:pt x="1282227" y="0"/>
                    </a:lnTo>
                    <a:close/>
                  </a:path>
                </a:pathLst>
              </a:custGeom>
              <a:solidFill>
                <a:srgbClr val="A91B49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6132514" y="1657608"/>
                <a:ext cx="1318761" cy="1328481"/>
              </a:xfrm>
              <a:custGeom>
                <a:avLst/>
                <a:gdLst>
                  <a:gd name="connsiteX0" fmla="*/ 36535 w 1318761"/>
                  <a:gd name="connsiteY0" fmla="*/ 0 h 1328481"/>
                  <a:gd name="connsiteX1" fmla="*/ 134882 w 1318761"/>
                  <a:gd name="connsiteY1" fmla="*/ 4966 h 1328481"/>
                  <a:gd name="connsiteX2" fmla="*/ 1312402 w 1318761"/>
                  <a:gd name="connsiteY2" fmla="*/ 1182486 h 1328481"/>
                  <a:gd name="connsiteX3" fmla="*/ 1318761 w 1318761"/>
                  <a:gd name="connsiteY3" fmla="*/ 1308415 h 1328481"/>
                  <a:gd name="connsiteX4" fmla="*/ 1281797 w 1318761"/>
                  <a:gd name="connsiteY4" fmla="*/ 1317919 h 1328481"/>
                  <a:gd name="connsiteX5" fmla="*/ 1212596 w 1318761"/>
                  <a:gd name="connsiteY5" fmla="*/ 1328481 h 1328481"/>
                  <a:gd name="connsiteX6" fmla="*/ 1175874 w 1318761"/>
                  <a:gd name="connsiteY6" fmla="*/ 1322876 h 1328481"/>
                  <a:gd name="connsiteX7" fmla="*/ 1066800 w 1318761"/>
                  <a:gd name="connsiteY7" fmla="*/ 1317368 h 1328481"/>
                  <a:gd name="connsiteX8" fmla="*/ 957726 w 1318761"/>
                  <a:gd name="connsiteY8" fmla="*/ 1322876 h 1328481"/>
                  <a:gd name="connsiteX9" fmla="*/ 921004 w 1318761"/>
                  <a:gd name="connsiteY9" fmla="*/ 1328481 h 1328481"/>
                  <a:gd name="connsiteX10" fmla="*/ 851803 w 1318761"/>
                  <a:gd name="connsiteY10" fmla="*/ 1317919 h 1328481"/>
                  <a:gd name="connsiteX11" fmla="*/ 0 w 1318761"/>
                  <a:gd name="connsiteY11" fmla="*/ 272793 h 1328481"/>
                  <a:gd name="connsiteX12" fmla="*/ 21674 w 1318761"/>
                  <a:gd name="connsiteY12" fmla="*/ 57796 h 1328481"/>
                  <a:gd name="connsiteX13" fmla="*/ 36535 w 1318761"/>
                  <a:gd name="connsiteY13" fmla="*/ 0 h 132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8761" h="1328481">
                    <a:moveTo>
                      <a:pt x="36535" y="0"/>
                    </a:moveTo>
                    <a:lnTo>
                      <a:pt x="134882" y="4966"/>
                    </a:lnTo>
                    <a:cubicBezTo>
                      <a:pt x="755755" y="68019"/>
                      <a:pt x="1249349" y="561613"/>
                      <a:pt x="1312402" y="1182486"/>
                    </a:cubicBezTo>
                    <a:lnTo>
                      <a:pt x="1318761" y="1308415"/>
                    </a:lnTo>
                    <a:lnTo>
                      <a:pt x="1281797" y="1317919"/>
                    </a:lnTo>
                    <a:lnTo>
                      <a:pt x="1212596" y="1328481"/>
                    </a:lnTo>
                    <a:lnTo>
                      <a:pt x="1175874" y="1322876"/>
                    </a:lnTo>
                    <a:cubicBezTo>
                      <a:pt x="1140012" y="1319234"/>
                      <a:pt x="1103624" y="1317368"/>
                      <a:pt x="1066800" y="1317368"/>
                    </a:cubicBezTo>
                    <a:cubicBezTo>
                      <a:pt x="1029977" y="1317368"/>
                      <a:pt x="993589" y="1319234"/>
                      <a:pt x="957726" y="1322876"/>
                    </a:cubicBezTo>
                    <a:lnTo>
                      <a:pt x="921004" y="1328481"/>
                    </a:lnTo>
                    <a:lnTo>
                      <a:pt x="851803" y="1317919"/>
                    </a:lnTo>
                    <a:cubicBezTo>
                      <a:pt x="365680" y="1218444"/>
                      <a:pt x="0" y="788323"/>
                      <a:pt x="0" y="272793"/>
                    </a:cubicBezTo>
                    <a:cubicBezTo>
                      <a:pt x="0" y="199146"/>
                      <a:pt x="7463" y="127242"/>
                      <a:pt x="21674" y="57796"/>
                    </a:cubicBezTo>
                    <a:lnTo>
                      <a:pt x="36535" y="0"/>
                    </a:lnTo>
                    <a:close/>
                  </a:path>
                </a:pathLst>
              </a:custGeom>
              <a:solidFill>
                <a:srgbClr val="602B4A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4814861" y="2986088"/>
                <a:ext cx="1317653" cy="1306540"/>
              </a:xfrm>
              <a:custGeom>
                <a:avLst/>
                <a:gdLst>
                  <a:gd name="connsiteX0" fmla="*/ 105057 w 1317653"/>
                  <a:gd name="connsiteY0" fmla="*/ 0 h 1306540"/>
                  <a:gd name="connsiteX1" fmla="*/ 141779 w 1317653"/>
                  <a:gd name="connsiteY1" fmla="*/ 5604 h 1306540"/>
                  <a:gd name="connsiteX2" fmla="*/ 250853 w 1317653"/>
                  <a:gd name="connsiteY2" fmla="*/ 11112 h 1306540"/>
                  <a:gd name="connsiteX3" fmla="*/ 359927 w 1317653"/>
                  <a:gd name="connsiteY3" fmla="*/ 5604 h 1306540"/>
                  <a:gd name="connsiteX4" fmla="*/ 396649 w 1317653"/>
                  <a:gd name="connsiteY4" fmla="*/ 0 h 1306540"/>
                  <a:gd name="connsiteX5" fmla="*/ 465850 w 1317653"/>
                  <a:gd name="connsiteY5" fmla="*/ 10561 h 1306540"/>
                  <a:gd name="connsiteX6" fmla="*/ 1317653 w 1317653"/>
                  <a:gd name="connsiteY6" fmla="*/ 1055687 h 1306540"/>
                  <a:gd name="connsiteX7" fmla="*/ 1295979 w 1317653"/>
                  <a:gd name="connsiteY7" fmla="*/ 1270684 h 1306540"/>
                  <a:gd name="connsiteX8" fmla="*/ 1286760 w 1317653"/>
                  <a:gd name="connsiteY8" fmla="*/ 1306540 h 1306540"/>
                  <a:gd name="connsiteX9" fmla="*/ 1182771 w 1317653"/>
                  <a:gd name="connsiteY9" fmla="*/ 1301289 h 1306540"/>
                  <a:gd name="connsiteX10" fmla="*/ 5251 w 1317653"/>
                  <a:gd name="connsiteY10" fmla="*/ 123769 h 1306540"/>
                  <a:gd name="connsiteX11" fmla="*/ 0 w 1317653"/>
                  <a:gd name="connsiteY11" fmla="*/ 19780 h 1306540"/>
                  <a:gd name="connsiteX12" fmla="*/ 35856 w 1317653"/>
                  <a:gd name="connsiteY12" fmla="*/ 10561 h 1306540"/>
                  <a:gd name="connsiteX13" fmla="*/ 105057 w 1317653"/>
                  <a:gd name="connsiteY13" fmla="*/ 0 h 130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7653" h="1306540">
                    <a:moveTo>
                      <a:pt x="105057" y="0"/>
                    </a:moveTo>
                    <a:lnTo>
                      <a:pt x="141779" y="5604"/>
                    </a:lnTo>
                    <a:cubicBezTo>
                      <a:pt x="177642" y="9246"/>
                      <a:pt x="214030" y="11112"/>
                      <a:pt x="250853" y="11112"/>
                    </a:cubicBezTo>
                    <a:cubicBezTo>
                      <a:pt x="287677" y="11112"/>
                      <a:pt x="324065" y="9246"/>
                      <a:pt x="359927" y="5604"/>
                    </a:cubicBezTo>
                    <a:lnTo>
                      <a:pt x="396649" y="0"/>
                    </a:lnTo>
                    <a:lnTo>
                      <a:pt x="465850" y="10561"/>
                    </a:lnTo>
                    <a:cubicBezTo>
                      <a:pt x="951973" y="110036"/>
                      <a:pt x="1317653" y="540157"/>
                      <a:pt x="1317653" y="1055687"/>
                    </a:cubicBezTo>
                    <a:cubicBezTo>
                      <a:pt x="1317653" y="1129334"/>
                      <a:pt x="1310190" y="1201238"/>
                      <a:pt x="1295979" y="1270684"/>
                    </a:cubicBezTo>
                    <a:lnTo>
                      <a:pt x="1286760" y="1306540"/>
                    </a:lnTo>
                    <a:lnTo>
                      <a:pt x="1182771" y="1301289"/>
                    </a:lnTo>
                    <a:cubicBezTo>
                      <a:pt x="561898" y="1238236"/>
                      <a:pt x="68304" y="744642"/>
                      <a:pt x="5251" y="123769"/>
                    </a:cubicBezTo>
                    <a:lnTo>
                      <a:pt x="0" y="19780"/>
                    </a:lnTo>
                    <a:lnTo>
                      <a:pt x="35856" y="10561"/>
                    </a:lnTo>
                    <a:lnTo>
                      <a:pt x="105057" y="0"/>
                    </a:lnTo>
                    <a:close/>
                  </a:path>
                </a:pathLst>
              </a:custGeom>
              <a:solidFill>
                <a:srgbClr val="528693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6132514" y="2986088"/>
                <a:ext cx="1317653" cy="1306540"/>
              </a:xfrm>
              <a:custGeom>
                <a:avLst/>
                <a:gdLst>
                  <a:gd name="connsiteX0" fmla="*/ 921004 w 1317653"/>
                  <a:gd name="connsiteY0" fmla="*/ 0 h 1306540"/>
                  <a:gd name="connsiteX1" fmla="*/ 957726 w 1317653"/>
                  <a:gd name="connsiteY1" fmla="*/ 5604 h 1306540"/>
                  <a:gd name="connsiteX2" fmla="*/ 1066800 w 1317653"/>
                  <a:gd name="connsiteY2" fmla="*/ 11112 h 1306540"/>
                  <a:gd name="connsiteX3" fmla="*/ 1175874 w 1317653"/>
                  <a:gd name="connsiteY3" fmla="*/ 5604 h 1306540"/>
                  <a:gd name="connsiteX4" fmla="*/ 1212596 w 1317653"/>
                  <a:gd name="connsiteY4" fmla="*/ 0 h 1306540"/>
                  <a:gd name="connsiteX5" fmla="*/ 1281797 w 1317653"/>
                  <a:gd name="connsiteY5" fmla="*/ 10561 h 1306540"/>
                  <a:gd name="connsiteX6" fmla="*/ 1317653 w 1317653"/>
                  <a:gd name="connsiteY6" fmla="*/ 19780 h 1306540"/>
                  <a:gd name="connsiteX7" fmla="*/ 1312402 w 1317653"/>
                  <a:gd name="connsiteY7" fmla="*/ 123769 h 1306540"/>
                  <a:gd name="connsiteX8" fmla="*/ 134882 w 1317653"/>
                  <a:gd name="connsiteY8" fmla="*/ 1301289 h 1306540"/>
                  <a:gd name="connsiteX9" fmla="*/ 30893 w 1317653"/>
                  <a:gd name="connsiteY9" fmla="*/ 1306540 h 1306540"/>
                  <a:gd name="connsiteX10" fmla="*/ 21674 w 1317653"/>
                  <a:gd name="connsiteY10" fmla="*/ 1270684 h 1306540"/>
                  <a:gd name="connsiteX11" fmla="*/ 0 w 1317653"/>
                  <a:gd name="connsiteY11" fmla="*/ 1055687 h 1306540"/>
                  <a:gd name="connsiteX12" fmla="*/ 851803 w 1317653"/>
                  <a:gd name="connsiteY12" fmla="*/ 10561 h 1306540"/>
                  <a:gd name="connsiteX13" fmla="*/ 921004 w 1317653"/>
                  <a:gd name="connsiteY13" fmla="*/ 0 h 130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7653" h="1306540">
                    <a:moveTo>
                      <a:pt x="921004" y="0"/>
                    </a:moveTo>
                    <a:lnTo>
                      <a:pt x="957726" y="5604"/>
                    </a:lnTo>
                    <a:cubicBezTo>
                      <a:pt x="993589" y="9246"/>
                      <a:pt x="1029977" y="11112"/>
                      <a:pt x="1066800" y="11112"/>
                    </a:cubicBezTo>
                    <a:cubicBezTo>
                      <a:pt x="1103624" y="11112"/>
                      <a:pt x="1140012" y="9246"/>
                      <a:pt x="1175874" y="5604"/>
                    </a:cubicBezTo>
                    <a:lnTo>
                      <a:pt x="1212596" y="0"/>
                    </a:lnTo>
                    <a:lnTo>
                      <a:pt x="1281797" y="10561"/>
                    </a:lnTo>
                    <a:lnTo>
                      <a:pt x="1317653" y="19780"/>
                    </a:lnTo>
                    <a:lnTo>
                      <a:pt x="1312402" y="123769"/>
                    </a:lnTo>
                    <a:cubicBezTo>
                      <a:pt x="1249349" y="744642"/>
                      <a:pt x="755755" y="1238236"/>
                      <a:pt x="134882" y="1301289"/>
                    </a:cubicBezTo>
                    <a:lnTo>
                      <a:pt x="30893" y="1306540"/>
                    </a:lnTo>
                    <a:lnTo>
                      <a:pt x="21674" y="1270684"/>
                    </a:lnTo>
                    <a:cubicBezTo>
                      <a:pt x="7463" y="1201238"/>
                      <a:pt x="0" y="1129334"/>
                      <a:pt x="0" y="1055687"/>
                    </a:cubicBezTo>
                    <a:cubicBezTo>
                      <a:pt x="0" y="540157"/>
                      <a:pt x="365680" y="110036"/>
                      <a:pt x="851803" y="10561"/>
                    </a:cubicBezTo>
                    <a:lnTo>
                      <a:pt x="921004" y="0"/>
                    </a:lnTo>
                    <a:close/>
                  </a:path>
                </a:pathLst>
              </a:custGeom>
              <a:solidFill>
                <a:srgbClr val="1CD2A7"/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095980" y="1655762"/>
                <a:ext cx="73069" cy="274638"/>
              </a:xfrm>
              <a:custGeom>
                <a:avLst/>
                <a:gdLst>
                  <a:gd name="connsiteX0" fmla="*/ 36534 w 73069"/>
                  <a:gd name="connsiteY0" fmla="*/ 0 h 274638"/>
                  <a:gd name="connsiteX1" fmla="*/ 73069 w 73069"/>
                  <a:gd name="connsiteY1" fmla="*/ 1845 h 274638"/>
                  <a:gd name="connsiteX2" fmla="*/ 58208 w 73069"/>
                  <a:gd name="connsiteY2" fmla="*/ 59641 h 274638"/>
                  <a:gd name="connsiteX3" fmla="*/ 36534 w 73069"/>
                  <a:gd name="connsiteY3" fmla="*/ 274638 h 274638"/>
                  <a:gd name="connsiteX4" fmla="*/ 14860 w 73069"/>
                  <a:gd name="connsiteY4" fmla="*/ 59641 h 274638"/>
                  <a:gd name="connsiteX5" fmla="*/ 0 w 73069"/>
                  <a:gd name="connsiteY5" fmla="*/ 1845 h 274638"/>
                  <a:gd name="connsiteX6" fmla="*/ 36534 w 73069"/>
                  <a:gd name="connsiteY6" fmla="*/ 0 h 274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69" h="274638">
                    <a:moveTo>
                      <a:pt x="36534" y="0"/>
                    </a:moveTo>
                    <a:lnTo>
                      <a:pt x="73069" y="1845"/>
                    </a:lnTo>
                    <a:lnTo>
                      <a:pt x="58208" y="59641"/>
                    </a:lnTo>
                    <a:cubicBezTo>
                      <a:pt x="43997" y="129087"/>
                      <a:pt x="36534" y="200991"/>
                      <a:pt x="36534" y="274638"/>
                    </a:cubicBezTo>
                    <a:cubicBezTo>
                      <a:pt x="36534" y="200991"/>
                      <a:pt x="29071" y="129087"/>
                      <a:pt x="14860" y="59641"/>
                    </a:cubicBezTo>
                    <a:lnTo>
                      <a:pt x="0" y="1845"/>
                    </a:lnTo>
                    <a:lnTo>
                      <a:pt x="36534" y="0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4813301" y="2966022"/>
                <a:ext cx="106617" cy="39846"/>
              </a:xfrm>
              <a:custGeom>
                <a:avLst/>
                <a:gdLst>
                  <a:gd name="connsiteX0" fmla="*/ 452 w 106617"/>
                  <a:gd name="connsiteY0" fmla="*/ 0 h 39846"/>
                  <a:gd name="connsiteX1" fmla="*/ 37416 w 106617"/>
                  <a:gd name="connsiteY1" fmla="*/ 9504 h 39846"/>
                  <a:gd name="connsiteX2" fmla="*/ 106617 w 106617"/>
                  <a:gd name="connsiteY2" fmla="*/ 20066 h 39846"/>
                  <a:gd name="connsiteX3" fmla="*/ 37416 w 106617"/>
                  <a:gd name="connsiteY3" fmla="*/ 30627 h 39846"/>
                  <a:gd name="connsiteX4" fmla="*/ 1560 w 106617"/>
                  <a:gd name="connsiteY4" fmla="*/ 39846 h 39846"/>
                  <a:gd name="connsiteX5" fmla="*/ 0 w 106617"/>
                  <a:gd name="connsiteY5" fmla="*/ 8953 h 39846"/>
                  <a:gd name="connsiteX6" fmla="*/ 452 w 106617"/>
                  <a:gd name="connsiteY6" fmla="*/ 0 h 3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17" h="39846">
                    <a:moveTo>
                      <a:pt x="452" y="0"/>
                    </a:moveTo>
                    <a:lnTo>
                      <a:pt x="37416" y="9504"/>
                    </a:lnTo>
                    <a:lnTo>
                      <a:pt x="106617" y="20066"/>
                    </a:lnTo>
                    <a:lnTo>
                      <a:pt x="37416" y="30627"/>
                    </a:lnTo>
                    <a:lnTo>
                      <a:pt x="1560" y="39846"/>
                    </a:lnTo>
                    <a:lnTo>
                      <a:pt x="0" y="8953"/>
                    </a:lnTo>
                    <a:lnTo>
                      <a:pt x="452" y="0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7345110" y="2966022"/>
                <a:ext cx="106617" cy="39846"/>
              </a:xfrm>
              <a:custGeom>
                <a:avLst/>
                <a:gdLst>
                  <a:gd name="connsiteX0" fmla="*/ 106165 w 106617"/>
                  <a:gd name="connsiteY0" fmla="*/ 0 h 39846"/>
                  <a:gd name="connsiteX1" fmla="*/ 106617 w 106617"/>
                  <a:gd name="connsiteY1" fmla="*/ 8953 h 39846"/>
                  <a:gd name="connsiteX2" fmla="*/ 105057 w 106617"/>
                  <a:gd name="connsiteY2" fmla="*/ 39846 h 39846"/>
                  <a:gd name="connsiteX3" fmla="*/ 69201 w 106617"/>
                  <a:gd name="connsiteY3" fmla="*/ 30627 h 39846"/>
                  <a:gd name="connsiteX4" fmla="*/ 0 w 106617"/>
                  <a:gd name="connsiteY4" fmla="*/ 20066 h 39846"/>
                  <a:gd name="connsiteX5" fmla="*/ 69201 w 106617"/>
                  <a:gd name="connsiteY5" fmla="*/ 9504 h 39846"/>
                  <a:gd name="connsiteX6" fmla="*/ 106165 w 106617"/>
                  <a:gd name="connsiteY6" fmla="*/ 0 h 3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17" h="39846">
                    <a:moveTo>
                      <a:pt x="106165" y="0"/>
                    </a:moveTo>
                    <a:lnTo>
                      <a:pt x="106617" y="8953"/>
                    </a:lnTo>
                    <a:lnTo>
                      <a:pt x="105057" y="39846"/>
                    </a:lnTo>
                    <a:lnTo>
                      <a:pt x="69201" y="30627"/>
                    </a:lnTo>
                    <a:lnTo>
                      <a:pt x="0" y="20066"/>
                    </a:lnTo>
                    <a:lnTo>
                      <a:pt x="69201" y="9504"/>
                    </a:lnTo>
                    <a:lnTo>
                      <a:pt x="106165" y="0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4919917" y="2974976"/>
                <a:ext cx="291592" cy="22225"/>
              </a:xfrm>
              <a:custGeom>
                <a:avLst/>
                <a:gdLst>
                  <a:gd name="connsiteX0" fmla="*/ 145796 w 291592"/>
                  <a:gd name="connsiteY0" fmla="*/ 0 h 22225"/>
                  <a:gd name="connsiteX1" fmla="*/ 254870 w 291592"/>
                  <a:gd name="connsiteY1" fmla="*/ 5508 h 22225"/>
                  <a:gd name="connsiteX2" fmla="*/ 291592 w 291592"/>
                  <a:gd name="connsiteY2" fmla="*/ 11113 h 22225"/>
                  <a:gd name="connsiteX3" fmla="*/ 254870 w 291592"/>
                  <a:gd name="connsiteY3" fmla="*/ 16717 h 22225"/>
                  <a:gd name="connsiteX4" fmla="*/ 145796 w 291592"/>
                  <a:gd name="connsiteY4" fmla="*/ 22225 h 22225"/>
                  <a:gd name="connsiteX5" fmla="*/ 36722 w 291592"/>
                  <a:gd name="connsiteY5" fmla="*/ 16717 h 22225"/>
                  <a:gd name="connsiteX6" fmla="*/ 0 w 291592"/>
                  <a:gd name="connsiteY6" fmla="*/ 11113 h 22225"/>
                  <a:gd name="connsiteX7" fmla="*/ 36722 w 291592"/>
                  <a:gd name="connsiteY7" fmla="*/ 5508 h 22225"/>
                  <a:gd name="connsiteX8" fmla="*/ 145796 w 291592"/>
                  <a:gd name="connsiteY8" fmla="*/ 0 h 2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592" h="22225">
                    <a:moveTo>
                      <a:pt x="145796" y="0"/>
                    </a:moveTo>
                    <a:cubicBezTo>
                      <a:pt x="182620" y="0"/>
                      <a:pt x="219008" y="1866"/>
                      <a:pt x="254870" y="5508"/>
                    </a:cubicBezTo>
                    <a:lnTo>
                      <a:pt x="291592" y="11113"/>
                    </a:lnTo>
                    <a:lnTo>
                      <a:pt x="254870" y="16717"/>
                    </a:lnTo>
                    <a:cubicBezTo>
                      <a:pt x="219008" y="20359"/>
                      <a:pt x="182620" y="22225"/>
                      <a:pt x="145796" y="22225"/>
                    </a:cubicBezTo>
                    <a:cubicBezTo>
                      <a:pt x="108973" y="22225"/>
                      <a:pt x="72585" y="20359"/>
                      <a:pt x="36722" y="16717"/>
                    </a:cubicBezTo>
                    <a:lnTo>
                      <a:pt x="0" y="11113"/>
                    </a:lnTo>
                    <a:lnTo>
                      <a:pt x="36722" y="5508"/>
                    </a:lnTo>
                    <a:cubicBezTo>
                      <a:pt x="72585" y="1866"/>
                      <a:pt x="108973" y="0"/>
                      <a:pt x="145796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7053517" y="2974976"/>
                <a:ext cx="291592" cy="22225"/>
              </a:xfrm>
              <a:custGeom>
                <a:avLst/>
                <a:gdLst>
                  <a:gd name="connsiteX0" fmla="*/ 145796 w 291592"/>
                  <a:gd name="connsiteY0" fmla="*/ 0 h 22225"/>
                  <a:gd name="connsiteX1" fmla="*/ 254870 w 291592"/>
                  <a:gd name="connsiteY1" fmla="*/ 5508 h 22225"/>
                  <a:gd name="connsiteX2" fmla="*/ 291592 w 291592"/>
                  <a:gd name="connsiteY2" fmla="*/ 11113 h 22225"/>
                  <a:gd name="connsiteX3" fmla="*/ 254870 w 291592"/>
                  <a:gd name="connsiteY3" fmla="*/ 16717 h 22225"/>
                  <a:gd name="connsiteX4" fmla="*/ 145796 w 291592"/>
                  <a:gd name="connsiteY4" fmla="*/ 22225 h 22225"/>
                  <a:gd name="connsiteX5" fmla="*/ 36722 w 291592"/>
                  <a:gd name="connsiteY5" fmla="*/ 16717 h 22225"/>
                  <a:gd name="connsiteX6" fmla="*/ 0 w 291592"/>
                  <a:gd name="connsiteY6" fmla="*/ 11113 h 22225"/>
                  <a:gd name="connsiteX7" fmla="*/ 36722 w 291592"/>
                  <a:gd name="connsiteY7" fmla="*/ 5508 h 22225"/>
                  <a:gd name="connsiteX8" fmla="*/ 145796 w 291592"/>
                  <a:gd name="connsiteY8" fmla="*/ 0 h 22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1592" h="22225">
                    <a:moveTo>
                      <a:pt x="145796" y="0"/>
                    </a:moveTo>
                    <a:cubicBezTo>
                      <a:pt x="182620" y="0"/>
                      <a:pt x="219008" y="1866"/>
                      <a:pt x="254870" y="5508"/>
                    </a:cubicBezTo>
                    <a:lnTo>
                      <a:pt x="291592" y="11113"/>
                    </a:lnTo>
                    <a:lnTo>
                      <a:pt x="254870" y="16717"/>
                    </a:lnTo>
                    <a:cubicBezTo>
                      <a:pt x="219008" y="20359"/>
                      <a:pt x="182620" y="22225"/>
                      <a:pt x="145796" y="22225"/>
                    </a:cubicBezTo>
                    <a:cubicBezTo>
                      <a:pt x="108973" y="22225"/>
                      <a:pt x="72585" y="20359"/>
                      <a:pt x="36722" y="16717"/>
                    </a:cubicBezTo>
                    <a:lnTo>
                      <a:pt x="0" y="11113"/>
                    </a:lnTo>
                    <a:lnTo>
                      <a:pt x="36722" y="5508"/>
                    </a:lnTo>
                    <a:cubicBezTo>
                      <a:pt x="72585" y="1866"/>
                      <a:pt x="108973" y="0"/>
                      <a:pt x="145796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101620" y="4041776"/>
                <a:ext cx="61786" cy="252413"/>
              </a:xfrm>
              <a:custGeom>
                <a:avLst/>
                <a:gdLst>
                  <a:gd name="connsiteX0" fmla="*/ 30893 w 61786"/>
                  <a:gd name="connsiteY0" fmla="*/ 0 h 252413"/>
                  <a:gd name="connsiteX1" fmla="*/ 52567 w 61786"/>
                  <a:gd name="connsiteY1" fmla="*/ 214997 h 252413"/>
                  <a:gd name="connsiteX2" fmla="*/ 61786 w 61786"/>
                  <a:gd name="connsiteY2" fmla="*/ 250853 h 252413"/>
                  <a:gd name="connsiteX3" fmla="*/ 30893 w 61786"/>
                  <a:gd name="connsiteY3" fmla="*/ 252413 h 252413"/>
                  <a:gd name="connsiteX4" fmla="*/ 0 w 61786"/>
                  <a:gd name="connsiteY4" fmla="*/ 250853 h 252413"/>
                  <a:gd name="connsiteX5" fmla="*/ 9219 w 61786"/>
                  <a:gd name="connsiteY5" fmla="*/ 214997 h 252413"/>
                  <a:gd name="connsiteX6" fmla="*/ 30893 w 61786"/>
                  <a:gd name="connsiteY6" fmla="*/ 0 h 25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786" h="252413">
                    <a:moveTo>
                      <a:pt x="30893" y="0"/>
                    </a:moveTo>
                    <a:cubicBezTo>
                      <a:pt x="30893" y="73647"/>
                      <a:pt x="38356" y="145551"/>
                      <a:pt x="52567" y="214997"/>
                    </a:cubicBezTo>
                    <a:lnTo>
                      <a:pt x="61786" y="250853"/>
                    </a:lnTo>
                    <a:lnTo>
                      <a:pt x="30893" y="252413"/>
                    </a:lnTo>
                    <a:lnTo>
                      <a:pt x="0" y="250853"/>
                    </a:lnTo>
                    <a:lnTo>
                      <a:pt x="9219" y="214997"/>
                    </a:lnTo>
                    <a:cubicBezTo>
                      <a:pt x="23430" y="145551"/>
                      <a:pt x="30893" y="73647"/>
                      <a:pt x="30893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 w="381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5243785" y="2019143"/>
              <a:ext cx="665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GungsuhChe" panose="02030609000101010101" pitchFamily="49" charset="-127"/>
                  <a:ea typeface="GungsuhChe" panose="02030609000101010101" pitchFamily="49" charset="-127"/>
                </a:rPr>
                <a:t>01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73901" y="2019143"/>
              <a:ext cx="665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GungsuhChe" panose="02030609000101010101" pitchFamily="49" charset="-127"/>
                  <a:ea typeface="GungsuhChe" panose="02030609000101010101" pitchFamily="49" charset="-127"/>
                </a:rPr>
                <a:t>02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243785" y="4318508"/>
              <a:ext cx="665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GungsuhChe" panose="02030609000101010101" pitchFamily="49" charset="-127"/>
                  <a:ea typeface="GungsuhChe" panose="02030609000101010101" pitchFamily="49" charset="-127"/>
                </a:rPr>
                <a:t>03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373901" y="4318508"/>
              <a:ext cx="665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  <a:latin typeface="GungsuhChe" panose="02030609000101010101" pitchFamily="49" charset="-127"/>
                  <a:ea typeface="GungsuhChe" panose="02030609000101010101" pitchFamily="49" charset="-127"/>
                </a:rPr>
                <a:t>04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  <a:latin typeface="GungsuhChe" panose="02030609000101010101" pitchFamily="49" charset="-127"/>
                <a:ea typeface="GungsuhChe" panose="02030609000101010101" pitchFamily="49" charset="-127"/>
              </a:endParaRPr>
            </a:p>
          </p:txBody>
        </p:sp>
        <p:sp>
          <p:nvSpPr>
            <p:cNvPr id="46" name="KSO_Shape"/>
            <p:cNvSpPr>
              <a:spLocks/>
            </p:cNvSpPr>
            <p:nvPr/>
          </p:nvSpPr>
          <p:spPr bwMode="auto">
            <a:xfrm>
              <a:off x="4955525" y="2515349"/>
              <a:ext cx="394106" cy="461546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5046732" y="3883759"/>
              <a:ext cx="394106" cy="394106"/>
            </a:xfrm>
            <a:custGeom>
              <a:avLst/>
              <a:gdLst>
                <a:gd name="T0" fmla="*/ 366124 w 1611313"/>
                <a:gd name="T1" fmla="*/ 1610945 h 1611313"/>
                <a:gd name="T2" fmla="*/ 489434 w 1611313"/>
                <a:gd name="T3" fmla="*/ 1727064 h 1611313"/>
                <a:gd name="T4" fmla="*/ 599113 w 1611313"/>
                <a:gd name="T5" fmla="*/ 1611260 h 1611313"/>
                <a:gd name="T6" fmla="*/ 599113 w 1611313"/>
                <a:gd name="T7" fmla="*/ 1952659 h 1611313"/>
                <a:gd name="T8" fmla="*/ 366124 w 1611313"/>
                <a:gd name="T9" fmla="*/ 1952659 h 1611313"/>
                <a:gd name="T10" fmla="*/ 1027366 w 1611313"/>
                <a:gd name="T11" fmla="*/ 1324703 h 1611313"/>
                <a:gd name="T12" fmla="*/ 1156381 w 1611313"/>
                <a:gd name="T13" fmla="*/ 1446550 h 1611313"/>
                <a:gd name="T14" fmla="*/ 1252430 w 1611313"/>
                <a:gd name="T15" fmla="*/ 1537618 h 1611313"/>
                <a:gd name="T16" fmla="*/ 1260354 w 1611313"/>
                <a:gd name="T17" fmla="*/ 1529368 h 1611313"/>
                <a:gd name="T18" fmla="*/ 1260354 w 1611313"/>
                <a:gd name="T19" fmla="*/ 1952661 h 1611313"/>
                <a:gd name="T20" fmla="*/ 1027366 w 1611313"/>
                <a:gd name="T21" fmla="*/ 1952661 h 1611313"/>
                <a:gd name="T22" fmla="*/ 929733 w 1611313"/>
                <a:gd name="T23" fmla="*/ 1260353 h 1611313"/>
                <a:gd name="T24" fmla="*/ 929733 w 1611313"/>
                <a:gd name="T25" fmla="*/ 1952659 h 1611313"/>
                <a:gd name="T26" fmla="*/ 696745 w 1611313"/>
                <a:gd name="T27" fmla="*/ 1952659 h 1611313"/>
                <a:gd name="T28" fmla="*/ 696745 w 1611313"/>
                <a:gd name="T29" fmla="*/ 1507605 h 1611313"/>
                <a:gd name="T30" fmla="*/ 1590975 w 1611313"/>
                <a:gd name="T31" fmla="*/ 1180471 h 1611313"/>
                <a:gd name="T32" fmla="*/ 1590975 w 1611313"/>
                <a:gd name="T33" fmla="*/ 1952659 h 1611313"/>
                <a:gd name="T34" fmla="*/ 1357986 w 1611313"/>
                <a:gd name="T35" fmla="*/ 1952659 h 1611313"/>
                <a:gd name="T36" fmla="*/ 1357986 w 1611313"/>
                <a:gd name="T37" fmla="*/ 1427204 h 1611313"/>
                <a:gd name="T38" fmla="*/ 1846571 w 1611313"/>
                <a:gd name="T39" fmla="*/ 909762 h 1611313"/>
                <a:gd name="T40" fmla="*/ 1921595 w 1611313"/>
                <a:gd name="T41" fmla="*/ 980386 h 1611313"/>
                <a:gd name="T42" fmla="*/ 1921595 w 1611313"/>
                <a:gd name="T43" fmla="*/ 1952659 h 1611313"/>
                <a:gd name="T44" fmla="*/ 1688608 w 1611313"/>
                <a:gd name="T45" fmla="*/ 1952659 h 1611313"/>
                <a:gd name="T46" fmla="*/ 1688608 w 1611313"/>
                <a:gd name="T47" fmla="*/ 1077614 h 1611313"/>
                <a:gd name="T48" fmla="*/ 1369516 w 1611313"/>
                <a:gd name="T49" fmla="*/ 201924 h 1611313"/>
                <a:gd name="T50" fmla="*/ 1966622 w 1611313"/>
                <a:gd name="T51" fmla="*/ 256445 h 1611313"/>
                <a:gd name="T52" fmla="*/ 2048074 w 1611313"/>
                <a:gd name="T53" fmla="*/ 848901 h 1611313"/>
                <a:gd name="T54" fmla="*/ 1846503 w 1611313"/>
                <a:gd name="T55" fmla="*/ 655536 h 1611313"/>
                <a:gd name="T56" fmla="*/ 1253200 w 1611313"/>
                <a:gd name="T57" fmla="*/ 1284446 h 1611313"/>
                <a:gd name="T58" fmla="*/ 1157170 w 1611313"/>
                <a:gd name="T59" fmla="*/ 1193787 h 1611313"/>
                <a:gd name="T60" fmla="*/ 977783 w 1611313"/>
                <a:gd name="T61" fmla="*/ 1024514 h 1611313"/>
                <a:gd name="T62" fmla="*/ 944188 w 1611313"/>
                <a:gd name="T63" fmla="*/ 992815 h 1611313"/>
                <a:gd name="T64" fmla="*/ 490970 w 1611313"/>
                <a:gd name="T65" fmla="*/ 1473371 h 1611313"/>
                <a:gd name="T66" fmla="*/ 215237 w 1611313"/>
                <a:gd name="T67" fmla="*/ 1213123 h 1611313"/>
                <a:gd name="T68" fmla="*/ 668454 w 1611313"/>
                <a:gd name="T69" fmla="*/ 732565 h 1611313"/>
                <a:gd name="T70" fmla="*/ 793961 w 1611313"/>
                <a:gd name="T71" fmla="*/ 599429 h 1611313"/>
                <a:gd name="T72" fmla="*/ 919784 w 1611313"/>
                <a:gd name="T73" fmla="*/ 466293 h 1611313"/>
                <a:gd name="T74" fmla="*/ 1228796 w 1611313"/>
                <a:gd name="T75" fmla="*/ 757924 h 1611313"/>
                <a:gd name="T76" fmla="*/ 1570770 w 1611313"/>
                <a:gd name="T77" fmla="*/ 395287 h 1611313"/>
                <a:gd name="T78" fmla="*/ 0 w 1611313"/>
                <a:gd name="T79" fmla="*/ 0 h 1611313"/>
                <a:gd name="T80" fmla="*/ 96958 w 1611313"/>
                <a:gd name="T81" fmla="*/ 0 h 1611313"/>
                <a:gd name="T82" fmla="*/ 96958 w 1611313"/>
                <a:gd name="T83" fmla="*/ 2155273 h 1611313"/>
                <a:gd name="T84" fmla="*/ 2252216 w 1611313"/>
                <a:gd name="T85" fmla="*/ 2155273 h 1611313"/>
                <a:gd name="T86" fmla="*/ 2252216 w 1611313"/>
                <a:gd name="T87" fmla="*/ 2252216 h 1611313"/>
                <a:gd name="T88" fmla="*/ 96958 w 1611313"/>
                <a:gd name="T89" fmla="*/ 2252216 h 1611313"/>
                <a:gd name="T90" fmla="*/ 0 w 1611313"/>
                <a:gd name="T91" fmla="*/ 2252216 h 1611313"/>
                <a:gd name="T92" fmla="*/ 0 w 1611313"/>
                <a:gd name="T93" fmla="*/ 2155273 h 16113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11313" h="1611313">
                  <a:moveTo>
                    <a:pt x="261938" y="1152525"/>
                  </a:moveTo>
                  <a:lnTo>
                    <a:pt x="350158" y="1235601"/>
                  </a:lnTo>
                  <a:lnTo>
                    <a:pt x="428626" y="1152751"/>
                  </a:lnTo>
                  <a:lnTo>
                    <a:pt x="428626" y="1397000"/>
                  </a:lnTo>
                  <a:lnTo>
                    <a:pt x="261938" y="1397000"/>
                  </a:lnTo>
                  <a:lnTo>
                    <a:pt x="261938" y="1152525"/>
                  </a:lnTo>
                  <a:close/>
                  <a:moveTo>
                    <a:pt x="735013" y="947738"/>
                  </a:moveTo>
                  <a:lnTo>
                    <a:pt x="827315" y="1034912"/>
                  </a:lnTo>
                  <a:lnTo>
                    <a:pt x="896031" y="1100065"/>
                  </a:lnTo>
                  <a:lnTo>
                    <a:pt x="901701" y="1094163"/>
                  </a:lnTo>
                  <a:lnTo>
                    <a:pt x="901701" y="1397001"/>
                  </a:lnTo>
                  <a:lnTo>
                    <a:pt x="735013" y="1397001"/>
                  </a:lnTo>
                  <a:lnTo>
                    <a:pt x="735013" y="947738"/>
                  </a:lnTo>
                  <a:close/>
                  <a:moveTo>
                    <a:pt x="665163" y="901700"/>
                  </a:moveTo>
                  <a:lnTo>
                    <a:pt x="665163" y="1397000"/>
                  </a:lnTo>
                  <a:lnTo>
                    <a:pt x="498475" y="1397000"/>
                  </a:lnTo>
                  <a:lnTo>
                    <a:pt x="498475" y="1078593"/>
                  </a:lnTo>
                  <a:lnTo>
                    <a:pt x="665163" y="901700"/>
                  </a:lnTo>
                  <a:close/>
                  <a:moveTo>
                    <a:pt x="1138238" y="844550"/>
                  </a:moveTo>
                  <a:lnTo>
                    <a:pt x="1138238" y="1397000"/>
                  </a:lnTo>
                  <a:lnTo>
                    <a:pt x="971550" y="1397000"/>
                  </a:lnTo>
                  <a:lnTo>
                    <a:pt x="971550" y="1021071"/>
                  </a:lnTo>
                  <a:lnTo>
                    <a:pt x="1138238" y="844550"/>
                  </a:lnTo>
                  <a:close/>
                  <a:moveTo>
                    <a:pt x="1321101" y="650875"/>
                  </a:moveTo>
                  <a:lnTo>
                    <a:pt x="1374776" y="701402"/>
                  </a:lnTo>
                  <a:lnTo>
                    <a:pt x="1374776" y="1397000"/>
                  </a:lnTo>
                  <a:lnTo>
                    <a:pt x="1208088" y="1397000"/>
                  </a:lnTo>
                  <a:lnTo>
                    <a:pt x="1208088" y="770962"/>
                  </a:lnTo>
                  <a:lnTo>
                    <a:pt x="1321101" y="650875"/>
                  </a:lnTo>
                  <a:close/>
                  <a:moveTo>
                    <a:pt x="979799" y="144463"/>
                  </a:moveTo>
                  <a:lnTo>
                    <a:pt x="1406989" y="183470"/>
                  </a:lnTo>
                  <a:lnTo>
                    <a:pt x="1465263" y="607333"/>
                  </a:lnTo>
                  <a:lnTo>
                    <a:pt x="1321052" y="468993"/>
                  </a:lnTo>
                  <a:lnTo>
                    <a:pt x="896583" y="918937"/>
                  </a:lnTo>
                  <a:lnTo>
                    <a:pt x="827879" y="854076"/>
                  </a:lnTo>
                  <a:lnTo>
                    <a:pt x="699540" y="732972"/>
                  </a:lnTo>
                  <a:lnTo>
                    <a:pt x="675505" y="710294"/>
                  </a:lnTo>
                  <a:lnTo>
                    <a:pt x="351257" y="1054101"/>
                  </a:lnTo>
                  <a:lnTo>
                    <a:pt x="153988" y="867910"/>
                  </a:lnTo>
                  <a:lnTo>
                    <a:pt x="478235" y="524102"/>
                  </a:lnTo>
                  <a:lnTo>
                    <a:pt x="568027" y="428852"/>
                  </a:lnTo>
                  <a:lnTo>
                    <a:pt x="658045" y="333602"/>
                  </a:lnTo>
                  <a:lnTo>
                    <a:pt x="879123" y="542245"/>
                  </a:lnTo>
                  <a:lnTo>
                    <a:pt x="1123783" y="282802"/>
                  </a:lnTo>
                  <a:lnTo>
                    <a:pt x="979799" y="144463"/>
                  </a:lnTo>
                  <a:close/>
                  <a:moveTo>
                    <a:pt x="0" y="0"/>
                  </a:moveTo>
                  <a:lnTo>
                    <a:pt x="69367" y="0"/>
                  </a:lnTo>
                  <a:lnTo>
                    <a:pt x="69367" y="1541956"/>
                  </a:lnTo>
                  <a:lnTo>
                    <a:pt x="1611313" y="1541956"/>
                  </a:lnTo>
                  <a:lnTo>
                    <a:pt x="1611313" y="1611313"/>
                  </a:lnTo>
                  <a:lnTo>
                    <a:pt x="69367" y="1611313"/>
                  </a:lnTo>
                  <a:lnTo>
                    <a:pt x="0" y="1611313"/>
                  </a:lnTo>
                  <a:lnTo>
                    <a:pt x="0" y="15419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6784126" y="2506570"/>
              <a:ext cx="516416" cy="402804"/>
            </a:xfrm>
            <a:custGeom>
              <a:avLst/>
              <a:gdLst>
                <a:gd name="T0" fmla="*/ 278720 w 1639888"/>
                <a:gd name="T1" fmla="*/ 1174261 h 1279525"/>
                <a:gd name="T2" fmla="*/ 622754 w 1639888"/>
                <a:gd name="T3" fmla="*/ 1125017 h 1279525"/>
                <a:gd name="T4" fmla="*/ 562202 w 1639888"/>
                <a:gd name="T5" fmla="*/ 1253548 h 1279525"/>
                <a:gd name="T6" fmla="*/ 129948 w 1639888"/>
                <a:gd name="T7" fmla="*/ 1263939 h 1279525"/>
                <a:gd name="T8" fmla="*/ 1116918 w 1639888"/>
                <a:gd name="T9" fmla="*/ 1008063 h 1279525"/>
                <a:gd name="T10" fmla="*/ 978506 w 1639888"/>
                <a:gd name="T11" fmla="*/ 1167440 h 1279525"/>
                <a:gd name="T12" fmla="*/ 797664 w 1639888"/>
                <a:gd name="T13" fmla="*/ 1075457 h 1279525"/>
                <a:gd name="T14" fmla="*/ 1111018 w 1639888"/>
                <a:gd name="T15" fmla="*/ 1015121 h 1279525"/>
                <a:gd name="T16" fmla="*/ 234724 w 1639888"/>
                <a:gd name="T17" fmla="*/ 1037369 h 1279525"/>
                <a:gd name="T18" fmla="*/ 607106 w 1639888"/>
                <a:gd name="T19" fmla="*/ 998692 h 1279525"/>
                <a:gd name="T20" fmla="*/ 599395 w 1639888"/>
                <a:gd name="T21" fmla="*/ 1103188 h 1279525"/>
                <a:gd name="T22" fmla="*/ 183016 w 1639888"/>
                <a:gd name="T23" fmla="*/ 1133723 h 1279525"/>
                <a:gd name="T24" fmla="*/ 227 w 1639888"/>
                <a:gd name="T25" fmla="*/ 979919 h 1279525"/>
                <a:gd name="T26" fmla="*/ 1026156 w 1639888"/>
                <a:gd name="T27" fmla="*/ 1019474 h 1279525"/>
                <a:gd name="T28" fmla="*/ 712348 w 1639888"/>
                <a:gd name="T29" fmla="*/ 937972 h 1279525"/>
                <a:gd name="T30" fmla="*/ 1081748 w 1639888"/>
                <a:gd name="T31" fmla="*/ 898934 h 1279525"/>
                <a:gd name="T32" fmla="*/ 1600918 w 1639888"/>
                <a:gd name="T33" fmla="*/ 983633 h 1279525"/>
                <a:gd name="T34" fmla="*/ 1162050 w 1639888"/>
                <a:gd name="T35" fmla="*/ 1015508 h 1279525"/>
                <a:gd name="T36" fmla="*/ 1566479 w 1639888"/>
                <a:gd name="T37" fmla="*/ 890739 h 1279525"/>
                <a:gd name="T38" fmla="*/ 562202 w 1639888"/>
                <a:gd name="T39" fmla="*/ 792893 h 1279525"/>
                <a:gd name="T40" fmla="*/ 637949 w 1639888"/>
                <a:gd name="T41" fmla="*/ 944673 h 1279525"/>
                <a:gd name="T42" fmla="*/ 290059 w 1639888"/>
                <a:gd name="T43" fmla="*/ 1006022 h 1279525"/>
                <a:gd name="T44" fmla="*/ 2495 w 1639888"/>
                <a:gd name="T45" fmla="*/ 936948 h 1279525"/>
                <a:gd name="T46" fmla="*/ 129948 w 1639888"/>
                <a:gd name="T47" fmla="*/ 782668 h 1279525"/>
                <a:gd name="T48" fmla="*/ 1106254 w 1639888"/>
                <a:gd name="T49" fmla="*/ 851582 h 1279525"/>
                <a:gd name="T50" fmla="*/ 740031 w 1639888"/>
                <a:gd name="T51" fmla="*/ 906685 h 1279525"/>
                <a:gd name="T52" fmla="*/ 954229 w 1639888"/>
                <a:gd name="T53" fmla="*/ 798528 h 1279525"/>
                <a:gd name="T54" fmla="*/ 1639435 w 1639888"/>
                <a:gd name="T55" fmla="*/ 812094 h 1279525"/>
                <a:gd name="T56" fmla="*/ 1397684 w 1639888"/>
                <a:gd name="T57" fmla="*/ 885151 h 1279525"/>
                <a:gd name="T58" fmla="*/ 1433029 w 1639888"/>
                <a:gd name="T59" fmla="*/ 781108 h 1279525"/>
                <a:gd name="T60" fmla="*/ 478292 w 1639888"/>
                <a:gd name="T61" fmla="*/ 620723 h 1279525"/>
                <a:gd name="T62" fmla="*/ 765629 w 1639888"/>
                <a:gd name="T63" fmla="*/ 688627 h 1279525"/>
                <a:gd name="T64" fmla="*/ 1111705 w 1639888"/>
                <a:gd name="T65" fmla="*/ 628218 h 1279525"/>
                <a:gd name="T66" fmla="*/ 1047071 w 1639888"/>
                <a:gd name="T67" fmla="*/ 747219 h 1279525"/>
                <a:gd name="T68" fmla="*/ 583747 w 1639888"/>
                <a:gd name="T69" fmla="*/ 750398 h 1279525"/>
                <a:gd name="T70" fmla="*/ 1639888 w 1639888"/>
                <a:gd name="T71" fmla="*/ 674375 h 1279525"/>
                <a:gd name="T72" fmla="*/ 1413317 w 1639888"/>
                <a:gd name="T73" fmla="*/ 748833 h 1279525"/>
                <a:gd name="T74" fmla="*/ 1420568 w 1639888"/>
                <a:gd name="T75" fmla="*/ 648873 h 1279525"/>
                <a:gd name="T76" fmla="*/ 1639888 w 1639888"/>
                <a:gd name="T77" fmla="*/ 540662 h 1279525"/>
                <a:gd name="T78" fmla="*/ 1428271 w 1639888"/>
                <a:gd name="T79" fmla="*/ 615710 h 1279525"/>
                <a:gd name="T80" fmla="*/ 1410598 w 1639888"/>
                <a:gd name="T81" fmla="*/ 530201 h 1279525"/>
                <a:gd name="T82" fmla="*/ 1639435 w 1639888"/>
                <a:gd name="T83" fmla="*/ 457200 h 1279525"/>
                <a:gd name="T84" fmla="*/ 1112612 w 1639888"/>
                <a:gd name="T85" fmla="*/ 477318 h 1279525"/>
                <a:gd name="T86" fmla="*/ 1037092 w 1639888"/>
                <a:gd name="T87" fmla="*/ 627867 h 1279525"/>
                <a:gd name="T88" fmla="*/ 604611 w 1639888"/>
                <a:gd name="T89" fmla="*/ 638024 h 1279525"/>
                <a:gd name="T90" fmla="*/ 477158 w 1639888"/>
                <a:gd name="T91" fmla="*/ 485218 h 1279525"/>
                <a:gd name="T92" fmla="*/ 764722 w 1639888"/>
                <a:gd name="T93" fmla="*/ 416150 h 1279525"/>
                <a:gd name="T94" fmla="*/ 1211036 w 1639888"/>
                <a:gd name="T95" fmla="*/ 402506 h 1279525"/>
                <a:gd name="T96" fmla="*/ 1599747 w 1639888"/>
                <a:gd name="T97" fmla="*/ 365666 h 1279525"/>
                <a:gd name="T98" fmla="*/ 1608138 w 1639888"/>
                <a:gd name="T99" fmla="*/ 454809 h 1279525"/>
                <a:gd name="T100" fmla="*/ 1179059 w 1639888"/>
                <a:gd name="T101" fmla="*/ 492558 h 1279525"/>
                <a:gd name="T102" fmla="*/ 993775 w 1639888"/>
                <a:gd name="T103" fmla="*/ 338378 h 1279525"/>
                <a:gd name="T104" fmla="*/ 1228499 w 1639888"/>
                <a:gd name="T105" fmla="*/ 269405 h 1279525"/>
                <a:gd name="T106" fmla="*/ 1600881 w 1639888"/>
                <a:gd name="T107" fmla="*/ 230367 h 1279525"/>
                <a:gd name="T108" fmla="*/ 1593170 w 1639888"/>
                <a:gd name="T109" fmla="*/ 336068 h 1279525"/>
                <a:gd name="T110" fmla="*/ 1176791 w 1639888"/>
                <a:gd name="T111" fmla="*/ 366888 h 1279525"/>
                <a:gd name="T112" fmla="*/ 994002 w 1639888"/>
                <a:gd name="T113" fmla="*/ 211418 h 1279525"/>
                <a:gd name="T114" fmla="*/ 1620158 w 1639888"/>
                <a:gd name="T115" fmla="*/ 52139 h 1279525"/>
                <a:gd name="T116" fmla="*/ 1584779 w 1639888"/>
                <a:gd name="T117" fmla="*/ 203140 h 1279525"/>
                <a:gd name="T118" fmla="*/ 1162957 w 1639888"/>
                <a:gd name="T119" fmla="*/ 228645 h 1279525"/>
                <a:gd name="T120" fmla="*/ 994229 w 1639888"/>
                <a:gd name="T121" fmla="*/ 75161 h 1279525"/>
                <a:gd name="T122" fmla="*/ 1236209 w 1639888"/>
                <a:gd name="T123" fmla="*/ 2708 h 1279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9888" h="1279525">
                  <a:moveTo>
                    <a:pt x="4082" y="1108075"/>
                  </a:moveTo>
                  <a:lnTo>
                    <a:pt x="6804" y="1111464"/>
                  </a:lnTo>
                  <a:lnTo>
                    <a:pt x="9752" y="1115078"/>
                  </a:lnTo>
                  <a:lnTo>
                    <a:pt x="13834" y="1118466"/>
                  </a:lnTo>
                  <a:lnTo>
                    <a:pt x="18143" y="1121854"/>
                  </a:lnTo>
                  <a:lnTo>
                    <a:pt x="23132" y="1125017"/>
                  </a:lnTo>
                  <a:lnTo>
                    <a:pt x="28802" y="1128179"/>
                  </a:lnTo>
                  <a:lnTo>
                    <a:pt x="35152" y="1131342"/>
                  </a:lnTo>
                  <a:lnTo>
                    <a:pt x="41729" y="1134504"/>
                  </a:lnTo>
                  <a:lnTo>
                    <a:pt x="48986" y="1137441"/>
                  </a:lnTo>
                  <a:lnTo>
                    <a:pt x="56697" y="1140377"/>
                  </a:lnTo>
                  <a:lnTo>
                    <a:pt x="64861" y="1143314"/>
                  </a:lnTo>
                  <a:lnTo>
                    <a:pt x="73479" y="1145799"/>
                  </a:lnTo>
                  <a:lnTo>
                    <a:pt x="82550" y="1148509"/>
                  </a:lnTo>
                  <a:lnTo>
                    <a:pt x="91848" y="1150994"/>
                  </a:lnTo>
                  <a:lnTo>
                    <a:pt x="102054" y="1153479"/>
                  </a:lnTo>
                  <a:lnTo>
                    <a:pt x="112486" y="1155738"/>
                  </a:lnTo>
                  <a:lnTo>
                    <a:pt x="123372" y="1157997"/>
                  </a:lnTo>
                  <a:lnTo>
                    <a:pt x="134484" y="1160030"/>
                  </a:lnTo>
                  <a:lnTo>
                    <a:pt x="146050" y="1161837"/>
                  </a:lnTo>
                  <a:lnTo>
                    <a:pt x="157843" y="1163644"/>
                  </a:lnTo>
                  <a:lnTo>
                    <a:pt x="170090" y="1165451"/>
                  </a:lnTo>
                  <a:lnTo>
                    <a:pt x="182790" y="1167032"/>
                  </a:lnTo>
                  <a:lnTo>
                    <a:pt x="195490" y="1168388"/>
                  </a:lnTo>
                  <a:lnTo>
                    <a:pt x="208643" y="1169743"/>
                  </a:lnTo>
                  <a:lnTo>
                    <a:pt x="222250" y="1170872"/>
                  </a:lnTo>
                  <a:lnTo>
                    <a:pt x="236084" y="1171776"/>
                  </a:lnTo>
                  <a:lnTo>
                    <a:pt x="249918" y="1172905"/>
                  </a:lnTo>
                  <a:lnTo>
                    <a:pt x="264206" y="1173583"/>
                  </a:lnTo>
                  <a:lnTo>
                    <a:pt x="278720" y="1174261"/>
                  </a:lnTo>
                  <a:lnTo>
                    <a:pt x="293234" y="1174487"/>
                  </a:lnTo>
                  <a:lnTo>
                    <a:pt x="308202" y="1174938"/>
                  </a:lnTo>
                  <a:lnTo>
                    <a:pt x="323170" y="1174938"/>
                  </a:lnTo>
                  <a:lnTo>
                    <a:pt x="338138" y="1174938"/>
                  </a:lnTo>
                  <a:lnTo>
                    <a:pt x="352879" y="1174487"/>
                  </a:lnTo>
                  <a:lnTo>
                    <a:pt x="367620" y="1174261"/>
                  </a:lnTo>
                  <a:lnTo>
                    <a:pt x="382134" y="1173583"/>
                  </a:lnTo>
                  <a:lnTo>
                    <a:pt x="395968" y="1172905"/>
                  </a:lnTo>
                  <a:lnTo>
                    <a:pt x="410029" y="1171776"/>
                  </a:lnTo>
                  <a:lnTo>
                    <a:pt x="423863" y="1170872"/>
                  </a:lnTo>
                  <a:lnTo>
                    <a:pt x="437243" y="1169743"/>
                  </a:lnTo>
                  <a:lnTo>
                    <a:pt x="450624" y="1168388"/>
                  </a:lnTo>
                  <a:lnTo>
                    <a:pt x="463550" y="1167032"/>
                  </a:lnTo>
                  <a:lnTo>
                    <a:pt x="475797" y="1165451"/>
                  </a:lnTo>
                  <a:lnTo>
                    <a:pt x="488270" y="1163644"/>
                  </a:lnTo>
                  <a:lnTo>
                    <a:pt x="500063" y="1161837"/>
                  </a:lnTo>
                  <a:lnTo>
                    <a:pt x="511629" y="1160030"/>
                  </a:lnTo>
                  <a:lnTo>
                    <a:pt x="522968" y="1157997"/>
                  </a:lnTo>
                  <a:lnTo>
                    <a:pt x="533627" y="1155738"/>
                  </a:lnTo>
                  <a:lnTo>
                    <a:pt x="544060" y="1153479"/>
                  </a:lnTo>
                  <a:lnTo>
                    <a:pt x="554038" y="1150994"/>
                  </a:lnTo>
                  <a:lnTo>
                    <a:pt x="563563" y="1148509"/>
                  </a:lnTo>
                  <a:lnTo>
                    <a:pt x="572635" y="1145799"/>
                  </a:lnTo>
                  <a:lnTo>
                    <a:pt x="581252" y="1143314"/>
                  </a:lnTo>
                  <a:lnTo>
                    <a:pt x="589643" y="1140377"/>
                  </a:lnTo>
                  <a:lnTo>
                    <a:pt x="597354" y="1137441"/>
                  </a:lnTo>
                  <a:lnTo>
                    <a:pt x="604611" y="1134504"/>
                  </a:lnTo>
                  <a:lnTo>
                    <a:pt x="610961" y="1131342"/>
                  </a:lnTo>
                  <a:lnTo>
                    <a:pt x="617085" y="1128179"/>
                  </a:lnTo>
                  <a:lnTo>
                    <a:pt x="622754" y="1125017"/>
                  </a:lnTo>
                  <a:lnTo>
                    <a:pt x="627970" y="1121854"/>
                  </a:lnTo>
                  <a:lnTo>
                    <a:pt x="632279" y="1118466"/>
                  </a:lnTo>
                  <a:lnTo>
                    <a:pt x="636135" y="1115078"/>
                  </a:lnTo>
                  <a:lnTo>
                    <a:pt x="639310" y="1111464"/>
                  </a:lnTo>
                  <a:lnTo>
                    <a:pt x="642031" y="1108075"/>
                  </a:lnTo>
                  <a:lnTo>
                    <a:pt x="643845" y="1111238"/>
                  </a:lnTo>
                  <a:lnTo>
                    <a:pt x="644979" y="1114400"/>
                  </a:lnTo>
                  <a:lnTo>
                    <a:pt x="645886" y="1117563"/>
                  </a:lnTo>
                  <a:lnTo>
                    <a:pt x="646113" y="1120499"/>
                  </a:lnTo>
                  <a:lnTo>
                    <a:pt x="646113" y="1200012"/>
                  </a:lnTo>
                  <a:lnTo>
                    <a:pt x="645886" y="1202271"/>
                  </a:lnTo>
                  <a:lnTo>
                    <a:pt x="645660" y="1204304"/>
                  </a:lnTo>
                  <a:lnTo>
                    <a:pt x="645206" y="1206337"/>
                  </a:lnTo>
                  <a:lnTo>
                    <a:pt x="644526" y="1208144"/>
                  </a:lnTo>
                  <a:lnTo>
                    <a:pt x="643619" y="1210403"/>
                  </a:lnTo>
                  <a:lnTo>
                    <a:pt x="642485" y="1212210"/>
                  </a:lnTo>
                  <a:lnTo>
                    <a:pt x="640897" y="1214243"/>
                  </a:lnTo>
                  <a:lnTo>
                    <a:pt x="639536" y="1216050"/>
                  </a:lnTo>
                  <a:lnTo>
                    <a:pt x="637949" y="1218083"/>
                  </a:lnTo>
                  <a:lnTo>
                    <a:pt x="635908" y="1220116"/>
                  </a:lnTo>
                  <a:lnTo>
                    <a:pt x="631599" y="1223731"/>
                  </a:lnTo>
                  <a:lnTo>
                    <a:pt x="626383" y="1227571"/>
                  </a:lnTo>
                  <a:lnTo>
                    <a:pt x="620713" y="1230959"/>
                  </a:lnTo>
                  <a:lnTo>
                    <a:pt x="614363" y="1234573"/>
                  </a:lnTo>
                  <a:lnTo>
                    <a:pt x="607106" y="1237962"/>
                  </a:lnTo>
                  <a:lnTo>
                    <a:pt x="599395" y="1241350"/>
                  </a:lnTo>
                  <a:lnTo>
                    <a:pt x="591004" y="1244512"/>
                  </a:lnTo>
                  <a:lnTo>
                    <a:pt x="581933" y="1247675"/>
                  </a:lnTo>
                  <a:lnTo>
                    <a:pt x="572408" y="1250611"/>
                  </a:lnTo>
                  <a:lnTo>
                    <a:pt x="562202" y="1253548"/>
                  </a:lnTo>
                  <a:lnTo>
                    <a:pt x="551317" y="1256259"/>
                  </a:lnTo>
                  <a:lnTo>
                    <a:pt x="540204" y="1258969"/>
                  </a:lnTo>
                  <a:lnTo>
                    <a:pt x="528411" y="1261454"/>
                  </a:lnTo>
                  <a:lnTo>
                    <a:pt x="516392" y="1263939"/>
                  </a:lnTo>
                  <a:lnTo>
                    <a:pt x="503692" y="1265972"/>
                  </a:lnTo>
                  <a:lnTo>
                    <a:pt x="490538" y="1268005"/>
                  </a:lnTo>
                  <a:lnTo>
                    <a:pt x="476931" y="1270038"/>
                  </a:lnTo>
                  <a:lnTo>
                    <a:pt x="463097" y="1271845"/>
                  </a:lnTo>
                  <a:lnTo>
                    <a:pt x="448809" y="1273426"/>
                  </a:lnTo>
                  <a:lnTo>
                    <a:pt x="434295" y="1274782"/>
                  </a:lnTo>
                  <a:lnTo>
                    <a:pt x="419327" y="1276137"/>
                  </a:lnTo>
                  <a:lnTo>
                    <a:pt x="403679" y="1277266"/>
                  </a:lnTo>
                  <a:lnTo>
                    <a:pt x="388031" y="1277944"/>
                  </a:lnTo>
                  <a:lnTo>
                    <a:pt x="372156" y="1278622"/>
                  </a:lnTo>
                  <a:lnTo>
                    <a:pt x="356054" y="1279299"/>
                  </a:lnTo>
                  <a:lnTo>
                    <a:pt x="339725" y="1279525"/>
                  </a:lnTo>
                  <a:lnTo>
                    <a:pt x="323170" y="1279525"/>
                  </a:lnTo>
                  <a:lnTo>
                    <a:pt x="306388" y="1279525"/>
                  </a:lnTo>
                  <a:lnTo>
                    <a:pt x="290059" y="1279299"/>
                  </a:lnTo>
                  <a:lnTo>
                    <a:pt x="273957" y="1278622"/>
                  </a:lnTo>
                  <a:lnTo>
                    <a:pt x="258082" y="1277944"/>
                  </a:lnTo>
                  <a:lnTo>
                    <a:pt x="242434" y="1277266"/>
                  </a:lnTo>
                  <a:lnTo>
                    <a:pt x="227013" y="1276137"/>
                  </a:lnTo>
                  <a:lnTo>
                    <a:pt x="212045" y="1274782"/>
                  </a:lnTo>
                  <a:lnTo>
                    <a:pt x="197304" y="1273426"/>
                  </a:lnTo>
                  <a:lnTo>
                    <a:pt x="183016" y="1271845"/>
                  </a:lnTo>
                  <a:lnTo>
                    <a:pt x="169182" y="1270038"/>
                  </a:lnTo>
                  <a:lnTo>
                    <a:pt x="155575" y="1268005"/>
                  </a:lnTo>
                  <a:lnTo>
                    <a:pt x="142422" y="1265972"/>
                  </a:lnTo>
                  <a:lnTo>
                    <a:pt x="129948" y="1263939"/>
                  </a:lnTo>
                  <a:lnTo>
                    <a:pt x="117475" y="1261454"/>
                  </a:lnTo>
                  <a:lnTo>
                    <a:pt x="105682" y="1258969"/>
                  </a:lnTo>
                  <a:lnTo>
                    <a:pt x="94570" y="1256259"/>
                  </a:lnTo>
                  <a:lnTo>
                    <a:pt x="83911" y="1253548"/>
                  </a:lnTo>
                  <a:lnTo>
                    <a:pt x="73706" y="1250611"/>
                  </a:lnTo>
                  <a:lnTo>
                    <a:pt x="64181" y="1247675"/>
                  </a:lnTo>
                  <a:lnTo>
                    <a:pt x="55109" y="1244512"/>
                  </a:lnTo>
                  <a:lnTo>
                    <a:pt x="46718" y="1241350"/>
                  </a:lnTo>
                  <a:lnTo>
                    <a:pt x="38781" y="1237962"/>
                  </a:lnTo>
                  <a:lnTo>
                    <a:pt x="31750" y="1234573"/>
                  </a:lnTo>
                  <a:lnTo>
                    <a:pt x="25173" y="1230959"/>
                  </a:lnTo>
                  <a:lnTo>
                    <a:pt x="19730" y="1227571"/>
                  </a:lnTo>
                  <a:lnTo>
                    <a:pt x="14514" y="1223731"/>
                  </a:lnTo>
                  <a:lnTo>
                    <a:pt x="9979" y="1220116"/>
                  </a:lnTo>
                  <a:lnTo>
                    <a:pt x="8164" y="1218083"/>
                  </a:lnTo>
                  <a:lnTo>
                    <a:pt x="6577" y="1216050"/>
                  </a:lnTo>
                  <a:lnTo>
                    <a:pt x="4989" y="1214243"/>
                  </a:lnTo>
                  <a:lnTo>
                    <a:pt x="3855" y="1212210"/>
                  </a:lnTo>
                  <a:lnTo>
                    <a:pt x="2495" y="1210403"/>
                  </a:lnTo>
                  <a:lnTo>
                    <a:pt x="1588" y="1208144"/>
                  </a:lnTo>
                  <a:lnTo>
                    <a:pt x="907" y="1206337"/>
                  </a:lnTo>
                  <a:lnTo>
                    <a:pt x="454" y="1204304"/>
                  </a:lnTo>
                  <a:lnTo>
                    <a:pt x="0" y="1202271"/>
                  </a:lnTo>
                  <a:lnTo>
                    <a:pt x="0" y="1200012"/>
                  </a:lnTo>
                  <a:lnTo>
                    <a:pt x="0" y="1120499"/>
                  </a:lnTo>
                  <a:lnTo>
                    <a:pt x="227" y="1117563"/>
                  </a:lnTo>
                  <a:lnTo>
                    <a:pt x="907" y="1114400"/>
                  </a:lnTo>
                  <a:lnTo>
                    <a:pt x="2268" y="1111238"/>
                  </a:lnTo>
                  <a:lnTo>
                    <a:pt x="4082" y="1108075"/>
                  </a:lnTo>
                  <a:close/>
                  <a:moveTo>
                    <a:pt x="1116918" y="1008063"/>
                  </a:moveTo>
                  <a:lnTo>
                    <a:pt x="1118506" y="1011251"/>
                  </a:lnTo>
                  <a:lnTo>
                    <a:pt x="1119868" y="1014438"/>
                  </a:lnTo>
                  <a:lnTo>
                    <a:pt x="1120548" y="1017626"/>
                  </a:lnTo>
                  <a:lnTo>
                    <a:pt x="1120775" y="1020813"/>
                  </a:lnTo>
                  <a:lnTo>
                    <a:pt x="1120775" y="1100957"/>
                  </a:lnTo>
                  <a:lnTo>
                    <a:pt x="1120775" y="1103006"/>
                  </a:lnTo>
                  <a:lnTo>
                    <a:pt x="1120548" y="1105056"/>
                  </a:lnTo>
                  <a:lnTo>
                    <a:pt x="1119868" y="1107105"/>
                  </a:lnTo>
                  <a:lnTo>
                    <a:pt x="1119187" y="1109154"/>
                  </a:lnTo>
                  <a:lnTo>
                    <a:pt x="1118279" y="1110975"/>
                  </a:lnTo>
                  <a:lnTo>
                    <a:pt x="1117372" y="1113024"/>
                  </a:lnTo>
                  <a:lnTo>
                    <a:pt x="1116010" y="1115074"/>
                  </a:lnTo>
                  <a:lnTo>
                    <a:pt x="1114195" y="1117123"/>
                  </a:lnTo>
                  <a:lnTo>
                    <a:pt x="1112607" y="1118944"/>
                  </a:lnTo>
                  <a:lnTo>
                    <a:pt x="1110791" y="1120993"/>
                  </a:lnTo>
                  <a:lnTo>
                    <a:pt x="1106253" y="1124636"/>
                  </a:lnTo>
                  <a:lnTo>
                    <a:pt x="1101488" y="1128507"/>
                  </a:lnTo>
                  <a:lnTo>
                    <a:pt x="1095589" y="1132150"/>
                  </a:lnTo>
                  <a:lnTo>
                    <a:pt x="1089009" y="1135793"/>
                  </a:lnTo>
                  <a:lnTo>
                    <a:pt x="1081975" y="1139208"/>
                  </a:lnTo>
                  <a:lnTo>
                    <a:pt x="1074260" y="1142395"/>
                  </a:lnTo>
                  <a:lnTo>
                    <a:pt x="1065864" y="1145811"/>
                  </a:lnTo>
                  <a:lnTo>
                    <a:pt x="1056788" y="1148770"/>
                  </a:lnTo>
                  <a:lnTo>
                    <a:pt x="1047031" y="1151958"/>
                  </a:lnTo>
                  <a:lnTo>
                    <a:pt x="1037048" y="1154690"/>
                  </a:lnTo>
                  <a:lnTo>
                    <a:pt x="1026156" y="1157422"/>
                  </a:lnTo>
                  <a:lnTo>
                    <a:pt x="1015038" y="1160155"/>
                  </a:lnTo>
                  <a:lnTo>
                    <a:pt x="1003239" y="1162659"/>
                  </a:lnTo>
                  <a:lnTo>
                    <a:pt x="991213" y="1164936"/>
                  </a:lnTo>
                  <a:lnTo>
                    <a:pt x="978506" y="1167440"/>
                  </a:lnTo>
                  <a:lnTo>
                    <a:pt x="965346" y="1169489"/>
                  </a:lnTo>
                  <a:lnTo>
                    <a:pt x="951732" y="1171311"/>
                  </a:lnTo>
                  <a:lnTo>
                    <a:pt x="937890" y="1173132"/>
                  </a:lnTo>
                  <a:lnTo>
                    <a:pt x="923596" y="1174726"/>
                  </a:lnTo>
                  <a:lnTo>
                    <a:pt x="908847" y="1176092"/>
                  </a:lnTo>
                  <a:lnTo>
                    <a:pt x="893871" y="1177458"/>
                  </a:lnTo>
                  <a:lnTo>
                    <a:pt x="878669" y="1178369"/>
                  </a:lnTo>
                  <a:lnTo>
                    <a:pt x="862785" y="1179280"/>
                  </a:lnTo>
                  <a:lnTo>
                    <a:pt x="846902" y="1179963"/>
                  </a:lnTo>
                  <a:lnTo>
                    <a:pt x="830792" y="1180646"/>
                  </a:lnTo>
                  <a:lnTo>
                    <a:pt x="814455" y="1181101"/>
                  </a:lnTo>
                  <a:lnTo>
                    <a:pt x="797664" y="1181101"/>
                  </a:lnTo>
                  <a:lnTo>
                    <a:pt x="783142" y="1181101"/>
                  </a:lnTo>
                  <a:lnTo>
                    <a:pt x="768620" y="1180874"/>
                  </a:lnTo>
                  <a:lnTo>
                    <a:pt x="754098" y="1180418"/>
                  </a:lnTo>
                  <a:lnTo>
                    <a:pt x="740030" y="1179735"/>
                  </a:lnTo>
                  <a:lnTo>
                    <a:pt x="726189" y="1179052"/>
                  </a:lnTo>
                  <a:lnTo>
                    <a:pt x="712348" y="1178141"/>
                  </a:lnTo>
                  <a:lnTo>
                    <a:pt x="698734" y="1177231"/>
                  </a:lnTo>
                  <a:lnTo>
                    <a:pt x="685800" y="1176092"/>
                  </a:lnTo>
                  <a:lnTo>
                    <a:pt x="685800" y="1097087"/>
                  </a:lnTo>
                  <a:lnTo>
                    <a:pt x="685800" y="1070676"/>
                  </a:lnTo>
                  <a:lnTo>
                    <a:pt x="698734" y="1071586"/>
                  </a:lnTo>
                  <a:lnTo>
                    <a:pt x="712348" y="1072725"/>
                  </a:lnTo>
                  <a:lnTo>
                    <a:pt x="726189" y="1073408"/>
                  </a:lnTo>
                  <a:lnTo>
                    <a:pt x="740030" y="1074091"/>
                  </a:lnTo>
                  <a:lnTo>
                    <a:pt x="754098" y="1074774"/>
                  </a:lnTo>
                  <a:lnTo>
                    <a:pt x="768620" y="1075002"/>
                  </a:lnTo>
                  <a:lnTo>
                    <a:pt x="783142" y="1075229"/>
                  </a:lnTo>
                  <a:lnTo>
                    <a:pt x="797664" y="1075457"/>
                  </a:lnTo>
                  <a:lnTo>
                    <a:pt x="812866" y="1075229"/>
                  </a:lnTo>
                  <a:lnTo>
                    <a:pt x="827615" y="1075002"/>
                  </a:lnTo>
                  <a:lnTo>
                    <a:pt x="842364" y="1074546"/>
                  </a:lnTo>
                  <a:lnTo>
                    <a:pt x="856659" y="1074091"/>
                  </a:lnTo>
                  <a:lnTo>
                    <a:pt x="870727" y="1073408"/>
                  </a:lnTo>
                  <a:lnTo>
                    <a:pt x="884795" y="1072497"/>
                  </a:lnTo>
                  <a:lnTo>
                    <a:pt x="898409" y="1071586"/>
                  </a:lnTo>
                  <a:lnTo>
                    <a:pt x="912023" y="1070448"/>
                  </a:lnTo>
                  <a:lnTo>
                    <a:pt x="925184" y="1069082"/>
                  </a:lnTo>
                  <a:lnTo>
                    <a:pt x="938117" y="1067488"/>
                  </a:lnTo>
                  <a:lnTo>
                    <a:pt x="950597" y="1065894"/>
                  </a:lnTo>
                  <a:lnTo>
                    <a:pt x="962850" y="1064301"/>
                  </a:lnTo>
                  <a:lnTo>
                    <a:pt x="974876" y="1062479"/>
                  </a:lnTo>
                  <a:lnTo>
                    <a:pt x="986448" y="1060430"/>
                  </a:lnTo>
                  <a:lnTo>
                    <a:pt x="997793" y="1058381"/>
                  </a:lnTo>
                  <a:lnTo>
                    <a:pt x="1008458" y="1056104"/>
                  </a:lnTo>
                  <a:lnTo>
                    <a:pt x="1018668" y="1053600"/>
                  </a:lnTo>
                  <a:lnTo>
                    <a:pt x="1028879" y="1051323"/>
                  </a:lnTo>
                  <a:lnTo>
                    <a:pt x="1038409" y="1048818"/>
                  </a:lnTo>
                  <a:lnTo>
                    <a:pt x="1047485" y="1046086"/>
                  </a:lnTo>
                  <a:lnTo>
                    <a:pt x="1056107" y="1043354"/>
                  </a:lnTo>
                  <a:lnTo>
                    <a:pt x="1064503" y="1040622"/>
                  </a:lnTo>
                  <a:lnTo>
                    <a:pt x="1071991" y="1037662"/>
                  </a:lnTo>
                  <a:lnTo>
                    <a:pt x="1079252" y="1034702"/>
                  </a:lnTo>
                  <a:lnTo>
                    <a:pt x="1085832" y="1031742"/>
                  </a:lnTo>
                  <a:lnTo>
                    <a:pt x="1091958" y="1028555"/>
                  </a:lnTo>
                  <a:lnTo>
                    <a:pt x="1097631" y="1025367"/>
                  </a:lnTo>
                  <a:lnTo>
                    <a:pt x="1102623" y="1021952"/>
                  </a:lnTo>
                  <a:lnTo>
                    <a:pt x="1106934" y="1018764"/>
                  </a:lnTo>
                  <a:lnTo>
                    <a:pt x="1111018" y="1015121"/>
                  </a:lnTo>
                  <a:lnTo>
                    <a:pt x="1114195" y="1011706"/>
                  </a:lnTo>
                  <a:lnTo>
                    <a:pt x="1116918" y="1008063"/>
                  </a:lnTo>
                  <a:close/>
                  <a:moveTo>
                    <a:pt x="2948" y="971550"/>
                  </a:moveTo>
                  <a:lnTo>
                    <a:pt x="4309" y="973586"/>
                  </a:lnTo>
                  <a:lnTo>
                    <a:pt x="5443" y="975395"/>
                  </a:lnTo>
                  <a:lnTo>
                    <a:pt x="8391" y="978788"/>
                  </a:lnTo>
                  <a:lnTo>
                    <a:pt x="12020" y="982407"/>
                  </a:lnTo>
                  <a:lnTo>
                    <a:pt x="16102" y="985800"/>
                  </a:lnTo>
                  <a:lnTo>
                    <a:pt x="21091" y="989192"/>
                  </a:lnTo>
                  <a:lnTo>
                    <a:pt x="26534" y="992359"/>
                  </a:lnTo>
                  <a:lnTo>
                    <a:pt x="32431" y="995752"/>
                  </a:lnTo>
                  <a:lnTo>
                    <a:pt x="39007" y="998692"/>
                  </a:lnTo>
                  <a:lnTo>
                    <a:pt x="46038" y="1001633"/>
                  </a:lnTo>
                  <a:lnTo>
                    <a:pt x="53748" y="1004799"/>
                  </a:lnTo>
                  <a:lnTo>
                    <a:pt x="61913" y="1007513"/>
                  </a:lnTo>
                  <a:lnTo>
                    <a:pt x="70757" y="1010454"/>
                  </a:lnTo>
                  <a:lnTo>
                    <a:pt x="79829" y="1013168"/>
                  </a:lnTo>
                  <a:lnTo>
                    <a:pt x="89354" y="1015656"/>
                  </a:lnTo>
                  <a:lnTo>
                    <a:pt x="99332" y="1018370"/>
                  </a:lnTo>
                  <a:lnTo>
                    <a:pt x="109764" y="1020632"/>
                  </a:lnTo>
                  <a:lnTo>
                    <a:pt x="120650" y="1022667"/>
                  </a:lnTo>
                  <a:lnTo>
                    <a:pt x="131990" y="1025155"/>
                  </a:lnTo>
                  <a:lnTo>
                    <a:pt x="143556" y="1026965"/>
                  </a:lnTo>
                  <a:lnTo>
                    <a:pt x="155575" y="1028774"/>
                  </a:lnTo>
                  <a:lnTo>
                    <a:pt x="168048" y="1030584"/>
                  </a:lnTo>
                  <a:lnTo>
                    <a:pt x="180522" y="1032393"/>
                  </a:lnTo>
                  <a:lnTo>
                    <a:pt x="193675" y="1033750"/>
                  </a:lnTo>
                  <a:lnTo>
                    <a:pt x="207056" y="1035108"/>
                  </a:lnTo>
                  <a:lnTo>
                    <a:pt x="220890" y="1036238"/>
                  </a:lnTo>
                  <a:lnTo>
                    <a:pt x="234724" y="1037369"/>
                  </a:lnTo>
                  <a:lnTo>
                    <a:pt x="249011" y="1038274"/>
                  </a:lnTo>
                  <a:lnTo>
                    <a:pt x="263072" y="1039179"/>
                  </a:lnTo>
                  <a:lnTo>
                    <a:pt x="277813" y="1039631"/>
                  </a:lnTo>
                  <a:lnTo>
                    <a:pt x="292554" y="1040084"/>
                  </a:lnTo>
                  <a:lnTo>
                    <a:pt x="307975" y="1040310"/>
                  </a:lnTo>
                  <a:lnTo>
                    <a:pt x="323170" y="1040536"/>
                  </a:lnTo>
                  <a:lnTo>
                    <a:pt x="338365" y="1040310"/>
                  </a:lnTo>
                  <a:lnTo>
                    <a:pt x="353333" y="1040084"/>
                  </a:lnTo>
                  <a:lnTo>
                    <a:pt x="368300" y="1039631"/>
                  </a:lnTo>
                  <a:lnTo>
                    <a:pt x="383042" y="1039179"/>
                  </a:lnTo>
                  <a:lnTo>
                    <a:pt x="397329" y="1038274"/>
                  </a:lnTo>
                  <a:lnTo>
                    <a:pt x="411390" y="1037369"/>
                  </a:lnTo>
                  <a:lnTo>
                    <a:pt x="425224" y="1036238"/>
                  </a:lnTo>
                  <a:lnTo>
                    <a:pt x="438831" y="1035108"/>
                  </a:lnTo>
                  <a:lnTo>
                    <a:pt x="452438" y="1033750"/>
                  </a:lnTo>
                  <a:lnTo>
                    <a:pt x="465365" y="1032393"/>
                  </a:lnTo>
                  <a:lnTo>
                    <a:pt x="478065" y="1030584"/>
                  </a:lnTo>
                  <a:lnTo>
                    <a:pt x="490538" y="1028774"/>
                  </a:lnTo>
                  <a:lnTo>
                    <a:pt x="502558" y="1026965"/>
                  </a:lnTo>
                  <a:lnTo>
                    <a:pt x="514124" y="1025155"/>
                  </a:lnTo>
                  <a:lnTo>
                    <a:pt x="525463" y="1022667"/>
                  </a:lnTo>
                  <a:lnTo>
                    <a:pt x="536122" y="1020632"/>
                  </a:lnTo>
                  <a:lnTo>
                    <a:pt x="546781" y="1018370"/>
                  </a:lnTo>
                  <a:lnTo>
                    <a:pt x="556760" y="1015656"/>
                  </a:lnTo>
                  <a:lnTo>
                    <a:pt x="566285" y="1013168"/>
                  </a:lnTo>
                  <a:lnTo>
                    <a:pt x="575583" y="1010454"/>
                  </a:lnTo>
                  <a:lnTo>
                    <a:pt x="584201" y="1007513"/>
                  </a:lnTo>
                  <a:lnTo>
                    <a:pt x="592365" y="1004799"/>
                  </a:lnTo>
                  <a:lnTo>
                    <a:pt x="599849" y="1001633"/>
                  </a:lnTo>
                  <a:lnTo>
                    <a:pt x="607106" y="998692"/>
                  </a:lnTo>
                  <a:lnTo>
                    <a:pt x="613683" y="995752"/>
                  </a:lnTo>
                  <a:lnTo>
                    <a:pt x="619579" y="992359"/>
                  </a:lnTo>
                  <a:lnTo>
                    <a:pt x="625022" y="989192"/>
                  </a:lnTo>
                  <a:lnTo>
                    <a:pt x="629785" y="985800"/>
                  </a:lnTo>
                  <a:lnTo>
                    <a:pt x="634094" y="982407"/>
                  </a:lnTo>
                  <a:lnTo>
                    <a:pt x="637722" y="978788"/>
                  </a:lnTo>
                  <a:lnTo>
                    <a:pt x="640670" y="975395"/>
                  </a:lnTo>
                  <a:lnTo>
                    <a:pt x="642031" y="973586"/>
                  </a:lnTo>
                  <a:lnTo>
                    <a:pt x="643165" y="971550"/>
                  </a:lnTo>
                  <a:lnTo>
                    <a:pt x="644299" y="974491"/>
                  </a:lnTo>
                  <a:lnTo>
                    <a:pt x="645433" y="976979"/>
                  </a:lnTo>
                  <a:lnTo>
                    <a:pt x="645886" y="979919"/>
                  </a:lnTo>
                  <a:lnTo>
                    <a:pt x="646113" y="982633"/>
                  </a:lnTo>
                  <a:lnTo>
                    <a:pt x="646113" y="1062249"/>
                  </a:lnTo>
                  <a:lnTo>
                    <a:pt x="645886" y="1064059"/>
                  </a:lnTo>
                  <a:lnTo>
                    <a:pt x="645660" y="1066094"/>
                  </a:lnTo>
                  <a:lnTo>
                    <a:pt x="645206" y="1068130"/>
                  </a:lnTo>
                  <a:lnTo>
                    <a:pt x="644526" y="1070166"/>
                  </a:lnTo>
                  <a:lnTo>
                    <a:pt x="643619" y="1072201"/>
                  </a:lnTo>
                  <a:lnTo>
                    <a:pt x="642485" y="1074011"/>
                  </a:lnTo>
                  <a:lnTo>
                    <a:pt x="640897" y="1076273"/>
                  </a:lnTo>
                  <a:lnTo>
                    <a:pt x="639536" y="1078082"/>
                  </a:lnTo>
                  <a:lnTo>
                    <a:pt x="637949" y="1080118"/>
                  </a:lnTo>
                  <a:lnTo>
                    <a:pt x="635908" y="1081927"/>
                  </a:lnTo>
                  <a:lnTo>
                    <a:pt x="631599" y="1085772"/>
                  </a:lnTo>
                  <a:lnTo>
                    <a:pt x="626383" y="1089391"/>
                  </a:lnTo>
                  <a:lnTo>
                    <a:pt x="620713" y="1093010"/>
                  </a:lnTo>
                  <a:lnTo>
                    <a:pt x="614363" y="1096403"/>
                  </a:lnTo>
                  <a:lnTo>
                    <a:pt x="607106" y="1100022"/>
                  </a:lnTo>
                  <a:lnTo>
                    <a:pt x="599395" y="1103188"/>
                  </a:lnTo>
                  <a:lnTo>
                    <a:pt x="591004" y="1106581"/>
                  </a:lnTo>
                  <a:lnTo>
                    <a:pt x="581933" y="1109522"/>
                  </a:lnTo>
                  <a:lnTo>
                    <a:pt x="572408" y="1112462"/>
                  </a:lnTo>
                  <a:lnTo>
                    <a:pt x="562202" y="1115628"/>
                  </a:lnTo>
                  <a:lnTo>
                    <a:pt x="551317" y="1118343"/>
                  </a:lnTo>
                  <a:lnTo>
                    <a:pt x="540204" y="1121057"/>
                  </a:lnTo>
                  <a:lnTo>
                    <a:pt x="528411" y="1123545"/>
                  </a:lnTo>
                  <a:lnTo>
                    <a:pt x="516392" y="1125807"/>
                  </a:lnTo>
                  <a:lnTo>
                    <a:pt x="503692" y="1128068"/>
                  </a:lnTo>
                  <a:lnTo>
                    <a:pt x="490538" y="1130104"/>
                  </a:lnTo>
                  <a:lnTo>
                    <a:pt x="476931" y="1131914"/>
                  </a:lnTo>
                  <a:lnTo>
                    <a:pt x="463097" y="1133723"/>
                  </a:lnTo>
                  <a:lnTo>
                    <a:pt x="448809" y="1135532"/>
                  </a:lnTo>
                  <a:lnTo>
                    <a:pt x="434295" y="1136890"/>
                  </a:lnTo>
                  <a:lnTo>
                    <a:pt x="419327" y="1138021"/>
                  </a:lnTo>
                  <a:lnTo>
                    <a:pt x="403679" y="1139151"/>
                  </a:lnTo>
                  <a:lnTo>
                    <a:pt x="388031" y="1140056"/>
                  </a:lnTo>
                  <a:lnTo>
                    <a:pt x="372156" y="1140735"/>
                  </a:lnTo>
                  <a:lnTo>
                    <a:pt x="356054" y="1141187"/>
                  </a:lnTo>
                  <a:lnTo>
                    <a:pt x="339725" y="1141413"/>
                  </a:lnTo>
                  <a:lnTo>
                    <a:pt x="323170" y="1141413"/>
                  </a:lnTo>
                  <a:lnTo>
                    <a:pt x="306388" y="1141413"/>
                  </a:lnTo>
                  <a:lnTo>
                    <a:pt x="290059" y="1141187"/>
                  </a:lnTo>
                  <a:lnTo>
                    <a:pt x="273957" y="1140735"/>
                  </a:lnTo>
                  <a:lnTo>
                    <a:pt x="258082" y="1140056"/>
                  </a:lnTo>
                  <a:lnTo>
                    <a:pt x="242434" y="1139151"/>
                  </a:lnTo>
                  <a:lnTo>
                    <a:pt x="227013" y="1138021"/>
                  </a:lnTo>
                  <a:lnTo>
                    <a:pt x="212045" y="1136890"/>
                  </a:lnTo>
                  <a:lnTo>
                    <a:pt x="197304" y="1135532"/>
                  </a:lnTo>
                  <a:lnTo>
                    <a:pt x="183016" y="1133723"/>
                  </a:lnTo>
                  <a:lnTo>
                    <a:pt x="169182" y="1131914"/>
                  </a:lnTo>
                  <a:lnTo>
                    <a:pt x="155575" y="1130104"/>
                  </a:lnTo>
                  <a:lnTo>
                    <a:pt x="142422" y="1128068"/>
                  </a:lnTo>
                  <a:lnTo>
                    <a:pt x="129948" y="1125807"/>
                  </a:lnTo>
                  <a:lnTo>
                    <a:pt x="117475" y="1123545"/>
                  </a:lnTo>
                  <a:lnTo>
                    <a:pt x="105682" y="1121057"/>
                  </a:lnTo>
                  <a:lnTo>
                    <a:pt x="94570" y="1118343"/>
                  </a:lnTo>
                  <a:lnTo>
                    <a:pt x="83911" y="1115628"/>
                  </a:lnTo>
                  <a:lnTo>
                    <a:pt x="73706" y="1112462"/>
                  </a:lnTo>
                  <a:lnTo>
                    <a:pt x="64181" y="1109522"/>
                  </a:lnTo>
                  <a:lnTo>
                    <a:pt x="55109" y="1106581"/>
                  </a:lnTo>
                  <a:lnTo>
                    <a:pt x="46718" y="1103188"/>
                  </a:lnTo>
                  <a:lnTo>
                    <a:pt x="38781" y="1100022"/>
                  </a:lnTo>
                  <a:lnTo>
                    <a:pt x="31750" y="1096403"/>
                  </a:lnTo>
                  <a:lnTo>
                    <a:pt x="25173" y="1093010"/>
                  </a:lnTo>
                  <a:lnTo>
                    <a:pt x="19730" y="1089391"/>
                  </a:lnTo>
                  <a:lnTo>
                    <a:pt x="14514" y="1085772"/>
                  </a:lnTo>
                  <a:lnTo>
                    <a:pt x="9979" y="1081927"/>
                  </a:lnTo>
                  <a:lnTo>
                    <a:pt x="8164" y="1080118"/>
                  </a:lnTo>
                  <a:lnTo>
                    <a:pt x="6577" y="1078082"/>
                  </a:lnTo>
                  <a:lnTo>
                    <a:pt x="4989" y="1076273"/>
                  </a:lnTo>
                  <a:lnTo>
                    <a:pt x="3855" y="1074011"/>
                  </a:lnTo>
                  <a:lnTo>
                    <a:pt x="2495" y="1072201"/>
                  </a:lnTo>
                  <a:lnTo>
                    <a:pt x="1588" y="1070166"/>
                  </a:lnTo>
                  <a:lnTo>
                    <a:pt x="907" y="1068130"/>
                  </a:lnTo>
                  <a:lnTo>
                    <a:pt x="454" y="1066094"/>
                  </a:lnTo>
                  <a:lnTo>
                    <a:pt x="0" y="1064059"/>
                  </a:lnTo>
                  <a:lnTo>
                    <a:pt x="0" y="1062249"/>
                  </a:lnTo>
                  <a:lnTo>
                    <a:pt x="0" y="982633"/>
                  </a:lnTo>
                  <a:lnTo>
                    <a:pt x="227" y="979919"/>
                  </a:lnTo>
                  <a:lnTo>
                    <a:pt x="680" y="976979"/>
                  </a:lnTo>
                  <a:lnTo>
                    <a:pt x="1588" y="974491"/>
                  </a:lnTo>
                  <a:lnTo>
                    <a:pt x="2948" y="971550"/>
                  </a:lnTo>
                  <a:close/>
                  <a:moveTo>
                    <a:pt x="1117825" y="871538"/>
                  </a:moveTo>
                  <a:lnTo>
                    <a:pt x="1119187" y="874050"/>
                  </a:lnTo>
                  <a:lnTo>
                    <a:pt x="1120094" y="877017"/>
                  </a:lnTo>
                  <a:lnTo>
                    <a:pt x="1120775" y="879757"/>
                  </a:lnTo>
                  <a:lnTo>
                    <a:pt x="1120775" y="882268"/>
                  </a:lnTo>
                  <a:lnTo>
                    <a:pt x="1120775" y="962628"/>
                  </a:lnTo>
                  <a:lnTo>
                    <a:pt x="1120775" y="964911"/>
                  </a:lnTo>
                  <a:lnTo>
                    <a:pt x="1120548" y="966966"/>
                  </a:lnTo>
                  <a:lnTo>
                    <a:pt x="1119868" y="969020"/>
                  </a:lnTo>
                  <a:lnTo>
                    <a:pt x="1119187" y="970847"/>
                  </a:lnTo>
                  <a:lnTo>
                    <a:pt x="1118279" y="973130"/>
                  </a:lnTo>
                  <a:lnTo>
                    <a:pt x="1117372" y="974956"/>
                  </a:lnTo>
                  <a:lnTo>
                    <a:pt x="1116010" y="977011"/>
                  </a:lnTo>
                  <a:lnTo>
                    <a:pt x="1114195" y="978837"/>
                  </a:lnTo>
                  <a:lnTo>
                    <a:pt x="1112607" y="980892"/>
                  </a:lnTo>
                  <a:lnTo>
                    <a:pt x="1110791" y="982718"/>
                  </a:lnTo>
                  <a:lnTo>
                    <a:pt x="1106253" y="986599"/>
                  </a:lnTo>
                  <a:lnTo>
                    <a:pt x="1101488" y="990252"/>
                  </a:lnTo>
                  <a:lnTo>
                    <a:pt x="1095589" y="993905"/>
                  </a:lnTo>
                  <a:lnTo>
                    <a:pt x="1089009" y="997557"/>
                  </a:lnTo>
                  <a:lnTo>
                    <a:pt x="1081975" y="1000982"/>
                  </a:lnTo>
                  <a:lnTo>
                    <a:pt x="1074260" y="1004406"/>
                  </a:lnTo>
                  <a:lnTo>
                    <a:pt x="1065864" y="1007602"/>
                  </a:lnTo>
                  <a:lnTo>
                    <a:pt x="1056788" y="1010799"/>
                  </a:lnTo>
                  <a:lnTo>
                    <a:pt x="1047031" y="1013766"/>
                  </a:lnTo>
                  <a:lnTo>
                    <a:pt x="1037048" y="1016506"/>
                  </a:lnTo>
                  <a:lnTo>
                    <a:pt x="1026156" y="1019474"/>
                  </a:lnTo>
                  <a:lnTo>
                    <a:pt x="1015038" y="1022213"/>
                  </a:lnTo>
                  <a:lnTo>
                    <a:pt x="1003239" y="1024725"/>
                  </a:lnTo>
                  <a:lnTo>
                    <a:pt x="991213" y="1027008"/>
                  </a:lnTo>
                  <a:lnTo>
                    <a:pt x="978506" y="1029291"/>
                  </a:lnTo>
                  <a:lnTo>
                    <a:pt x="965346" y="1031345"/>
                  </a:lnTo>
                  <a:lnTo>
                    <a:pt x="951732" y="1033400"/>
                  </a:lnTo>
                  <a:lnTo>
                    <a:pt x="937890" y="1035226"/>
                  </a:lnTo>
                  <a:lnTo>
                    <a:pt x="923596" y="1036596"/>
                  </a:lnTo>
                  <a:lnTo>
                    <a:pt x="908847" y="1037966"/>
                  </a:lnTo>
                  <a:lnTo>
                    <a:pt x="893871" y="1039564"/>
                  </a:lnTo>
                  <a:lnTo>
                    <a:pt x="878669" y="1040477"/>
                  </a:lnTo>
                  <a:lnTo>
                    <a:pt x="862785" y="1041390"/>
                  </a:lnTo>
                  <a:lnTo>
                    <a:pt x="846902" y="1042075"/>
                  </a:lnTo>
                  <a:lnTo>
                    <a:pt x="830792" y="1042532"/>
                  </a:lnTo>
                  <a:lnTo>
                    <a:pt x="814455" y="1042988"/>
                  </a:lnTo>
                  <a:lnTo>
                    <a:pt x="797664" y="1042988"/>
                  </a:lnTo>
                  <a:lnTo>
                    <a:pt x="783142" y="1042988"/>
                  </a:lnTo>
                  <a:lnTo>
                    <a:pt x="768620" y="1042760"/>
                  </a:lnTo>
                  <a:lnTo>
                    <a:pt x="754098" y="1042303"/>
                  </a:lnTo>
                  <a:lnTo>
                    <a:pt x="740030" y="1041847"/>
                  </a:lnTo>
                  <a:lnTo>
                    <a:pt x="726189" y="1041162"/>
                  </a:lnTo>
                  <a:lnTo>
                    <a:pt x="712348" y="1040249"/>
                  </a:lnTo>
                  <a:lnTo>
                    <a:pt x="698734" y="1039107"/>
                  </a:lnTo>
                  <a:lnTo>
                    <a:pt x="685800" y="1037966"/>
                  </a:lnTo>
                  <a:lnTo>
                    <a:pt x="685800" y="1036368"/>
                  </a:lnTo>
                  <a:lnTo>
                    <a:pt x="685800" y="986599"/>
                  </a:lnTo>
                  <a:lnTo>
                    <a:pt x="685800" y="952355"/>
                  </a:lnTo>
                  <a:lnTo>
                    <a:pt x="685800" y="935918"/>
                  </a:lnTo>
                  <a:lnTo>
                    <a:pt x="698961" y="937059"/>
                  </a:lnTo>
                  <a:lnTo>
                    <a:pt x="712348" y="937972"/>
                  </a:lnTo>
                  <a:lnTo>
                    <a:pt x="726189" y="938885"/>
                  </a:lnTo>
                  <a:lnTo>
                    <a:pt x="740030" y="939570"/>
                  </a:lnTo>
                  <a:lnTo>
                    <a:pt x="754098" y="940027"/>
                  </a:lnTo>
                  <a:lnTo>
                    <a:pt x="768620" y="940484"/>
                  </a:lnTo>
                  <a:lnTo>
                    <a:pt x="783142" y="940712"/>
                  </a:lnTo>
                  <a:lnTo>
                    <a:pt x="797664" y="940712"/>
                  </a:lnTo>
                  <a:lnTo>
                    <a:pt x="813093" y="940712"/>
                  </a:lnTo>
                  <a:lnTo>
                    <a:pt x="828069" y="940484"/>
                  </a:lnTo>
                  <a:lnTo>
                    <a:pt x="842818" y="940027"/>
                  </a:lnTo>
                  <a:lnTo>
                    <a:pt x="857566" y="939342"/>
                  </a:lnTo>
                  <a:lnTo>
                    <a:pt x="872088" y="938657"/>
                  </a:lnTo>
                  <a:lnTo>
                    <a:pt x="886156" y="937744"/>
                  </a:lnTo>
                  <a:lnTo>
                    <a:pt x="899998" y="936831"/>
                  </a:lnTo>
                  <a:lnTo>
                    <a:pt x="913612" y="935689"/>
                  </a:lnTo>
                  <a:lnTo>
                    <a:pt x="926999" y="934091"/>
                  </a:lnTo>
                  <a:lnTo>
                    <a:pt x="940160" y="932721"/>
                  </a:lnTo>
                  <a:lnTo>
                    <a:pt x="952866" y="931123"/>
                  </a:lnTo>
                  <a:lnTo>
                    <a:pt x="965119" y="929297"/>
                  </a:lnTo>
                  <a:lnTo>
                    <a:pt x="977372" y="927242"/>
                  </a:lnTo>
                  <a:lnTo>
                    <a:pt x="988717" y="925188"/>
                  </a:lnTo>
                  <a:lnTo>
                    <a:pt x="1000289" y="923133"/>
                  </a:lnTo>
                  <a:lnTo>
                    <a:pt x="1010954" y="920850"/>
                  </a:lnTo>
                  <a:lnTo>
                    <a:pt x="1021618" y="918339"/>
                  </a:lnTo>
                  <a:lnTo>
                    <a:pt x="1031602" y="916056"/>
                  </a:lnTo>
                  <a:lnTo>
                    <a:pt x="1040905" y="913545"/>
                  </a:lnTo>
                  <a:lnTo>
                    <a:pt x="1050208" y="910577"/>
                  </a:lnTo>
                  <a:lnTo>
                    <a:pt x="1058830" y="907837"/>
                  </a:lnTo>
                  <a:lnTo>
                    <a:pt x="1066999" y="904869"/>
                  </a:lnTo>
                  <a:lnTo>
                    <a:pt x="1074714" y="901902"/>
                  </a:lnTo>
                  <a:lnTo>
                    <a:pt x="1081748" y="898934"/>
                  </a:lnTo>
                  <a:lnTo>
                    <a:pt x="1088328" y="895738"/>
                  </a:lnTo>
                  <a:lnTo>
                    <a:pt x="1094454" y="892541"/>
                  </a:lnTo>
                  <a:lnTo>
                    <a:pt x="1099673" y="889117"/>
                  </a:lnTo>
                  <a:lnTo>
                    <a:pt x="1104665" y="885693"/>
                  </a:lnTo>
                  <a:lnTo>
                    <a:pt x="1108976" y="882268"/>
                  </a:lnTo>
                  <a:lnTo>
                    <a:pt x="1112607" y="878844"/>
                  </a:lnTo>
                  <a:lnTo>
                    <a:pt x="1115329" y="874963"/>
                  </a:lnTo>
                  <a:lnTo>
                    <a:pt x="1116918" y="873365"/>
                  </a:lnTo>
                  <a:lnTo>
                    <a:pt x="1117825" y="871538"/>
                  </a:lnTo>
                  <a:close/>
                  <a:moveTo>
                    <a:pt x="1635810" y="852488"/>
                  </a:moveTo>
                  <a:lnTo>
                    <a:pt x="1637622" y="855903"/>
                  </a:lnTo>
                  <a:lnTo>
                    <a:pt x="1638982" y="858863"/>
                  </a:lnTo>
                  <a:lnTo>
                    <a:pt x="1639662" y="862279"/>
                  </a:lnTo>
                  <a:lnTo>
                    <a:pt x="1639888" y="865238"/>
                  </a:lnTo>
                  <a:lnTo>
                    <a:pt x="1639888" y="945382"/>
                  </a:lnTo>
                  <a:lnTo>
                    <a:pt x="1639888" y="947431"/>
                  </a:lnTo>
                  <a:lnTo>
                    <a:pt x="1639435" y="949481"/>
                  </a:lnTo>
                  <a:lnTo>
                    <a:pt x="1638982" y="951757"/>
                  </a:lnTo>
                  <a:lnTo>
                    <a:pt x="1638302" y="953579"/>
                  </a:lnTo>
                  <a:lnTo>
                    <a:pt x="1637396" y="955628"/>
                  </a:lnTo>
                  <a:lnTo>
                    <a:pt x="1636263" y="957677"/>
                  </a:lnTo>
                  <a:lnTo>
                    <a:pt x="1634904" y="959726"/>
                  </a:lnTo>
                  <a:lnTo>
                    <a:pt x="1633318" y="961548"/>
                  </a:lnTo>
                  <a:lnTo>
                    <a:pt x="1631732" y="963369"/>
                  </a:lnTo>
                  <a:lnTo>
                    <a:pt x="1629919" y="965418"/>
                  </a:lnTo>
                  <a:lnTo>
                    <a:pt x="1625388" y="969289"/>
                  </a:lnTo>
                  <a:lnTo>
                    <a:pt x="1620176" y="973159"/>
                  </a:lnTo>
                  <a:lnTo>
                    <a:pt x="1614739" y="976575"/>
                  </a:lnTo>
                  <a:lnTo>
                    <a:pt x="1608168" y="980218"/>
                  </a:lnTo>
                  <a:lnTo>
                    <a:pt x="1600918" y="983633"/>
                  </a:lnTo>
                  <a:lnTo>
                    <a:pt x="1593215" y="987048"/>
                  </a:lnTo>
                  <a:lnTo>
                    <a:pt x="1584831" y="990236"/>
                  </a:lnTo>
                  <a:lnTo>
                    <a:pt x="1575769" y="993195"/>
                  </a:lnTo>
                  <a:lnTo>
                    <a:pt x="1566253" y="996383"/>
                  </a:lnTo>
                  <a:lnTo>
                    <a:pt x="1556057" y="999343"/>
                  </a:lnTo>
                  <a:lnTo>
                    <a:pt x="1545408" y="1002075"/>
                  </a:lnTo>
                  <a:lnTo>
                    <a:pt x="1534306" y="1004807"/>
                  </a:lnTo>
                  <a:lnTo>
                    <a:pt x="1522524" y="1007084"/>
                  </a:lnTo>
                  <a:lnTo>
                    <a:pt x="1510290" y="1009589"/>
                  </a:lnTo>
                  <a:lnTo>
                    <a:pt x="1497602" y="1011865"/>
                  </a:lnTo>
                  <a:lnTo>
                    <a:pt x="1484461" y="1013914"/>
                  </a:lnTo>
                  <a:lnTo>
                    <a:pt x="1470866" y="1015736"/>
                  </a:lnTo>
                  <a:lnTo>
                    <a:pt x="1457045" y="1017785"/>
                  </a:lnTo>
                  <a:lnTo>
                    <a:pt x="1442998" y="1019151"/>
                  </a:lnTo>
                  <a:lnTo>
                    <a:pt x="1428271" y="1020745"/>
                  </a:lnTo>
                  <a:lnTo>
                    <a:pt x="1413317" y="1021883"/>
                  </a:lnTo>
                  <a:lnTo>
                    <a:pt x="1397684" y="1022794"/>
                  </a:lnTo>
                  <a:lnTo>
                    <a:pt x="1382050" y="1023705"/>
                  </a:lnTo>
                  <a:lnTo>
                    <a:pt x="1366191" y="1024616"/>
                  </a:lnTo>
                  <a:lnTo>
                    <a:pt x="1350104" y="1025071"/>
                  </a:lnTo>
                  <a:lnTo>
                    <a:pt x="1333791" y="1025526"/>
                  </a:lnTo>
                  <a:lnTo>
                    <a:pt x="1317251" y="1025526"/>
                  </a:lnTo>
                  <a:lnTo>
                    <a:pt x="1296180" y="1025526"/>
                  </a:lnTo>
                  <a:lnTo>
                    <a:pt x="1275562" y="1024843"/>
                  </a:lnTo>
                  <a:lnTo>
                    <a:pt x="1255397" y="1024160"/>
                  </a:lnTo>
                  <a:lnTo>
                    <a:pt x="1235686" y="1022794"/>
                  </a:lnTo>
                  <a:lnTo>
                    <a:pt x="1216427" y="1021428"/>
                  </a:lnTo>
                  <a:lnTo>
                    <a:pt x="1197622" y="1019834"/>
                  </a:lnTo>
                  <a:lnTo>
                    <a:pt x="1179496" y="1018013"/>
                  </a:lnTo>
                  <a:lnTo>
                    <a:pt x="1162050" y="1015508"/>
                  </a:lnTo>
                  <a:lnTo>
                    <a:pt x="1162050" y="980673"/>
                  </a:lnTo>
                  <a:lnTo>
                    <a:pt x="1162050" y="910092"/>
                  </a:lnTo>
                  <a:lnTo>
                    <a:pt x="1179496" y="912141"/>
                  </a:lnTo>
                  <a:lnTo>
                    <a:pt x="1197622" y="914190"/>
                  </a:lnTo>
                  <a:lnTo>
                    <a:pt x="1216427" y="916011"/>
                  </a:lnTo>
                  <a:lnTo>
                    <a:pt x="1235686" y="917377"/>
                  </a:lnTo>
                  <a:lnTo>
                    <a:pt x="1255397" y="918516"/>
                  </a:lnTo>
                  <a:lnTo>
                    <a:pt x="1275562" y="919199"/>
                  </a:lnTo>
                  <a:lnTo>
                    <a:pt x="1296180" y="919654"/>
                  </a:lnTo>
                  <a:lnTo>
                    <a:pt x="1317251" y="920110"/>
                  </a:lnTo>
                  <a:lnTo>
                    <a:pt x="1332205" y="920110"/>
                  </a:lnTo>
                  <a:lnTo>
                    <a:pt x="1347159" y="919427"/>
                  </a:lnTo>
                  <a:lnTo>
                    <a:pt x="1361659" y="919199"/>
                  </a:lnTo>
                  <a:lnTo>
                    <a:pt x="1376160" y="918516"/>
                  </a:lnTo>
                  <a:lnTo>
                    <a:pt x="1390207" y="917833"/>
                  </a:lnTo>
                  <a:lnTo>
                    <a:pt x="1404028" y="916922"/>
                  </a:lnTo>
                  <a:lnTo>
                    <a:pt x="1417849" y="916011"/>
                  </a:lnTo>
                  <a:lnTo>
                    <a:pt x="1431216" y="914873"/>
                  </a:lnTo>
                  <a:lnTo>
                    <a:pt x="1444584" y="913507"/>
                  </a:lnTo>
                  <a:lnTo>
                    <a:pt x="1457499" y="911913"/>
                  </a:lnTo>
                  <a:lnTo>
                    <a:pt x="1469960" y="910319"/>
                  </a:lnTo>
                  <a:lnTo>
                    <a:pt x="1482195" y="908726"/>
                  </a:lnTo>
                  <a:lnTo>
                    <a:pt x="1493976" y="906904"/>
                  </a:lnTo>
                  <a:lnTo>
                    <a:pt x="1505532" y="904855"/>
                  </a:lnTo>
                  <a:lnTo>
                    <a:pt x="1516860" y="902806"/>
                  </a:lnTo>
                  <a:lnTo>
                    <a:pt x="1527509" y="900529"/>
                  </a:lnTo>
                  <a:lnTo>
                    <a:pt x="1537931" y="898480"/>
                  </a:lnTo>
                  <a:lnTo>
                    <a:pt x="1547900" y="895748"/>
                  </a:lnTo>
                  <a:lnTo>
                    <a:pt x="1557416" y="893243"/>
                  </a:lnTo>
                  <a:lnTo>
                    <a:pt x="1566479" y="890739"/>
                  </a:lnTo>
                  <a:lnTo>
                    <a:pt x="1575089" y="888007"/>
                  </a:lnTo>
                  <a:lnTo>
                    <a:pt x="1583472" y="885274"/>
                  </a:lnTo>
                  <a:lnTo>
                    <a:pt x="1591175" y="882087"/>
                  </a:lnTo>
                  <a:lnTo>
                    <a:pt x="1598426" y="879355"/>
                  </a:lnTo>
                  <a:lnTo>
                    <a:pt x="1604770" y="876167"/>
                  </a:lnTo>
                  <a:lnTo>
                    <a:pt x="1611114" y="872980"/>
                  </a:lnTo>
                  <a:lnTo>
                    <a:pt x="1616551" y="869792"/>
                  </a:lnTo>
                  <a:lnTo>
                    <a:pt x="1621762" y="866377"/>
                  </a:lnTo>
                  <a:lnTo>
                    <a:pt x="1626067" y="863189"/>
                  </a:lnTo>
                  <a:lnTo>
                    <a:pt x="1629919" y="859546"/>
                  </a:lnTo>
                  <a:lnTo>
                    <a:pt x="1633091" y="856131"/>
                  </a:lnTo>
                  <a:lnTo>
                    <a:pt x="1635810" y="852488"/>
                  </a:lnTo>
                  <a:close/>
                  <a:moveTo>
                    <a:pt x="323170" y="766763"/>
                  </a:moveTo>
                  <a:lnTo>
                    <a:pt x="339725" y="766990"/>
                  </a:lnTo>
                  <a:lnTo>
                    <a:pt x="356054" y="767218"/>
                  </a:lnTo>
                  <a:lnTo>
                    <a:pt x="372156" y="767672"/>
                  </a:lnTo>
                  <a:lnTo>
                    <a:pt x="388031" y="768354"/>
                  </a:lnTo>
                  <a:lnTo>
                    <a:pt x="403679" y="769263"/>
                  </a:lnTo>
                  <a:lnTo>
                    <a:pt x="419327" y="770399"/>
                  </a:lnTo>
                  <a:lnTo>
                    <a:pt x="434295" y="771535"/>
                  </a:lnTo>
                  <a:lnTo>
                    <a:pt x="448809" y="773125"/>
                  </a:lnTo>
                  <a:lnTo>
                    <a:pt x="463097" y="774716"/>
                  </a:lnTo>
                  <a:lnTo>
                    <a:pt x="476931" y="776306"/>
                  </a:lnTo>
                  <a:lnTo>
                    <a:pt x="490538" y="778351"/>
                  </a:lnTo>
                  <a:lnTo>
                    <a:pt x="503692" y="780396"/>
                  </a:lnTo>
                  <a:lnTo>
                    <a:pt x="516392" y="782668"/>
                  </a:lnTo>
                  <a:lnTo>
                    <a:pt x="528411" y="784941"/>
                  </a:lnTo>
                  <a:lnTo>
                    <a:pt x="540204" y="787667"/>
                  </a:lnTo>
                  <a:lnTo>
                    <a:pt x="551317" y="790167"/>
                  </a:lnTo>
                  <a:lnTo>
                    <a:pt x="562202" y="792893"/>
                  </a:lnTo>
                  <a:lnTo>
                    <a:pt x="572408" y="795847"/>
                  </a:lnTo>
                  <a:lnTo>
                    <a:pt x="581933" y="798801"/>
                  </a:lnTo>
                  <a:lnTo>
                    <a:pt x="591004" y="802209"/>
                  </a:lnTo>
                  <a:lnTo>
                    <a:pt x="599395" y="805163"/>
                  </a:lnTo>
                  <a:lnTo>
                    <a:pt x="607106" y="808571"/>
                  </a:lnTo>
                  <a:lnTo>
                    <a:pt x="614363" y="811979"/>
                  </a:lnTo>
                  <a:lnTo>
                    <a:pt x="620713" y="815387"/>
                  </a:lnTo>
                  <a:lnTo>
                    <a:pt x="626383" y="819250"/>
                  </a:lnTo>
                  <a:lnTo>
                    <a:pt x="631599" y="822886"/>
                  </a:lnTo>
                  <a:lnTo>
                    <a:pt x="635908" y="826748"/>
                  </a:lnTo>
                  <a:lnTo>
                    <a:pt x="637949" y="828566"/>
                  </a:lnTo>
                  <a:lnTo>
                    <a:pt x="639536" y="830384"/>
                  </a:lnTo>
                  <a:lnTo>
                    <a:pt x="640897" y="832656"/>
                  </a:lnTo>
                  <a:lnTo>
                    <a:pt x="642485" y="834474"/>
                  </a:lnTo>
                  <a:lnTo>
                    <a:pt x="643619" y="836519"/>
                  </a:lnTo>
                  <a:lnTo>
                    <a:pt x="644526" y="838336"/>
                  </a:lnTo>
                  <a:lnTo>
                    <a:pt x="645206" y="840608"/>
                  </a:lnTo>
                  <a:lnTo>
                    <a:pt x="645660" y="842653"/>
                  </a:lnTo>
                  <a:lnTo>
                    <a:pt x="645886" y="844471"/>
                  </a:lnTo>
                  <a:lnTo>
                    <a:pt x="646113" y="846743"/>
                  </a:lnTo>
                  <a:lnTo>
                    <a:pt x="646113" y="926496"/>
                  </a:lnTo>
                  <a:lnTo>
                    <a:pt x="645886" y="928768"/>
                  </a:lnTo>
                  <a:lnTo>
                    <a:pt x="645660" y="930813"/>
                  </a:lnTo>
                  <a:lnTo>
                    <a:pt x="645206" y="932631"/>
                  </a:lnTo>
                  <a:lnTo>
                    <a:pt x="644526" y="934676"/>
                  </a:lnTo>
                  <a:lnTo>
                    <a:pt x="643619" y="936948"/>
                  </a:lnTo>
                  <a:lnTo>
                    <a:pt x="642485" y="938766"/>
                  </a:lnTo>
                  <a:lnTo>
                    <a:pt x="640897" y="940584"/>
                  </a:lnTo>
                  <a:lnTo>
                    <a:pt x="639536" y="942856"/>
                  </a:lnTo>
                  <a:lnTo>
                    <a:pt x="637949" y="944673"/>
                  </a:lnTo>
                  <a:lnTo>
                    <a:pt x="635908" y="946491"/>
                  </a:lnTo>
                  <a:lnTo>
                    <a:pt x="631599" y="950354"/>
                  </a:lnTo>
                  <a:lnTo>
                    <a:pt x="626383" y="953989"/>
                  </a:lnTo>
                  <a:lnTo>
                    <a:pt x="620713" y="957852"/>
                  </a:lnTo>
                  <a:lnTo>
                    <a:pt x="614363" y="961260"/>
                  </a:lnTo>
                  <a:lnTo>
                    <a:pt x="607106" y="964896"/>
                  </a:lnTo>
                  <a:lnTo>
                    <a:pt x="599395" y="968077"/>
                  </a:lnTo>
                  <a:lnTo>
                    <a:pt x="591004" y="971258"/>
                  </a:lnTo>
                  <a:lnTo>
                    <a:pt x="581933" y="974439"/>
                  </a:lnTo>
                  <a:lnTo>
                    <a:pt x="572408" y="977393"/>
                  </a:lnTo>
                  <a:lnTo>
                    <a:pt x="562202" y="980346"/>
                  </a:lnTo>
                  <a:lnTo>
                    <a:pt x="551317" y="983073"/>
                  </a:lnTo>
                  <a:lnTo>
                    <a:pt x="540204" y="985572"/>
                  </a:lnTo>
                  <a:lnTo>
                    <a:pt x="528411" y="988299"/>
                  </a:lnTo>
                  <a:lnTo>
                    <a:pt x="516392" y="990571"/>
                  </a:lnTo>
                  <a:lnTo>
                    <a:pt x="503692" y="992843"/>
                  </a:lnTo>
                  <a:lnTo>
                    <a:pt x="490538" y="995115"/>
                  </a:lnTo>
                  <a:lnTo>
                    <a:pt x="476931" y="996933"/>
                  </a:lnTo>
                  <a:lnTo>
                    <a:pt x="463097" y="998524"/>
                  </a:lnTo>
                  <a:lnTo>
                    <a:pt x="448809" y="1000114"/>
                  </a:lnTo>
                  <a:lnTo>
                    <a:pt x="434295" y="1001477"/>
                  </a:lnTo>
                  <a:lnTo>
                    <a:pt x="419327" y="1003068"/>
                  </a:lnTo>
                  <a:lnTo>
                    <a:pt x="403679" y="1003977"/>
                  </a:lnTo>
                  <a:lnTo>
                    <a:pt x="388031" y="1004886"/>
                  </a:lnTo>
                  <a:lnTo>
                    <a:pt x="372156" y="1005567"/>
                  </a:lnTo>
                  <a:lnTo>
                    <a:pt x="356054" y="1006022"/>
                  </a:lnTo>
                  <a:lnTo>
                    <a:pt x="339725" y="1006476"/>
                  </a:lnTo>
                  <a:lnTo>
                    <a:pt x="323170" y="1006476"/>
                  </a:lnTo>
                  <a:lnTo>
                    <a:pt x="306388" y="1006476"/>
                  </a:lnTo>
                  <a:lnTo>
                    <a:pt x="290059" y="1006022"/>
                  </a:lnTo>
                  <a:lnTo>
                    <a:pt x="273957" y="1005567"/>
                  </a:lnTo>
                  <a:lnTo>
                    <a:pt x="258082" y="1004886"/>
                  </a:lnTo>
                  <a:lnTo>
                    <a:pt x="242434" y="1003977"/>
                  </a:lnTo>
                  <a:lnTo>
                    <a:pt x="227013" y="1003068"/>
                  </a:lnTo>
                  <a:lnTo>
                    <a:pt x="212045" y="1001477"/>
                  </a:lnTo>
                  <a:lnTo>
                    <a:pt x="197304" y="1000114"/>
                  </a:lnTo>
                  <a:lnTo>
                    <a:pt x="183016" y="998524"/>
                  </a:lnTo>
                  <a:lnTo>
                    <a:pt x="169182" y="996933"/>
                  </a:lnTo>
                  <a:lnTo>
                    <a:pt x="155575" y="995115"/>
                  </a:lnTo>
                  <a:lnTo>
                    <a:pt x="142422" y="992843"/>
                  </a:lnTo>
                  <a:lnTo>
                    <a:pt x="129948" y="990571"/>
                  </a:lnTo>
                  <a:lnTo>
                    <a:pt x="117475" y="988299"/>
                  </a:lnTo>
                  <a:lnTo>
                    <a:pt x="105682" y="985572"/>
                  </a:lnTo>
                  <a:lnTo>
                    <a:pt x="94570" y="983073"/>
                  </a:lnTo>
                  <a:lnTo>
                    <a:pt x="83911" y="980346"/>
                  </a:lnTo>
                  <a:lnTo>
                    <a:pt x="73706" y="977393"/>
                  </a:lnTo>
                  <a:lnTo>
                    <a:pt x="64181" y="974439"/>
                  </a:lnTo>
                  <a:lnTo>
                    <a:pt x="55109" y="971258"/>
                  </a:lnTo>
                  <a:lnTo>
                    <a:pt x="46718" y="968077"/>
                  </a:lnTo>
                  <a:lnTo>
                    <a:pt x="38781" y="964896"/>
                  </a:lnTo>
                  <a:lnTo>
                    <a:pt x="31750" y="961260"/>
                  </a:lnTo>
                  <a:lnTo>
                    <a:pt x="25173" y="957852"/>
                  </a:lnTo>
                  <a:lnTo>
                    <a:pt x="19730" y="953989"/>
                  </a:lnTo>
                  <a:lnTo>
                    <a:pt x="14514" y="950354"/>
                  </a:lnTo>
                  <a:lnTo>
                    <a:pt x="9979" y="946491"/>
                  </a:lnTo>
                  <a:lnTo>
                    <a:pt x="8164" y="944673"/>
                  </a:lnTo>
                  <a:lnTo>
                    <a:pt x="6577" y="942856"/>
                  </a:lnTo>
                  <a:lnTo>
                    <a:pt x="4989" y="940584"/>
                  </a:lnTo>
                  <a:lnTo>
                    <a:pt x="3855" y="938766"/>
                  </a:lnTo>
                  <a:lnTo>
                    <a:pt x="2495" y="936948"/>
                  </a:lnTo>
                  <a:lnTo>
                    <a:pt x="1588" y="934676"/>
                  </a:lnTo>
                  <a:lnTo>
                    <a:pt x="907" y="932631"/>
                  </a:lnTo>
                  <a:lnTo>
                    <a:pt x="454" y="930813"/>
                  </a:lnTo>
                  <a:lnTo>
                    <a:pt x="0" y="928768"/>
                  </a:lnTo>
                  <a:lnTo>
                    <a:pt x="0" y="926496"/>
                  </a:lnTo>
                  <a:lnTo>
                    <a:pt x="0" y="846743"/>
                  </a:lnTo>
                  <a:lnTo>
                    <a:pt x="0" y="844471"/>
                  </a:lnTo>
                  <a:lnTo>
                    <a:pt x="454" y="842653"/>
                  </a:lnTo>
                  <a:lnTo>
                    <a:pt x="907" y="840608"/>
                  </a:lnTo>
                  <a:lnTo>
                    <a:pt x="1588" y="838336"/>
                  </a:lnTo>
                  <a:lnTo>
                    <a:pt x="2495" y="836519"/>
                  </a:lnTo>
                  <a:lnTo>
                    <a:pt x="3855" y="834474"/>
                  </a:lnTo>
                  <a:lnTo>
                    <a:pt x="4989" y="832656"/>
                  </a:lnTo>
                  <a:lnTo>
                    <a:pt x="6577" y="830384"/>
                  </a:lnTo>
                  <a:lnTo>
                    <a:pt x="8164" y="828566"/>
                  </a:lnTo>
                  <a:lnTo>
                    <a:pt x="9979" y="826748"/>
                  </a:lnTo>
                  <a:lnTo>
                    <a:pt x="14514" y="822886"/>
                  </a:lnTo>
                  <a:lnTo>
                    <a:pt x="19730" y="819250"/>
                  </a:lnTo>
                  <a:lnTo>
                    <a:pt x="25173" y="815387"/>
                  </a:lnTo>
                  <a:lnTo>
                    <a:pt x="31750" y="811979"/>
                  </a:lnTo>
                  <a:lnTo>
                    <a:pt x="38781" y="808571"/>
                  </a:lnTo>
                  <a:lnTo>
                    <a:pt x="46718" y="805163"/>
                  </a:lnTo>
                  <a:lnTo>
                    <a:pt x="55109" y="802209"/>
                  </a:lnTo>
                  <a:lnTo>
                    <a:pt x="64181" y="798801"/>
                  </a:lnTo>
                  <a:lnTo>
                    <a:pt x="73706" y="795847"/>
                  </a:lnTo>
                  <a:lnTo>
                    <a:pt x="83911" y="792893"/>
                  </a:lnTo>
                  <a:lnTo>
                    <a:pt x="94570" y="790167"/>
                  </a:lnTo>
                  <a:lnTo>
                    <a:pt x="105682" y="787667"/>
                  </a:lnTo>
                  <a:lnTo>
                    <a:pt x="117475" y="784941"/>
                  </a:lnTo>
                  <a:lnTo>
                    <a:pt x="129948" y="782668"/>
                  </a:lnTo>
                  <a:lnTo>
                    <a:pt x="142422" y="780396"/>
                  </a:lnTo>
                  <a:lnTo>
                    <a:pt x="155575" y="778351"/>
                  </a:lnTo>
                  <a:lnTo>
                    <a:pt x="169182" y="776306"/>
                  </a:lnTo>
                  <a:lnTo>
                    <a:pt x="183016" y="774716"/>
                  </a:lnTo>
                  <a:lnTo>
                    <a:pt x="197304" y="773125"/>
                  </a:lnTo>
                  <a:lnTo>
                    <a:pt x="212045" y="771535"/>
                  </a:lnTo>
                  <a:lnTo>
                    <a:pt x="227013" y="770399"/>
                  </a:lnTo>
                  <a:lnTo>
                    <a:pt x="242434" y="769263"/>
                  </a:lnTo>
                  <a:lnTo>
                    <a:pt x="258082" y="768354"/>
                  </a:lnTo>
                  <a:lnTo>
                    <a:pt x="273957" y="767672"/>
                  </a:lnTo>
                  <a:lnTo>
                    <a:pt x="290059" y="767218"/>
                  </a:lnTo>
                  <a:lnTo>
                    <a:pt x="306388" y="766990"/>
                  </a:lnTo>
                  <a:lnTo>
                    <a:pt x="323170" y="766763"/>
                  </a:lnTo>
                  <a:close/>
                  <a:moveTo>
                    <a:pt x="1118507" y="738188"/>
                  </a:moveTo>
                  <a:lnTo>
                    <a:pt x="1119642" y="740465"/>
                  </a:lnTo>
                  <a:lnTo>
                    <a:pt x="1120322" y="742969"/>
                  </a:lnTo>
                  <a:lnTo>
                    <a:pt x="1120776" y="745246"/>
                  </a:lnTo>
                  <a:lnTo>
                    <a:pt x="1120776" y="747751"/>
                  </a:lnTo>
                  <a:lnTo>
                    <a:pt x="1120776" y="827901"/>
                  </a:lnTo>
                  <a:lnTo>
                    <a:pt x="1120776" y="829951"/>
                  </a:lnTo>
                  <a:lnTo>
                    <a:pt x="1120549" y="832000"/>
                  </a:lnTo>
                  <a:lnTo>
                    <a:pt x="1119869" y="834049"/>
                  </a:lnTo>
                  <a:lnTo>
                    <a:pt x="1119188" y="836099"/>
                  </a:lnTo>
                  <a:lnTo>
                    <a:pt x="1118280" y="837920"/>
                  </a:lnTo>
                  <a:lnTo>
                    <a:pt x="1117373" y="840197"/>
                  </a:lnTo>
                  <a:lnTo>
                    <a:pt x="1116011" y="842019"/>
                  </a:lnTo>
                  <a:lnTo>
                    <a:pt x="1114196" y="844068"/>
                  </a:lnTo>
                  <a:lnTo>
                    <a:pt x="1112608" y="845890"/>
                  </a:lnTo>
                  <a:lnTo>
                    <a:pt x="1110792" y="847939"/>
                  </a:lnTo>
                  <a:lnTo>
                    <a:pt x="1106254" y="851582"/>
                  </a:lnTo>
                  <a:lnTo>
                    <a:pt x="1101489" y="855453"/>
                  </a:lnTo>
                  <a:lnTo>
                    <a:pt x="1095590" y="858868"/>
                  </a:lnTo>
                  <a:lnTo>
                    <a:pt x="1089010" y="862739"/>
                  </a:lnTo>
                  <a:lnTo>
                    <a:pt x="1081976" y="865927"/>
                  </a:lnTo>
                  <a:lnTo>
                    <a:pt x="1074261" y="869570"/>
                  </a:lnTo>
                  <a:lnTo>
                    <a:pt x="1065865" y="872530"/>
                  </a:lnTo>
                  <a:lnTo>
                    <a:pt x="1056789" y="875718"/>
                  </a:lnTo>
                  <a:lnTo>
                    <a:pt x="1047032" y="878906"/>
                  </a:lnTo>
                  <a:lnTo>
                    <a:pt x="1037049" y="881638"/>
                  </a:lnTo>
                  <a:lnTo>
                    <a:pt x="1026157" y="884598"/>
                  </a:lnTo>
                  <a:lnTo>
                    <a:pt x="1015039" y="887103"/>
                  </a:lnTo>
                  <a:lnTo>
                    <a:pt x="1003240" y="889608"/>
                  </a:lnTo>
                  <a:lnTo>
                    <a:pt x="991214" y="892112"/>
                  </a:lnTo>
                  <a:lnTo>
                    <a:pt x="978507" y="894162"/>
                  </a:lnTo>
                  <a:lnTo>
                    <a:pt x="965347" y="896211"/>
                  </a:lnTo>
                  <a:lnTo>
                    <a:pt x="951733" y="898260"/>
                  </a:lnTo>
                  <a:lnTo>
                    <a:pt x="937892" y="900082"/>
                  </a:lnTo>
                  <a:lnTo>
                    <a:pt x="923597" y="901676"/>
                  </a:lnTo>
                  <a:lnTo>
                    <a:pt x="908848" y="903042"/>
                  </a:lnTo>
                  <a:lnTo>
                    <a:pt x="893872" y="904180"/>
                  </a:lnTo>
                  <a:lnTo>
                    <a:pt x="878670" y="905319"/>
                  </a:lnTo>
                  <a:lnTo>
                    <a:pt x="862786" y="906457"/>
                  </a:lnTo>
                  <a:lnTo>
                    <a:pt x="846903" y="907140"/>
                  </a:lnTo>
                  <a:lnTo>
                    <a:pt x="830793" y="907596"/>
                  </a:lnTo>
                  <a:lnTo>
                    <a:pt x="814456" y="907824"/>
                  </a:lnTo>
                  <a:lnTo>
                    <a:pt x="797665" y="908051"/>
                  </a:lnTo>
                  <a:lnTo>
                    <a:pt x="783143" y="907824"/>
                  </a:lnTo>
                  <a:lnTo>
                    <a:pt x="768621" y="907596"/>
                  </a:lnTo>
                  <a:lnTo>
                    <a:pt x="754100" y="907368"/>
                  </a:lnTo>
                  <a:lnTo>
                    <a:pt x="740031" y="906685"/>
                  </a:lnTo>
                  <a:lnTo>
                    <a:pt x="726190" y="905774"/>
                  </a:lnTo>
                  <a:lnTo>
                    <a:pt x="712349" y="905091"/>
                  </a:lnTo>
                  <a:lnTo>
                    <a:pt x="698735" y="904180"/>
                  </a:lnTo>
                  <a:lnTo>
                    <a:pt x="685801" y="903042"/>
                  </a:lnTo>
                  <a:lnTo>
                    <a:pt x="685801" y="894845"/>
                  </a:lnTo>
                  <a:lnTo>
                    <a:pt x="685801" y="846573"/>
                  </a:lnTo>
                  <a:lnTo>
                    <a:pt x="685801" y="811052"/>
                  </a:lnTo>
                  <a:lnTo>
                    <a:pt x="685801" y="809002"/>
                  </a:lnTo>
                  <a:lnTo>
                    <a:pt x="685121" y="807181"/>
                  </a:lnTo>
                  <a:lnTo>
                    <a:pt x="684894" y="805359"/>
                  </a:lnTo>
                  <a:lnTo>
                    <a:pt x="684213" y="803310"/>
                  </a:lnTo>
                  <a:lnTo>
                    <a:pt x="697600" y="804448"/>
                  </a:lnTo>
                  <a:lnTo>
                    <a:pt x="711215" y="805587"/>
                  </a:lnTo>
                  <a:lnTo>
                    <a:pt x="725283" y="806270"/>
                  </a:lnTo>
                  <a:lnTo>
                    <a:pt x="739351" y="807181"/>
                  </a:lnTo>
                  <a:lnTo>
                    <a:pt x="753646" y="807636"/>
                  </a:lnTo>
                  <a:lnTo>
                    <a:pt x="768168" y="808092"/>
                  </a:lnTo>
                  <a:lnTo>
                    <a:pt x="782916" y="808319"/>
                  </a:lnTo>
                  <a:lnTo>
                    <a:pt x="797665" y="808319"/>
                  </a:lnTo>
                  <a:lnTo>
                    <a:pt x="813095" y="808319"/>
                  </a:lnTo>
                  <a:lnTo>
                    <a:pt x="828297" y="808092"/>
                  </a:lnTo>
                  <a:lnTo>
                    <a:pt x="843273" y="807636"/>
                  </a:lnTo>
                  <a:lnTo>
                    <a:pt x="858248" y="806953"/>
                  </a:lnTo>
                  <a:lnTo>
                    <a:pt x="872770" y="806270"/>
                  </a:lnTo>
                  <a:lnTo>
                    <a:pt x="887065" y="805359"/>
                  </a:lnTo>
                  <a:lnTo>
                    <a:pt x="901133" y="804221"/>
                  </a:lnTo>
                  <a:lnTo>
                    <a:pt x="914747" y="803082"/>
                  </a:lnTo>
                  <a:lnTo>
                    <a:pt x="928135" y="801488"/>
                  </a:lnTo>
                  <a:lnTo>
                    <a:pt x="941522" y="800122"/>
                  </a:lnTo>
                  <a:lnTo>
                    <a:pt x="954229" y="798528"/>
                  </a:lnTo>
                  <a:lnTo>
                    <a:pt x="966708" y="796707"/>
                  </a:lnTo>
                  <a:lnTo>
                    <a:pt x="978734" y="794885"/>
                  </a:lnTo>
                  <a:lnTo>
                    <a:pt x="990533" y="792608"/>
                  </a:lnTo>
                  <a:lnTo>
                    <a:pt x="1001879" y="790559"/>
                  </a:lnTo>
                  <a:lnTo>
                    <a:pt x="1012770" y="788282"/>
                  </a:lnTo>
                  <a:lnTo>
                    <a:pt x="1023207" y="785550"/>
                  </a:lnTo>
                  <a:lnTo>
                    <a:pt x="1033191" y="783273"/>
                  </a:lnTo>
                  <a:lnTo>
                    <a:pt x="1042948" y="780540"/>
                  </a:lnTo>
                  <a:lnTo>
                    <a:pt x="1052024" y="777808"/>
                  </a:lnTo>
                  <a:lnTo>
                    <a:pt x="1060647" y="774848"/>
                  </a:lnTo>
                  <a:lnTo>
                    <a:pt x="1068815" y="771888"/>
                  </a:lnTo>
                  <a:lnTo>
                    <a:pt x="1076303" y="768928"/>
                  </a:lnTo>
                  <a:lnTo>
                    <a:pt x="1083337" y="765967"/>
                  </a:lnTo>
                  <a:lnTo>
                    <a:pt x="1089917" y="762551"/>
                  </a:lnTo>
                  <a:lnTo>
                    <a:pt x="1095817" y="759364"/>
                  </a:lnTo>
                  <a:lnTo>
                    <a:pt x="1101262" y="755948"/>
                  </a:lnTo>
                  <a:lnTo>
                    <a:pt x="1105800" y="752533"/>
                  </a:lnTo>
                  <a:lnTo>
                    <a:pt x="1110112" y="748890"/>
                  </a:lnTo>
                  <a:lnTo>
                    <a:pt x="1113515" y="745474"/>
                  </a:lnTo>
                  <a:lnTo>
                    <a:pt x="1116465" y="741603"/>
                  </a:lnTo>
                  <a:lnTo>
                    <a:pt x="1117599" y="739782"/>
                  </a:lnTo>
                  <a:lnTo>
                    <a:pt x="1118507" y="738188"/>
                  </a:lnTo>
                  <a:close/>
                  <a:moveTo>
                    <a:pt x="1636943" y="717550"/>
                  </a:moveTo>
                  <a:lnTo>
                    <a:pt x="1638302" y="720264"/>
                  </a:lnTo>
                  <a:lnTo>
                    <a:pt x="1639208" y="722978"/>
                  </a:lnTo>
                  <a:lnTo>
                    <a:pt x="1639662" y="725692"/>
                  </a:lnTo>
                  <a:lnTo>
                    <a:pt x="1639888" y="728633"/>
                  </a:lnTo>
                  <a:lnTo>
                    <a:pt x="1639888" y="808023"/>
                  </a:lnTo>
                  <a:lnTo>
                    <a:pt x="1639888" y="810059"/>
                  </a:lnTo>
                  <a:lnTo>
                    <a:pt x="1639435" y="812094"/>
                  </a:lnTo>
                  <a:lnTo>
                    <a:pt x="1638982" y="814130"/>
                  </a:lnTo>
                  <a:lnTo>
                    <a:pt x="1638302" y="815940"/>
                  </a:lnTo>
                  <a:lnTo>
                    <a:pt x="1637396" y="818201"/>
                  </a:lnTo>
                  <a:lnTo>
                    <a:pt x="1636263" y="820011"/>
                  </a:lnTo>
                  <a:lnTo>
                    <a:pt x="1634904" y="822047"/>
                  </a:lnTo>
                  <a:lnTo>
                    <a:pt x="1633318" y="823856"/>
                  </a:lnTo>
                  <a:lnTo>
                    <a:pt x="1631732" y="825892"/>
                  </a:lnTo>
                  <a:lnTo>
                    <a:pt x="1629919" y="827927"/>
                  </a:lnTo>
                  <a:lnTo>
                    <a:pt x="1625388" y="831772"/>
                  </a:lnTo>
                  <a:lnTo>
                    <a:pt x="1620176" y="835391"/>
                  </a:lnTo>
                  <a:lnTo>
                    <a:pt x="1614739" y="839010"/>
                  </a:lnTo>
                  <a:lnTo>
                    <a:pt x="1608168" y="842403"/>
                  </a:lnTo>
                  <a:lnTo>
                    <a:pt x="1600918" y="845796"/>
                  </a:lnTo>
                  <a:lnTo>
                    <a:pt x="1593215" y="849188"/>
                  </a:lnTo>
                  <a:lnTo>
                    <a:pt x="1584831" y="852355"/>
                  </a:lnTo>
                  <a:lnTo>
                    <a:pt x="1575769" y="855522"/>
                  </a:lnTo>
                  <a:lnTo>
                    <a:pt x="1566253" y="858462"/>
                  </a:lnTo>
                  <a:lnTo>
                    <a:pt x="1556057" y="861628"/>
                  </a:lnTo>
                  <a:lnTo>
                    <a:pt x="1545408" y="864343"/>
                  </a:lnTo>
                  <a:lnTo>
                    <a:pt x="1534306" y="866831"/>
                  </a:lnTo>
                  <a:lnTo>
                    <a:pt x="1522524" y="869545"/>
                  </a:lnTo>
                  <a:lnTo>
                    <a:pt x="1510290" y="871807"/>
                  </a:lnTo>
                  <a:lnTo>
                    <a:pt x="1497602" y="873842"/>
                  </a:lnTo>
                  <a:lnTo>
                    <a:pt x="1484461" y="876104"/>
                  </a:lnTo>
                  <a:lnTo>
                    <a:pt x="1470866" y="877914"/>
                  </a:lnTo>
                  <a:lnTo>
                    <a:pt x="1457045" y="879723"/>
                  </a:lnTo>
                  <a:lnTo>
                    <a:pt x="1442998" y="881306"/>
                  </a:lnTo>
                  <a:lnTo>
                    <a:pt x="1428271" y="882663"/>
                  </a:lnTo>
                  <a:lnTo>
                    <a:pt x="1413317" y="884021"/>
                  </a:lnTo>
                  <a:lnTo>
                    <a:pt x="1397684" y="885151"/>
                  </a:lnTo>
                  <a:lnTo>
                    <a:pt x="1382050" y="885830"/>
                  </a:lnTo>
                  <a:lnTo>
                    <a:pt x="1366191" y="886509"/>
                  </a:lnTo>
                  <a:lnTo>
                    <a:pt x="1350104" y="887187"/>
                  </a:lnTo>
                  <a:lnTo>
                    <a:pt x="1333791" y="887413"/>
                  </a:lnTo>
                  <a:lnTo>
                    <a:pt x="1317251" y="887413"/>
                  </a:lnTo>
                  <a:lnTo>
                    <a:pt x="1296180" y="887413"/>
                  </a:lnTo>
                  <a:lnTo>
                    <a:pt x="1275562" y="886961"/>
                  </a:lnTo>
                  <a:lnTo>
                    <a:pt x="1255397" y="886056"/>
                  </a:lnTo>
                  <a:lnTo>
                    <a:pt x="1235686" y="884925"/>
                  </a:lnTo>
                  <a:lnTo>
                    <a:pt x="1216427" y="883568"/>
                  </a:lnTo>
                  <a:lnTo>
                    <a:pt x="1197622" y="881759"/>
                  </a:lnTo>
                  <a:lnTo>
                    <a:pt x="1179496" y="879949"/>
                  </a:lnTo>
                  <a:lnTo>
                    <a:pt x="1162050" y="877687"/>
                  </a:lnTo>
                  <a:lnTo>
                    <a:pt x="1162050" y="776358"/>
                  </a:lnTo>
                  <a:lnTo>
                    <a:pt x="1179496" y="778620"/>
                  </a:lnTo>
                  <a:lnTo>
                    <a:pt x="1197622" y="780655"/>
                  </a:lnTo>
                  <a:lnTo>
                    <a:pt x="1216427" y="782238"/>
                  </a:lnTo>
                  <a:lnTo>
                    <a:pt x="1235686" y="783596"/>
                  </a:lnTo>
                  <a:lnTo>
                    <a:pt x="1255397" y="784726"/>
                  </a:lnTo>
                  <a:lnTo>
                    <a:pt x="1275562" y="785631"/>
                  </a:lnTo>
                  <a:lnTo>
                    <a:pt x="1296180" y="786084"/>
                  </a:lnTo>
                  <a:lnTo>
                    <a:pt x="1317251" y="786310"/>
                  </a:lnTo>
                  <a:lnTo>
                    <a:pt x="1332431" y="786084"/>
                  </a:lnTo>
                  <a:lnTo>
                    <a:pt x="1347612" y="785857"/>
                  </a:lnTo>
                  <a:lnTo>
                    <a:pt x="1362339" y="785405"/>
                  </a:lnTo>
                  <a:lnTo>
                    <a:pt x="1377066" y="784953"/>
                  </a:lnTo>
                  <a:lnTo>
                    <a:pt x="1391340" y="784048"/>
                  </a:lnTo>
                  <a:lnTo>
                    <a:pt x="1405387" y="783369"/>
                  </a:lnTo>
                  <a:lnTo>
                    <a:pt x="1419208" y="782238"/>
                  </a:lnTo>
                  <a:lnTo>
                    <a:pt x="1433029" y="781108"/>
                  </a:lnTo>
                  <a:lnTo>
                    <a:pt x="1446397" y="779524"/>
                  </a:lnTo>
                  <a:lnTo>
                    <a:pt x="1459311" y="778167"/>
                  </a:lnTo>
                  <a:lnTo>
                    <a:pt x="1471999" y="776584"/>
                  </a:lnTo>
                  <a:lnTo>
                    <a:pt x="1484461" y="774774"/>
                  </a:lnTo>
                  <a:lnTo>
                    <a:pt x="1496469" y="772965"/>
                  </a:lnTo>
                  <a:lnTo>
                    <a:pt x="1508024" y="770703"/>
                  </a:lnTo>
                  <a:lnTo>
                    <a:pt x="1519352" y="768667"/>
                  </a:lnTo>
                  <a:lnTo>
                    <a:pt x="1530228" y="766631"/>
                  </a:lnTo>
                  <a:lnTo>
                    <a:pt x="1540650" y="764143"/>
                  </a:lnTo>
                  <a:lnTo>
                    <a:pt x="1550619" y="761655"/>
                  </a:lnTo>
                  <a:lnTo>
                    <a:pt x="1560135" y="759167"/>
                  </a:lnTo>
                  <a:lnTo>
                    <a:pt x="1569425" y="756227"/>
                  </a:lnTo>
                  <a:lnTo>
                    <a:pt x="1578034" y="753513"/>
                  </a:lnTo>
                  <a:lnTo>
                    <a:pt x="1586191" y="750799"/>
                  </a:lnTo>
                  <a:lnTo>
                    <a:pt x="1593668" y="747632"/>
                  </a:lnTo>
                  <a:lnTo>
                    <a:pt x="1600918" y="744692"/>
                  </a:lnTo>
                  <a:lnTo>
                    <a:pt x="1607489" y="741525"/>
                  </a:lnTo>
                  <a:lnTo>
                    <a:pt x="1613379" y="738359"/>
                  </a:lnTo>
                  <a:lnTo>
                    <a:pt x="1618817" y="734966"/>
                  </a:lnTo>
                  <a:lnTo>
                    <a:pt x="1623575" y="731799"/>
                  </a:lnTo>
                  <a:lnTo>
                    <a:pt x="1628106" y="728407"/>
                  </a:lnTo>
                  <a:lnTo>
                    <a:pt x="1631505" y="724788"/>
                  </a:lnTo>
                  <a:lnTo>
                    <a:pt x="1634450" y="721395"/>
                  </a:lnTo>
                  <a:lnTo>
                    <a:pt x="1635810" y="719359"/>
                  </a:lnTo>
                  <a:lnTo>
                    <a:pt x="1636943" y="717550"/>
                  </a:lnTo>
                  <a:close/>
                  <a:moveTo>
                    <a:pt x="475117" y="612775"/>
                  </a:moveTo>
                  <a:lnTo>
                    <a:pt x="475570" y="614819"/>
                  </a:lnTo>
                  <a:lnTo>
                    <a:pt x="476251" y="616635"/>
                  </a:lnTo>
                  <a:lnTo>
                    <a:pt x="476931" y="618906"/>
                  </a:lnTo>
                  <a:lnTo>
                    <a:pt x="478292" y="620723"/>
                  </a:lnTo>
                  <a:lnTo>
                    <a:pt x="479426" y="622540"/>
                  </a:lnTo>
                  <a:lnTo>
                    <a:pt x="480786" y="624357"/>
                  </a:lnTo>
                  <a:lnTo>
                    <a:pt x="482374" y="626401"/>
                  </a:lnTo>
                  <a:lnTo>
                    <a:pt x="483961" y="628218"/>
                  </a:lnTo>
                  <a:lnTo>
                    <a:pt x="488270" y="631851"/>
                  </a:lnTo>
                  <a:lnTo>
                    <a:pt x="493033" y="635712"/>
                  </a:lnTo>
                  <a:lnTo>
                    <a:pt x="498249" y="639119"/>
                  </a:lnTo>
                  <a:lnTo>
                    <a:pt x="504372" y="642752"/>
                  </a:lnTo>
                  <a:lnTo>
                    <a:pt x="511176" y="645932"/>
                  </a:lnTo>
                  <a:lnTo>
                    <a:pt x="518433" y="649338"/>
                  </a:lnTo>
                  <a:lnTo>
                    <a:pt x="526370" y="652517"/>
                  </a:lnTo>
                  <a:lnTo>
                    <a:pt x="534761" y="655697"/>
                  </a:lnTo>
                  <a:lnTo>
                    <a:pt x="543833" y="658649"/>
                  </a:lnTo>
                  <a:lnTo>
                    <a:pt x="553585" y="661374"/>
                  </a:lnTo>
                  <a:lnTo>
                    <a:pt x="563563" y="664327"/>
                  </a:lnTo>
                  <a:lnTo>
                    <a:pt x="574222" y="666825"/>
                  </a:lnTo>
                  <a:lnTo>
                    <a:pt x="585335" y="669550"/>
                  </a:lnTo>
                  <a:lnTo>
                    <a:pt x="597128" y="671821"/>
                  </a:lnTo>
                  <a:lnTo>
                    <a:pt x="608920" y="674092"/>
                  </a:lnTo>
                  <a:lnTo>
                    <a:pt x="621620" y="676136"/>
                  </a:lnTo>
                  <a:lnTo>
                    <a:pt x="634547" y="678180"/>
                  </a:lnTo>
                  <a:lnTo>
                    <a:pt x="647474" y="679997"/>
                  </a:lnTo>
                  <a:lnTo>
                    <a:pt x="661308" y="681586"/>
                  </a:lnTo>
                  <a:lnTo>
                    <a:pt x="675369" y="682949"/>
                  </a:lnTo>
                  <a:lnTo>
                    <a:pt x="689656" y="684539"/>
                  </a:lnTo>
                  <a:lnTo>
                    <a:pt x="704397" y="685674"/>
                  </a:lnTo>
                  <a:lnTo>
                    <a:pt x="719138" y="686810"/>
                  </a:lnTo>
                  <a:lnTo>
                    <a:pt x="734560" y="687491"/>
                  </a:lnTo>
                  <a:lnTo>
                    <a:pt x="749981" y="688172"/>
                  </a:lnTo>
                  <a:lnTo>
                    <a:pt x="765629" y="688627"/>
                  </a:lnTo>
                  <a:lnTo>
                    <a:pt x="781504" y="688854"/>
                  </a:lnTo>
                  <a:lnTo>
                    <a:pt x="797833" y="689081"/>
                  </a:lnTo>
                  <a:lnTo>
                    <a:pt x="814162" y="688854"/>
                  </a:lnTo>
                  <a:lnTo>
                    <a:pt x="830037" y="688627"/>
                  </a:lnTo>
                  <a:lnTo>
                    <a:pt x="845685" y="688172"/>
                  </a:lnTo>
                  <a:lnTo>
                    <a:pt x="861106" y="687491"/>
                  </a:lnTo>
                  <a:lnTo>
                    <a:pt x="876301" y="686810"/>
                  </a:lnTo>
                  <a:lnTo>
                    <a:pt x="891269" y="685674"/>
                  </a:lnTo>
                  <a:lnTo>
                    <a:pt x="906010" y="684539"/>
                  </a:lnTo>
                  <a:lnTo>
                    <a:pt x="920297" y="682949"/>
                  </a:lnTo>
                  <a:lnTo>
                    <a:pt x="934358" y="681586"/>
                  </a:lnTo>
                  <a:lnTo>
                    <a:pt x="947965" y="679997"/>
                  </a:lnTo>
                  <a:lnTo>
                    <a:pt x="961346" y="678180"/>
                  </a:lnTo>
                  <a:lnTo>
                    <a:pt x="974046" y="676136"/>
                  </a:lnTo>
                  <a:lnTo>
                    <a:pt x="986519" y="674092"/>
                  </a:lnTo>
                  <a:lnTo>
                    <a:pt x="998765" y="671821"/>
                  </a:lnTo>
                  <a:lnTo>
                    <a:pt x="1010105" y="669550"/>
                  </a:lnTo>
                  <a:lnTo>
                    <a:pt x="1021444" y="666825"/>
                  </a:lnTo>
                  <a:lnTo>
                    <a:pt x="1031876" y="664327"/>
                  </a:lnTo>
                  <a:lnTo>
                    <a:pt x="1042308" y="661374"/>
                  </a:lnTo>
                  <a:lnTo>
                    <a:pt x="1051833" y="658649"/>
                  </a:lnTo>
                  <a:lnTo>
                    <a:pt x="1060905" y="655697"/>
                  </a:lnTo>
                  <a:lnTo>
                    <a:pt x="1069296" y="652517"/>
                  </a:lnTo>
                  <a:lnTo>
                    <a:pt x="1077233" y="649338"/>
                  </a:lnTo>
                  <a:lnTo>
                    <a:pt x="1084490" y="645932"/>
                  </a:lnTo>
                  <a:lnTo>
                    <a:pt x="1091294" y="642752"/>
                  </a:lnTo>
                  <a:lnTo>
                    <a:pt x="1097417" y="639119"/>
                  </a:lnTo>
                  <a:lnTo>
                    <a:pt x="1102860" y="635712"/>
                  </a:lnTo>
                  <a:lnTo>
                    <a:pt x="1107396" y="631851"/>
                  </a:lnTo>
                  <a:lnTo>
                    <a:pt x="1111705" y="628218"/>
                  </a:lnTo>
                  <a:lnTo>
                    <a:pt x="1113292" y="626401"/>
                  </a:lnTo>
                  <a:lnTo>
                    <a:pt x="1114880" y="624357"/>
                  </a:lnTo>
                  <a:lnTo>
                    <a:pt x="1116467" y="622540"/>
                  </a:lnTo>
                  <a:lnTo>
                    <a:pt x="1117601" y="620723"/>
                  </a:lnTo>
                  <a:lnTo>
                    <a:pt x="1118735" y="618906"/>
                  </a:lnTo>
                  <a:lnTo>
                    <a:pt x="1119415" y="616635"/>
                  </a:lnTo>
                  <a:lnTo>
                    <a:pt x="1120096" y="614819"/>
                  </a:lnTo>
                  <a:lnTo>
                    <a:pt x="1120549" y="612775"/>
                  </a:lnTo>
                  <a:lnTo>
                    <a:pt x="1120776" y="614592"/>
                  </a:lnTo>
                  <a:lnTo>
                    <a:pt x="1120776" y="616408"/>
                  </a:lnTo>
                  <a:lnTo>
                    <a:pt x="1120776" y="696348"/>
                  </a:lnTo>
                  <a:lnTo>
                    <a:pt x="1120776" y="698392"/>
                  </a:lnTo>
                  <a:lnTo>
                    <a:pt x="1120549" y="700436"/>
                  </a:lnTo>
                  <a:lnTo>
                    <a:pt x="1119869" y="702480"/>
                  </a:lnTo>
                  <a:lnTo>
                    <a:pt x="1119189" y="704524"/>
                  </a:lnTo>
                  <a:lnTo>
                    <a:pt x="1118282" y="706568"/>
                  </a:lnTo>
                  <a:lnTo>
                    <a:pt x="1117374" y="708612"/>
                  </a:lnTo>
                  <a:lnTo>
                    <a:pt x="1116014" y="710428"/>
                  </a:lnTo>
                  <a:lnTo>
                    <a:pt x="1114199" y="712472"/>
                  </a:lnTo>
                  <a:lnTo>
                    <a:pt x="1112612" y="714516"/>
                  </a:lnTo>
                  <a:lnTo>
                    <a:pt x="1110798" y="716333"/>
                  </a:lnTo>
                  <a:lnTo>
                    <a:pt x="1106262" y="719967"/>
                  </a:lnTo>
                  <a:lnTo>
                    <a:pt x="1101499" y="723827"/>
                  </a:lnTo>
                  <a:lnTo>
                    <a:pt x="1095603" y="727461"/>
                  </a:lnTo>
                  <a:lnTo>
                    <a:pt x="1089026" y="731095"/>
                  </a:lnTo>
                  <a:lnTo>
                    <a:pt x="1081996" y="734274"/>
                  </a:lnTo>
                  <a:lnTo>
                    <a:pt x="1074285" y="737908"/>
                  </a:lnTo>
                  <a:lnTo>
                    <a:pt x="1065894" y="740860"/>
                  </a:lnTo>
                  <a:lnTo>
                    <a:pt x="1056823" y="744266"/>
                  </a:lnTo>
                  <a:lnTo>
                    <a:pt x="1047071" y="747219"/>
                  </a:lnTo>
                  <a:lnTo>
                    <a:pt x="1037092" y="749944"/>
                  </a:lnTo>
                  <a:lnTo>
                    <a:pt x="1026206" y="752896"/>
                  </a:lnTo>
                  <a:lnTo>
                    <a:pt x="1015094" y="755394"/>
                  </a:lnTo>
                  <a:lnTo>
                    <a:pt x="1003301" y="757893"/>
                  </a:lnTo>
                  <a:lnTo>
                    <a:pt x="991281" y="760391"/>
                  </a:lnTo>
                  <a:lnTo>
                    <a:pt x="978581" y="762435"/>
                  </a:lnTo>
                  <a:lnTo>
                    <a:pt x="965428" y="764478"/>
                  </a:lnTo>
                  <a:lnTo>
                    <a:pt x="951821" y="766749"/>
                  </a:lnTo>
                  <a:lnTo>
                    <a:pt x="937987" y="768340"/>
                  </a:lnTo>
                  <a:lnTo>
                    <a:pt x="923699" y="769929"/>
                  </a:lnTo>
                  <a:lnTo>
                    <a:pt x="908958" y="771292"/>
                  </a:lnTo>
                  <a:lnTo>
                    <a:pt x="893990" y="772428"/>
                  </a:lnTo>
                  <a:lnTo>
                    <a:pt x="878796" y="773790"/>
                  </a:lnTo>
                  <a:lnTo>
                    <a:pt x="862921" y="774699"/>
                  </a:lnTo>
                  <a:lnTo>
                    <a:pt x="847046" y="775380"/>
                  </a:lnTo>
                  <a:lnTo>
                    <a:pt x="830944" y="775834"/>
                  </a:lnTo>
                  <a:lnTo>
                    <a:pt x="814615" y="776061"/>
                  </a:lnTo>
                  <a:lnTo>
                    <a:pt x="797833" y="776288"/>
                  </a:lnTo>
                  <a:lnTo>
                    <a:pt x="775154" y="776061"/>
                  </a:lnTo>
                  <a:lnTo>
                    <a:pt x="752929" y="775380"/>
                  </a:lnTo>
                  <a:lnTo>
                    <a:pt x="731158" y="774471"/>
                  </a:lnTo>
                  <a:lnTo>
                    <a:pt x="709840" y="773336"/>
                  </a:lnTo>
                  <a:lnTo>
                    <a:pt x="688976" y="771519"/>
                  </a:lnTo>
                  <a:lnTo>
                    <a:pt x="668792" y="769475"/>
                  </a:lnTo>
                  <a:lnTo>
                    <a:pt x="649515" y="767431"/>
                  </a:lnTo>
                  <a:lnTo>
                    <a:pt x="630919" y="764706"/>
                  </a:lnTo>
                  <a:lnTo>
                    <a:pt x="620260" y="760845"/>
                  </a:lnTo>
                  <a:lnTo>
                    <a:pt x="608694" y="757211"/>
                  </a:lnTo>
                  <a:lnTo>
                    <a:pt x="596447" y="753805"/>
                  </a:lnTo>
                  <a:lnTo>
                    <a:pt x="583747" y="750398"/>
                  </a:lnTo>
                  <a:lnTo>
                    <a:pt x="569913" y="747219"/>
                  </a:lnTo>
                  <a:lnTo>
                    <a:pt x="555626" y="744494"/>
                  </a:lnTo>
                  <a:lnTo>
                    <a:pt x="540658" y="741541"/>
                  </a:lnTo>
                  <a:lnTo>
                    <a:pt x="525236" y="739043"/>
                  </a:lnTo>
                  <a:lnTo>
                    <a:pt x="519340" y="736772"/>
                  </a:lnTo>
                  <a:lnTo>
                    <a:pt x="513670" y="734274"/>
                  </a:lnTo>
                  <a:lnTo>
                    <a:pt x="508681" y="732003"/>
                  </a:lnTo>
                  <a:lnTo>
                    <a:pt x="503919" y="729505"/>
                  </a:lnTo>
                  <a:lnTo>
                    <a:pt x="499156" y="726780"/>
                  </a:lnTo>
                  <a:lnTo>
                    <a:pt x="495301" y="724282"/>
                  </a:lnTo>
                  <a:lnTo>
                    <a:pt x="491445" y="721783"/>
                  </a:lnTo>
                  <a:lnTo>
                    <a:pt x="488043" y="719058"/>
                  </a:lnTo>
                  <a:lnTo>
                    <a:pt x="484868" y="716333"/>
                  </a:lnTo>
                  <a:lnTo>
                    <a:pt x="482374" y="713381"/>
                  </a:lnTo>
                  <a:lnTo>
                    <a:pt x="480106" y="710655"/>
                  </a:lnTo>
                  <a:lnTo>
                    <a:pt x="478292" y="707930"/>
                  </a:lnTo>
                  <a:lnTo>
                    <a:pt x="476704" y="704978"/>
                  </a:lnTo>
                  <a:lnTo>
                    <a:pt x="475570" y="702253"/>
                  </a:lnTo>
                  <a:lnTo>
                    <a:pt x="474890" y="699300"/>
                  </a:lnTo>
                  <a:lnTo>
                    <a:pt x="474663" y="696348"/>
                  </a:lnTo>
                  <a:lnTo>
                    <a:pt x="474663" y="616408"/>
                  </a:lnTo>
                  <a:lnTo>
                    <a:pt x="474890" y="614592"/>
                  </a:lnTo>
                  <a:lnTo>
                    <a:pt x="475117" y="612775"/>
                  </a:lnTo>
                  <a:close/>
                  <a:moveTo>
                    <a:pt x="1637622" y="582613"/>
                  </a:moveTo>
                  <a:lnTo>
                    <a:pt x="1638529" y="584890"/>
                  </a:lnTo>
                  <a:lnTo>
                    <a:pt x="1639208" y="587394"/>
                  </a:lnTo>
                  <a:lnTo>
                    <a:pt x="1639662" y="589899"/>
                  </a:lnTo>
                  <a:lnTo>
                    <a:pt x="1639888" y="592176"/>
                  </a:lnTo>
                  <a:lnTo>
                    <a:pt x="1639888" y="672326"/>
                  </a:lnTo>
                  <a:lnTo>
                    <a:pt x="1639888" y="674375"/>
                  </a:lnTo>
                  <a:lnTo>
                    <a:pt x="1639435" y="676652"/>
                  </a:lnTo>
                  <a:lnTo>
                    <a:pt x="1638982" y="678474"/>
                  </a:lnTo>
                  <a:lnTo>
                    <a:pt x="1638302" y="680523"/>
                  </a:lnTo>
                  <a:lnTo>
                    <a:pt x="1637396" y="682345"/>
                  </a:lnTo>
                  <a:lnTo>
                    <a:pt x="1636263" y="684622"/>
                  </a:lnTo>
                  <a:lnTo>
                    <a:pt x="1634904" y="686443"/>
                  </a:lnTo>
                  <a:lnTo>
                    <a:pt x="1633318" y="688493"/>
                  </a:lnTo>
                  <a:lnTo>
                    <a:pt x="1631732" y="690314"/>
                  </a:lnTo>
                  <a:lnTo>
                    <a:pt x="1629919" y="692363"/>
                  </a:lnTo>
                  <a:lnTo>
                    <a:pt x="1625388" y="696007"/>
                  </a:lnTo>
                  <a:lnTo>
                    <a:pt x="1620176" y="699877"/>
                  </a:lnTo>
                  <a:lnTo>
                    <a:pt x="1614739" y="703521"/>
                  </a:lnTo>
                  <a:lnTo>
                    <a:pt x="1608168" y="707164"/>
                  </a:lnTo>
                  <a:lnTo>
                    <a:pt x="1600918" y="710352"/>
                  </a:lnTo>
                  <a:lnTo>
                    <a:pt x="1593215" y="713995"/>
                  </a:lnTo>
                  <a:lnTo>
                    <a:pt x="1584831" y="717183"/>
                  </a:lnTo>
                  <a:lnTo>
                    <a:pt x="1575769" y="720370"/>
                  </a:lnTo>
                  <a:lnTo>
                    <a:pt x="1566253" y="723330"/>
                  </a:lnTo>
                  <a:lnTo>
                    <a:pt x="1556057" y="726063"/>
                  </a:lnTo>
                  <a:lnTo>
                    <a:pt x="1545408" y="729023"/>
                  </a:lnTo>
                  <a:lnTo>
                    <a:pt x="1534306" y="731528"/>
                  </a:lnTo>
                  <a:lnTo>
                    <a:pt x="1522524" y="734032"/>
                  </a:lnTo>
                  <a:lnTo>
                    <a:pt x="1510290" y="736537"/>
                  </a:lnTo>
                  <a:lnTo>
                    <a:pt x="1497602" y="738814"/>
                  </a:lnTo>
                  <a:lnTo>
                    <a:pt x="1484461" y="740863"/>
                  </a:lnTo>
                  <a:lnTo>
                    <a:pt x="1470866" y="742912"/>
                  </a:lnTo>
                  <a:lnTo>
                    <a:pt x="1457045" y="744506"/>
                  </a:lnTo>
                  <a:lnTo>
                    <a:pt x="1442998" y="746100"/>
                  </a:lnTo>
                  <a:lnTo>
                    <a:pt x="1428271" y="747466"/>
                  </a:lnTo>
                  <a:lnTo>
                    <a:pt x="1413317" y="748833"/>
                  </a:lnTo>
                  <a:lnTo>
                    <a:pt x="1397684" y="749743"/>
                  </a:lnTo>
                  <a:lnTo>
                    <a:pt x="1382050" y="750882"/>
                  </a:lnTo>
                  <a:lnTo>
                    <a:pt x="1366191" y="751565"/>
                  </a:lnTo>
                  <a:lnTo>
                    <a:pt x="1350104" y="752020"/>
                  </a:lnTo>
                  <a:lnTo>
                    <a:pt x="1333791" y="752248"/>
                  </a:lnTo>
                  <a:lnTo>
                    <a:pt x="1317251" y="752476"/>
                  </a:lnTo>
                  <a:lnTo>
                    <a:pt x="1296180" y="752248"/>
                  </a:lnTo>
                  <a:lnTo>
                    <a:pt x="1275562" y="751793"/>
                  </a:lnTo>
                  <a:lnTo>
                    <a:pt x="1255397" y="751110"/>
                  </a:lnTo>
                  <a:lnTo>
                    <a:pt x="1235686" y="749743"/>
                  </a:lnTo>
                  <a:lnTo>
                    <a:pt x="1216427" y="748377"/>
                  </a:lnTo>
                  <a:lnTo>
                    <a:pt x="1197622" y="746783"/>
                  </a:lnTo>
                  <a:lnTo>
                    <a:pt x="1179496" y="744734"/>
                  </a:lnTo>
                  <a:lnTo>
                    <a:pt x="1162050" y="742685"/>
                  </a:lnTo>
                  <a:lnTo>
                    <a:pt x="1162050" y="642953"/>
                  </a:lnTo>
                  <a:lnTo>
                    <a:pt x="1179496" y="645230"/>
                  </a:lnTo>
                  <a:lnTo>
                    <a:pt x="1197622" y="647279"/>
                  </a:lnTo>
                  <a:lnTo>
                    <a:pt x="1216427" y="648873"/>
                  </a:lnTo>
                  <a:lnTo>
                    <a:pt x="1235686" y="650239"/>
                  </a:lnTo>
                  <a:lnTo>
                    <a:pt x="1255397" y="651378"/>
                  </a:lnTo>
                  <a:lnTo>
                    <a:pt x="1275562" y="652288"/>
                  </a:lnTo>
                  <a:lnTo>
                    <a:pt x="1296180" y="652744"/>
                  </a:lnTo>
                  <a:lnTo>
                    <a:pt x="1317251" y="652744"/>
                  </a:lnTo>
                  <a:lnTo>
                    <a:pt x="1332658" y="652744"/>
                  </a:lnTo>
                  <a:lnTo>
                    <a:pt x="1347838" y="652516"/>
                  </a:lnTo>
                  <a:lnTo>
                    <a:pt x="1362792" y="652061"/>
                  </a:lnTo>
                  <a:lnTo>
                    <a:pt x="1377519" y="651378"/>
                  </a:lnTo>
                  <a:lnTo>
                    <a:pt x="1392020" y="650695"/>
                  </a:lnTo>
                  <a:lnTo>
                    <a:pt x="1406520" y="649784"/>
                  </a:lnTo>
                  <a:lnTo>
                    <a:pt x="1420568" y="648873"/>
                  </a:lnTo>
                  <a:lnTo>
                    <a:pt x="1433935" y="647507"/>
                  </a:lnTo>
                  <a:lnTo>
                    <a:pt x="1447529" y="646141"/>
                  </a:lnTo>
                  <a:lnTo>
                    <a:pt x="1460671" y="644547"/>
                  </a:lnTo>
                  <a:lnTo>
                    <a:pt x="1473585" y="642953"/>
                  </a:lnTo>
                  <a:lnTo>
                    <a:pt x="1485820" y="641131"/>
                  </a:lnTo>
                  <a:lnTo>
                    <a:pt x="1498055" y="639310"/>
                  </a:lnTo>
                  <a:lnTo>
                    <a:pt x="1509836" y="637033"/>
                  </a:lnTo>
                  <a:lnTo>
                    <a:pt x="1520938" y="634983"/>
                  </a:lnTo>
                  <a:lnTo>
                    <a:pt x="1532040" y="632706"/>
                  </a:lnTo>
                  <a:lnTo>
                    <a:pt x="1542463" y="630202"/>
                  </a:lnTo>
                  <a:lnTo>
                    <a:pt x="1552432" y="627697"/>
                  </a:lnTo>
                  <a:lnTo>
                    <a:pt x="1562174" y="624965"/>
                  </a:lnTo>
                  <a:lnTo>
                    <a:pt x="1571237" y="622232"/>
                  </a:lnTo>
                  <a:lnTo>
                    <a:pt x="1579847" y="619500"/>
                  </a:lnTo>
                  <a:lnTo>
                    <a:pt x="1587777" y="616540"/>
                  </a:lnTo>
                  <a:lnTo>
                    <a:pt x="1595480" y="613352"/>
                  </a:lnTo>
                  <a:lnTo>
                    <a:pt x="1602504" y="610392"/>
                  </a:lnTo>
                  <a:lnTo>
                    <a:pt x="1609075" y="606976"/>
                  </a:lnTo>
                  <a:lnTo>
                    <a:pt x="1614965" y="603789"/>
                  </a:lnTo>
                  <a:lnTo>
                    <a:pt x="1620176" y="600373"/>
                  </a:lnTo>
                  <a:lnTo>
                    <a:pt x="1624934" y="596958"/>
                  </a:lnTo>
                  <a:lnTo>
                    <a:pt x="1629239" y="593315"/>
                  </a:lnTo>
                  <a:lnTo>
                    <a:pt x="1632411" y="589899"/>
                  </a:lnTo>
                  <a:lnTo>
                    <a:pt x="1635357" y="586256"/>
                  </a:lnTo>
                  <a:lnTo>
                    <a:pt x="1636490" y="584434"/>
                  </a:lnTo>
                  <a:lnTo>
                    <a:pt x="1637622" y="582613"/>
                  </a:lnTo>
                  <a:close/>
                  <a:moveTo>
                    <a:pt x="1639435" y="457200"/>
                  </a:moveTo>
                  <a:lnTo>
                    <a:pt x="1639888" y="458792"/>
                  </a:lnTo>
                  <a:lnTo>
                    <a:pt x="1639888" y="460838"/>
                  </a:lnTo>
                  <a:lnTo>
                    <a:pt x="1639888" y="540662"/>
                  </a:lnTo>
                  <a:lnTo>
                    <a:pt x="1639888" y="542936"/>
                  </a:lnTo>
                  <a:lnTo>
                    <a:pt x="1639435" y="544983"/>
                  </a:lnTo>
                  <a:lnTo>
                    <a:pt x="1638982" y="546802"/>
                  </a:lnTo>
                  <a:lnTo>
                    <a:pt x="1638302" y="548849"/>
                  </a:lnTo>
                  <a:lnTo>
                    <a:pt x="1637396" y="550896"/>
                  </a:lnTo>
                  <a:lnTo>
                    <a:pt x="1636263" y="552942"/>
                  </a:lnTo>
                  <a:lnTo>
                    <a:pt x="1634904" y="554762"/>
                  </a:lnTo>
                  <a:lnTo>
                    <a:pt x="1633318" y="556809"/>
                  </a:lnTo>
                  <a:lnTo>
                    <a:pt x="1631732" y="558855"/>
                  </a:lnTo>
                  <a:lnTo>
                    <a:pt x="1629919" y="560675"/>
                  </a:lnTo>
                  <a:lnTo>
                    <a:pt x="1625388" y="564313"/>
                  </a:lnTo>
                  <a:lnTo>
                    <a:pt x="1620176" y="568179"/>
                  </a:lnTo>
                  <a:lnTo>
                    <a:pt x="1614739" y="571818"/>
                  </a:lnTo>
                  <a:lnTo>
                    <a:pt x="1608168" y="575457"/>
                  </a:lnTo>
                  <a:lnTo>
                    <a:pt x="1600918" y="578868"/>
                  </a:lnTo>
                  <a:lnTo>
                    <a:pt x="1593215" y="582279"/>
                  </a:lnTo>
                  <a:lnTo>
                    <a:pt x="1584831" y="585463"/>
                  </a:lnTo>
                  <a:lnTo>
                    <a:pt x="1575769" y="588647"/>
                  </a:lnTo>
                  <a:lnTo>
                    <a:pt x="1566253" y="591603"/>
                  </a:lnTo>
                  <a:lnTo>
                    <a:pt x="1556057" y="594560"/>
                  </a:lnTo>
                  <a:lnTo>
                    <a:pt x="1545408" y="597289"/>
                  </a:lnTo>
                  <a:lnTo>
                    <a:pt x="1534306" y="599790"/>
                  </a:lnTo>
                  <a:lnTo>
                    <a:pt x="1522524" y="602519"/>
                  </a:lnTo>
                  <a:lnTo>
                    <a:pt x="1510290" y="604794"/>
                  </a:lnTo>
                  <a:lnTo>
                    <a:pt x="1497602" y="607068"/>
                  </a:lnTo>
                  <a:lnTo>
                    <a:pt x="1484461" y="609114"/>
                  </a:lnTo>
                  <a:lnTo>
                    <a:pt x="1470866" y="611161"/>
                  </a:lnTo>
                  <a:lnTo>
                    <a:pt x="1457045" y="612753"/>
                  </a:lnTo>
                  <a:lnTo>
                    <a:pt x="1442998" y="614345"/>
                  </a:lnTo>
                  <a:lnTo>
                    <a:pt x="1428271" y="615710"/>
                  </a:lnTo>
                  <a:lnTo>
                    <a:pt x="1413317" y="617301"/>
                  </a:lnTo>
                  <a:lnTo>
                    <a:pt x="1397684" y="618211"/>
                  </a:lnTo>
                  <a:lnTo>
                    <a:pt x="1382050" y="619121"/>
                  </a:lnTo>
                  <a:lnTo>
                    <a:pt x="1366191" y="619803"/>
                  </a:lnTo>
                  <a:lnTo>
                    <a:pt x="1350104" y="620258"/>
                  </a:lnTo>
                  <a:lnTo>
                    <a:pt x="1333791" y="620713"/>
                  </a:lnTo>
                  <a:lnTo>
                    <a:pt x="1317251" y="620713"/>
                  </a:lnTo>
                  <a:lnTo>
                    <a:pt x="1296180" y="620485"/>
                  </a:lnTo>
                  <a:lnTo>
                    <a:pt x="1275562" y="620031"/>
                  </a:lnTo>
                  <a:lnTo>
                    <a:pt x="1255397" y="619348"/>
                  </a:lnTo>
                  <a:lnTo>
                    <a:pt x="1235686" y="618211"/>
                  </a:lnTo>
                  <a:lnTo>
                    <a:pt x="1216427" y="616847"/>
                  </a:lnTo>
                  <a:lnTo>
                    <a:pt x="1197622" y="615027"/>
                  </a:lnTo>
                  <a:lnTo>
                    <a:pt x="1179496" y="612981"/>
                  </a:lnTo>
                  <a:lnTo>
                    <a:pt x="1162050" y="610934"/>
                  </a:lnTo>
                  <a:lnTo>
                    <a:pt x="1162050" y="523606"/>
                  </a:lnTo>
                  <a:lnTo>
                    <a:pt x="1179496" y="525652"/>
                  </a:lnTo>
                  <a:lnTo>
                    <a:pt x="1197622" y="527927"/>
                  </a:lnTo>
                  <a:lnTo>
                    <a:pt x="1216427" y="529518"/>
                  </a:lnTo>
                  <a:lnTo>
                    <a:pt x="1235686" y="530883"/>
                  </a:lnTo>
                  <a:lnTo>
                    <a:pt x="1255397" y="532020"/>
                  </a:lnTo>
                  <a:lnTo>
                    <a:pt x="1275562" y="532702"/>
                  </a:lnTo>
                  <a:lnTo>
                    <a:pt x="1296180" y="533157"/>
                  </a:lnTo>
                  <a:lnTo>
                    <a:pt x="1317251" y="533385"/>
                  </a:lnTo>
                  <a:lnTo>
                    <a:pt x="1333338" y="533385"/>
                  </a:lnTo>
                  <a:lnTo>
                    <a:pt x="1349198" y="532930"/>
                  </a:lnTo>
                  <a:lnTo>
                    <a:pt x="1365058" y="532475"/>
                  </a:lnTo>
                  <a:lnTo>
                    <a:pt x="1380464" y="531793"/>
                  </a:lnTo>
                  <a:lnTo>
                    <a:pt x="1395645" y="531110"/>
                  </a:lnTo>
                  <a:lnTo>
                    <a:pt x="1410598" y="530201"/>
                  </a:lnTo>
                  <a:lnTo>
                    <a:pt x="1425326" y="528836"/>
                  </a:lnTo>
                  <a:lnTo>
                    <a:pt x="1439599" y="527699"/>
                  </a:lnTo>
                  <a:lnTo>
                    <a:pt x="1453647" y="525880"/>
                  </a:lnTo>
                  <a:lnTo>
                    <a:pt x="1467241" y="524288"/>
                  </a:lnTo>
                  <a:lnTo>
                    <a:pt x="1480609" y="522469"/>
                  </a:lnTo>
                  <a:lnTo>
                    <a:pt x="1493297" y="520649"/>
                  </a:lnTo>
                  <a:lnTo>
                    <a:pt x="1505758" y="518375"/>
                  </a:lnTo>
                  <a:lnTo>
                    <a:pt x="1517766" y="516101"/>
                  </a:lnTo>
                  <a:lnTo>
                    <a:pt x="1529322" y="513827"/>
                  </a:lnTo>
                  <a:lnTo>
                    <a:pt x="1540650" y="511098"/>
                  </a:lnTo>
                  <a:lnTo>
                    <a:pt x="1551072" y="508596"/>
                  </a:lnTo>
                  <a:lnTo>
                    <a:pt x="1561268" y="505867"/>
                  </a:lnTo>
                  <a:lnTo>
                    <a:pt x="1570784" y="502911"/>
                  </a:lnTo>
                  <a:lnTo>
                    <a:pt x="1579847" y="499954"/>
                  </a:lnTo>
                  <a:lnTo>
                    <a:pt x="1588230" y="496770"/>
                  </a:lnTo>
                  <a:lnTo>
                    <a:pt x="1596160" y="493587"/>
                  </a:lnTo>
                  <a:lnTo>
                    <a:pt x="1603637" y="490175"/>
                  </a:lnTo>
                  <a:lnTo>
                    <a:pt x="1610207" y="486991"/>
                  </a:lnTo>
                  <a:lnTo>
                    <a:pt x="1616325" y="483580"/>
                  </a:lnTo>
                  <a:lnTo>
                    <a:pt x="1621989" y="479941"/>
                  </a:lnTo>
                  <a:lnTo>
                    <a:pt x="1626520" y="476303"/>
                  </a:lnTo>
                  <a:lnTo>
                    <a:pt x="1630599" y="472664"/>
                  </a:lnTo>
                  <a:lnTo>
                    <a:pt x="1632411" y="470845"/>
                  </a:lnTo>
                  <a:lnTo>
                    <a:pt x="1633997" y="469025"/>
                  </a:lnTo>
                  <a:lnTo>
                    <a:pt x="1635583" y="466751"/>
                  </a:lnTo>
                  <a:lnTo>
                    <a:pt x="1636716" y="464932"/>
                  </a:lnTo>
                  <a:lnTo>
                    <a:pt x="1637622" y="463113"/>
                  </a:lnTo>
                  <a:lnTo>
                    <a:pt x="1638529" y="461293"/>
                  </a:lnTo>
                  <a:lnTo>
                    <a:pt x="1639208" y="459019"/>
                  </a:lnTo>
                  <a:lnTo>
                    <a:pt x="1639435" y="457200"/>
                  </a:lnTo>
                  <a:close/>
                  <a:moveTo>
                    <a:pt x="781051" y="415925"/>
                  </a:moveTo>
                  <a:lnTo>
                    <a:pt x="797833" y="415925"/>
                  </a:lnTo>
                  <a:lnTo>
                    <a:pt x="814615" y="415925"/>
                  </a:lnTo>
                  <a:lnTo>
                    <a:pt x="830944" y="416150"/>
                  </a:lnTo>
                  <a:lnTo>
                    <a:pt x="847046" y="416602"/>
                  </a:lnTo>
                  <a:lnTo>
                    <a:pt x="862921" y="417505"/>
                  </a:lnTo>
                  <a:lnTo>
                    <a:pt x="878796" y="418408"/>
                  </a:lnTo>
                  <a:lnTo>
                    <a:pt x="893990" y="419536"/>
                  </a:lnTo>
                  <a:lnTo>
                    <a:pt x="908958" y="420665"/>
                  </a:lnTo>
                  <a:lnTo>
                    <a:pt x="923699" y="422019"/>
                  </a:lnTo>
                  <a:lnTo>
                    <a:pt x="937987" y="423599"/>
                  </a:lnTo>
                  <a:lnTo>
                    <a:pt x="951821" y="425630"/>
                  </a:lnTo>
                  <a:lnTo>
                    <a:pt x="965428" y="427436"/>
                  </a:lnTo>
                  <a:lnTo>
                    <a:pt x="978581" y="429467"/>
                  </a:lnTo>
                  <a:lnTo>
                    <a:pt x="991281" y="431499"/>
                  </a:lnTo>
                  <a:lnTo>
                    <a:pt x="1003301" y="433982"/>
                  </a:lnTo>
                  <a:lnTo>
                    <a:pt x="1015094" y="436464"/>
                  </a:lnTo>
                  <a:lnTo>
                    <a:pt x="1026206" y="438947"/>
                  </a:lnTo>
                  <a:lnTo>
                    <a:pt x="1037092" y="441882"/>
                  </a:lnTo>
                  <a:lnTo>
                    <a:pt x="1047071" y="444816"/>
                  </a:lnTo>
                  <a:lnTo>
                    <a:pt x="1056823" y="447750"/>
                  </a:lnTo>
                  <a:lnTo>
                    <a:pt x="1065894" y="450910"/>
                  </a:lnTo>
                  <a:lnTo>
                    <a:pt x="1074285" y="454296"/>
                  </a:lnTo>
                  <a:lnTo>
                    <a:pt x="1081996" y="457456"/>
                  </a:lnTo>
                  <a:lnTo>
                    <a:pt x="1089026" y="460841"/>
                  </a:lnTo>
                  <a:lnTo>
                    <a:pt x="1095603" y="464453"/>
                  </a:lnTo>
                  <a:lnTo>
                    <a:pt x="1101499" y="467838"/>
                  </a:lnTo>
                  <a:lnTo>
                    <a:pt x="1106262" y="471675"/>
                  </a:lnTo>
                  <a:lnTo>
                    <a:pt x="1110798" y="475287"/>
                  </a:lnTo>
                  <a:lnTo>
                    <a:pt x="1112612" y="477318"/>
                  </a:lnTo>
                  <a:lnTo>
                    <a:pt x="1114199" y="479350"/>
                  </a:lnTo>
                  <a:lnTo>
                    <a:pt x="1116014" y="481155"/>
                  </a:lnTo>
                  <a:lnTo>
                    <a:pt x="1117374" y="483187"/>
                  </a:lnTo>
                  <a:lnTo>
                    <a:pt x="1118282" y="485218"/>
                  </a:lnTo>
                  <a:lnTo>
                    <a:pt x="1119189" y="487249"/>
                  </a:lnTo>
                  <a:lnTo>
                    <a:pt x="1119869" y="489055"/>
                  </a:lnTo>
                  <a:lnTo>
                    <a:pt x="1120549" y="491312"/>
                  </a:lnTo>
                  <a:lnTo>
                    <a:pt x="1120776" y="493344"/>
                  </a:lnTo>
                  <a:lnTo>
                    <a:pt x="1120776" y="495149"/>
                  </a:lnTo>
                  <a:lnTo>
                    <a:pt x="1120776" y="574600"/>
                  </a:lnTo>
                  <a:lnTo>
                    <a:pt x="1120776" y="576631"/>
                  </a:lnTo>
                  <a:lnTo>
                    <a:pt x="1120549" y="578662"/>
                  </a:lnTo>
                  <a:lnTo>
                    <a:pt x="1119869" y="580919"/>
                  </a:lnTo>
                  <a:lnTo>
                    <a:pt x="1119189" y="582725"/>
                  </a:lnTo>
                  <a:lnTo>
                    <a:pt x="1118282" y="584757"/>
                  </a:lnTo>
                  <a:lnTo>
                    <a:pt x="1117374" y="586562"/>
                  </a:lnTo>
                  <a:lnTo>
                    <a:pt x="1116014" y="588819"/>
                  </a:lnTo>
                  <a:lnTo>
                    <a:pt x="1114199" y="590625"/>
                  </a:lnTo>
                  <a:lnTo>
                    <a:pt x="1112612" y="592431"/>
                  </a:lnTo>
                  <a:lnTo>
                    <a:pt x="1110798" y="594462"/>
                  </a:lnTo>
                  <a:lnTo>
                    <a:pt x="1106262" y="598299"/>
                  </a:lnTo>
                  <a:lnTo>
                    <a:pt x="1101499" y="601911"/>
                  </a:lnTo>
                  <a:lnTo>
                    <a:pt x="1095603" y="605522"/>
                  </a:lnTo>
                  <a:lnTo>
                    <a:pt x="1089026" y="609133"/>
                  </a:lnTo>
                  <a:lnTo>
                    <a:pt x="1081996" y="612519"/>
                  </a:lnTo>
                  <a:lnTo>
                    <a:pt x="1074285" y="615679"/>
                  </a:lnTo>
                  <a:lnTo>
                    <a:pt x="1065894" y="619065"/>
                  </a:lnTo>
                  <a:lnTo>
                    <a:pt x="1056823" y="621999"/>
                  </a:lnTo>
                  <a:lnTo>
                    <a:pt x="1047071" y="625159"/>
                  </a:lnTo>
                  <a:lnTo>
                    <a:pt x="1037092" y="627867"/>
                  </a:lnTo>
                  <a:lnTo>
                    <a:pt x="1026206" y="630576"/>
                  </a:lnTo>
                  <a:lnTo>
                    <a:pt x="1015094" y="633510"/>
                  </a:lnTo>
                  <a:lnTo>
                    <a:pt x="1003301" y="635767"/>
                  </a:lnTo>
                  <a:lnTo>
                    <a:pt x="991281" y="638024"/>
                  </a:lnTo>
                  <a:lnTo>
                    <a:pt x="978581" y="640507"/>
                  </a:lnTo>
                  <a:lnTo>
                    <a:pt x="965428" y="642539"/>
                  </a:lnTo>
                  <a:lnTo>
                    <a:pt x="951821" y="644344"/>
                  </a:lnTo>
                  <a:lnTo>
                    <a:pt x="937987" y="646376"/>
                  </a:lnTo>
                  <a:lnTo>
                    <a:pt x="923699" y="647730"/>
                  </a:lnTo>
                  <a:lnTo>
                    <a:pt x="908958" y="649084"/>
                  </a:lnTo>
                  <a:lnTo>
                    <a:pt x="893990" y="650438"/>
                  </a:lnTo>
                  <a:lnTo>
                    <a:pt x="878796" y="651341"/>
                  </a:lnTo>
                  <a:lnTo>
                    <a:pt x="862921" y="652244"/>
                  </a:lnTo>
                  <a:lnTo>
                    <a:pt x="847046" y="652921"/>
                  </a:lnTo>
                  <a:lnTo>
                    <a:pt x="830944" y="653598"/>
                  </a:lnTo>
                  <a:lnTo>
                    <a:pt x="814615" y="654050"/>
                  </a:lnTo>
                  <a:lnTo>
                    <a:pt x="797833" y="654050"/>
                  </a:lnTo>
                  <a:lnTo>
                    <a:pt x="781051" y="654050"/>
                  </a:lnTo>
                  <a:lnTo>
                    <a:pt x="764722" y="653598"/>
                  </a:lnTo>
                  <a:lnTo>
                    <a:pt x="748620" y="652921"/>
                  </a:lnTo>
                  <a:lnTo>
                    <a:pt x="732745" y="652244"/>
                  </a:lnTo>
                  <a:lnTo>
                    <a:pt x="717097" y="651341"/>
                  </a:lnTo>
                  <a:lnTo>
                    <a:pt x="701903" y="650438"/>
                  </a:lnTo>
                  <a:lnTo>
                    <a:pt x="686935" y="649084"/>
                  </a:lnTo>
                  <a:lnTo>
                    <a:pt x="672194" y="647730"/>
                  </a:lnTo>
                  <a:lnTo>
                    <a:pt x="657906" y="646376"/>
                  </a:lnTo>
                  <a:lnTo>
                    <a:pt x="643845" y="644344"/>
                  </a:lnTo>
                  <a:lnTo>
                    <a:pt x="630238" y="642539"/>
                  </a:lnTo>
                  <a:lnTo>
                    <a:pt x="617085" y="640507"/>
                  </a:lnTo>
                  <a:lnTo>
                    <a:pt x="604611" y="638024"/>
                  </a:lnTo>
                  <a:lnTo>
                    <a:pt x="592365" y="635767"/>
                  </a:lnTo>
                  <a:lnTo>
                    <a:pt x="580572" y="633510"/>
                  </a:lnTo>
                  <a:lnTo>
                    <a:pt x="569460" y="630576"/>
                  </a:lnTo>
                  <a:lnTo>
                    <a:pt x="558574" y="627867"/>
                  </a:lnTo>
                  <a:lnTo>
                    <a:pt x="548595" y="625159"/>
                  </a:lnTo>
                  <a:lnTo>
                    <a:pt x="539070" y="621999"/>
                  </a:lnTo>
                  <a:lnTo>
                    <a:pt x="529772" y="619065"/>
                  </a:lnTo>
                  <a:lnTo>
                    <a:pt x="521381" y="615679"/>
                  </a:lnTo>
                  <a:lnTo>
                    <a:pt x="513670" y="612519"/>
                  </a:lnTo>
                  <a:lnTo>
                    <a:pt x="506640" y="609133"/>
                  </a:lnTo>
                  <a:lnTo>
                    <a:pt x="500063" y="605522"/>
                  </a:lnTo>
                  <a:lnTo>
                    <a:pt x="494393" y="601911"/>
                  </a:lnTo>
                  <a:lnTo>
                    <a:pt x="489177" y="598299"/>
                  </a:lnTo>
                  <a:lnTo>
                    <a:pt x="484868" y="594462"/>
                  </a:lnTo>
                  <a:lnTo>
                    <a:pt x="483054" y="592431"/>
                  </a:lnTo>
                  <a:lnTo>
                    <a:pt x="481240" y="590625"/>
                  </a:lnTo>
                  <a:lnTo>
                    <a:pt x="479879" y="588819"/>
                  </a:lnTo>
                  <a:lnTo>
                    <a:pt x="478518" y="586562"/>
                  </a:lnTo>
                  <a:lnTo>
                    <a:pt x="477158" y="584757"/>
                  </a:lnTo>
                  <a:lnTo>
                    <a:pt x="476251" y="582725"/>
                  </a:lnTo>
                  <a:lnTo>
                    <a:pt x="475570" y="580919"/>
                  </a:lnTo>
                  <a:lnTo>
                    <a:pt x="475117" y="578662"/>
                  </a:lnTo>
                  <a:lnTo>
                    <a:pt x="474890" y="576631"/>
                  </a:lnTo>
                  <a:lnTo>
                    <a:pt x="474663" y="574600"/>
                  </a:lnTo>
                  <a:lnTo>
                    <a:pt x="474663" y="495149"/>
                  </a:lnTo>
                  <a:lnTo>
                    <a:pt x="474890" y="493344"/>
                  </a:lnTo>
                  <a:lnTo>
                    <a:pt x="475117" y="491312"/>
                  </a:lnTo>
                  <a:lnTo>
                    <a:pt x="475570" y="489055"/>
                  </a:lnTo>
                  <a:lnTo>
                    <a:pt x="476251" y="487249"/>
                  </a:lnTo>
                  <a:lnTo>
                    <a:pt x="477158" y="485218"/>
                  </a:lnTo>
                  <a:lnTo>
                    <a:pt x="478518" y="483187"/>
                  </a:lnTo>
                  <a:lnTo>
                    <a:pt x="479879" y="481155"/>
                  </a:lnTo>
                  <a:lnTo>
                    <a:pt x="481240" y="479350"/>
                  </a:lnTo>
                  <a:lnTo>
                    <a:pt x="483054" y="477318"/>
                  </a:lnTo>
                  <a:lnTo>
                    <a:pt x="484868" y="475287"/>
                  </a:lnTo>
                  <a:lnTo>
                    <a:pt x="489177" y="471675"/>
                  </a:lnTo>
                  <a:lnTo>
                    <a:pt x="494393" y="467838"/>
                  </a:lnTo>
                  <a:lnTo>
                    <a:pt x="500063" y="464453"/>
                  </a:lnTo>
                  <a:lnTo>
                    <a:pt x="506640" y="460841"/>
                  </a:lnTo>
                  <a:lnTo>
                    <a:pt x="513670" y="457456"/>
                  </a:lnTo>
                  <a:lnTo>
                    <a:pt x="521381" y="454296"/>
                  </a:lnTo>
                  <a:lnTo>
                    <a:pt x="529772" y="450910"/>
                  </a:lnTo>
                  <a:lnTo>
                    <a:pt x="539070" y="447750"/>
                  </a:lnTo>
                  <a:lnTo>
                    <a:pt x="548595" y="444816"/>
                  </a:lnTo>
                  <a:lnTo>
                    <a:pt x="558574" y="441882"/>
                  </a:lnTo>
                  <a:lnTo>
                    <a:pt x="569460" y="438947"/>
                  </a:lnTo>
                  <a:lnTo>
                    <a:pt x="580572" y="436464"/>
                  </a:lnTo>
                  <a:lnTo>
                    <a:pt x="592365" y="433982"/>
                  </a:lnTo>
                  <a:lnTo>
                    <a:pt x="604611" y="431499"/>
                  </a:lnTo>
                  <a:lnTo>
                    <a:pt x="617085" y="429467"/>
                  </a:lnTo>
                  <a:lnTo>
                    <a:pt x="630238" y="427436"/>
                  </a:lnTo>
                  <a:lnTo>
                    <a:pt x="643845" y="425630"/>
                  </a:lnTo>
                  <a:lnTo>
                    <a:pt x="657906" y="423599"/>
                  </a:lnTo>
                  <a:lnTo>
                    <a:pt x="672194" y="422019"/>
                  </a:lnTo>
                  <a:lnTo>
                    <a:pt x="686935" y="420665"/>
                  </a:lnTo>
                  <a:lnTo>
                    <a:pt x="701903" y="419536"/>
                  </a:lnTo>
                  <a:lnTo>
                    <a:pt x="717097" y="418408"/>
                  </a:lnTo>
                  <a:lnTo>
                    <a:pt x="732745" y="417505"/>
                  </a:lnTo>
                  <a:lnTo>
                    <a:pt x="748620" y="416602"/>
                  </a:lnTo>
                  <a:lnTo>
                    <a:pt x="764722" y="416150"/>
                  </a:lnTo>
                  <a:lnTo>
                    <a:pt x="781051" y="415925"/>
                  </a:lnTo>
                  <a:close/>
                  <a:moveTo>
                    <a:pt x="994909" y="333375"/>
                  </a:moveTo>
                  <a:lnTo>
                    <a:pt x="995589" y="335421"/>
                  </a:lnTo>
                  <a:lnTo>
                    <a:pt x="996497" y="337468"/>
                  </a:lnTo>
                  <a:lnTo>
                    <a:pt x="997857" y="339287"/>
                  </a:lnTo>
                  <a:lnTo>
                    <a:pt x="998991" y="341107"/>
                  </a:lnTo>
                  <a:lnTo>
                    <a:pt x="1000352" y="343153"/>
                  </a:lnTo>
                  <a:lnTo>
                    <a:pt x="1001939" y="344745"/>
                  </a:lnTo>
                  <a:lnTo>
                    <a:pt x="1005795" y="348383"/>
                  </a:lnTo>
                  <a:lnTo>
                    <a:pt x="1010104" y="352022"/>
                  </a:lnTo>
                  <a:lnTo>
                    <a:pt x="1015320" y="355433"/>
                  </a:lnTo>
                  <a:lnTo>
                    <a:pt x="1020989" y="359072"/>
                  </a:lnTo>
                  <a:lnTo>
                    <a:pt x="1027339" y="362255"/>
                  </a:lnTo>
                  <a:lnTo>
                    <a:pt x="1033916" y="365666"/>
                  </a:lnTo>
                  <a:lnTo>
                    <a:pt x="1041400" y="368623"/>
                  </a:lnTo>
                  <a:lnTo>
                    <a:pt x="1049791" y="371579"/>
                  </a:lnTo>
                  <a:lnTo>
                    <a:pt x="1058182" y="374762"/>
                  </a:lnTo>
                  <a:lnTo>
                    <a:pt x="1067254" y="377491"/>
                  </a:lnTo>
                  <a:lnTo>
                    <a:pt x="1076779" y="380448"/>
                  </a:lnTo>
                  <a:lnTo>
                    <a:pt x="1086984" y="382949"/>
                  </a:lnTo>
                  <a:lnTo>
                    <a:pt x="1097643" y="385451"/>
                  </a:lnTo>
                  <a:lnTo>
                    <a:pt x="1108529" y="387952"/>
                  </a:lnTo>
                  <a:lnTo>
                    <a:pt x="1120095" y="390226"/>
                  </a:lnTo>
                  <a:lnTo>
                    <a:pt x="1131888" y="392273"/>
                  </a:lnTo>
                  <a:lnTo>
                    <a:pt x="1144134" y="394319"/>
                  </a:lnTo>
                  <a:lnTo>
                    <a:pt x="1156834" y="396366"/>
                  </a:lnTo>
                  <a:lnTo>
                    <a:pt x="1169988" y="397958"/>
                  </a:lnTo>
                  <a:lnTo>
                    <a:pt x="1183368" y="399550"/>
                  </a:lnTo>
                  <a:lnTo>
                    <a:pt x="1196975" y="400914"/>
                  </a:lnTo>
                  <a:lnTo>
                    <a:pt x="1211036" y="402506"/>
                  </a:lnTo>
                  <a:lnTo>
                    <a:pt x="1225324" y="403643"/>
                  </a:lnTo>
                  <a:lnTo>
                    <a:pt x="1240065" y="404553"/>
                  </a:lnTo>
                  <a:lnTo>
                    <a:pt x="1254806" y="405235"/>
                  </a:lnTo>
                  <a:lnTo>
                    <a:pt x="1270000" y="405917"/>
                  </a:lnTo>
                  <a:lnTo>
                    <a:pt x="1285422" y="406372"/>
                  </a:lnTo>
                  <a:lnTo>
                    <a:pt x="1301070" y="406599"/>
                  </a:lnTo>
                  <a:lnTo>
                    <a:pt x="1316945" y="406827"/>
                  </a:lnTo>
                  <a:lnTo>
                    <a:pt x="1332593" y="406599"/>
                  </a:lnTo>
                  <a:lnTo>
                    <a:pt x="1348241" y="406372"/>
                  </a:lnTo>
                  <a:lnTo>
                    <a:pt x="1363663" y="405917"/>
                  </a:lnTo>
                  <a:lnTo>
                    <a:pt x="1378858" y="405235"/>
                  </a:lnTo>
                  <a:lnTo>
                    <a:pt x="1393599" y="404553"/>
                  </a:lnTo>
                  <a:lnTo>
                    <a:pt x="1408340" y="403643"/>
                  </a:lnTo>
                  <a:lnTo>
                    <a:pt x="1422627" y="402506"/>
                  </a:lnTo>
                  <a:lnTo>
                    <a:pt x="1436688" y="400914"/>
                  </a:lnTo>
                  <a:lnTo>
                    <a:pt x="1450522" y="399550"/>
                  </a:lnTo>
                  <a:lnTo>
                    <a:pt x="1463676" y="397958"/>
                  </a:lnTo>
                  <a:lnTo>
                    <a:pt x="1476829" y="396366"/>
                  </a:lnTo>
                  <a:lnTo>
                    <a:pt x="1489529" y="394319"/>
                  </a:lnTo>
                  <a:lnTo>
                    <a:pt x="1502002" y="392273"/>
                  </a:lnTo>
                  <a:lnTo>
                    <a:pt x="1513568" y="390226"/>
                  </a:lnTo>
                  <a:lnTo>
                    <a:pt x="1525134" y="387952"/>
                  </a:lnTo>
                  <a:lnTo>
                    <a:pt x="1536247" y="385451"/>
                  </a:lnTo>
                  <a:lnTo>
                    <a:pt x="1546906" y="382949"/>
                  </a:lnTo>
                  <a:lnTo>
                    <a:pt x="1556885" y="380448"/>
                  </a:lnTo>
                  <a:lnTo>
                    <a:pt x="1566410" y="377491"/>
                  </a:lnTo>
                  <a:lnTo>
                    <a:pt x="1575481" y="374762"/>
                  </a:lnTo>
                  <a:lnTo>
                    <a:pt x="1584099" y="371579"/>
                  </a:lnTo>
                  <a:lnTo>
                    <a:pt x="1592263" y="368623"/>
                  </a:lnTo>
                  <a:lnTo>
                    <a:pt x="1599747" y="365666"/>
                  </a:lnTo>
                  <a:lnTo>
                    <a:pt x="1606551" y="362255"/>
                  </a:lnTo>
                  <a:lnTo>
                    <a:pt x="1612674" y="359072"/>
                  </a:lnTo>
                  <a:lnTo>
                    <a:pt x="1618343" y="355433"/>
                  </a:lnTo>
                  <a:lnTo>
                    <a:pt x="1623560" y="352022"/>
                  </a:lnTo>
                  <a:lnTo>
                    <a:pt x="1628095" y="348383"/>
                  </a:lnTo>
                  <a:lnTo>
                    <a:pt x="1631724" y="344745"/>
                  </a:lnTo>
                  <a:lnTo>
                    <a:pt x="1633311" y="343153"/>
                  </a:lnTo>
                  <a:lnTo>
                    <a:pt x="1634672" y="341107"/>
                  </a:lnTo>
                  <a:lnTo>
                    <a:pt x="1636033" y="339287"/>
                  </a:lnTo>
                  <a:lnTo>
                    <a:pt x="1637167" y="337468"/>
                  </a:lnTo>
                  <a:lnTo>
                    <a:pt x="1638074" y="335421"/>
                  </a:lnTo>
                  <a:lnTo>
                    <a:pt x="1638754" y="333375"/>
                  </a:lnTo>
                  <a:lnTo>
                    <a:pt x="1639661" y="336786"/>
                  </a:lnTo>
                  <a:lnTo>
                    <a:pt x="1639888" y="338378"/>
                  </a:lnTo>
                  <a:lnTo>
                    <a:pt x="1639888" y="340197"/>
                  </a:lnTo>
                  <a:lnTo>
                    <a:pt x="1639888" y="420244"/>
                  </a:lnTo>
                  <a:lnTo>
                    <a:pt x="1639888" y="422063"/>
                  </a:lnTo>
                  <a:lnTo>
                    <a:pt x="1639435" y="424337"/>
                  </a:lnTo>
                  <a:lnTo>
                    <a:pt x="1638981" y="426383"/>
                  </a:lnTo>
                  <a:lnTo>
                    <a:pt x="1638301" y="428203"/>
                  </a:lnTo>
                  <a:lnTo>
                    <a:pt x="1637394" y="430249"/>
                  </a:lnTo>
                  <a:lnTo>
                    <a:pt x="1636260" y="432296"/>
                  </a:lnTo>
                  <a:lnTo>
                    <a:pt x="1634899" y="434343"/>
                  </a:lnTo>
                  <a:lnTo>
                    <a:pt x="1633311" y="436162"/>
                  </a:lnTo>
                  <a:lnTo>
                    <a:pt x="1631724" y="438209"/>
                  </a:lnTo>
                  <a:lnTo>
                    <a:pt x="1629910" y="440255"/>
                  </a:lnTo>
                  <a:lnTo>
                    <a:pt x="1625374" y="443894"/>
                  </a:lnTo>
                  <a:lnTo>
                    <a:pt x="1620158" y="447760"/>
                  </a:lnTo>
                  <a:lnTo>
                    <a:pt x="1614715" y="451171"/>
                  </a:lnTo>
                  <a:lnTo>
                    <a:pt x="1608138" y="454809"/>
                  </a:lnTo>
                  <a:lnTo>
                    <a:pt x="1600881" y="458220"/>
                  </a:lnTo>
                  <a:lnTo>
                    <a:pt x="1593170" y="461631"/>
                  </a:lnTo>
                  <a:lnTo>
                    <a:pt x="1584779" y="464815"/>
                  </a:lnTo>
                  <a:lnTo>
                    <a:pt x="1575708" y="467771"/>
                  </a:lnTo>
                  <a:lnTo>
                    <a:pt x="1566183" y="470955"/>
                  </a:lnTo>
                  <a:lnTo>
                    <a:pt x="1555977" y="473911"/>
                  </a:lnTo>
                  <a:lnTo>
                    <a:pt x="1545318" y="476867"/>
                  </a:lnTo>
                  <a:lnTo>
                    <a:pt x="1534206" y="479369"/>
                  </a:lnTo>
                  <a:lnTo>
                    <a:pt x="1522413" y="481870"/>
                  </a:lnTo>
                  <a:lnTo>
                    <a:pt x="1510167" y="484372"/>
                  </a:lnTo>
                  <a:lnTo>
                    <a:pt x="1497467" y="486418"/>
                  </a:lnTo>
                  <a:lnTo>
                    <a:pt x="1484313" y="488465"/>
                  </a:lnTo>
                  <a:lnTo>
                    <a:pt x="1470706" y="490284"/>
                  </a:lnTo>
                  <a:lnTo>
                    <a:pt x="1456872" y="492331"/>
                  </a:lnTo>
                  <a:lnTo>
                    <a:pt x="1442811" y="493923"/>
                  </a:lnTo>
                  <a:lnTo>
                    <a:pt x="1428070" y="495287"/>
                  </a:lnTo>
                  <a:lnTo>
                    <a:pt x="1413102" y="496424"/>
                  </a:lnTo>
                  <a:lnTo>
                    <a:pt x="1397454" y="497561"/>
                  </a:lnTo>
                  <a:lnTo>
                    <a:pt x="1381806" y="498698"/>
                  </a:lnTo>
                  <a:lnTo>
                    <a:pt x="1365931" y="499381"/>
                  </a:lnTo>
                  <a:lnTo>
                    <a:pt x="1349829" y="499835"/>
                  </a:lnTo>
                  <a:lnTo>
                    <a:pt x="1333500" y="500063"/>
                  </a:lnTo>
                  <a:lnTo>
                    <a:pt x="1316945" y="500063"/>
                  </a:lnTo>
                  <a:lnTo>
                    <a:pt x="1295854" y="500063"/>
                  </a:lnTo>
                  <a:lnTo>
                    <a:pt x="1275216" y="499608"/>
                  </a:lnTo>
                  <a:lnTo>
                    <a:pt x="1255032" y="498698"/>
                  </a:lnTo>
                  <a:lnTo>
                    <a:pt x="1235302" y="497334"/>
                  </a:lnTo>
                  <a:lnTo>
                    <a:pt x="1216025" y="495969"/>
                  </a:lnTo>
                  <a:lnTo>
                    <a:pt x="1197202" y="494378"/>
                  </a:lnTo>
                  <a:lnTo>
                    <a:pt x="1179059" y="492558"/>
                  </a:lnTo>
                  <a:lnTo>
                    <a:pt x="1161597" y="490057"/>
                  </a:lnTo>
                  <a:lnTo>
                    <a:pt x="1161597" y="489147"/>
                  </a:lnTo>
                  <a:lnTo>
                    <a:pt x="1161597" y="455264"/>
                  </a:lnTo>
                  <a:lnTo>
                    <a:pt x="1161370" y="452308"/>
                  </a:lnTo>
                  <a:lnTo>
                    <a:pt x="1160463" y="449579"/>
                  </a:lnTo>
                  <a:lnTo>
                    <a:pt x="1159556" y="447077"/>
                  </a:lnTo>
                  <a:lnTo>
                    <a:pt x="1158195" y="444121"/>
                  </a:lnTo>
                  <a:lnTo>
                    <a:pt x="1156607" y="441392"/>
                  </a:lnTo>
                  <a:lnTo>
                    <a:pt x="1154566" y="438663"/>
                  </a:lnTo>
                  <a:lnTo>
                    <a:pt x="1152072" y="436162"/>
                  </a:lnTo>
                  <a:lnTo>
                    <a:pt x="1149350" y="433433"/>
                  </a:lnTo>
                  <a:lnTo>
                    <a:pt x="1146175" y="430704"/>
                  </a:lnTo>
                  <a:lnTo>
                    <a:pt x="1142547" y="428430"/>
                  </a:lnTo>
                  <a:lnTo>
                    <a:pt x="1138918" y="425929"/>
                  </a:lnTo>
                  <a:lnTo>
                    <a:pt x="1134836" y="423200"/>
                  </a:lnTo>
                  <a:lnTo>
                    <a:pt x="1130300" y="420926"/>
                  </a:lnTo>
                  <a:lnTo>
                    <a:pt x="1125538" y="418652"/>
                  </a:lnTo>
                  <a:lnTo>
                    <a:pt x="1120322" y="416150"/>
                  </a:lnTo>
                  <a:lnTo>
                    <a:pt x="1115106" y="413876"/>
                  </a:lnTo>
                  <a:lnTo>
                    <a:pt x="1109436" y="411830"/>
                  </a:lnTo>
                  <a:lnTo>
                    <a:pt x="1103539" y="409555"/>
                  </a:lnTo>
                  <a:lnTo>
                    <a:pt x="1090613" y="405235"/>
                  </a:lnTo>
                  <a:lnTo>
                    <a:pt x="1076779" y="401141"/>
                  </a:lnTo>
                  <a:lnTo>
                    <a:pt x="1062038" y="397503"/>
                  </a:lnTo>
                  <a:lnTo>
                    <a:pt x="1046389" y="393865"/>
                  </a:lnTo>
                  <a:lnTo>
                    <a:pt x="1029607" y="390908"/>
                  </a:lnTo>
                  <a:lnTo>
                    <a:pt x="1011918" y="387952"/>
                  </a:lnTo>
                  <a:lnTo>
                    <a:pt x="993775" y="384996"/>
                  </a:lnTo>
                  <a:lnTo>
                    <a:pt x="993775" y="340197"/>
                  </a:lnTo>
                  <a:lnTo>
                    <a:pt x="993775" y="338378"/>
                  </a:lnTo>
                  <a:lnTo>
                    <a:pt x="994002" y="336786"/>
                  </a:lnTo>
                  <a:lnTo>
                    <a:pt x="994909" y="333375"/>
                  </a:lnTo>
                  <a:close/>
                  <a:moveTo>
                    <a:pt x="996723" y="203200"/>
                  </a:moveTo>
                  <a:lnTo>
                    <a:pt x="998084" y="205026"/>
                  </a:lnTo>
                  <a:lnTo>
                    <a:pt x="999218" y="206624"/>
                  </a:lnTo>
                  <a:lnTo>
                    <a:pt x="1002166" y="210505"/>
                  </a:lnTo>
                  <a:lnTo>
                    <a:pt x="1005795" y="213930"/>
                  </a:lnTo>
                  <a:lnTo>
                    <a:pt x="1010104" y="217354"/>
                  </a:lnTo>
                  <a:lnTo>
                    <a:pt x="1014866" y="220779"/>
                  </a:lnTo>
                  <a:lnTo>
                    <a:pt x="1020536" y="224203"/>
                  </a:lnTo>
                  <a:lnTo>
                    <a:pt x="1026206" y="227399"/>
                  </a:lnTo>
                  <a:lnTo>
                    <a:pt x="1032782" y="230367"/>
                  </a:lnTo>
                  <a:lnTo>
                    <a:pt x="1040039" y="233563"/>
                  </a:lnTo>
                  <a:lnTo>
                    <a:pt x="1047523" y="236531"/>
                  </a:lnTo>
                  <a:lnTo>
                    <a:pt x="1055688" y="239499"/>
                  </a:lnTo>
                  <a:lnTo>
                    <a:pt x="1064532" y="242238"/>
                  </a:lnTo>
                  <a:lnTo>
                    <a:pt x="1073604" y="244978"/>
                  </a:lnTo>
                  <a:lnTo>
                    <a:pt x="1083129" y="247717"/>
                  </a:lnTo>
                  <a:lnTo>
                    <a:pt x="1093107" y="250000"/>
                  </a:lnTo>
                  <a:lnTo>
                    <a:pt x="1103539" y="252512"/>
                  </a:lnTo>
                  <a:lnTo>
                    <a:pt x="1114425" y="254795"/>
                  </a:lnTo>
                  <a:lnTo>
                    <a:pt x="1125765" y="256849"/>
                  </a:lnTo>
                  <a:lnTo>
                    <a:pt x="1137331" y="258904"/>
                  </a:lnTo>
                  <a:lnTo>
                    <a:pt x="1149350" y="260730"/>
                  </a:lnTo>
                  <a:lnTo>
                    <a:pt x="1161823" y="262785"/>
                  </a:lnTo>
                  <a:lnTo>
                    <a:pt x="1174523" y="264383"/>
                  </a:lnTo>
                  <a:lnTo>
                    <a:pt x="1187450" y="265753"/>
                  </a:lnTo>
                  <a:lnTo>
                    <a:pt x="1200831" y="267123"/>
                  </a:lnTo>
                  <a:lnTo>
                    <a:pt x="1214665" y="268492"/>
                  </a:lnTo>
                  <a:lnTo>
                    <a:pt x="1228499" y="269405"/>
                  </a:lnTo>
                  <a:lnTo>
                    <a:pt x="1242786" y="270319"/>
                  </a:lnTo>
                  <a:lnTo>
                    <a:pt x="1256847" y="271232"/>
                  </a:lnTo>
                  <a:lnTo>
                    <a:pt x="1271588" y="271688"/>
                  </a:lnTo>
                  <a:lnTo>
                    <a:pt x="1286329" y="272145"/>
                  </a:lnTo>
                  <a:lnTo>
                    <a:pt x="1301750" y="272373"/>
                  </a:lnTo>
                  <a:lnTo>
                    <a:pt x="1316945" y="272373"/>
                  </a:lnTo>
                  <a:lnTo>
                    <a:pt x="1332140" y="272373"/>
                  </a:lnTo>
                  <a:lnTo>
                    <a:pt x="1347334" y="272145"/>
                  </a:lnTo>
                  <a:lnTo>
                    <a:pt x="1362075" y="271688"/>
                  </a:lnTo>
                  <a:lnTo>
                    <a:pt x="1376817" y="271232"/>
                  </a:lnTo>
                  <a:lnTo>
                    <a:pt x="1391104" y="270319"/>
                  </a:lnTo>
                  <a:lnTo>
                    <a:pt x="1405165" y="269405"/>
                  </a:lnTo>
                  <a:lnTo>
                    <a:pt x="1418999" y="268492"/>
                  </a:lnTo>
                  <a:lnTo>
                    <a:pt x="1432833" y="267123"/>
                  </a:lnTo>
                  <a:lnTo>
                    <a:pt x="1446213" y="265753"/>
                  </a:lnTo>
                  <a:lnTo>
                    <a:pt x="1459140" y="264383"/>
                  </a:lnTo>
                  <a:lnTo>
                    <a:pt x="1471840" y="262785"/>
                  </a:lnTo>
                  <a:lnTo>
                    <a:pt x="1484313" y="260730"/>
                  </a:lnTo>
                  <a:lnTo>
                    <a:pt x="1496333" y="258904"/>
                  </a:lnTo>
                  <a:lnTo>
                    <a:pt x="1507899" y="256849"/>
                  </a:lnTo>
                  <a:lnTo>
                    <a:pt x="1519238" y="254795"/>
                  </a:lnTo>
                  <a:lnTo>
                    <a:pt x="1530124" y="252512"/>
                  </a:lnTo>
                  <a:lnTo>
                    <a:pt x="1540556" y="250000"/>
                  </a:lnTo>
                  <a:lnTo>
                    <a:pt x="1550535" y="247717"/>
                  </a:lnTo>
                  <a:lnTo>
                    <a:pt x="1560060" y="244978"/>
                  </a:lnTo>
                  <a:lnTo>
                    <a:pt x="1569358" y="242238"/>
                  </a:lnTo>
                  <a:lnTo>
                    <a:pt x="1577976" y="239499"/>
                  </a:lnTo>
                  <a:lnTo>
                    <a:pt x="1586140" y="236531"/>
                  </a:lnTo>
                  <a:lnTo>
                    <a:pt x="1593624" y="233563"/>
                  </a:lnTo>
                  <a:lnTo>
                    <a:pt x="1600881" y="230367"/>
                  </a:lnTo>
                  <a:lnTo>
                    <a:pt x="1607458" y="227399"/>
                  </a:lnTo>
                  <a:lnTo>
                    <a:pt x="1613354" y="224203"/>
                  </a:lnTo>
                  <a:lnTo>
                    <a:pt x="1618797" y="220779"/>
                  </a:lnTo>
                  <a:lnTo>
                    <a:pt x="1623560" y="217354"/>
                  </a:lnTo>
                  <a:lnTo>
                    <a:pt x="1628095" y="213930"/>
                  </a:lnTo>
                  <a:lnTo>
                    <a:pt x="1631497" y="210505"/>
                  </a:lnTo>
                  <a:lnTo>
                    <a:pt x="1634445" y="206624"/>
                  </a:lnTo>
                  <a:lnTo>
                    <a:pt x="1635806" y="205026"/>
                  </a:lnTo>
                  <a:lnTo>
                    <a:pt x="1636940" y="203200"/>
                  </a:lnTo>
                  <a:lnTo>
                    <a:pt x="1638301" y="205711"/>
                  </a:lnTo>
                  <a:lnTo>
                    <a:pt x="1639208" y="208451"/>
                  </a:lnTo>
                  <a:lnTo>
                    <a:pt x="1639661" y="211418"/>
                  </a:lnTo>
                  <a:lnTo>
                    <a:pt x="1639888" y="213930"/>
                  </a:lnTo>
                  <a:lnTo>
                    <a:pt x="1639888" y="294290"/>
                  </a:lnTo>
                  <a:lnTo>
                    <a:pt x="1639888" y="296344"/>
                  </a:lnTo>
                  <a:lnTo>
                    <a:pt x="1639435" y="298627"/>
                  </a:lnTo>
                  <a:lnTo>
                    <a:pt x="1638981" y="300682"/>
                  </a:lnTo>
                  <a:lnTo>
                    <a:pt x="1638301" y="302508"/>
                  </a:lnTo>
                  <a:lnTo>
                    <a:pt x="1637394" y="304563"/>
                  </a:lnTo>
                  <a:lnTo>
                    <a:pt x="1636260" y="306618"/>
                  </a:lnTo>
                  <a:lnTo>
                    <a:pt x="1634899" y="308672"/>
                  </a:lnTo>
                  <a:lnTo>
                    <a:pt x="1633311" y="310499"/>
                  </a:lnTo>
                  <a:lnTo>
                    <a:pt x="1631724" y="312325"/>
                  </a:lnTo>
                  <a:lnTo>
                    <a:pt x="1629910" y="314608"/>
                  </a:lnTo>
                  <a:lnTo>
                    <a:pt x="1625374" y="318261"/>
                  </a:lnTo>
                  <a:lnTo>
                    <a:pt x="1620158" y="322142"/>
                  </a:lnTo>
                  <a:lnTo>
                    <a:pt x="1614715" y="325566"/>
                  </a:lnTo>
                  <a:lnTo>
                    <a:pt x="1608138" y="329219"/>
                  </a:lnTo>
                  <a:lnTo>
                    <a:pt x="1600881" y="332643"/>
                  </a:lnTo>
                  <a:lnTo>
                    <a:pt x="1593170" y="336068"/>
                  </a:lnTo>
                  <a:lnTo>
                    <a:pt x="1584779" y="339264"/>
                  </a:lnTo>
                  <a:lnTo>
                    <a:pt x="1575708" y="342232"/>
                  </a:lnTo>
                  <a:lnTo>
                    <a:pt x="1566183" y="345428"/>
                  </a:lnTo>
                  <a:lnTo>
                    <a:pt x="1555977" y="348396"/>
                  </a:lnTo>
                  <a:lnTo>
                    <a:pt x="1545318" y="351135"/>
                  </a:lnTo>
                  <a:lnTo>
                    <a:pt x="1534206" y="353875"/>
                  </a:lnTo>
                  <a:lnTo>
                    <a:pt x="1522413" y="356158"/>
                  </a:lnTo>
                  <a:lnTo>
                    <a:pt x="1510167" y="358897"/>
                  </a:lnTo>
                  <a:lnTo>
                    <a:pt x="1497467" y="360952"/>
                  </a:lnTo>
                  <a:lnTo>
                    <a:pt x="1484313" y="363007"/>
                  </a:lnTo>
                  <a:lnTo>
                    <a:pt x="1470706" y="364833"/>
                  </a:lnTo>
                  <a:lnTo>
                    <a:pt x="1456872" y="366888"/>
                  </a:lnTo>
                  <a:lnTo>
                    <a:pt x="1442811" y="368257"/>
                  </a:lnTo>
                  <a:lnTo>
                    <a:pt x="1428070" y="369856"/>
                  </a:lnTo>
                  <a:lnTo>
                    <a:pt x="1413102" y="370997"/>
                  </a:lnTo>
                  <a:lnTo>
                    <a:pt x="1397454" y="372139"/>
                  </a:lnTo>
                  <a:lnTo>
                    <a:pt x="1381806" y="373052"/>
                  </a:lnTo>
                  <a:lnTo>
                    <a:pt x="1365931" y="373737"/>
                  </a:lnTo>
                  <a:lnTo>
                    <a:pt x="1349829" y="374193"/>
                  </a:lnTo>
                  <a:lnTo>
                    <a:pt x="1333500" y="374650"/>
                  </a:lnTo>
                  <a:lnTo>
                    <a:pt x="1316945" y="374650"/>
                  </a:lnTo>
                  <a:lnTo>
                    <a:pt x="1300163" y="374650"/>
                  </a:lnTo>
                  <a:lnTo>
                    <a:pt x="1283834" y="374193"/>
                  </a:lnTo>
                  <a:lnTo>
                    <a:pt x="1267732" y="373737"/>
                  </a:lnTo>
                  <a:lnTo>
                    <a:pt x="1251857" y="373052"/>
                  </a:lnTo>
                  <a:lnTo>
                    <a:pt x="1236209" y="372139"/>
                  </a:lnTo>
                  <a:lnTo>
                    <a:pt x="1220788" y="370997"/>
                  </a:lnTo>
                  <a:lnTo>
                    <a:pt x="1205820" y="369856"/>
                  </a:lnTo>
                  <a:lnTo>
                    <a:pt x="1191079" y="368257"/>
                  </a:lnTo>
                  <a:lnTo>
                    <a:pt x="1176791" y="366888"/>
                  </a:lnTo>
                  <a:lnTo>
                    <a:pt x="1162957" y="364833"/>
                  </a:lnTo>
                  <a:lnTo>
                    <a:pt x="1149350" y="363007"/>
                  </a:lnTo>
                  <a:lnTo>
                    <a:pt x="1136197" y="360952"/>
                  </a:lnTo>
                  <a:lnTo>
                    <a:pt x="1123723" y="358897"/>
                  </a:lnTo>
                  <a:lnTo>
                    <a:pt x="1111477" y="356158"/>
                  </a:lnTo>
                  <a:lnTo>
                    <a:pt x="1099457" y="353875"/>
                  </a:lnTo>
                  <a:lnTo>
                    <a:pt x="1088345" y="351135"/>
                  </a:lnTo>
                  <a:lnTo>
                    <a:pt x="1077686" y="348396"/>
                  </a:lnTo>
                  <a:lnTo>
                    <a:pt x="1067481" y="345428"/>
                  </a:lnTo>
                  <a:lnTo>
                    <a:pt x="1057956" y="342232"/>
                  </a:lnTo>
                  <a:lnTo>
                    <a:pt x="1048884" y="339264"/>
                  </a:lnTo>
                  <a:lnTo>
                    <a:pt x="1040493" y="336068"/>
                  </a:lnTo>
                  <a:lnTo>
                    <a:pt x="1032782" y="332643"/>
                  </a:lnTo>
                  <a:lnTo>
                    <a:pt x="1025525" y="329219"/>
                  </a:lnTo>
                  <a:lnTo>
                    <a:pt x="1018948" y="325566"/>
                  </a:lnTo>
                  <a:lnTo>
                    <a:pt x="1013505" y="322142"/>
                  </a:lnTo>
                  <a:lnTo>
                    <a:pt x="1008289" y="318261"/>
                  </a:lnTo>
                  <a:lnTo>
                    <a:pt x="1003754" y="314608"/>
                  </a:lnTo>
                  <a:lnTo>
                    <a:pt x="1001939" y="312325"/>
                  </a:lnTo>
                  <a:lnTo>
                    <a:pt x="1000352" y="310499"/>
                  </a:lnTo>
                  <a:lnTo>
                    <a:pt x="998991" y="308672"/>
                  </a:lnTo>
                  <a:lnTo>
                    <a:pt x="997630" y="306618"/>
                  </a:lnTo>
                  <a:lnTo>
                    <a:pt x="996270" y="304563"/>
                  </a:lnTo>
                  <a:lnTo>
                    <a:pt x="995363" y="302508"/>
                  </a:lnTo>
                  <a:lnTo>
                    <a:pt x="994682" y="300682"/>
                  </a:lnTo>
                  <a:lnTo>
                    <a:pt x="994229" y="298627"/>
                  </a:lnTo>
                  <a:lnTo>
                    <a:pt x="993775" y="296344"/>
                  </a:lnTo>
                  <a:lnTo>
                    <a:pt x="993775" y="294290"/>
                  </a:lnTo>
                  <a:lnTo>
                    <a:pt x="993775" y="213930"/>
                  </a:lnTo>
                  <a:lnTo>
                    <a:pt x="994002" y="211418"/>
                  </a:lnTo>
                  <a:lnTo>
                    <a:pt x="994455" y="208451"/>
                  </a:lnTo>
                  <a:lnTo>
                    <a:pt x="995589" y="205711"/>
                  </a:lnTo>
                  <a:lnTo>
                    <a:pt x="996723" y="203200"/>
                  </a:lnTo>
                  <a:close/>
                  <a:moveTo>
                    <a:pt x="1300163" y="0"/>
                  </a:moveTo>
                  <a:lnTo>
                    <a:pt x="1316945" y="0"/>
                  </a:lnTo>
                  <a:lnTo>
                    <a:pt x="1333500" y="0"/>
                  </a:lnTo>
                  <a:lnTo>
                    <a:pt x="1349829" y="451"/>
                  </a:lnTo>
                  <a:lnTo>
                    <a:pt x="1365931" y="903"/>
                  </a:lnTo>
                  <a:lnTo>
                    <a:pt x="1381806" y="1580"/>
                  </a:lnTo>
                  <a:lnTo>
                    <a:pt x="1397454" y="2708"/>
                  </a:lnTo>
                  <a:lnTo>
                    <a:pt x="1413102" y="3611"/>
                  </a:lnTo>
                  <a:lnTo>
                    <a:pt x="1428070" y="4965"/>
                  </a:lnTo>
                  <a:lnTo>
                    <a:pt x="1442811" y="6320"/>
                  </a:lnTo>
                  <a:lnTo>
                    <a:pt x="1456872" y="7900"/>
                  </a:lnTo>
                  <a:lnTo>
                    <a:pt x="1470706" y="9480"/>
                  </a:lnTo>
                  <a:lnTo>
                    <a:pt x="1484313" y="11511"/>
                  </a:lnTo>
                  <a:lnTo>
                    <a:pt x="1497467" y="13542"/>
                  </a:lnTo>
                  <a:lnTo>
                    <a:pt x="1510167" y="15800"/>
                  </a:lnTo>
                  <a:lnTo>
                    <a:pt x="1522413" y="18282"/>
                  </a:lnTo>
                  <a:lnTo>
                    <a:pt x="1534206" y="20765"/>
                  </a:lnTo>
                  <a:lnTo>
                    <a:pt x="1545318" y="23248"/>
                  </a:lnTo>
                  <a:lnTo>
                    <a:pt x="1555977" y="26182"/>
                  </a:lnTo>
                  <a:lnTo>
                    <a:pt x="1566183" y="28891"/>
                  </a:lnTo>
                  <a:lnTo>
                    <a:pt x="1575708" y="32051"/>
                  </a:lnTo>
                  <a:lnTo>
                    <a:pt x="1584779" y="34985"/>
                  </a:lnTo>
                  <a:lnTo>
                    <a:pt x="1593170" y="38145"/>
                  </a:lnTo>
                  <a:lnTo>
                    <a:pt x="1600881" y="41531"/>
                  </a:lnTo>
                  <a:lnTo>
                    <a:pt x="1608138" y="44916"/>
                  </a:lnTo>
                  <a:lnTo>
                    <a:pt x="1614715" y="48528"/>
                  </a:lnTo>
                  <a:lnTo>
                    <a:pt x="1620158" y="52139"/>
                  </a:lnTo>
                  <a:lnTo>
                    <a:pt x="1625374" y="55976"/>
                  </a:lnTo>
                  <a:lnTo>
                    <a:pt x="1629910" y="59587"/>
                  </a:lnTo>
                  <a:lnTo>
                    <a:pt x="1631724" y="61619"/>
                  </a:lnTo>
                  <a:lnTo>
                    <a:pt x="1633311" y="63425"/>
                  </a:lnTo>
                  <a:lnTo>
                    <a:pt x="1634899" y="65456"/>
                  </a:lnTo>
                  <a:lnTo>
                    <a:pt x="1636260" y="67262"/>
                  </a:lnTo>
                  <a:lnTo>
                    <a:pt x="1637394" y="69519"/>
                  </a:lnTo>
                  <a:lnTo>
                    <a:pt x="1638301" y="71324"/>
                  </a:lnTo>
                  <a:lnTo>
                    <a:pt x="1638981" y="73356"/>
                  </a:lnTo>
                  <a:lnTo>
                    <a:pt x="1639435" y="75161"/>
                  </a:lnTo>
                  <a:lnTo>
                    <a:pt x="1639888" y="77419"/>
                  </a:lnTo>
                  <a:lnTo>
                    <a:pt x="1639888" y="79450"/>
                  </a:lnTo>
                  <a:lnTo>
                    <a:pt x="1639888" y="158900"/>
                  </a:lnTo>
                  <a:lnTo>
                    <a:pt x="1639888" y="160932"/>
                  </a:lnTo>
                  <a:lnTo>
                    <a:pt x="1639435" y="162737"/>
                  </a:lnTo>
                  <a:lnTo>
                    <a:pt x="1638981" y="164994"/>
                  </a:lnTo>
                  <a:lnTo>
                    <a:pt x="1638301" y="167026"/>
                  </a:lnTo>
                  <a:lnTo>
                    <a:pt x="1637394" y="168832"/>
                  </a:lnTo>
                  <a:lnTo>
                    <a:pt x="1636260" y="170863"/>
                  </a:lnTo>
                  <a:lnTo>
                    <a:pt x="1634899" y="172894"/>
                  </a:lnTo>
                  <a:lnTo>
                    <a:pt x="1633311" y="174926"/>
                  </a:lnTo>
                  <a:lnTo>
                    <a:pt x="1631724" y="176731"/>
                  </a:lnTo>
                  <a:lnTo>
                    <a:pt x="1629910" y="178537"/>
                  </a:lnTo>
                  <a:lnTo>
                    <a:pt x="1625374" y="182374"/>
                  </a:lnTo>
                  <a:lnTo>
                    <a:pt x="1620158" y="185986"/>
                  </a:lnTo>
                  <a:lnTo>
                    <a:pt x="1614715" y="189823"/>
                  </a:lnTo>
                  <a:lnTo>
                    <a:pt x="1608138" y="193208"/>
                  </a:lnTo>
                  <a:lnTo>
                    <a:pt x="1600881" y="196594"/>
                  </a:lnTo>
                  <a:lnTo>
                    <a:pt x="1593170" y="199980"/>
                  </a:lnTo>
                  <a:lnTo>
                    <a:pt x="1584779" y="203140"/>
                  </a:lnTo>
                  <a:lnTo>
                    <a:pt x="1575708" y="206300"/>
                  </a:lnTo>
                  <a:lnTo>
                    <a:pt x="1566183" y="209459"/>
                  </a:lnTo>
                  <a:lnTo>
                    <a:pt x="1555977" y="212168"/>
                  </a:lnTo>
                  <a:lnTo>
                    <a:pt x="1545318" y="214877"/>
                  </a:lnTo>
                  <a:lnTo>
                    <a:pt x="1534206" y="217585"/>
                  </a:lnTo>
                  <a:lnTo>
                    <a:pt x="1522413" y="220068"/>
                  </a:lnTo>
                  <a:lnTo>
                    <a:pt x="1510167" y="222325"/>
                  </a:lnTo>
                  <a:lnTo>
                    <a:pt x="1497467" y="224808"/>
                  </a:lnTo>
                  <a:lnTo>
                    <a:pt x="1484313" y="226614"/>
                  </a:lnTo>
                  <a:lnTo>
                    <a:pt x="1470706" y="228645"/>
                  </a:lnTo>
                  <a:lnTo>
                    <a:pt x="1456872" y="230225"/>
                  </a:lnTo>
                  <a:lnTo>
                    <a:pt x="1442811" y="232031"/>
                  </a:lnTo>
                  <a:lnTo>
                    <a:pt x="1428070" y="233385"/>
                  </a:lnTo>
                  <a:lnTo>
                    <a:pt x="1413102" y="234513"/>
                  </a:lnTo>
                  <a:lnTo>
                    <a:pt x="1397454" y="235642"/>
                  </a:lnTo>
                  <a:lnTo>
                    <a:pt x="1381806" y="236545"/>
                  </a:lnTo>
                  <a:lnTo>
                    <a:pt x="1365931" y="237222"/>
                  </a:lnTo>
                  <a:lnTo>
                    <a:pt x="1349829" y="237673"/>
                  </a:lnTo>
                  <a:lnTo>
                    <a:pt x="1333500" y="237899"/>
                  </a:lnTo>
                  <a:lnTo>
                    <a:pt x="1316945" y="238125"/>
                  </a:lnTo>
                  <a:lnTo>
                    <a:pt x="1300163" y="237899"/>
                  </a:lnTo>
                  <a:lnTo>
                    <a:pt x="1283834" y="237673"/>
                  </a:lnTo>
                  <a:lnTo>
                    <a:pt x="1267732" y="237222"/>
                  </a:lnTo>
                  <a:lnTo>
                    <a:pt x="1251857" y="236545"/>
                  </a:lnTo>
                  <a:lnTo>
                    <a:pt x="1236209" y="235642"/>
                  </a:lnTo>
                  <a:lnTo>
                    <a:pt x="1220788" y="234513"/>
                  </a:lnTo>
                  <a:lnTo>
                    <a:pt x="1205820" y="233385"/>
                  </a:lnTo>
                  <a:lnTo>
                    <a:pt x="1191079" y="232031"/>
                  </a:lnTo>
                  <a:lnTo>
                    <a:pt x="1176791" y="230225"/>
                  </a:lnTo>
                  <a:lnTo>
                    <a:pt x="1162957" y="228645"/>
                  </a:lnTo>
                  <a:lnTo>
                    <a:pt x="1149350" y="226614"/>
                  </a:lnTo>
                  <a:lnTo>
                    <a:pt x="1136197" y="224808"/>
                  </a:lnTo>
                  <a:lnTo>
                    <a:pt x="1123723" y="222325"/>
                  </a:lnTo>
                  <a:lnTo>
                    <a:pt x="1111477" y="220068"/>
                  </a:lnTo>
                  <a:lnTo>
                    <a:pt x="1099457" y="217585"/>
                  </a:lnTo>
                  <a:lnTo>
                    <a:pt x="1088345" y="214877"/>
                  </a:lnTo>
                  <a:lnTo>
                    <a:pt x="1077686" y="212168"/>
                  </a:lnTo>
                  <a:lnTo>
                    <a:pt x="1067481" y="209459"/>
                  </a:lnTo>
                  <a:lnTo>
                    <a:pt x="1057956" y="206300"/>
                  </a:lnTo>
                  <a:lnTo>
                    <a:pt x="1048884" y="203140"/>
                  </a:lnTo>
                  <a:lnTo>
                    <a:pt x="1040493" y="199980"/>
                  </a:lnTo>
                  <a:lnTo>
                    <a:pt x="1032782" y="196594"/>
                  </a:lnTo>
                  <a:lnTo>
                    <a:pt x="1025525" y="193208"/>
                  </a:lnTo>
                  <a:lnTo>
                    <a:pt x="1018948" y="189823"/>
                  </a:lnTo>
                  <a:lnTo>
                    <a:pt x="1013505" y="185986"/>
                  </a:lnTo>
                  <a:lnTo>
                    <a:pt x="1008289" y="182374"/>
                  </a:lnTo>
                  <a:lnTo>
                    <a:pt x="1003754" y="178537"/>
                  </a:lnTo>
                  <a:lnTo>
                    <a:pt x="1001939" y="176731"/>
                  </a:lnTo>
                  <a:lnTo>
                    <a:pt x="1000352" y="174926"/>
                  </a:lnTo>
                  <a:lnTo>
                    <a:pt x="998991" y="172894"/>
                  </a:lnTo>
                  <a:lnTo>
                    <a:pt x="997630" y="170863"/>
                  </a:lnTo>
                  <a:lnTo>
                    <a:pt x="996270" y="168832"/>
                  </a:lnTo>
                  <a:lnTo>
                    <a:pt x="995363" y="167026"/>
                  </a:lnTo>
                  <a:lnTo>
                    <a:pt x="994682" y="164994"/>
                  </a:lnTo>
                  <a:lnTo>
                    <a:pt x="994229" y="162737"/>
                  </a:lnTo>
                  <a:lnTo>
                    <a:pt x="993775" y="160932"/>
                  </a:lnTo>
                  <a:lnTo>
                    <a:pt x="993775" y="158900"/>
                  </a:lnTo>
                  <a:lnTo>
                    <a:pt x="993775" y="79450"/>
                  </a:lnTo>
                  <a:lnTo>
                    <a:pt x="993775" y="77419"/>
                  </a:lnTo>
                  <a:lnTo>
                    <a:pt x="994229" y="75161"/>
                  </a:lnTo>
                  <a:lnTo>
                    <a:pt x="994682" y="73356"/>
                  </a:lnTo>
                  <a:lnTo>
                    <a:pt x="995363" y="71324"/>
                  </a:lnTo>
                  <a:lnTo>
                    <a:pt x="996270" y="69519"/>
                  </a:lnTo>
                  <a:lnTo>
                    <a:pt x="997630" y="67262"/>
                  </a:lnTo>
                  <a:lnTo>
                    <a:pt x="998991" y="65456"/>
                  </a:lnTo>
                  <a:lnTo>
                    <a:pt x="1000352" y="63425"/>
                  </a:lnTo>
                  <a:lnTo>
                    <a:pt x="1001939" y="61619"/>
                  </a:lnTo>
                  <a:lnTo>
                    <a:pt x="1003754" y="59587"/>
                  </a:lnTo>
                  <a:lnTo>
                    <a:pt x="1008289" y="55976"/>
                  </a:lnTo>
                  <a:lnTo>
                    <a:pt x="1013505" y="52139"/>
                  </a:lnTo>
                  <a:lnTo>
                    <a:pt x="1018948" y="48528"/>
                  </a:lnTo>
                  <a:lnTo>
                    <a:pt x="1025525" y="44916"/>
                  </a:lnTo>
                  <a:lnTo>
                    <a:pt x="1032782" y="41531"/>
                  </a:lnTo>
                  <a:lnTo>
                    <a:pt x="1040493" y="38145"/>
                  </a:lnTo>
                  <a:lnTo>
                    <a:pt x="1048884" y="34985"/>
                  </a:lnTo>
                  <a:lnTo>
                    <a:pt x="1057956" y="32051"/>
                  </a:lnTo>
                  <a:lnTo>
                    <a:pt x="1067481" y="28891"/>
                  </a:lnTo>
                  <a:lnTo>
                    <a:pt x="1077686" y="26182"/>
                  </a:lnTo>
                  <a:lnTo>
                    <a:pt x="1088345" y="23248"/>
                  </a:lnTo>
                  <a:lnTo>
                    <a:pt x="1099457" y="20765"/>
                  </a:lnTo>
                  <a:lnTo>
                    <a:pt x="1111477" y="18282"/>
                  </a:lnTo>
                  <a:lnTo>
                    <a:pt x="1123723" y="15800"/>
                  </a:lnTo>
                  <a:lnTo>
                    <a:pt x="1136197" y="13542"/>
                  </a:lnTo>
                  <a:lnTo>
                    <a:pt x="1149350" y="11511"/>
                  </a:lnTo>
                  <a:lnTo>
                    <a:pt x="1162957" y="9480"/>
                  </a:lnTo>
                  <a:lnTo>
                    <a:pt x="1176791" y="7900"/>
                  </a:lnTo>
                  <a:lnTo>
                    <a:pt x="1191079" y="6320"/>
                  </a:lnTo>
                  <a:lnTo>
                    <a:pt x="1205820" y="4965"/>
                  </a:lnTo>
                  <a:lnTo>
                    <a:pt x="1220788" y="3611"/>
                  </a:lnTo>
                  <a:lnTo>
                    <a:pt x="1236209" y="2708"/>
                  </a:lnTo>
                  <a:lnTo>
                    <a:pt x="1251857" y="1580"/>
                  </a:lnTo>
                  <a:lnTo>
                    <a:pt x="1267732" y="903"/>
                  </a:lnTo>
                  <a:lnTo>
                    <a:pt x="1283834" y="451"/>
                  </a:lnTo>
                  <a:lnTo>
                    <a:pt x="130016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KSO_Shape"/>
            <p:cNvSpPr>
              <a:spLocks/>
            </p:cNvSpPr>
            <p:nvPr/>
          </p:nvSpPr>
          <p:spPr bwMode="auto">
            <a:xfrm>
              <a:off x="6972609" y="3702603"/>
              <a:ext cx="253177" cy="605204"/>
            </a:xfrm>
            <a:custGeom>
              <a:avLst/>
              <a:gdLst>
                <a:gd name="T0" fmla="*/ 765528 w 1020763"/>
                <a:gd name="T1" fmla="*/ 1027423 h 2436813"/>
                <a:gd name="T2" fmla="*/ 736609 w 1020763"/>
                <a:gd name="T3" fmla="*/ 1330569 h 2436813"/>
                <a:gd name="T4" fmla="*/ 669888 w 1020763"/>
                <a:gd name="T5" fmla="*/ 1358316 h 2436813"/>
                <a:gd name="T6" fmla="*/ 644067 w 1020763"/>
                <a:gd name="T7" fmla="*/ 1041918 h 2436813"/>
                <a:gd name="T8" fmla="*/ 697361 w 1020763"/>
                <a:gd name="T9" fmla="*/ 984975 h 2436813"/>
                <a:gd name="T10" fmla="*/ 604219 w 1020763"/>
                <a:gd name="T11" fmla="*/ 929578 h 2436813"/>
                <a:gd name="T12" fmla="*/ 606281 w 1020763"/>
                <a:gd name="T13" fmla="*/ 1275958 h 2436813"/>
                <a:gd name="T14" fmla="*/ 531815 w 1020763"/>
                <a:gd name="T15" fmla="*/ 1316744 h 2436813"/>
                <a:gd name="T16" fmla="*/ 470963 w 1020763"/>
                <a:gd name="T17" fmla="*/ 1251941 h 2436813"/>
                <a:gd name="T18" fmla="*/ 496129 w 1020763"/>
                <a:gd name="T19" fmla="*/ 910944 h 2436813"/>
                <a:gd name="T20" fmla="*/ 237900 w 1020763"/>
                <a:gd name="T21" fmla="*/ 891694 h 2436813"/>
                <a:gd name="T22" fmla="*/ 276311 w 1020763"/>
                <a:gd name="T23" fmla="*/ 995818 h 2436813"/>
                <a:gd name="T24" fmla="*/ 192881 w 1020763"/>
                <a:gd name="T25" fmla="*/ 1151282 h 2436813"/>
                <a:gd name="T26" fmla="*/ 285811 w 1020763"/>
                <a:gd name="T27" fmla="*/ 1323720 h 2436813"/>
                <a:gd name="T28" fmla="*/ 469812 w 1020763"/>
                <a:gd name="T29" fmla="*/ 1477527 h 2436813"/>
                <a:gd name="T30" fmla="*/ 381838 w 1020763"/>
                <a:gd name="T31" fmla="*/ 1362224 h 2436813"/>
                <a:gd name="T32" fmla="*/ 257106 w 1020763"/>
                <a:gd name="T33" fmla="*/ 1115884 h 2436813"/>
                <a:gd name="T34" fmla="*/ 311832 w 1020763"/>
                <a:gd name="T35" fmla="*/ 1283147 h 2436813"/>
                <a:gd name="T36" fmla="*/ 421282 w 1020763"/>
                <a:gd name="T37" fmla="*/ 1283147 h 2436813"/>
                <a:gd name="T38" fmla="*/ 474149 w 1020763"/>
                <a:gd name="T39" fmla="*/ 1307159 h 2436813"/>
                <a:gd name="T40" fmla="*/ 581121 w 1020763"/>
                <a:gd name="T41" fmla="*/ 1330965 h 2436813"/>
                <a:gd name="T42" fmla="*/ 632129 w 1020763"/>
                <a:gd name="T43" fmla="*/ 1353322 h 2436813"/>
                <a:gd name="T44" fmla="*/ 708332 w 1020763"/>
                <a:gd name="T45" fmla="*/ 1382096 h 2436813"/>
                <a:gd name="T46" fmla="*/ 769872 w 1020763"/>
                <a:gd name="T47" fmla="*/ 1303848 h 2436813"/>
                <a:gd name="T48" fmla="*/ 783502 w 1020763"/>
                <a:gd name="T49" fmla="*/ 1487050 h 2436813"/>
                <a:gd name="T50" fmla="*/ 653813 w 1020763"/>
                <a:gd name="T51" fmla="*/ 1732769 h 2436813"/>
                <a:gd name="T52" fmla="*/ 551797 w 1020763"/>
                <a:gd name="T53" fmla="*/ 1887198 h 2436813"/>
                <a:gd name="T54" fmla="*/ 282920 w 1020763"/>
                <a:gd name="T55" fmla="*/ 1891337 h 2436813"/>
                <a:gd name="T56" fmla="*/ 159633 w 1020763"/>
                <a:gd name="T57" fmla="*/ 1681845 h 2436813"/>
                <a:gd name="T58" fmla="*/ 2065 w 1020763"/>
                <a:gd name="T59" fmla="*/ 1378991 h 2436813"/>
                <a:gd name="T60" fmla="*/ 33455 w 1020763"/>
                <a:gd name="T61" fmla="*/ 1082555 h 2436813"/>
                <a:gd name="T62" fmla="*/ 207957 w 1020763"/>
                <a:gd name="T63" fmla="*/ 886104 h 2436813"/>
                <a:gd name="T64" fmla="*/ 433795 w 1020763"/>
                <a:gd name="T65" fmla="*/ 903344 h 2436813"/>
                <a:gd name="T66" fmla="*/ 423688 w 1020763"/>
                <a:gd name="T67" fmla="*/ 1249270 h 2436813"/>
                <a:gd name="T68" fmla="*/ 345096 w 1020763"/>
                <a:gd name="T69" fmla="*/ 1277027 h 2436813"/>
                <a:gd name="T70" fmla="*/ 292701 w 1020763"/>
                <a:gd name="T71" fmla="*/ 1201627 h 2436813"/>
                <a:gd name="T72" fmla="*/ 298684 w 1020763"/>
                <a:gd name="T73" fmla="*/ 907487 h 2436813"/>
                <a:gd name="T74" fmla="*/ 163393 w 1020763"/>
                <a:gd name="T75" fmla="*/ 437053 h 2436813"/>
                <a:gd name="T76" fmla="*/ 237962 w 1020763"/>
                <a:gd name="T77" fmla="*/ 507793 h 2436813"/>
                <a:gd name="T78" fmla="*/ 186115 w 1020763"/>
                <a:gd name="T79" fmla="*/ 870177 h 2436813"/>
                <a:gd name="T80" fmla="*/ 64861 w 1020763"/>
                <a:gd name="T81" fmla="*/ 534062 h 2436813"/>
                <a:gd name="T82" fmla="*/ 114643 w 1020763"/>
                <a:gd name="T83" fmla="*/ 448223 h 2436813"/>
                <a:gd name="T84" fmla="*/ 582631 w 1020763"/>
                <a:gd name="T85" fmla="*/ 11166 h 2436813"/>
                <a:gd name="T86" fmla="*/ 741963 w 1020763"/>
                <a:gd name="T87" fmla="*/ 151987 h 2436813"/>
                <a:gd name="T88" fmla="*/ 741757 w 1020763"/>
                <a:gd name="T89" fmla="*/ 226844 h 2436813"/>
                <a:gd name="T90" fmla="*/ 668807 w 1020763"/>
                <a:gd name="T91" fmla="*/ 239872 h 2436813"/>
                <a:gd name="T92" fmla="*/ 548533 w 1020763"/>
                <a:gd name="T93" fmla="*/ 175148 h 2436813"/>
                <a:gd name="T94" fmla="*/ 444584 w 1020763"/>
                <a:gd name="T95" fmla="*/ 229119 h 2436813"/>
                <a:gd name="T96" fmla="*/ 507202 w 1020763"/>
                <a:gd name="T97" fmla="*/ 318244 h 2436813"/>
                <a:gd name="T98" fmla="*/ 752709 w 1020763"/>
                <a:gd name="T99" fmla="*/ 457617 h 2436813"/>
                <a:gd name="T100" fmla="*/ 765109 w 1020763"/>
                <a:gd name="T101" fmla="*/ 602368 h 2436813"/>
                <a:gd name="T102" fmla="*/ 633468 w 1020763"/>
                <a:gd name="T103" fmla="*/ 708862 h 2436813"/>
                <a:gd name="T104" fmla="*/ 511335 w 1020763"/>
                <a:gd name="T105" fmla="*/ 785373 h 2436813"/>
                <a:gd name="T106" fmla="*/ 419372 w 1020763"/>
                <a:gd name="T107" fmla="*/ 691906 h 2436813"/>
                <a:gd name="T108" fmla="*/ 317283 w 1020763"/>
                <a:gd name="T109" fmla="*/ 608364 h 2436813"/>
                <a:gd name="T110" fmla="*/ 362128 w 1020763"/>
                <a:gd name="T111" fmla="*/ 538264 h 2436813"/>
                <a:gd name="T112" fmla="*/ 419992 w 1020763"/>
                <a:gd name="T113" fmla="*/ 562665 h 2436813"/>
                <a:gd name="T114" fmla="*/ 597097 w 1020763"/>
                <a:gd name="T115" fmla="*/ 608985 h 2436813"/>
                <a:gd name="T116" fmla="*/ 645455 w 1020763"/>
                <a:gd name="T117" fmla="*/ 525029 h 2436813"/>
                <a:gd name="T118" fmla="*/ 373701 w 1020763"/>
                <a:gd name="T119" fmla="*/ 368079 h 2436813"/>
                <a:gd name="T120" fmla="*/ 323277 w 1020763"/>
                <a:gd name="T121" fmla="*/ 234495 h 2436813"/>
                <a:gd name="T122" fmla="*/ 413586 w 1020763"/>
                <a:gd name="T123" fmla="*/ 104220 h 2436813"/>
                <a:gd name="T124" fmla="*/ 508235 w 1020763"/>
                <a:gd name="T125" fmla="*/ 620 h 243681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20763" h="2436813">
                  <a:moveTo>
                    <a:pt x="905669" y="1258887"/>
                  </a:moveTo>
                  <a:lnTo>
                    <a:pt x="909903" y="1259152"/>
                  </a:lnTo>
                  <a:lnTo>
                    <a:pt x="914136" y="1259417"/>
                  </a:lnTo>
                  <a:lnTo>
                    <a:pt x="918369" y="1259947"/>
                  </a:lnTo>
                  <a:lnTo>
                    <a:pt x="922073" y="1261006"/>
                  </a:lnTo>
                  <a:lnTo>
                    <a:pt x="926042" y="1262066"/>
                  </a:lnTo>
                  <a:lnTo>
                    <a:pt x="930011" y="1263125"/>
                  </a:lnTo>
                  <a:lnTo>
                    <a:pt x="933715" y="1264979"/>
                  </a:lnTo>
                  <a:lnTo>
                    <a:pt x="937684" y="1266569"/>
                  </a:lnTo>
                  <a:lnTo>
                    <a:pt x="941388" y="1268423"/>
                  </a:lnTo>
                  <a:lnTo>
                    <a:pt x="944563" y="1270542"/>
                  </a:lnTo>
                  <a:lnTo>
                    <a:pt x="948267" y="1272661"/>
                  </a:lnTo>
                  <a:lnTo>
                    <a:pt x="951707" y="1275309"/>
                  </a:lnTo>
                  <a:lnTo>
                    <a:pt x="954882" y="1277958"/>
                  </a:lnTo>
                  <a:lnTo>
                    <a:pt x="957792" y="1280872"/>
                  </a:lnTo>
                  <a:lnTo>
                    <a:pt x="960967" y="1284050"/>
                  </a:lnTo>
                  <a:lnTo>
                    <a:pt x="964142" y="1287229"/>
                  </a:lnTo>
                  <a:lnTo>
                    <a:pt x="966788" y="1290672"/>
                  </a:lnTo>
                  <a:lnTo>
                    <a:pt x="969434" y="1294380"/>
                  </a:lnTo>
                  <a:lnTo>
                    <a:pt x="971815" y="1298088"/>
                  </a:lnTo>
                  <a:lnTo>
                    <a:pt x="974461" y="1302062"/>
                  </a:lnTo>
                  <a:lnTo>
                    <a:pt x="976578" y="1306035"/>
                  </a:lnTo>
                  <a:lnTo>
                    <a:pt x="978694" y="1310008"/>
                  </a:lnTo>
                  <a:lnTo>
                    <a:pt x="980547" y="1314246"/>
                  </a:lnTo>
                  <a:lnTo>
                    <a:pt x="982399" y="1318749"/>
                  </a:lnTo>
                  <a:lnTo>
                    <a:pt x="983722" y="1323251"/>
                  </a:lnTo>
                  <a:lnTo>
                    <a:pt x="985044" y="1327754"/>
                  </a:lnTo>
                  <a:lnTo>
                    <a:pt x="986103" y="1332522"/>
                  </a:lnTo>
                  <a:lnTo>
                    <a:pt x="987426" y="1337290"/>
                  </a:lnTo>
                  <a:lnTo>
                    <a:pt x="988219" y="1342587"/>
                  </a:lnTo>
                  <a:lnTo>
                    <a:pt x="988749" y="1347355"/>
                  </a:lnTo>
                  <a:lnTo>
                    <a:pt x="989013" y="1352652"/>
                  </a:lnTo>
                  <a:lnTo>
                    <a:pt x="989013" y="1357685"/>
                  </a:lnTo>
                  <a:lnTo>
                    <a:pt x="960438" y="1641629"/>
                  </a:lnTo>
                  <a:lnTo>
                    <a:pt x="960174" y="1642953"/>
                  </a:lnTo>
                  <a:lnTo>
                    <a:pt x="960174" y="1647721"/>
                  </a:lnTo>
                  <a:lnTo>
                    <a:pt x="959909" y="1652489"/>
                  </a:lnTo>
                  <a:lnTo>
                    <a:pt x="959380" y="1657256"/>
                  </a:lnTo>
                  <a:lnTo>
                    <a:pt x="958321" y="1662024"/>
                  </a:lnTo>
                  <a:lnTo>
                    <a:pt x="957528" y="1666527"/>
                  </a:lnTo>
                  <a:lnTo>
                    <a:pt x="956469" y="1671295"/>
                  </a:lnTo>
                  <a:lnTo>
                    <a:pt x="955146" y="1675797"/>
                  </a:lnTo>
                  <a:lnTo>
                    <a:pt x="953294" y="1680565"/>
                  </a:lnTo>
                  <a:lnTo>
                    <a:pt x="951707" y="1685068"/>
                  </a:lnTo>
                  <a:lnTo>
                    <a:pt x="950119" y="1689306"/>
                  </a:lnTo>
                  <a:lnTo>
                    <a:pt x="948003" y="1693544"/>
                  </a:lnTo>
                  <a:lnTo>
                    <a:pt x="945886" y="1697782"/>
                  </a:lnTo>
                  <a:lnTo>
                    <a:pt x="943505" y="1702020"/>
                  </a:lnTo>
                  <a:lnTo>
                    <a:pt x="941124" y="1705728"/>
                  </a:lnTo>
                  <a:lnTo>
                    <a:pt x="938478" y="1709701"/>
                  </a:lnTo>
                  <a:lnTo>
                    <a:pt x="935567" y="1713409"/>
                  </a:lnTo>
                  <a:lnTo>
                    <a:pt x="932921" y="1716588"/>
                  </a:lnTo>
                  <a:lnTo>
                    <a:pt x="930011" y="1720031"/>
                  </a:lnTo>
                  <a:lnTo>
                    <a:pt x="927365" y="1723210"/>
                  </a:lnTo>
                  <a:lnTo>
                    <a:pt x="924190" y="1725858"/>
                  </a:lnTo>
                  <a:lnTo>
                    <a:pt x="921015" y="1728507"/>
                  </a:lnTo>
                  <a:lnTo>
                    <a:pt x="917840" y="1730891"/>
                  </a:lnTo>
                  <a:lnTo>
                    <a:pt x="914665" y="1733275"/>
                  </a:lnTo>
                  <a:lnTo>
                    <a:pt x="911490" y="1735129"/>
                  </a:lnTo>
                  <a:lnTo>
                    <a:pt x="908315" y="1737248"/>
                  </a:lnTo>
                  <a:lnTo>
                    <a:pt x="905140" y="1738572"/>
                  </a:lnTo>
                  <a:lnTo>
                    <a:pt x="901965" y="1739897"/>
                  </a:lnTo>
                  <a:lnTo>
                    <a:pt x="898790" y="1741221"/>
                  </a:lnTo>
                  <a:lnTo>
                    <a:pt x="895880" y="1742016"/>
                  </a:lnTo>
                  <a:lnTo>
                    <a:pt x="892705" y="1742545"/>
                  </a:lnTo>
                  <a:lnTo>
                    <a:pt x="889530" y="1742810"/>
                  </a:lnTo>
                  <a:lnTo>
                    <a:pt x="886619" y="1743075"/>
                  </a:lnTo>
                  <a:lnTo>
                    <a:pt x="883180" y="1742810"/>
                  </a:lnTo>
                  <a:lnTo>
                    <a:pt x="879475" y="1742281"/>
                  </a:lnTo>
                  <a:lnTo>
                    <a:pt x="868363" y="1739897"/>
                  </a:lnTo>
                  <a:lnTo>
                    <a:pt x="862807" y="1738837"/>
                  </a:lnTo>
                  <a:lnTo>
                    <a:pt x="858044" y="1737513"/>
                  </a:lnTo>
                  <a:lnTo>
                    <a:pt x="854605" y="1736453"/>
                  </a:lnTo>
                  <a:lnTo>
                    <a:pt x="851165" y="1734864"/>
                  </a:lnTo>
                  <a:lnTo>
                    <a:pt x="847990" y="1733275"/>
                  </a:lnTo>
                  <a:lnTo>
                    <a:pt x="845344" y="1731421"/>
                  </a:lnTo>
                  <a:lnTo>
                    <a:pt x="842434" y="1728772"/>
                  </a:lnTo>
                  <a:lnTo>
                    <a:pt x="839523" y="1725858"/>
                  </a:lnTo>
                  <a:lnTo>
                    <a:pt x="837142" y="1722680"/>
                  </a:lnTo>
                  <a:lnTo>
                    <a:pt x="834496" y="1718707"/>
                  </a:lnTo>
                  <a:lnTo>
                    <a:pt x="832115" y="1713674"/>
                  </a:lnTo>
                  <a:lnTo>
                    <a:pt x="829734" y="1707582"/>
                  </a:lnTo>
                  <a:lnTo>
                    <a:pt x="827617" y="1700960"/>
                  </a:lnTo>
                  <a:lnTo>
                    <a:pt x="825765" y="1693014"/>
                  </a:lnTo>
                  <a:lnTo>
                    <a:pt x="824442" y="1684009"/>
                  </a:lnTo>
                  <a:lnTo>
                    <a:pt x="823384" y="1673678"/>
                  </a:lnTo>
                  <a:lnTo>
                    <a:pt x="822590" y="1662024"/>
                  </a:lnTo>
                  <a:lnTo>
                    <a:pt x="822325" y="1649575"/>
                  </a:lnTo>
                  <a:lnTo>
                    <a:pt x="822590" y="1643218"/>
                  </a:lnTo>
                  <a:lnTo>
                    <a:pt x="822590" y="1642953"/>
                  </a:lnTo>
                  <a:lnTo>
                    <a:pt x="822590" y="1357950"/>
                  </a:lnTo>
                  <a:lnTo>
                    <a:pt x="822590" y="1352917"/>
                  </a:lnTo>
                  <a:lnTo>
                    <a:pt x="822854" y="1347885"/>
                  </a:lnTo>
                  <a:lnTo>
                    <a:pt x="823384" y="1342852"/>
                  </a:lnTo>
                  <a:lnTo>
                    <a:pt x="824177" y="1337555"/>
                  </a:lnTo>
                  <a:lnTo>
                    <a:pt x="824971" y="1332787"/>
                  </a:lnTo>
                  <a:lnTo>
                    <a:pt x="826029" y="1328019"/>
                  </a:lnTo>
                  <a:lnTo>
                    <a:pt x="827617" y="1323251"/>
                  </a:lnTo>
                  <a:lnTo>
                    <a:pt x="829204" y="1318749"/>
                  </a:lnTo>
                  <a:lnTo>
                    <a:pt x="830792" y="1314246"/>
                  </a:lnTo>
                  <a:lnTo>
                    <a:pt x="832909" y="1310008"/>
                  </a:lnTo>
                  <a:lnTo>
                    <a:pt x="834761" y="1306035"/>
                  </a:lnTo>
                  <a:lnTo>
                    <a:pt x="837142" y="1302062"/>
                  </a:lnTo>
                  <a:lnTo>
                    <a:pt x="839523" y="1298088"/>
                  </a:lnTo>
                  <a:lnTo>
                    <a:pt x="842169" y="1294380"/>
                  </a:lnTo>
                  <a:lnTo>
                    <a:pt x="844550" y="1290672"/>
                  </a:lnTo>
                  <a:lnTo>
                    <a:pt x="847461" y="1287229"/>
                  </a:lnTo>
                  <a:lnTo>
                    <a:pt x="850636" y="1284050"/>
                  </a:lnTo>
                  <a:lnTo>
                    <a:pt x="853282" y="1280872"/>
                  </a:lnTo>
                  <a:lnTo>
                    <a:pt x="856721" y="1277958"/>
                  </a:lnTo>
                  <a:lnTo>
                    <a:pt x="859896" y="1275309"/>
                  </a:lnTo>
                  <a:lnTo>
                    <a:pt x="863336" y="1272661"/>
                  </a:lnTo>
                  <a:lnTo>
                    <a:pt x="866775" y="1270542"/>
                  </a:lnTo>
                  <a:lnTo>
                    <a:pt x="870215" y="1268423"/>
                  </a:lnTo>
                  <a:lnTo>
                    <a:pt x="873919" y="1266569"/>
                  </a:lnTo>
                  <a:lnTo>
                    <a:pt x="877888" y="1264979"/>
                  </a:lnTo>
                  <a:lnTo>
                    <a:pt x="881592" y="1263125"/>
                  </a:lnTo>
                  <a:lnTo>
                    <a:pt x="885296" y="1262066"/>
                  </a:lnTo>
                  <a:lnTo>
                    <a:pt x="889265" y="1261006"/>
                  </a:lnTo>
                  <a:lnTo>
                    <a:pt x="893234" y="1259947"/>
                  </a:lnTo>
                  <a:lnTo>
                    <a:pt x="897467" y="1259417"/>
                  </a:lnTo>
                  <a:lnTo>
                    <a:pt x="901700" y="1259152"/>
                  </a:lnTo>
                  <a:lnTo>
                    <a:pt x="905669" y="1258887"/>
                  </a:lnTo>
                  <a:close/>
                  <a:moveTo>
                    <a:pt x="695457" y="1139825"/>
                  </a:moveTo>
                  <a:lnTo>
                    <a:pt x="700213" y="1140090"/>
                  </a:lnTo>
                  <a:lnTo>
                    <a:pt x="704969" y="1140355"/>
                  </a:lnTo>
                  <a:lnTo>
                    <a:pt x="709461" y="1141414"/>
                  </a:lnTo>
                  <a:lnTo>
                    <a:pt x="714217" y="1142209"/>
                  </a:lnTo>
                  <a:lnTo>
                    <a:pt x="718708" y="1143268"/>
                  </a:lnTo>
                  <a:lnTo>
                    <a:pt x="723200" y="1144857"/>
                  </a:lnTo>
                  <a:lnTo>
                    <a:pt x="727428" y="1146711"/>
                  </a:lnTo>
                  <a:lnTo>
                    <a:pt x="731655" y="1148565"/>
                  </a:lnTo>
                  <a:lnTo>
                    <a:pt x="735882" y="1150684"/>
                  </a:lnTo>
                  <a:lnTo>
                    <a:pt x="740110" y="1153067"/>
                  </a:lnTo>
                  <a:lnTo>
                    <a:pt x="743809" y="1155980"/>
                  </a:lnTo>
                  <a:lnTo>
                    <a:pt x="747772" y="1158629"/>
                  </a:lnTo>
                  <a:lnTo>
                    <a:pt x="751471" y="1161807"/>
                  </a:lnTo>
                  <a:lnTo>
                    <a:pt x="755170" y="1164985"/>
                  </a:lnTo>
                  <a:lnTo>
                    <a:pt x="758605" y="1168693"/>
                  </a:lnTo>
                  <a:lnTo>
                    <a:pt x="761776" y="1172136"/>
                  </a:lnTo>
                  <a:lnTo>
                    <a:pt x="765210" y="1176108"/>
                  </a:lnTo>
                  <a:lnTo>
                    <a:pt x="768381" y="1180346"/>
                  </a:lnTo>
                  <a:lnTo>
                    <a:pt x="771023" y="1184583"/>
                  </a:lnTo>
                  <a:lnTo>
                    <a:pt x="773930" y="1189085"/>
                  </a:lnTo>
                  <a:lnTo>
                    <a:pt x="776572" y="1193588"/>
                  </a:lnTo>
                  <a:lnTo>
                    <a:pt x="778686" y="1198355"/>
                  </a:lnTo>
                  <a:lnTo>
                    <a:pt x="781063" y="1203122"/>
                  </a:lnTo>
                  <a:lnTo>
                    <a:pt x="782913" y="1208154"/>
                  </a:lnTo>
                  <a:lnTo>
                    <a:pt x="784498" y="1213451"/>
                  </a:lnTo>
                  <a:lnTo>
                    <a:pt x="786348" y="1219012"/>
                  </a:lnTo>
                  <a:lnTo>
                    <a:pt x="787405" y="1224309"/>
                  </a:lnTo>
                  <a:lnTo>
                    <a:pt x="788462" y="1229871"/>
                  </a:lnTo>
                  <a:lnTo>
                    <a:pt x="789254" y="1235432"/>
                  </a:lnTo>
                  <a:lnTo>
                    <a:pt x="790311" y="1240994"/>
                  </a:lnTo>
                  <a:lnTo>
                    <a:pt x="790575" y="1247085"/>
                  </a:lnTo>
                  <a:lnTo>
                    <a:pt x="790575" y="1252912"/>
                  </a:lnTo>
                  <a:lnTo>
                    <a:pt x="790575" y="1572839"/>
                  </a:lnTo>
                  <a:lnTo>
                    <a:pt x="790575" y="1578665"/>
                  </a:lnTo>
                  <a:lnTo>
                    <a:pt x="790311" y="1584492"/>
                  </a:lnTo>
                  <a:lnTo>
                    <a:pt x="789254" y="1590318"/>
                  </a:lnTo>
                  <a:lnTo>
                    <a:pt x="788462" y="1595880"/>
                  </a:lnTo>
                  <a:lnTo>
                    <a:pt x="787405" y="1601441"/>
                  </a:lnTo>
                  <a:lnTo>
                    <a:pt x="786348" y="1606738"/>
                  </a:lnTo>
                  <a:lnTo>
                    <a:pt x="784498" y="1612300"/>
                  </a:lnTo>
                  <a:lnTo>
                    <a:pt x="782913" y="1617597"/>
                  </a:lnTo>
                  <a:lnTo>
                    <a:pt x="781063" y="1622628"/>
                  </a:lnTo>
                  <a:lnTo>
                    <a:pt x="778686" y="1627396"/>
                  </a:lnTo>
                  <a:lnTo>
                    <a:pt x="776572" y="1632163"/>
                  </a:lnTo>
                  <a:lnTo>
                    <a:pt x="773930" y="1636665"/>
                  </a:lnTo>
                  <a:lnTo>
                    <a:pt x="771023" y="1641167"/>
                  </a:lnTo>
                  <a:lnTo>
                    <a:pt x="768381" y="1645405"/>
                  </a:lnTo>
                  <a:lnTo>
                    <a:pt x="765210" y="1649642"/>
                  </a:lnTo>
                  <a:lnTo>
                    <a:pt x="761776" y="1653615"/>
                  </a:lnTo>
                  <a:lnTo>
                    <a:pt x="758605" y="1657058"/>
                  </a:lnTo>
                  <a:lnTo>
                    <a:pt x="755170" y="1660501"/>
                  </a:lnTo>
                  <a:lnTo>
                    <a:pt x="751471" y="1663944"/>
                  </a:lnTo>
                  <a:lnTo>
                    <a:pt x="747772" y="1666857"/>
                  </a:lnTo>
                  <a:lnTo>
                    <a:pt x="743809" y="1669770"/>
                  </a:lnTo>
                  <a:lnTo>
                    <a:pt x="740110" y="1672683"/>
                  </a:lnTo>
                  <a:lnTo>
                    <a:pt x="735882" y="1675067"/>
                  </a:lnTo>
                  <a:lnTo>
                    <a:pt x="731655" y="1677186"/>
                  </a:lnTo>
                  <a:lnTo>
                    <a:pt x="727428" y="1679039"/>
                  </a:lnTo>
                  <a:lnTo>
                    <a:pt x="723200" y="1680893"/>
                  </a:lnTo>
                  <a:lnTo>
                    <a:pt x="718708" y="1682482"/>
                  </a:lnTo>
                  <a:lnTo>
                    <a:pt x="714217" y="1683542"/>
                  </a:lnTo>
                  <a:lnTo>
                    <a:pt x="709461" y="1684336"/>
                  </a:lnTo>
                  <a:lnTo>
                    <a:pt x="704969" y="1685131"/>
                  </a:lnTo>
                  <a:lnTo>
                    <a:pt x="700213" y="1685660"/>
                  </a:lnTo>
                  <a:lnTo>
                    <a:pt x="695457" y="1685925"/>
                  </a:lnTo>
                  <a:lnTo>
                    <a:pt x="690701" y="1685660"/>
                  </a:lnTo>
                  <a:lnTo>
                    <a:pt x="685946" y="1685131"/>
                  </a:lnTo>
                  <a:lnTo>
                    <a:pt x="681190" y="1684336"/>
                  </a:lnTo>
                  <a:lnTo>
                    <a:pt x="676698" y="1683542"/>
                  </a:lnTo>
                  <a:lnTo>
                    <a:pt x="672206" y="1682482"/>
                  </a:lnTo>
                  <a:lnTo>
                    <a:pt x="667715" y="1680893"/>
                  </a:lnTo>
                  <a:lnTo>
                    <a:pt x="663223" y="1679039"/>
                  </a:lnTo>
                  <a:lnTo>
                    <a:pt x="658995" y="1677186"/>
                  </a:lnTo>
                  <a:lnTo>
                    <a:pt x="654768" y="1675067"/>
                  </a:lnTo>
                  <a:lnTo>
                    <a:pt x="650541" y="1672683"/>
                  </a:lnTo>
                  <a:lnTo>
                    <a:pt x="646577" y="1669770"/>
                  </a:lnTo>
                  <a:lnTo>
                    <a:pt x="642878" y="1666857"/>
                  </a:lnTo>
                  <a:lnTo>
                    <a:pt x="638915" y="1663944"/>
                  </a:lnTo>
                  <a:lnTo>
                    <a:pt x="635480" y="1660765"/>
                  </a:lnTo>
                  <a:lnTo>
                    <a:pt x="632045" y="1657058"/>
                  </a:lnTo>
                  <a:lnTo>
                    <a:pt x="628611" y="1653615"/>
                  </a:lnTo>
                  <a:lnTo>
                    <a:pt x="625176" y="1649642"/>
                  </a:lnTo>
                  <a:lnTo>
                    <a:pt x="622534" y="1645405"/>
                  </a:lnTo>
                  <a:lnTo>
                    <a:pt x="619363" y="1641167"/>
                  </a:lnTo>
                  <a:lnTo>
                    <a:pt x="616985" y="1636665"/>
                  </a:lnTo>
                  <a:lnTo>
                    <a:pt x="614079" y="1632163"/>
                  </a:lnTo>
                  <a:lnTo>
                    <a:pt x="611701" y="1627396"/>
                  </a:lnTo>
                  <a:lnTo>
                    <a:pt x="609587" y="1622628"/>
                  </a:lnTo>
                  <a:lnTo>
                    <a:pt x="607738" y="1617597"/>
                  </a:lnTo>
                  <a:lnTo>
                    <a:pt x="605888" y="1612300"/>
                  </a:lnTo>
                  <a:lnTo>
                    <a:pt x="604567" y="1606738"/>
                  </a:lnTo>
                  <a:lnTo>
                    <a:pt x="603246" y="1601441"/>
                  </a:lnTo>
                  <a:lnTo>
                    <a:pt x="601925" y="1595880"/>
                  </a:lnTo>
                  <a:lnTo>
                    <a:pt x="601132" y="1590318"/>
                  </a:lnTo>
                  <a:lnTo>
                    <a:pt x="600604" y="1584492"/>
                  </a:lnTo>
                  <a:lnTo>
                    <a:pt x="600075" y="1578665"/>
                  </a:lnTo>
                  <a:lnTo>
                    <a:pt x="600075" y="1572839"/>
                  </a:lnTo>
                  <a:lnTo>
                    <a:pt x="600075" y="1252912"/>
                  </a:lnTo>
                  <a:lnTo>
                    <a:pt x="600075" y="1247085"/>
                  </a:lnTo>
                  <a:lnTo>
                    <a:pt x="600604" y="1240994"/>
                  </a:lnTo>
                  <a:lnTo>
                    <a:pt x="601132" y="1235432"/>
                  </a:lnTo>
                  <a:lnTo>
                    <a:pt x="601925" y="1229871"/>
                  </a:lnTo>
                  <a:lnTo>
                    <a:pt x="603246" y="1224309"/>
                  </a:lnTo>
                  <a:lnTo>
                    <a:pt x="604567" y="1219012"/>
                  </a:lnTo>
                  <a:lnTo>
                    <a:pt x="605888" y="1213451"/>
                  </a:lnTo>
                  <a:lnTo>
                    <a:pt x="607738" y="1208154"/>
                  </a:lnTo>
                  <a:lnTo>
                    <a:pt x="609587" y="1203122"/>
                  </a:lnTo>
                  <a:lnTo>
                    <a:pt x="611701" y="1198355"/>
                  </a:lnTo>
                  <a:lnTo>
                    <a:pt x="614079" y="1193588"/>
                  </a:lnTo>
                  <a:lnTo>
                    <a:pt x="616985" y="1189085"/>
                  </a:lnTo>
                  <a:lnTo>
                    <a:pt x="619363" y="1184583"/>
                  </a:lnTo>
                  <a:lnTo>
                    <a:pt x="622534" y="1180346"/>
                  </a:lnTo>
                  <a:lnTo>
                    <a:pt x="625176" y="1176108"/>
                  </a:lnTo>
                  <a:lnTo>
                    <a:pt x="628611" y="1172136"/>
                  </a:lnTo>
                  <a:lnTo>
                    <a:pt x="632045" y="1168693"/>
                  </a:lnTo>
                  <a:lnTo>
                    <a:pt x="635480" y="1165250"/>
                  </a:lnTo>
                  <a:lnTo>
                    <a:pt x="638915" y="1161807"/>
                  </a:lnTo>
                  <a:lnTo>
                    <a:pt x="642878" y="1158629"/>
                  </a:lnTo>
                  <a:lnTo>
                    <a:pt x="646577" y="1155980"/>
                  </a:lnTo>
                  <a:lnTo>
                    <a:pt x="650541" y="1153067"/>
                  </a:lnTo>
                  <a:lnTo>
                    <a:pt x="654768" y="1150684"/>
                  </a:lnTo>
                  <a:lnTo>
                    <a:pt x="658995" y="1148565"/>
                  </a:lnTo>
                  <a:lnTo>
                    <a:pt x="663223" y="1146711"/>
                  </a:lnTo>
                  <a:lnTo>
                    <a:pt x="667715" y="1144857"/>
                  </a:lnTo>
                  <a:lnTo>
                    <a:pt x="672206" y="1143268"/>
                  </a:lnTo>
                  <a:lnTo>
                    <a:pt x="676698" y="1142209"/>
                  </a:lnTo>
                  <a:lnTo>
                    <a:pt x="681190" y="1141414"/>
                  </a:lnTo>
                  <a:lnTo>
                    <a:pt x="685946" y="1140355"/>
                  </a:lnTo>
                  <a:lnTo>
                    <a:pt x="690701" y="1140090"/>
                  </a:lnTo>
                  <a:lnTo>
                    <a:pt x="695457" y="1139825"/>
                  </a:lnTo>
                  <a:close/>
                  <a:moveTo>
                    <a:pt x="266367" y="1133475"/>
                  </a:moveTo>
                  <a:lnTo>
                    <a:pt x="271657" y="1133475"/>
                  </a:lnTo>
                  <a:lnTo>
                    <a:pt x="278270" y="1133740"/>
                  </a:lnTo>
                  <a:lnTo>
                    <a:pt x="281973" y="1134005"/>
                  </a:lnTo>
                  <a:lnTo>
                    <a:pt x="285941" y="1134534"/>
                  </a:lnTo>
                  <a:lnTo>
                    <a:pt x="289644" y="1135329"/>
                  </a:lnTo>
                  <a:lnTo>
                    <a:pt x="293612" y="1136653"/>
                  </a:lnTo>
                  <a:lnTo>
                    <a:pt x="297315" y="1137712"/>
                  </a:lnTo>
                  <a:lnTo>
                    <a:pt x="301018" y="1139036"/>
                  </a:lnTo>
                  <a:lnTo>
                    <a:pt x="304721" y="1140625"/>
                  </a:lnTo>
                  <a:lnTo>
                    <a:pt x="308425" y="1142743"/>
                  </a:lnTo>
                  <a:lnTo>
                    <a:pt x="312128" y="1144862"/>
                  </a:lnTo>
                  <a:lnTo>
                    <a:pt x="315831" y="1147510"/>
                  </a:lnTo>
                  <a:lnTo>
                    <a:pt x="319005" y="1150422"/>
                  </a:lnTo>
                  <a:lnTo>
                    <a:pt x="322179" y="1153335"/>
                  </a:lnTo>
                  <a:lnTo>
                    <a:pt x="325354" y="1156778"/>
                  </a:lnTo>
                  <a:lnTo>
                    <a:pt x="327999" y="1160749"/>
                  </a:lnTo>
                  <a:lnTo>
                    <a:pt x="330379" y="1163662"/>
                  </a:lnTo>
                  <a:lnTo>
                    <a:pt x="332231" y="1167634"/>
                  </a:lnTo>
                  <a:lnTo>
                    <a:pt x="334612" y="1171871"/>
                  </a:lnTo>
                  <a:lnTo>
                    <a:pt x="336728" y="1176637"/>
                  </a:lnTo>
                  <a:lnTo>
                    <a:pt x="339108" y="1181669"/>
                  </a:lnTo>
                  <a:lnTo>
                    <a:pt x="341224" y="1187494"/>
                  </a:lnTo>
                  <a:lnTo>
                    <a:pt x="343341" y="1193584"/>
                  </a:lnTo>
                  <a:lnTo>
                    <a:pt x="345192" y="1199940"/>
                  </a:lnTo>
                  <a:lnTo>
                    <a:pt x="347308" y="1206824"/>
                  </a:lnTo>
                  <a:lnTo>
                    <a:pt x="348895" y="1213974"/>
                  </a:lnTo>
                  <a:lnTo>
                    <a:pt x="350482" y="1221653"/>
                  </a:lnTo>
                  <a:lnTo>
                    <a:pt x="351541" y="1229597"/>
                  </a:lnTo>
                  <a:lnTo>
                    <a:pt x="352863" y="1237806"/>
                  </a:lnTo>
                  <a:lnTo>
                    <a:pt x="353657" y="1246544"/>
                  </a:lnTo>
                  <a:lnTo>
                    <a:pt x="353921" y="1255018"/>
                  </a:lnTo>
                  <a:lnTo>
                    <a:pt x="354186" y="1264021"/>
                  </a:lnTo>
                  <a:lnTo>
                    <a:pt x="353921" y="1273818"/>
                  </a:lnTo>
                  <a:lnTo>
                    <a:pt x="353392" y="1283351"/>
                  </a:lnTo>
                  <a:lnTo>
                    <a:pt x="352599" y="1293149"/>
                  </a:lnTo>
                  <a:lnTo>
                    <a:pt x="350747" y="1302946"/>
                  </a:lnTo>
                  <a:lnTo>
                    <a:pt x="349160" y="1313273"/>
                  </a:lnTo>
                  <a:lnTo>
                    <a:pt x="346515" y="1323601"/>
                  </a:lnTo>
                  <a:lnTo>
                    <a:pt x="343605" y="1334192"/>
                  </a:lnTo>
                  <a:lnTo>
                    <a:pt x="340166" y="1345049"/>
                  </a:lnTo>
                  <a:lnTo>
                    <a:pt x="335934" y="1355641"/>
                  </a:lnTo>
                  <a:lnTo>
                    <a:pt x="331437" y="1366763"/>
                  </a:lnTo>
                  <a:lnTo>
                    <a:pt x="326147" y="1377619"/>
                  </a:lnTo>
                  <a:lnTo>
                    <a:pt x="320063" y="1389006"/>
                  </a:lnTo>
                  <a:lnTo>
                    <a:pt x="313186" y="1399862"/>
                  </a:lnTo>
                  <a:lnTo>
                    <a:pt x="305779" y="1411249"/>
                  </a:lnTo>
                  <a:lnTo>
                    <a:pt x="297844" y="1422370"/>
                  </a:lnTo>
                  <a:lnTo>
                    <a:pt x="288851" y="1433492"/>
                  </a:lnTo>
                  <a:lnTo>
                    <a:pt x="284618" y="1438788"/>
                  </a:lnTo>
                  <a:lnTo>
                    <a:pt x="280386" y="1443289"/>
                  </a:lnTo>
                  <a:lnTo>
                    <a:pt x="272451" y="1450969"/>
                  </a:lnTo>
                  <a:lnTo>
                    <a:pt x="265309" y="1457853"/>
                  </a:lnTo>
                  <a:lnTo>
                    <a:pt x="258960" y="1463414"/>
                  </a:lnTo>
                  <a:lnTo>
                    <a:pt x="253670" y="1467651"/>
                  </a:lnTo>
                  <a:lnTo>
                    <a:pt x="249702" y="1470828"/>
                  </a:lnTo>
                  <a:lnTo>
                    <a:pt x="247586" y="1472417"/>
                  </a:lnTo>
                  <a:lnTo>
                    <a:pt x="247057" y="1472682"/>
                  </a:lnTo>
                  <a:lnTo>
                    <a:pt x="245470" y="1473741"/>
                  </a:lnTo>
                  <a:lnTo>
                    <a:pt x="244147" y="1475330"/>
                  </a:lnTo>
                  <a:lnTo>
                    <a:pt x="243089" y="1476389"/>
                  </a:lnTo>
                  <a:lnTo>
                    <a:pt x="242296" y="1477978"/>
                  </a:lnTo>
                  <a:lnTo>
                    <a:pt x="241502" y="1479302"/>
                  </a:lnTo>
                  <a:lnTo>
                    <a:pt x="240973" y="1481156"/>
                  </a:lnTo>
                  <a:lnTo>
                    <a:pt x="240709" y="1483009"/>
                  </a:lnTo>
                  <a:lnTo>
                    <a:pt x="240444" y="1484863"/>
                  </a:lnTo>
                  <a:lnTo>
                    <a:pt x="241767" y="1617262"/>
                  </a:lnTo>
                  <a:lnTo>
                    <a:pt x="241767" y="1619380"/>
                  </a:lnTo>
                  <a:lnTo>
                    <a:pt x="242560" y="1621499"/>
                  </a:lnTo>
                  <a:lnTo>
                    <a:pt x="243089" y="1623088"/>
                  </a:lnTo>
                  <a:lnTo>
                    <a:pt x="243883" y="1624676"/>
                  </a:lnTo>
                  <a:lnTo>
                    <a:pt x="245206" y="1626530"/>
                  </a:lnTo>
                  <a:lnTo>
                    <a:pt x="246793" y="1627854"/>
                  </a:lnTo>
                  <a:lnTo>
                    <a:pt x="248115" y="1628913"/>
                  </a:lnTo>
                  <a:lnTo>
                    <a:pt x="249967" y="1629972"/>
                  </a:lnTo>
                  <a:lnTo>
                    <a:pt x="260812" y="1635268"/>
                  </a:lnTo>
                  <a:lnTo>
                    <a:pt x="271657" y="1640829"/>
                  </a:lnTo>
                  <a:lnTo>
                    <a:pt x="285676" y="1647979"/>
                  </a:lnTo>
                  <a:lnTo>
                    <a:pt x="302605" y="1656982"/>
                  </a:lnTo>
                  <a:lnTo>
                    <a:pt x="321915" y="1667574"/>
                  </a:lnTo>
                  <a:lnTo>
                    <a:pt x="343076" y="1679490"/>
                  </a:lnTo>
                  <a:lnTo>
                    <a:pt x="366089" y="1693259"/>
                  </a:lnTo>
                  <a:lnTo>
                    <a:pt x="389895" y="1708353"/>
                  </a:lnTo>
                  <a:lnTo>
                    <a:pt x="402327" y="1716032"/>
                  </a:lnTo>
                  <a:lnTo>
                    <a:pt x="414495" y="1724241"/>
                  </a:lnTo>
                  <a:lnTo>
                    <a:pt x="427192" y="1732714"/>
                  </a:lnTo>
                  <a:lnTo>
                    <a:pt x="439624" y="1741452"/>
                  </a:lnTo>
                  <a:lnTo>
                    <a:pt x="452056" y="1750456"/>
                  </a:lnTo>
                  <a:lnTo>
                    <a:pt x="464488" y="1759724"/>
                  </a:lnTo>
                  <a:lnTo>
                    <a:pt x="476921" y="1768992"/>
                  </a:lnTo>
                  <a:lnTo>
                    <a:pt x="489353" y="1778789"/>
                  </a:lnTo>
                  <a:lnTo>
                    <a:pt x="500991" y="1788587"/>
                  </a:lnTo>
                  <a:lnTo>
                    <a:pt x="512895" y="1798649"/>
                  </a:lnTo>
                  <a:lnTo>
                    <a:pt x="524004" y="1808976"/>
                  </a:lnTo>
                  <a:lnTo>
                    <a:pt x="535378" y="1819303"/>
                  </a:lnTo>
                  <a:lnTo>
                    <a:pt x="545694" y="1829895"/>
                  </a:lnTo>
                  <a:lnTo>
                    <a:pt x="555746" y="1840222"/>
                  </a:lnTo>
                  <a:lnTo>
                    <a:pt x="565269" y="1851344"/>
                  </a:lnTo>
                  <a:lnTo>
                    <a:pt x="574262" y="1861936"/>
                  </a:lnTo>
                  <a:lnTo>
                    <a:pt x="582727" y="1873057"/>
                  </a:lnTo>
                  <a:lnTo>
                    <a:pt x="590397" y="1883914"/>
                  </a:lnTo>
                  <a:lnTo>
                    <a:pt x="591985" y="1886032"/>
                  </a:lnTo>
                  <a:lnTo>
                    <a:pt x="594365" y="1887886"/>
                  </a:lnTo>
                  <a:lnTo>
                    <a:pt x="596746" y="1889210"/>
                  </a:lnTo>
                  <a:lnTo>
                    <a:pt x="599391" y="1889740"/>
                  </a:lnTo>
                  <a:lnTo>
                    <a:pt x="601772" y="1890004"/>
                  </a:lnTo>
                  <a:lnTo>
                    <a:pt x="604681" y="1890004"/>
                  </a:lnTo>
                  <a:lnTo>
                    <a:pt x="607326" y="1889210"/>
                  </a:lnTo>
                  <a:lnTo>
                    <a:pt x="609972" y="1887886"/>
                  </a:lnTo>
                  <a:lnTo>
                    <a:pt x="612352" y="1886032"/>
                  </a:lnTo>
                  <a:lnTo>
                    <a:pt x="613939" y="1883914"/>
                  </a:lnTo>
                  <a:lnTo>
                    <a:pt x="614997" y="1881266"/>
                  </a:lnTo>
                  <a:lnTo>
                    <a:pt x="615791" y="1878883"/>
                  </a:lnTo>
                  <a:lnTo>
                    <a:pt x="616055" y="1875970"/>
                  </a:lnTo>
                  <a:lnTo>
                    <a:pt x="615791" y="1873587"/>
                  </a:lnTo>
                  <a:lnTo>
                    <a:pt x="614997" y="1870674"/>
                  </a:lnTo>
                  <a:lnTo>
                    <a:pt x="613939" y="1868291"/>
                  </a:lnTo>
                  <a:lnTo>
                    <a:pt x="609178" y="1861406"/>
                  </a:lnTo>
                  <a:lnTo>
                    <a:pt x="604152" y="1854786"/>
                  </a:lnTo>
                  <a:lnTo>
                    <a:pt x="599126" y="1847637"/>
                  </a:lnTo>
                  <a:lnTo>
                    <a:pt x="593572" y="1841281"/>
                  </a:lnTo>
                  <a:lnTo>
                    <a:pt x="588017" y="1834397"/>
                  </a:lnTo>
                  <a:lnTo>
                    <a:pt x="582462" y="1828042"/>
                  </a:lnTo>
                  <a:lnTo>
                    <a:pt x="570559" y="1814802"/>
                  </a:lnTo>
                  <a:lnTo>
                    <a:pt x="558127" y="1802091"/>
                  </a:lnTo>
                  <a:lnTo>
                    <a:pt x="545165" y="1789381"/>
                  </a:lnTo>
                  <a:lnTo>
                    <a:pt x="531411" y="1777465"/>
                  </a:lnTo>
                  <a:lnTo>
                    <a:pt x="517656" y="1765549"/>
                  </a:lnTo>
                  <a:lnTo>
                    <a:pt x="503372" y="1753633"/>
                  </a:lnTo>
                  <a:lnTo>
                    <a:pt x="489088" y="1742512"/>
                  </a:lnTo>
                  <a:lnTo>
                    <a:pt x="474275" y="1731655"/>
                  </a:lnTo>
                  <a:lnTo>
                    <a:pt x="459727" y="1720798"/>
                  </a:lnTo>
                  <a:lnTo>
                    <a:pt x="444914" y="1710471"/>
                  </a:lnTo>
                  <a:lnTo>
                    <a:pt x="430366" y="1700674"/>
                  </a:lnTo>
                  <a:lnTo>
                    <a:pt x="415818" y="1691141"/>
                  </a:lnTo>
                  <a:lnTo>
                    <a:pt x="401269" y="1681873"/>
                  </a:lnTo>
                  <a:lnTo>
                    <a:pt x="379579" y="1668368"/>
                  </a:lnTo>
                  <a:lnTo>
                    <a:pt x="358418" y="1655923"/>
                  </a:lnTo>
                  <a:lnTo>
                    <a:pt x="338579" y="1644536"/>
                  </a:lnTo>
                  <a:lnTo>
                    <a:pt x="320592" y="1634474"/>
                  </a:lnTo>
                  <a:lnTo>
                    <a:pt x="304192" y="1626000"/>
                  </a:lnTo>
                  <a:lnTo>
                    <a:pt x="290173" y="1618586"/>
                  </a:lnTo>
                  <a:lnTo>
                    <a:pt x="270070" y="1608259"/>
                  </a:lnTo>
                  <a:lnTo>
                    <a:pt x="268747" y="1491748"/>
                  </a:lnTo>
                  <a:lnTo>
                    <a:pt x="275096" y="1486716"/>
                  </a:lnTo>
                  <a:lnTo>
                    <a:pt x="282767" y="1480096"/>
                  </a:lnTo>
                  <a:lnTo>
                    <a:pt x="291760" y="1471623"/>
                  </a:lnTo>
                  <a:lnTo>
                    <a:pt x="297050" y="1466592"/>
                  </a:lnTo>
                  <a:lnTo>
                    <a:pt x="302076" y="1461296"/>
                  </a:lnTo>
                  <a:lnTo>
                    <a:pt x="307367" y="1455205"/>
                  </a:lnTo>
                  <a:lnTo>
                    <a:pt x="312657" y="1449115"/>
                  </a:lnTo>
                  <a:lnTo>
                    <a:pt x="318212" y="1442230"/>
                  </a:lnTo>
                  <a:lnTo>
                    <a:pt x="323766" y="1435081"/>
                  </a:lnTo>
                  <a:lnTo>
                    <a:pt x="329321" y="1427402"/>
                  </a:lnTo>
                  <a:lnTo>
                    <a:pt x="334876" y="1419193"/>
                  </a:lnTo>
                  <a:lnTo>
                    <a:pt x="340431" y="1410454"/>
                  </a:lnTo>
                  <a:lnTo>
                    <a:pt x="345721" y="1401451"/>
                  </a:lnTo>
                  <a:lnTo>
                    <a:pt x="345721" y="1524583"/>
                  </a:lnTo>
                  <a:lnTo>
                    <a:pt x="345721" y="1531997"/>
                  </a:lnTo>
                  <a:lnTo>
                    <a:pt x="346250" y="1539146"/>
                  </a:lnTo>
                  <a:lnTo>
                    <a:pt x="347308" y="1546031"/>
                  </a:lnTo>
                  <a:lnTo>
                    <a:pt x="348366" y="1552916"/>
                  </a:lnTo>
                  <a:lnTo>
                    <a:pt x="349424" y="1559536"/>
                  </a:lnTo>
                  <a:lnTo>
                    <a:pt x="351012" y="1566156"/>
                  </a:lnTo>
                  <a:lnTo>
                    <a:pt x="353128" y="1572776"/>
                  </a:lnTo>
                  <a:lnTo>
                    <a:pt x="355244" y="1578866"/>
                  </a:lnTo>
                  <a:lnTo>
                    <a:pt x="357624" y="1585486"/>
                  </a:lnTo>
                  <a:lnTo>
                    <a:pt x="360270" y="1591312"/>
                  </a:lnTo>
                  <a:lnTo>
                    <a:pt x="363179" y="1597137"/>
                  </a:lnTo>
                  <a:lnTo>
                    <a:pt x="366353" y="1602698"/>
                  </a:lnTo>
                  <a:lnTo>
                    <a:pt x="369528" y="1608524"/>
                  </a:lnTo>
                  <a:lnTo>
                    <a:pt x="373231" y="1613820"/>
                  </a:lnTo>
                  <a:lnTo>
                    <a:pt x="377198" y="1618851"/>
                  </a:lnTo>
                  <a:lnTo>
                    <a:pt x="381166" y="1623882"/>
                  </a:lnTo>
                  <a:lnTo>
                    <a:pt x="385398" y="1628648"/>
                  </a:lnTo>
                  <a:lnTo>
                    <a:pt x="389895" y="1632885"/>
                  </a:lnTo>
                  <a:lnTo>
                    <a:pt x="394656" y="1637387"/>
                  </a:lnTo>
                  <a:lnTo>
                    <a:pt x="399418" y="1641359"/>
                  </a:lnTo>
                  <a:lnTo>
                    <a:pt x="404444" y="1645066"/>
                  </a:lnTo>
                  <a:lnTo>
                    <a:pt x="409734" y="1648243"/>
                  </a:lnTo>
                  <a:lnTo>
                    <a:pt x="415024" y="1651686"/>
                  </a:lnTo>
                  <a:lnTo>
                    <a:pt x="420579" y="1654599"/>
                  </a:lnTo>
                  <a:lnTo>
                    <a:pt x="426134" y="1656982"/>
                  </a:lnTo>
                  <a:lnTo>
                    <a:pt x="431953" y="1659365"/>
                  </a:lnTo>
                  <a:lnTo>
                    <a:pt x="437772" y="1661219"/>
                  </a:lnTo>
                  <a:lnTo>
                    <a:pt x="444121" y="1663072"/>
                  </a:lnTo>
                  <a:lnTo>
                    <a:pt x="450205" y="1664396"/>
                  </a:lnTo>
                  <a:lnTo>
                    <a:pt x="456288" y="1665191"/>
                  </a:lnTo>
                  <a:lnTo>
                    <a:pt x="462901" y="1665720"/>
                  </a:lnTo>
                  <a:lnTo>
                    <a:pt x="469250" y="1665985"/>
                  </a:lnTo>
                  <a:lnTo>
                    <a:pt x="475863" y="1665720"/>
                  </a:lnTo>
                  <a:lnTo>
                    <a:pt x="482211" y="1665191"/>
                  </a:lnTo>
                  <a:lnTo>
                    <a:pt x="488559" y="1664396"/>
                  </a:lnTo>
                  <a:lnTo>
                    <a:pt x="494908" y="1663072"/>
                  </a:lnTo>
                  <a:lnTo>
                    <a:pt x="500727" y="1661219"/>
                  </a:lnTo>
                  <a:lnTo>
                    <a:pt x="506546" y="1659365"/>
                  </a:lnTo>
                  <a:lnTo>
                    <a:pt x="512630" y="1656982"/>
                  </a:lnTo>
                  <a:lnTo>
                    <a:pt x="518185" y="1654599"/>
                  </a:lnTo>
                  <a:lnTo>
                    <a:pt x="523740" y="1651686"/>
                  </a:lnTo>
                  <a:lnTo>
                    <a:pt x="529030" y="1648243"/>
                  </a:lnTo>
                  <a:lnTo>
                    <a:pt x="534585" y="1645066"/>
                  </a:lnTo>
                  <a:lnTo>
                    <a:pt x="539611" y="1641359"/>
                  </a:lnTo>
                  <a:lnTo>
                    <a:pt x="544372" y="1637387"/>
                  </a:lnTo>
                  <a:lnTo>
                    <a:pt x="548869" y="1632885"/>
                  </a:lnTo>
                  <a:lnTo>
                    <a:pt x="553365" y="1628648"/>
                  </a:lnTo>
                  <a:lnTo>
                    <a:pt x="557598" y="1623882"/>
                  </a:lnTo>
                  <a:lnTo>
                    <a:pt x="562359" y="1618056"/>
                  </a:lnTo>
                  <a:lnTo>
                    <a:pt x="566591" y="1612231"/>
                  </a:lnTo>
                  <a:lnTo>
                    <a:pt x="570294" y="1605876"/>
                  </a:lnTo>
                  <a:lnTo>
                    <a:pt x="573998" y="1599521"/>
                  </a:lnTo>
                  <a:lnTo>
                    <a:pt x="575056" y="1604552"/>
                  </a:lnTo>
                  <a:lnTo>
                    <a:pt x="576378" y="1609583"/>
                  </a:lnTo>
                  <a:lnTo>
                    <a:pt x="577436" y="1614614"/>
                  </a:lnTo>
                  <a:lnTo>
                    <a:pt x="578759" y="1619645"/>
                  </a:lnTo>
                  <a:lnTo>
                    <a:pt x="580610" y="1624412"/>
                  </a:lnTo>
                  <a:lnTo>
                    <a:pt x="582198" y="1629178"/>
                  </a:lnTo>
                  <a:lnTo>
                    <a:pt x="584049" y="1633944"/>
                  </a:lnTo>
                  <a:lnTo>
                    <a:pt x="586165" y="1638446"/>
                  </a:lnTo>
                  <a:lnTo>
                    <a:pt x="588281" y="1643212"/>
                  </a:lnTo>
                  <a:lnTo>
                    <a:pt x="590662" y="1647449"/>
                  </a:lnTo>
                  <a:lnTo>
                    <a:pt x="593043" y="1651951"/>
                  </a:lnTo>
                  <a:lnTo>
                    <a:pt x="595688" y="1656187"/>
                  </a:lnTo>
                  <a:lnTo>
                    <a:pt x="598597" y="1660159"/>
                  </a:lnTo>
                  <a:lnTo>
                    <a:pt x="601243" y="1664131"/>
                  </a:lnTo>
                  <a:lnTo>
                    <a:pt x="604152" y="1668103"/>
                  </a:lnTo>
                  <a:lnTo>
                    <a:pt x="607326" y="1672075"/>
                  </a:lnTo>
                  <a:lnTo>
                    <a:pt x="611559" y="1676577"/>
                  </a:lnTo>
                  <a:lnTo>
                    <a:pt x="615791" y="1681078"/>
                  </a:lnTo>
                  <a:lnTo>
                    <a:pt x="620552" y="1685050"/>
                  </a:lnTo>
                  <a:lnTo>
                    <a:pt x="625313" y="1689287"/>
                  </a:lnTo>
                  <a:lnTo>
                    <a:pt x="630604" y="1692994"/>
                  </a:lnTo>
                  <a:lnTo>
                    <a:pt x="635894" y="1696437"/>
                  </a:lnTo>
                  <a:lnTo>
                    <a:pt x="641184" y="1699879"/>
                  </a:lnTo>
                  <a:lnTo>
                    <a:pt x="646739" y="1702527"/>
                  </a:lnTo>
                  <a:lnTo>
                    <a:pt x="652294" y="1705175"/>
                  </a:lnTo>
                  <a:lnTo>
                    <a:pt x="658113" y="1707293"/>
                  </a:lnTo>
                  <a:lnTo>
                    <a:pt x="664197" y="1709412"/>
                  </a:lnTo>
                  <a:lnTo>
                    <a:pt x="670016" y="1711001"/>
                  </a:lnTo>
                  <a:lnTo>
                    <a:pt x="676365" y="1712325"/>
                  </a:lnTo>
                  <a:lnTo>
                    <a:pt x="682713" y="1713384"/>
                  </a:lnTo>
                  <a:lnTo>
                    <a:pt x="688797" y="1713913"/>
                  </a:lnTo>
                  <a:lnTo>
                    <a:pt x="695674" y="1713913"/>
                  </a:lnTo>
                  <a:lnTo>
                    <a:pt x="702023" y="1713913"/>
                  </a:lnTo>
                  <a:lnTo>
                    <a:pt x="708371" y="1713384"/>
                  </a:lnTo>
                  <a:lnTo>
                    <a:pt x="714719" y="1712325"/>
                  </a:lnTo>
                  <a:lnTo>
                    <a:pt x="720803" y="1711001"/>
                  </a:lnTo>
                  <a:lnTo>
                    <a:pt x="727152" y="1709412"/>
                  </a:lnTo>
                  <a:lnTo>
                    <a:pt x="732971" y="1707293"/>
                  </a:lnTo>
                  <a:lnTo>
                    <a:pt x="738526" y="1705175"/>
                  </a:lnTo>
                  <a:lnTo>
                    <a:pt x="744345" y="1702527"/>
                  </a:lnTo>
                  <a:lnTo>
                    <a:pt x="749900" y="1699879"/>
                  </a:lnTo>
                  <a:lnTo>
                    <a:pt x="755190" y="1696437"/>
                  </a:lnTo>
                  <a:lnTo>
                    <a:pt x="760481" y="1692994"/>
                  </a:lnTo>
                  <a:lnTo>
                    <a:pt x="765506" y="1689287"/>
                  </a:lnTo>
                  <a:lnTo>
                    <a:pt x="770268" y="1685050"/>
                  </a:lnTo>
                  <a:lnTo>
                    <a:pt x="775029" y="1681078"/>
                  </a:lnTo>
                  <a:lnTo>
                    <a:pt x="779526" y="1676577"/>
                  </a:lnTo>
                  <a:lnTo>
                    <a:pt x="783758" y="1672075"/>
                  </a:lnTo>
                  <a:lnTo>
                    <a:pt x="786668" y="1668368"/>
                  </a:lnTo>
                  <a:lnTo>
                    <a:pt x="789313" y="1664396"/>
                  </a:lnTo>
                  <a:lnTo>
                    <a:pt x="794338" y="1656452"/>
                  </a:lnTo>
                  <a:lnTo>
                    <a:pt x="794603" y="1664661"/>
                  </a:lnTo>
                  <a:lnTo>
                    <a:pt x="795397" y="1672340"/>
                  </a:lnTo>
                  <a:lnTo>
                    <a:pt x="795926" y="1679490"/>
                  </a:lnTo>
                  <a:lnTo>
                    <a:pt x="796719" y="1686639"/>
                  </a:lnTo>
                  <a:lnTo>
                    <a:pt x="797513" y="1693259"/>
                  </a:lnTo>
                  <a:lnTo>
                    <a:pt x="798571" y="1699614"/>
                  </a:lnTo>
                  <a:lnTo>
                    <a:pt x="800158" y="1705440"/>
                  </a:lnTo>
                  <a:lnTo>
                    <a:pt x="801480" y="1711001"/>
                  </a:lnTo>
                  <a:lnTo>
                    <a:pt x="802803" y="1715237"/>
                  </a:lnTo>
                  <a:lnTo>
                    <a:pt x="804390" y="1719474"/>
                  </a:lnTo>
                  <a:lnTo>
                    <a:pt x="805977" y="1723446"/>
                  </a:lnTo>
                  <a:lnTo>
                    <a:pt x="807564" y="1727418"/>
                  </a:lnTo>
                  <a:lnTo>
                    <a:pt x="809680" y="1731125"/>
                  </a:lnTo>
                  <a:lnTo>
                    <a:pt x="811267" y="1734303"/>
                  </a:lnTo>
                  <a:lnTo>
                    <a:pt x="813648" y="1737480"/>
                  </a:lnTo>
                  <a:lnTo>
                    <a:pt x="815500" y="1740658"/>
                  </a:lnTo>
                  <a:lnTo>
                    <a:pt x="817880" y="1743306"/>
                  </a:lnTo>
                  <a:lnTo>
                    <a:pt x="820261" y="1746219"/>
                  </a:lnTo>
                  <a:lnTo>
                    <a:pt x="822642" y="1748337"/>
                  </a:lnTo>
                  <a:lnTo>
                    <a:pt x="825022" y="1750720"/>
                  </a:lnTo>
                  <a:lnTo>
                    <a:pt x="827667" y="1752839"/>
                  </a:lnTo>
                  <a:lnTo>
                    <a:pt x="830048" y="1754957"/>
                  </a:lnTo>
                  <a:lnTo>
                    <a:pt x="832958" y="1756546"/>
                  </a:lnTo>
                  <a:lnTo>
                    <a:pt x="835338" y="1758135"/>
                  </a:lnTo>
                  <a:lnTo>
                    <a:pt x="840893" y="1760783"/>
                  </a:lnTo>
                  <a:lnTo>
                    <a:pt x="846183" y="1763166"/>
                  </a:lnTo>
                  <a:lnTo>
                    <a:pt x="851474" y="1764755"/>
                  </a:lnTo>
                  <a:lnTo>
                    <a:pt x="856499" y="1766079"/>
                  </a:lnTo>
                  <a:lnTo>
                    <a:pt x="861261" y="1767138"/>
                  </a:lnTo>
                  <a:lnTo>
                    <a:pt x="866022" y="1768197"/>
                  </a:lnTo>
                  <a:lnTo>
                    <a:pt x="874222" y="1769786"/>
                  </a:lnTo>
                  <a:lnTo>
                    <a:pt x="880570" y="1770580"/>
                  </a:lnTo>
                  <a:lnTo>
                    <a:pt x="886919" y="1770845"/>
                  </a:lnTo>
                  <a:lnTo>
                    <a:pt x="892209" y="1770845"/>
                  </a:lnTo>
                  <a:lnTo>
                    <a:pt x="897235" y="1770051"/>
                  </a:lnTo>
                  <a:lnTo>
                    <a:pt x="902261" y="1769256"/>
                  </a:lnTo>
                  <a:lnTo>
                    <a:pt x="907286" y="1767932"/>
                  </a:lnTo>
                  <a:lnTo>
                    <a:pt x="912312" y="1766079"/>
                  </a:lnTo>
                  <a:lnTo>
                    <a:pt x="917073" y="1764225"/>
                  </a:lnTo>
                  <a:lnTo>
                    <a:pt x="921570" y="1761842"/>
                  </a:lnTo>
                  <a:lnTo>
                    <a:pt x="926331" y="1759459"/>
                  </a:lnTo>
                  <a:lnTo>
                    <a:pt x="930828" y="1756546"/>
                  </a:lnTo>
                  <a:lnTo>
                    <a:pt x="935060" y="1753368"/>
                  </a:lnTo>
                  <a:lnTo>
                    <a:pt x="939293" y="1750191"/>
                  </a:lnTo>
                  <a:lnTo>
                    <a:pt x="943525" y="1746484"/>
                  </a:lnTo>
                  <a:lnTo>
                    <a:pt x="947493" y="1742776"/>
                  </a:lnTo>
                  <a:lnTo>
                    <a:pt x="951196" y="1738804"/>
                  </a:lnTo>
                  <a:lnTo>
                    <a:pt x="954634" y="1734568"/>
                  </a:lnTo>
                  <a:lnTo>
                    <a:pt x="958338" y="1730066"/>
                  </a:lnTo>
                  <a:lnTo>
                    <a:pt x="961776" y="1725829"/>
                  </a:lnTo>
                  <a:lnTo>
                    <a:pt x="964951" y="1721063"/>
                  </a:lnTo>
                  <a:lnTo>
                    <a:pt x="967596" y="1716297"/>
                  </a:lnTo>
                  <a:lnTo>
                    <a:pt x="970770" y="1711530"/>
                  </a:lnTo>
                  <a:lnTo>
                    <a:pt x="973415" y="1706499"/>
                  </a:lnTo>
                  <a:lnTo>
                    <a:pt x="975796" y="1701203"/>
                  </a:lnTo>
                  <a:lnTo>
                    <a:pt x="978176" y="1695907"/>
                  </a:lnTo>
                  <a:lnTo>
                    <a:pt x="980028" y="1690611"/>
                  </a:lnTo>
                  <a:lnTo>
                    <a:pt x="981880" y="1684786"/>
                  </a:lnTo>
                  <a:lnTo>
                    <a:pt x="983731" y="1679225"/>
                  </a:lnTo>
                  <a:lnTo>
                    <a:pt x="985054" y="1673664"/>
                  </a:lnTo>
                  <a:lnTo>
                    <a:pt x="986112" y="1667839"/>
                  </a:lnTo>
                  <a:lnTo>
                    <a:pt x="987434" y="1662013"/>
                  </a:lnTo>
                  <a:lnTo>
                    <a:pt x="987963" y="1655923"/>
                  </a:lnTo>
                  <a:lnTo>
                    <a:pt x="988492" y="1650097"/>
                  </a:lnTo>
                  <a:lnTo>
                    <a:pt x="988757" y="1644271"/>
                  </a:lnTo>
                  <a:lnTo>
                    <a:pt x="1009389" y="1438788"/>
                  </a:lnTo>
                  <a:lnTo>
                    <a:pt x="1012034" y="1467121"/>
                  </a:lnTo>
                  <a:lnTo>
                    <a:pt x="1014679" y="1499956"/>
                  </a:lnTo>
                  <a:lnTo>
                    <a:pt x="1016795" y="1536234"/>
                  </a:lnTo>
                  <a:lnTo>
                    <a:pt x="1018647" y="1575159"/>
                  </a:lnTo>
                  <a:lnTo>
                    <a:pt x="1019441" y="1595813"/>
                  </a:lnTo>
                  <a:lnTo>
                    <a:pt x="1020234" y="1616997"/>
                  </a:lnTo>
                  <a:lnTo>
                    <a:pt x="1020499" y="1638446"/>
                  </a:lnTo>
                  <a:lnTo>
                    <a:pt x="1020763" y="1660159"/>
                  </a:lnTo>
                  <a:lnTo>
                    <a:pt x="1020763" y="1682402"/>
                  </a:lnTo>
                  <a:lnTo>
                    <a:pt x="1020499" y="1704645"/>
                  </a:lnTo>
                  <a:lnTo>
                    <a:pt x="1020234" y="1727153"/>
                  </a:lnTo>
                  <a:lnTo>
                    <a:pt x="1019441" y="1749661"/>
                  </a:lnTo>
                  <a:lnTo>
                    <a:pt x="1018118" y="1771904"/>
                  </a:lnTo>
                  <a:lnTo>
                    <a:pt x="1016795" y="1794412"/>
                  </a:lnTo>
                  <a:lnTo>
                    <a:pt x="1014944" y="1816655"/>
                  </a:lnTo>
                  <a:lnTo>
                    <a:pt x="1012828" y="1838634"/>
                  </a:lnTo>
                  <a:lnTo>
                    <a:pt x="1010183" y="1860347"/>
                  </a:lnTo>
                  <a:lnTo>
                    <a:pt x="1007273" y="1881266"/>
                  </a:lnTo>
                  <a:lnTo>
                    <a:pt x="1003570" y="1902185"/>
                  </a:lnTo>
                  <a:lnTo>
                    <a:pt x="999602" y="1922310"/>
                  </a:lnTo>
                  <a:lnTo>
                    <a:pt x="995105" y="1942170"/>
                  </a:lnTo>
                  <a:lnTo>
                    <a:pt x="992989" y="1951702"/>
                  </a:lnTo>
                  <a:lnTo>
                    <a:pt x="990344" y="1960970"/>
                  </a:lnTo>
                  <a:lnTo>
                    <a:pt x="987699" y="1970238"/>
                  </a:lnTo>
                  <a:lnTo>
                    <a:pt x="984789" y="1979241"/>
                  </a:lnTo>
                  <a:lnTo>
                    <a:pt x="981615" y="1987980"/>
                  </a:lnTo>
                  <a:lnTo>
                    <a:pt x="978705" y="1996453"/>
                  </a:lnTo>
                  <a:lnTo>
                    <a:pt x="975531" y="2004662"/>
                  </a:lnTo>
                  <a:lnTo>
                    <a:pt x="972092" y="2012606"/>
                  </a:lnTo>
                  <a:lnTo>
                    <a:pt x="968389" y="2020550"/>
                  </a:lnTo>
                  <a:lnTo>
                    <a:pt x="964951" y="2027964"/>
                  </a:lnTo>
                  <a:lnTo>
                    <a:pt x="960983" y="2035379"/>
                  </a:lnTo>
                  <a:lnTo>
                    <a:pt x="956751" y="2042528"/>
                  </a:lnTo>
                  <a:lnTo>
                    <a:pt x="952518" y="2048883"/>
                  </a:lnTo>
                  <a:lnTo>
                    <a:pt x="948286" y="2055239"/>
                  </a:lnTo>
                  <a:lnTo>
                    <a:pt x="903054" y="2118525"/>
                  </a:lnTo>
                  <a:lnTo>
                    <a:pt x="883745" y="2145535"/>
                  </a:lnTo>
                  <a:lnTo>
                    <a:pt x="866816" y="2169367"/>
                  </a:lnTo>
                  <a:lnTo>
                    <a:pt x="859674" y="2180488"/>
                  </a:lnTo>
                  <a:lnTo>
                    <a:pt x="852796" y="2190551"/>
                  </a:lnTo>
                  <a:lnTo>
                    <a:pt x="846977" y="2200083"/>
                  </a:lnTo>
                  <a:lnTo>
                    <a:pt x="841951" y="2208557"/>
                  </a:lnTo>
                  <a:lnTo>
                    <a:pt x="837454" y="2216501"/>
                  </a:lnTo>
                  <a:lnTo>
                    <a:pt x="834016" y="2223650"/>
                  </a:lnTo>
                  <a:lnTo>
                    <a:pt x="831106" y="2230006"/>
                  </a:lnTo>
                  <a:lnTo>
                    <a:pt x="829254" y="2235566"/>
                  </a:lnTo>
                  <a:lnTo>
                    <a:pt x="825287" y="2251454"/>
                  </a:lnTo>
                  <a:lnTo>
                    <a:pt x="821583" y="2266813"/>
                  </a:lnTo>
                  <a:lnTo>
                    <a:pt x="818938" y="2280847"/>
                  </a:lnTo>
                  <a:lnTo>
                    <a:pt x="816558" y="2294352"/>
                  </a:lnTo>
                  <a:lnTo>
                    <a:pt x="814971" y="2306268"/>
                  </a:lnTo>
                  <a:lnTo>
                    <a:pt x="813913" y="2317654"/>
                  </a:lnTo>
                  <a:lnTo>
                    <a:pt x="812855" y="2327981"/>
                  </a:lnTo>
                  <a:lnTo>
                    <a:pt x="812325" y="2337249"/>
                  </a:lnTo>
                  <a:lnTo>
                    <a:pt x="812061" y="2345458"/>
                  </a:lnTo>
                  <a:lnTo>
                    <a:pt x="812061" y="2352342"/>
                  </a:lnTo>
                  <a:lnTo>
                    <a:pt x="812325" y="2363729"/>
                  </a:lnTo>
                  <a:lnTo>
                    <a:pt x="812855" y="2370349"/>
                  </a:lnTo>
                  <a:lnTo>
                    <a:pt x="813384" y="2372732"/>
                  </a:lnTo>
                  <a:lnTo>
                    <a:pt x="800422" y="2379087"/>
                  </a:lnTo>
                  <a:lnTo>
                    <a:pt x="787197" y="2385442"/>
                  </a:lnTo>
                  <a:lnTo>
                    <a:pt x="773706" y="2391268"/>
                  </a:lnTo>
                  <a:lnTo>
                    <a:pt x="760481" y="2396564"/>
                  </a:lnTo>
                  <a:lnTo>
                    <a:pt x="746990" y="2401330"/>
                  </a:lnTo>
                  <a:lnTo>
                    <a:pt x="733765" y="2406097"/>
                  </a:lnTo>
                  <a:lnTo>
                    <a:pt x="720274" y="2410333"/>
                  </a:lnTo>
                  <a:lnTo>
                    <a:pt x="706784" y="2414041"/>
                  </a:lnTo>
                  <a:lnTo>
                    <a:pt x="693558" y="2417748"/>
                  </a:lnTo>
                  <a:lnTo>
                    <a:pt x="680068" y="2420660"/>
                  </a:lnTo>
                  <a:lnTo>
                    <a:pt x="666578" y="2423573"/>
                  </a:lnTo>
                  <a:lnTo>
                    <a:pt x="653617" y="2426221"/>
                  </a:lnTo>
                  <a:lnTo>
                    <a:pt x="640126" y="2428340"/>
                  </a:lnTo>
                  <a:lnTo>
                    <a:pt x="626901" y="2430193"/>
                  </a:lnTo>
                  <a:lnTo>
                    <a:pt x="613675" y="2432047"/>
                  </a:lnTo>
                  <a:lnTo>
                    <a:pt x="600449" y="2433371"/>
                  </a:lnTo>
                  <a:lnTo>
                    <a:pt x="587223" y="2434430"/>
                  </a:lnTo>
                  <a:lnTo>
                    <a:pt x="574262" y="2435754"/>
                  </a:lnTo>
                  <a:lnTo>
                    <a:pt x="561301" y="2436284"/>
                  </a:lnTo>
                  <a:lnTo>
                    <a:pt x="548604" y="2436548"/>
                  </a:lnTo>
                  <a:lnTo>
                    <a:pt x="535643" y="2436813"/>
                  </a:lnTo>
                  <a:lnTo>
                    <a:pt x="522946" y="2436813"/>
                  </a:lnTo>
                  <a:lnTo>
                    <a:pt x="510514" y="2436548"/>
                  </a:lnTo>
                  <a:lnTo>
                    <a:pt x="498346" y="2436019"/>
                  </a:lnTo>
                  <a:lnTo>
                    <a:pt x="485914" y="2435489"/>
                  </a:lnTo>
                  <a:lnTo>
                    <a:pt x="473746" y="2434430"/>
                  </a:lnTo>
                  <a:lnTo>
                    <a:pt x="461843" y="2433636"/>
                  </a:lnTo>
                  <a:lnTo>
                    <a:pt x="449940" y="2432576"/>
                  </a:lnTo>
                  <a:lnTo>
                    <a:pt x="426927" y="2429928"/>
                  </a:lnTo>
                  <a:lnTo>
                    <a:pt x="404444" y="2426751"/>
                  </a:lnTo>
                  <a:lnTo>
                    <a:pt x="383018" y="2423308"/>
                  </a:lnTo>
                  <a:lnTo>
                    <a:pt x="362386" y="2419336"/>
                  </a:lnTo>
                  <a:lnTo>
                    <a:pt x="342812" y="2415100"/>
                  </a:lnTo>
                  <a:lnTo>
                    <a:pt x="324031" y="2410598"/>
                  </a:lnTo>
                  <a:lnTo>
                    <a:pt x="306838" y="2406097"/>
                  </a:lnTo>
                  <a:lnTo>
                    <a:pt x="290173" y="2401595"/>
                  </a:lnTo>
                  <a:lnTo>
                    <a:pt x="275096" y="2397358"/>
                  </a:lnTo>
                  <a:lnTo>
                    <a:pt x="261341" y="2392857"/>
                  </a:lnTo>
                  <a:lnTo>
                    <a:pt x="248909" y="2388885"/>
                  </a:lnTo>
                  <a:lnTo>
                    <a:pt x="237799" y="2385177"/>
                  </a:lnTo>
                  <a:lnTo>
                    <a:pt x="220341" y="2378558"/>
                  </a:lnTo>
                  <a:lnTo>
                    <a:pt x="209232" y="2374321"/>
                  </a:lnTo>
                  <a:lnTo>
                    <a:pt x="205793" y="2372732"/>
                  </a:lnTo>
                  <a:lnTo>
                    <a:pt x="207115" y="2351018"/>
                  </a:lnTo>
                  <a:lnTo>
                    <a:pt x="208438" y="2327187"/>
                  </a:lnTo>
                  <a:lnTo>
                    <a:pt x="209761" y="2296735"/>
                  </a:lnTo>
                  <a:lnTo>
                    <a:pt x="210290" y="2280317"/>
                  </a:lnTo>
                  <a:lnTo>
                    <a:pt x="210554" y="2262576"/>
                  </a:lnTo>
                  <a:lnTo>
                    <a:pt x="210554" y="2244570"/>
                  </a:lnTo>
                  <a:lnTo>
                    <a:pt x="210290" y="2226298"/>
                  </a:lnTo>
                  <a:lnTo>
                    <a:pt x="209496" y="2208027"/>
                  </a:lnTo>
                  <a:lnTo>
                    <a:pt x="208702" y="2190021"/>
                  </a:lnTo>
                  <a:lnTo>
                    <a:pt x="207380" y="2172280"/>
                  </a:lnTo>
                  <a:lnTo>
                    <a:pt x="205793" y="2155332"/>
                  </a:lnTo>
                  <a:lnTo>
                    <a:pt x="205264" y="2153744"/>
                  </a:lnTo>
                  <a:lnTo>
                    <a:pt x="204470" y="2151360"/>
                  </a:lnTo>
                  <a:lnTo>
                    <a:pt x="202619" y="2146065"/>
                  </a:lnTo>
                  <a:lnTo>
                    <a:pt x="199180" y="2139445"/>
                  </a:lnTo>
                  <a:lnTo>
                    <a:pt x="194948" y="2131501"/>
                  </a:lnTo>
                  <a:lnTo>
                    <a:pt x="189922" y="2122497"/>
                  </a:lnTo>
                  <a:lnTo>
                    <a:pt x="184103" y="2112435"/>
                  </a:lnTo>
                  <a:lnTo>
                    <a:pt x="170083" y="2089662"/>
                  </a:lnTo>
                  <a:lnTo>
                    <a:pt x="135696" y="2034584"/>
                  </a:lnTo>
                  <a:lnTo>
                    <a:pt x="116651" y="2003338"/>
                  </a:lnTo>
                  <a:lnTo>
                    <a:pt x="97077" y="1971033"/>
                  </a:lnTo>
                  <a:lnTo>
                    <a:pt x="87290" y="1954086"/>
                  </a:lnTo>
                  <a:lnTo>
                    <a:pt x="77768" y="1937668"/>
                  </a:lnTo>
                  <a:lnTo>
                    <a:pt x="67981" y="1920721"/>
                  </a:lnTo>
                  <a:lnTo>
                    <a:pt x="58987" y="1903509"/>
                  </a:lnTo>
                  <a:lnTo>
                    <a:pt x="50523" y="1887092"/>
                  </a:lnTo>
                  <a:lnTo>
                    <a:pt x="42058" y="1870145"/>
                  </a:lnTo>
                  <a:lnTo>
                    <a:pt x="34123" y="1853727"/>
                  </a:lnTo>
                  <a:lnTo>
                    <a:pt x="26716" y="1837574"/>
                  </a:lnTo>
                  <a:lnTo>
                    <a:pt x="20368" y="1821686"/>
                  </a:lnTo>
                  <a:lnTo>
                    <a:pt x="14813" y="1806328"/>
                  </a:lnTo>
                  <a:lnTo>
                    <a:pt x="9787" y="1791764"/>
                  </a:lnTo>
                  <a:lnTo>
                    <a:pt x="7407" y="1784350"/>
                  </a:lnTo>
                  <a:lnTo>
                    <a:pt x="5820" y="1777465"/>
                  </a:lnTo>
                  <a:lnTo>
                    <a:pt x="3968" y="1770316"/>
                  </a:lnTo>
                  <a:lnTo>
                    <a:pt x="2645" y="1763960"/>
                  </a:lnTo>
                  <a:lnTo>
                    <a:pt x="1587" y="1757076"/>
                  </a:lnTo>
                  <a:lnTo>
                    <a:pt x="794" y="1750985"/>
                  </a:lnTo>
                  <a:lnTo>
                    <a:pt x="265" y="1744895"/>
                  </a:lnTo>
                  <a:lnTo>
                    <a:pt x="0" y="1738804"/>
                  </a:lnTo>
                  <a:lnTo>
                    <a:pt x="0" y="1733244"/>
                  </a:lnTo>
                  <a:lnTo>
                    <a:pt x="265" y="1727683"/>
                  </a:lnTo>
                  <a:lnTo>
                    <a:pt x="529" y="1711001"/>
                  </a:lnTo>
                  <a:lnTo>
                    <a:pt x="1323" y="1692200"/>
                  </a:lnTo>
                  <a:lnTo>
                    <a:pt x="2645" y="1671281"/>
                  </a:lnTo>
                  <a:lnTo>
                    <a:pt x="3968" y="1649303"/>
                  </a:lnTo>
                  <a:lnTo>
                    <a:pt x="6349" y="1626000"/>
                  </a:lnTo>
                  <a:lnTo>
                    <a:pt x="8465" y="1601904"/>
                  </a:lnTo>
                  <a:lnTo>
                    <a:pt x="11110" y="1577807"/>
                  </a:lnTo>
                  <a:lnTo>
                    <a:pt x="13755" y="1553710"/>
                  </a:lnTo>
                  <a:lnTo>
                    <a:pt x="19310" y="1507106"/>
                  </a:lnTo>
                  <a:lnTo>
                    <a:pt x="24865" y="1464738"/>
                  </a:lnTo>
                  <a:lnTo>
                    <a:pt x="27774" y="1446467"/>
                  </a:lnTo>
                  <a:lnTo>
                    <a:pt x="29890" y="1430579"/>
                  </a:lnTo>
                  <a:lnTo>
                    <a:pt x="32271" y="1417339"/>
                  </a:lnTo>
                  <a:lnTo>
                    <a:pt x="34123" y="1407012"/>
                  </a:lnTo>
                  <a:lnTo>
                    <a:pt x="35445" y="1401981"/>
                  </a:lnTo>
                  <a:lnTo>
                    <a:pt x="37561" y="1396420"/>
                  </a:lnTo>
                  <a:lnTo>
                    <a:pt x="39677" y="1390595"/>
                  </a:lnTo>
                  <a:lnTo>
                    <a:pt x="42852" y="1384769"/>
                  </a:lnTo>
                  <a:lnTo>
                    <a:pt x="46290" y="1378149"/>
                  </a:lnTo>
                  <a:lnTo>
                    <a:pt x="50258" y="1371529"/>
                  </a:lnTo>
                  <a:lnTo>
                    <a:pt x="54226" y="1364379"/>
                  </a:lnTo>
                  <a:lnTo>
                    <a:pt x="59516" y="1357495"/>
                  </a:lnTo>
                  <a:lnTo>
                    <a:pt x="67452" y="1346108"/>
                  </a:lnTo>
                  <a:lnTo>
                    <a:pt x="76181" y="1334722"/>
                  </a:lnTo>
                  <a:lnTo>
                    <a:pt x="85968" y="1322806"/>
                  </a:lnTo>
                  <a:lnTo>
                    <a:pt x="96548" y="1310625"/>
                  </a:lnTo>
                  <a:lnTo>
                    <a:pt x="107393" y="1298180"/>
                  </a:lnTo>
                  <a:lnTo>
                    <a:pt x="118503" y="1285205"/>
                  </a:lnTo>
                  <a:lnTo>
                    <a:pt x="142838" y="1258725"/>
                  </a:lnTo>
                  <a:lnTo>
                    <a:pt x="167438" y="1231451"/>
                  </a:lnTo>
                  <a:lnTo>
                    <a:pt x="192832" y="1203382"/>
                  </a:lnTo>
                  <a:lnTo>
                    <a:pt x="204999" y="1189083"/>
                  </a:lnTo>
                  <a:lnTo>
                    <a:pt x="217167" y="1175049"/>
                  </a:lnTo>
                  <a:lnTo>
                    <a:pt x="229070" y="1160749"/>
                  </a:lnTo>
                  <a:lnTo>
                    <a:pt x="240444" y="1146450"/>
                  </a:lnTo>
                  <a:lnTo>
                    <a:pt x="243089" y="1143538"/>
                  </a:lnTo>
                  <a:lnTo>
                    <a:pt x="245735" y="1140890"/>
                  </a:lnTo>
                  <a:lnTo>
                    <a:pt x="249173" y="1138771"/>
                  </a:lnTo>
                  <a:lnTo>
                    <a:pt x="253141" y="1136918"/>
                  </a:lnTo>
                  <a:lnTo>
                    <a:pt x="257109" y="1135329"/>
                  </a:lnTo>
                  <a:lnTo>
                    <a:pt x="261605" y="1134270"/>
                  </a:lnTo>
                  <a:lnTo>
                    <a:pt x="266367" y="1133475"/>
                  </a:lnTo>
                  <a:close/>
                  <a:moveTo>
                    <a:pt x="469768" y="1092200"/>
                  </a:moveTo>
                  <a:lnTo>
                    <a:pt x="474524" y="1092465"/>
                  </a:lnTo>
                  <a:lnTo>
                    <a:pt x="479280" y="1092730"/>
                  </a:lnTo>
                  <a:lnTo>
                    <a:pt x="484036" y="1093525"/>
                  </a:lnTo>
                  <a:lnTo>
                    <a:pt x="488527" y="1094319"/>
                  </a:lnTo>
                  <a:lnTo>
                    <a:pt x="493019" y="1095909"/>
                  </a:lnTo>
                  <a:lnTo>
                    <a:pt x="497511" y="1097234"/>
                  </a:lnTo>
                  <a:lnTo>
                    <a:pt x="502003" y="1098824"/>
                  </a:lnTo>
                  <a:lnTo>
                    <a:pt x="506230" y="1100944"/>
                  </a:lnTo>
                  <a:lnTo>
                    <a:pt x="510457" y="1103063"/>
                  </a:lnTo>
                  <a:lnTo>
                    <a:pt x="514421" y="1105448"/>
                  </a:lnTo>
                  <a:lnTo>
                    <a:pt x="518648" y="1108098"/>
                  </a:lnTo>
                  <a:lnTo>
                    <a:pt x="522347" y="1111013"/>
                  </a:lnTo>
                  <a:lnTo>
                    <a:pt x="526310" y="1114192"/>
                  </a:lnTo>
                  <a:lnTo>
                    <a:pt x="529745" y="1117372"/>
                  </a:lnTo>
                  <a:lnTo>
                    <a:pt x="533180" y="1120816"/>
                  </a:lnTo>
                  <a:lnTo>
                    <a:pt x="536615" y="1124526"/>
                  </a:lnTo>
                  <a:lnTo>
                    <a:pt x="539785" y="1128500"/>
                  </a:lnTo>
                  <a:lnTo>
                    <a:pt x="542692" y="1132740"/>
                  </a:lnTo>
                  <a:lnTo>
                    <a:pt x="545862" y="1136980"/>
                  </a:lnTo>
                  <a:lnTo>
                    <a:pt x="548240" y="1141219"/>
                  </a:lnTo>
                  <a:lnTo>
                    <a:pt x="550883" y="1145724"/>
                  </a:lnTo>
                  <a:lnTo>
                    <a:pt x="553525" y="1150758"/>
                  </a:lnTo>
                  <a:lnTo>
                    <a:pt x="555638" y="1155528"/>
                  </a:lnTo>
                  <a:lnTo>
                    <a:pt x="557488" y="1160562"/>
                  </a:lnTo>
                  <a:lnTo>
                    <a:pt x="559337" y="1165861"/>
                  </a:lnTo>
                  <a:lnTo>
                    <a:pt x="560659" y="1171161"/>
                  </a:lnTo>
                  <a:lnTo>
                    <a:pt x="561980" y="1176460"/>
                  </a:lnTo>
                  <a:lnTo>
                    <a:pt x="563301" y="1182025"/>
                  </a:lnTo>
                  <a:lnTo>
                    <a:pt x="564093" y="1187854"/>
                  </a:lnTo>
                  <a:lnTo>
                    <a:pt x="564622" y="1193418"/>
                  </a:lnTo>
                  <a:lnTo>
                    <a:pt x="565150" y="1199248"/>
                  </a:lnTo>
                  <a:lnTo>
                    <a:pt x="565150" y="1205077"/>
                  </a:lnTo>
                  <a:lnTo>
                    <a:pt x="565150" y="1525159"/>
                  </a:lnTo>
                  <a:lnTo>
                    <a:pt x="565150" y="1531253"/>
                  </a:lnTo>
                  <a:lnTo>
                    <a:pt x="564622" y="1537082"/>
                  </a:lnTo>
                  <a:lnTo>
                    <a:pt x="564093" y="1542647"/>
                  </a:lnTo>
                  <a:lnTo>
                    <a:pt x="563301" y="1548476"/>
                  </a:lnTo>
                  <a:lnTo>
                    <a:pt x="561980" y="1554040"/>
                  </a:lnTo>
                  <a:lnTo>
                    <a:pt x="560659" y="1559605"/>
                  </a:lnTo>
                  <a:lnTo>
                    <a:pt x="559337" y="1564639"/>
                  </a:lnTo>
                  <a:lnTo>
                    <a:pt x="557224" y="1569938"/>
                  </a:lnTo>
                  <a:lnTo>
                    <a:pt x="555374" y="1574973"/>
                  </a:lnTo>
                  <a:lnTo>
                    <a:pt x="553525" y="1579742"/>
                  </a:lnTo>
                  <a:lnTo>
                    <a:pt x="550883" y="1584512"/>
                  </a:lnTo>
                  <a:lnTo>
                    <a:pt x="548240" y="1589281"/>
                  </a:lnTo>
                  <a:lnTo>
                    <a:pt x="545862" y="1593521"/>
                  </a:lnTo>
                  <a:lnTo>
                    <a:pt x="542692" y="1598025"/>
                  </a:lnTo>
                  <a:lnTo>
                    <a:pt x="539785" y="1602000"/>
                  </a:lnTo>
                  <a:lnTo>
                    <a:pt x="536615" y="1605974"/>
                  </a:lnTo>
                  <a:lnTo>
                    <a:pt x="533180" y="1609684"/>
                  </a:lnTo>
                  <a:lnTo>
                    <a:pt x="529745" y="1613393"/>
                  </a:lnTo>
                  <a:lnTo>
                    <a:pt x="526310" y="1616308"/>
                  </a:lnTo>
                  <a:lnTo>
                    <a:pt x="522347" y="1619487"/>
                  </a:lnTo>
                  <a:lnTo>
                    <a:pt x="518648" y="1622667"/>
                  </a:lnTo>
                  <a:lnTo>
                    <a:pt x="514421" y="1625052"/>
                  </a:lnTo>
                  <a:lnTo>
                    <a:pt x="510457" y="1627701"/>
                  </a:lnTo>
                  <a:lnTo>
                    <a:pt x="506230" y="1629821"/>
                  </a:lnTo>
                  <a:lnTo>
                    <a:pt x="502003" y="1631941"/>
                  </a:lnTo>
                  <a:lnTo>
                    <a:pt x="497511" y="1633531"/>
                  </a:lnTo>
                  <a:lnTo>
                    <a:pt x="493019" y="1634856"/>
                  </a:lnTo>
                  <a:lnTo>
                    <a:pt x="488527" y="1636180"/>
                  </a:lnTo>
                  <a:lnTo>
                    <a:pt x="484036" y="1636975"/>
                  </a:lnTo>
                  <a:lnTo>
                    <a:pt x="479280" y="1637770"/>
                  </a:lnTo>
                  <a:lnTo>
                    <a:pt x="474524" y="1638035"/>
                  </a:lnTo>
                  <a:lnTo>
                    <a:pt x="469768" y="1638300"/>
                  </a:lnTo>
                  <a:lnTo>
                    <a:pt x="465012" y="1638035"/>
                  </a:lnTo>
                  <a:lnTo>
                    <a:pt x="460256" y="1637770"/>
                  </a:lnTo>
                  <a:lnTo>
                    <a:pt x="455765" y="1636975"/>
                  </a:lnTo>
                  <a:lnTo>
                    <a:pt x="451009" y="1636180"/>
                  </a:lnTo>
                  <a:lnTo>
                    <a:pt x="446517" y="1634856"/>
                  </a:lnTo>
                  <a:lnTo>
                    <a:pt x="442025" y="1633531"/>
                  </a:lnTo>
                  <a:lnTo>
                    <a:pt x="437798" y="1631941"/>
                  </a:lnTo>
                  <a:lnTo>
                    <a:pt x="433570" y="1629821"/>
                  </a:lnTo>
                  <a:lnTo>
                    <a:pt x="429343" y="1627701"/>
                  </a:lnTo>
                  <a:lnTo>
                    <a:pt x="425116" y="1625052"/>
                  </a:lnTo>
                  <a:lnTo>
                    <a:pt x="421417" y="1622667"/>
                  </a:lnTo>
                  <a:lnTo>
                    <a:pt x="417453" y="1619487"/>
                  </a:lnTo>
                  <a:lnTo>
                    <a:pt x="413754" y="1616308"/>
                  </a:lnTo>
                  <a:lnTo>
                    <a:pt x="410055" y="1613393"/>
                  </a:lnTo>
                  <a:lnTo>
                    <a:pt x="406620" y="1609684"/>
                  </a:lnTo>
                  <a:lnTo>
                    <a:pt x="403450" y="1605974"/>
                  </a:lnTo>
                  <a:lnTo>
                    <a:pt x="400015" y="1602000"/>
                  </a:lnTo>
                  <a:lnTo>
                    <a:pt x="396844" y="1598025"/>
                  </a:lnTo>
                  <a:lnTo>
                    <a:pt x="394202" y="1593521"/>
                  </a:lnTo>
                  <a:lnTo>
                    <a:pt x="391296" y="1589281"/>
                  </a:lnTo>
                  <a:lnTo>
                    <a:pt x="388654" y="1584512"/>
                  </a:lnTo>
                  <a:lnTo>
                    <a:pt x="386540" y="1579742"/>
                  </a:lnTo>
                  <a:lnTo>
                    <a:pt x="384426" y="1574973"/>
                  </a:lnTo>
                  <a:lnTo>
                    <a:pt x="382313" y="1569938"/>
                  </a:lnTo>
                  <a:lnTo>
                    <a:pt x="380727" y="1564639"/>
                  </a:lnTo>
                  <a:lnTo>
                    <a:pt x="378878" y="1559605"/>
                  </a:lnTo>
                  <a:lnTo>
                    <a:pt x="377821" y="1554040"/>
                  </a:lnTo>
                  <a:lnTo>
                    <a:pt x="376764" y="1548476"/>
                  </a:lnTo>
                  <a:lnTo>
                    <a:pt x="375971" y="1542647"/>
                  </a:lnTo>
                  <a:lnTo>
                    <a:pt x="374914" y="1537082"/>
                  </a:lnTo>
                  <a:lnTo>
                    <a:pt x="374650" y="1531253"/>
                  </a:lnTo>
                  <a:lnTo>
                    <a:pt x="374650" y="1525159"/>
                  </a:lnTo>
                  <a:lnTo>
                    <a:pt x="374650" y="1334911"/>
                  </a:lnTo>
                  <a:lnTo>
                    <a:pt x="376764" y="1327492"/>
                  </a:lnTo>
                  <a:lnTo>
                    <a:pt x="378613" y="1320338"/>
                  </a:lnTo>
                  <a:lnTo>
                    <a:pt x="380727" y="1311064"/>
                  </a:lnTo>
                  <a:lnTo>
                    <a:pt x="382313" y="1302055"/>
                  </a:lnTo>
                  <a:lnTo>
                    <a:pt x="383898" y="1293311"/>
                  </a:lnTo>
                  <a:lnTo>
                    <a:pt x="385219" y="1284832"/>
                  </a:lnTo>
                  <a:lnTo>
                    <a:pt x="386012" y="1276353"/>
                  </a:lnTo>
                  <a:lnTo>
                    <a:pt x="386540" y="1268139"/>
                  </a:lnTo>
                  <a:lnTo>
                    <a:pt x="387068" y="1259925"/>
                  </a:lnTo>
                  <a:lnTo>
                    <a:pt x="387068" y="1252241"/>
                  </a:lnTo>
                  <a:lnTo>
                    <a:pt x="387068" y="1243232"/>
                  </a:lnTo>
                  <a:lnTo>
                    <a:pt x="386540" y="1234223"/>
                  </a:lnTo>
                  <a:lnTo>
                    <a:pt x="385747" y="1225479"/>
                  </a:lnTo>
                  <a:lnTo>
                    <a:pt x="384426" y="1217000"/>
                  </a:lnTo>
                  <a:lnTo>
                    <a:pt x="382841" y="1209051"/>
                  </a:lnTo>
                  <a:lnTo>
                    <a:pt x="380991" y="1201367"/>
                  </a:lnTo>
                  <a:lnTo>
                    <a:pt x="378613" y="1193683"/>
                  </a:lnTo>
                  <a:lnTo>
                    <a:pt x="376236" y="1186529"/>
                  </a:lnTo>
                  <a:lnTo>
                    <a:pt x="377821" y="1177520"/>
                  </a:lnTo>
                  <a:lnTo>
                    <a:pt x="379935" y="1169041"/>
                  </a:lnTo>
                  <a:lnTo>
                    <a:pt x="382577" y="1160827"/>
                  </a:lnTo>
                  <a:lnTo>
                    <a:pt x="385747" y="1152613"/>
                  </a:lnTo>
                  <a:lnTo>
                    <a:pt x="389446" y="1144929"/>
                  </a:lnTo>
                  <a:lnTo>
                    <a:pt x="393674" y="1137775"/>
                  </a:lnTo>
                  <a:lnTo>
                    <a:pt x="398430" y="1130885"/>
                  </a:lnTo>
                  <a:lnTo>
                    <a:pt x="403450" y="1124526"/>
                  </a:lnTo>
                  <a:lnTo>
                    <a:pt x="406620" y="1120816"/>
                  </a:lnTo>
                  <a:lnTo>
                    <a:pt x="410055" y="1117372"/>
                  </a:lnTo>
                  <a:lnTo>
                    <a:pt x="413754" y="1114192"/>
                  </a:lnTo>
                  <a:lnTo>
                    <a:pt x="417453" y="1111013"/>
                  </a:lnTo>
                  <a:lnTo>
                    <a:pt x="421417" y="1108098"/>
                  </a:lnTo>
                  <a:lnTo>
                    <a:pt x="425116" y="1105448"/>
                  </a:lnTo>
                  <a:lnTo>
                    <a:pt x="429343" y="1103063"/>
                  </a:lnTo>
                  <a:lnTo>
                    <a:pt x="433570" y="1100944"/>
                  </a:lnTo>
                  <a:lnTo>
                    <a:pt x="437798" y="1098824"/>
                  </a:lnTo>
                  <a:lnTo>
                    <a:pt x="442025" y="1097234"/>
                  </a:lnTo>
                  <a:lnTo>
                    <a:pt x="446517" y="1095909"/>
                  </a:lnTo>
                  <a:lnTo>
                    <a:pt x="451009" y="1094319"/>
                  </a:lnTo>
                  <a:lnTo>
                    <a:pt x="455765" y="1093525"/>
                  </a:lnTo>
                  <a:lnTo>
                    <a:pt x="460256" y="1092730"/>
                  </a:lnTo>
                  <a:lnTo>
                    <a:pt x="465012" y="1092465"/>
                  </a:lnTo>
                  <a:lnTo>
                    <a:pt x="469768" y="1092200"/>
                  </a:lnTo>
                  <a:close/>
                  <a:moveTo>
                    <a:pt x="200290" y="558800"/>
                  </a:moveTo>
                  <a:lnTo>
                    <a:pt x="204788" y="558800"/>
                  </a:lnTo>
                  <a:lnTo>
                    <a:pt x="209286" y="559064"/>
                  </a:lnTo>
                  <a:lnTo>
                    <a:pt x="214048" y="559594"/>
                  </a:lnTo>
                  <a:lnTo>
                    <a:pt x="218546" y="560387"/>
                  </a:lnTo>
                  <a:lnTo>
                    <a:pt x="223044" y="561181"/>
                  </a:lnTo>
                  <a:lnTo>
                    <a:pt x="227806" y="562504"/>
                  </a:lnTo>
                  <a:lnTo>
                    <a:pt x="232304" y="563827"/>
                  </a:lnTo>
                  <a:lnTo>
                    <a:pt x="236802" y="565414"/>
                  </a:lnTo>
                  <a:lnTo>
                    <a:pt x="241300" y="567531"/>
                  </a:lnTo>
                  <a:lnTo>
                    <a:pt x="245534" y="569648"/>
                  </a:lnTo>
                  <a:lnTo>
                    <a:pt x="250031" y="572294"/>
                  </a:lnTo>
                  <a:lnTo>
                    <a:pt x="254265" y="574675"/>
                  </a:lnTo>
                  <a:lnTo>
                    <a:pt x="258763" y="577850"/>
                  </a:lnTo>
                  <a:lnTo>
                    <a:pt x="262996" y="581289"/>
                  </a:lnTo>
                  <a:lnTo>
                    <a:pt x="266965" y="584994"/>
                  </a:lnTo>
                  <a:lnTo>
                    <a:pt x="270934" y="589227"/>
                  </a:lnTo>
                  <a:lnTo>
                    <a:pt x="274902" y="593196"/>
                  </a:lnTo>
                  <a:lnTo>
                    <a:pt x="278871" y="597958"/>
                  </a:lnTo>
                  <a:lnTo>
                    <a:pt x="282311" y="603250"/>
                  </a:lnTo>
                  <a:lnTo>
                    <a:pt x="286015" y="608541"/>
                  </a:lnTo>
                  <a:lnTo>
                    <a:pt x="289454" y="614362"/>
                  </a:lnTo>
                  <a:lnTo>
                    <a:pt x="292894" y="620448"/>
                  </a:lnTo>
                  <a:lnTo>
                    <a:pt x="296069" y="627327"/>
                  </a:lnTo>
                  <a:lnTo>
                    <a:pt x="299244" y="634206"/>
                  </a:lnTo>
                  <a:lnTo>
                    <a:pt x="302154" y="641614"/>
                  </a:lnTo>
                  <a:lnTo>
                    <a:pt x="304800" y="649552"/>
                  </a:lnTo>
                  <a:lnTo>
                    <a:pt x="307446" y="657754"/>
                  </a:lnTo>
                  <a:lnTo>
                    <a:pt x="309827" y="666485"/>
                  </a:lnTo>
                  <a:lnTo>
                    <a:pt x="312209" y="675481"/>
                  </a:lnTo>
                  <a:lnTo>
                    <a:pt x="314061" y="685535"/>
                  </a:lnTo>
                  <a:lnTo>
                    <a:pt x="315913" y="695589"/>
                  </a:lnTo>
                  <a:lnTo>
                    <a:pt x="317500" y="705908"/>
                  </a:lnTo>
                  <a:lnTo>
                    <a:pt x="317500" y="1118394"/>
                  </a:lnTo>
                  <a:lnTo>
                    <a:pt x="311944" y="1115483"/>
                  </a:lnTo>
                  <a:lnTo>
                    <a:pt x="306388" y="1113102"/>
                  </a:lnTo>
                  <a:lnTo>
                    <a:pt x="300302" y="1110985"/>
                  </a:lnTo>
                  <a:lnTo>
                    <a:pt x="294481" y="1109133"/>
                  </a:lnTo>
                  <a:lnTo>
                    <a:pt x="288661" y="1107546"/>
                  </a:lnTo>
                  <a:lnTo>
                    <a:pt x="283104" y="1106752"/>
                  </a:lnTo>
                  <a:lnTo>
                    <a:pt x="277019" y="1106223"/>
                  </a:lnTo>
                  <a:lnTo>
                    <a:pt x="271463" y="1105958"/>
                  </a:lnTo>
                  <a:lnTo>
                    <a:pt x="267494" y="1105958"/>
                  </a:lnTo>
                  <a:lnTo>
                    <a:pt x="263525" y="1106223"/>
                  </a:lnTo>
                  <a:lnTo>
                    <a:pt x="259821" y="1106752"/>
                  </a:lnTo>
                  <a:lnTo>
                    <a:pt x="256117" y="1107281"/>
                  </a:lnTo>
                  <a:lnTo>
                    <a:pt x="252413" y="1108075"/>
                  </a:lnTo>
                  <a:lnTo>
                    <a:pt x="248709" y="1108869"/>
                  </a:lnTo>
                  <a:lnTo>
                    <a:pt x="245004" y="1110456"/>
                  </a:lnTo>
                  <a:lnTo>
                    <a:pt x="241565" y="1111779"/>
                  </a:lnTo>
                  <a:lnTo>
                    <a:pt x="238390" y="1113102"/>
                  </a:lnTo>
                  <a:lnTo>
                    <a:pt x="234950" y="1114954"/>
                  </a:lnTo>
                  <a:lnTo>
                    <a:pt x="231775" y="1116806"/>
                  </a:lnTo>
                  <a:lnTo>
                    <a:pt x="228865" y="1119187"/>
                  </a:lnTo>
                  <a:lnTo>
                    <a:pt x="225690" y="1121304"/>
                  </a:lnTo>
                  <a:lnTo>
                    <a:pt x="223044" y="1123950"/>
                  </a:lnTo>
                  <a:lnTo>
                    <a:pt x="220398" y="1126596"/>
                  </a:lnTo>
                  <a:lnTo>
                    <a:pt x="218017" y="1129771"/>
                  </a:lnTo>
                  <a:lnTo>
                    <a:pt x="202936" y="1148292"/>
                  </a:lnTo>
                  <a:lnTo>
                    <a:pt x="187590" y="1166813"/>
                  </a:lnTo>
                  <a:lnTo>
                    <a:pt x="171186" y="1185334"/>
                  </a:lnTo>
                  <a:lnTo>
                    <a:pt x="154517" y="1203854"/>
                  </a:lnTo>
                  <a:lnTo>
                    <a:pt x="121444" y="1240367"/>
                  </a:lnTo>
                  <a:lnTo>
                    <a:pt x="105569" y="1258094"/>
                  </a:lnTo>
                  <a:lnTo>
                    <a:pt x="89694" y="1275821"/>
                  </a:lnTo>
                  <a:lnTo>
                    <a:pt x="80698" y="1285875"/>
                  </a:lnTo>
                  <a:lnTo>
                    <a:pt x="79904" y="1143265"/>
                  </a:lnTo>
                  <a:lnTo>
                    <a:pt x="79375" y="1051719"/>
                  </a:lnTo>
                  <a:lnTo>
                    <a:pt x="79375" y="956204"/>
                  </a:lnTo>
                  <a:lnTo>
                    <a:pt x="79640" y="863600"/>
                  </a:lnTo>
                  <a:lnTo>
                    <a:pt x="80169" y="781314"/>
                  </a:lnTo>
                  <a:lnTo>
                    <a:pt x="80698" y="746125"/>
                  </a:lnTo>
                  <a:lnTo>
                    <a:pt x="81492" y="716227"/>
                  </a:lnTo>
                  <a:lnTo>
                    <a:pt x="82550" y="692414"/>
                  </a:lnTo>
                  <a:lnTo>
                    <a:pt x="83079" y="683154"/>
                  </a:lnTo>
                  <a:lnTo>
                    <a:pt x="83609" y="676010"/>
                  </a:lnTo>
                  <a:lnTo>
                    <a:pt x="84138" y="671512"/>
                  </a:lnTo>
                  <a:lnTo>
                    <a:pt x="84667" y="667014"/>
                  </a:lnTo>
                  <a:lnTo>
                    <a:pt x="85725" y="662252"/>
                  </a:lnTo>
                  <a:lnTo>
                    <a:pt x="87048" y="657225"/>
                  </a:lnTo>
                  <a:lnTo>
                    <a:pt x="88106" y="652462"/>
                  </a:lnTo>
                  <a:lnTo>
                    <a:pt x="89694" y="647435"/>
                  </a:lnTo>
                  <a:lnTo>
                    <a:pt x="91546" y="642673"/>
                  </a:lnTo>
                  <a:lnTo>
                    <a:pt x="93398" y="637646"/>
                  </a:lnTo>
                  <a:lnTo>
                    <a:pt x="95779" y="632883"/>
                  </a:lnTo>
                  <a:lnTo>
                    <a:pt x="97896" y="627856"/>
                  </a:lnTo>
                  <a:lnTo>
                    <a:pt x="100542" y="623094"/>
                  </a:lnTo>
                  <a:lnTo>
                    <a:pt x="103188" y="618331"/>
                  </a:lnTo>
                  <a:lnTo>
                    <a:pt x="106098" y="613569"/>
                  </a:lnTo>
                  <a:lnTo>
                    <a:pt x="109538" y="608806"/>
                  </a:lnTo>
                  <a:lnTo>
                    <a:pt x="112713" y="604308"/>
                  </a:lnTo>
                  <a:lnTo>
                    <a:pt x="116152" y="599810"/>
                  </a:lnTo>
                  <a:lnTo>
                    <a:pt x="120121" y="595577"/>
                  </a:lnTo>
                  <a:lnTo>
                    <a:pt x="124090" y="591344"/>
                  </a:lnTo>
                  <a:lnTo>
                    <a:pt x="128323" y="587375"/>
                  </a:lnTo>
                  <a:lnTo>
                    <a:pt x="132556" y="583406"/>
                  </a:lnTo>
                  <a:lnTo>
                    <a:pt x="137054" y="579702"/>
                  </a:lnTo>
                  <a:lnTo>
                    <a:pt x="141817" y="576527"/>
                  </a:lnTo>
                  <a:lnTo>
                    <a:pt x="146844" y="573352"/>
                  </a:lnTo>
                  <a:lnTo>
                    <a:pt x="151871" y="570441"/>
                  </a:lnTo>
                  <a:lnTo>
                    <a:pt x="157427" y="567796"/>
                  </a:lnTo>
                  <a:lnTo>
                    <a:pt x="162719" y="565414"/>
                  </a:lnTo>
                  <a:lnTo>
                    <a:pt x="168540" y="563562"/>
                  </a:lnTo>
                  <a:lnTo>
                    <a:pt x="174625" y="561975"/>
                  </a:lnTo>
                  <a:lnTo>
                    <a:pt x="180711" y="560387"/>
                  </a:lnTo>
                  <a:lnTo>
                    <a:pt x="187325" y="559594"/>
                  </a:lnTo>
                  <a:lnTo>
                    <a:pt x="193675" y="559064"/>
                  </a:lnTo>
                  <a:lnTo>
                    <a:pt x="200290" y="558800"/>
                  </a:lnTo>
                  <a:close/>
                  <a:moveTo>
                    <a:pt x="656809" y="0"/>
                  </a:moveTo>
                  <a:lnTo>
                    <a:pt x="726955" y="0"/>
                  </a:lnTo>
                  <a:lnTo>
                    <a:pt x="728808" y="264"/>
                  </a:lnTo>
                  <a:lnTo>
                    <a:pt x="730661" y="529"/>
                  </a:lnTo>
                  <a:lnTo>
                    <a:pt x="732779" y="793"/>
                  </a:lnTo>
                  <a:lnTo>
                    <a:pt x="734632" y="1587"/>
                  </a:lnTo>
                  <a:lnTo>
                    <a:pt x="736485" y="2380"/>
                  </a:lnTo>
                  <a:lnTo>
                    <a:pt x="738073" y="3174"/>
                  </a:lnTo>
                  <a:lnTo>
                    <a:pt x="739661" y="4761"/>
                  </a:lnTo>
                  <a:lnTo>
                    <a:pt x="741249" y="5819"/>
                  </a:lnTo>
                  <a:lnTo>
                    <a:pt x="742308" y="7142"/>
                  </a:lnTo>
                  <a:lnTo>
                    <a:pt x="743632" y="8993"/>
                  </a:lnTo>
                  <a:lnTo>
                    <a:pt x="744426" y="10580"/>
                  </a:lnTo>
                  <a:lnTo>
                    <a:pt x="745485" y="12167"/>
                  </a:lnTo>
                  <a:lnTo>
                    <a:pt x="746279" y="14283"/>
                  </a:lnTo>
                  <a:lnTo>
                    <a:pt x="746543" y="16135"/>
                  </a:lnTo>
                  <a:lnTo>
                    <a:pt x="747073" y="18251"/>
                  </a:lnTo>
                  <a:lnTo>
                    <a:pt x="747073" y="20103"/>
                  </a:lnTo>
                  <a:lnTo>
                    <a:pt x="747073" y="93638"/>
                  </a:lnTo>
                  <a:lnTo>
                    <a:pt x="761367" y="95754"/>
                  </a:lnTo>
                  <a:lnTo>
                    <a:pt x="775396" y="97870"/>
                  </a:lnTo>
                  <a:lnTo>
                    <a:pt x="789425" y="100780"/>
                  </a:lnTo>
                  <a:lnTo>
                    <a:pt x="803190" y="104218"/>
                  </a:lnTo>
                  <a:lnTo>
                    <a:pt x="814042" y="107392"/>
                  </a:lnTo>
                  <a:lnTo>
                    <a:pt x="824895" y="111360"/>
                  </a:lnTo>
                  <a:lnTo>
                    <a:pt x="836013" y="115592"/>
                  </a:lnTo>
                  <a:lnTo>
                    <a:pt x="847395" y="120618"/>
                  </a:lnTo>
                  <a:lnTo>
                    <a:pt x="858777" y="125908"/>
                  </a:lnTo>
                  <a:lnTo>
                    <a:pt x="870424" y="132257"/>
                  </a:lnTo>
                  <a:lnTo>
                    <a:pt x="881541" y="138605"/>
                  </a:lnTo>
                  <a:lnTo>
                    <a:pt x="892924" y="145218"/>
                  </a:lnTo>
                  <a:lnTo>
                    <a:pt x="903512" y="152624"/>
                  </a:lnTo>
                  <a:lnTo>
                    <a:pt x="913835" y="160560"/>
                  </a:lnTo>
                  <a:lnTo>
                    <a:pt x="924158" y="168495"/>
                  </a:lnTo>
                  <a:lnTo>
                    <a:pt x="933688" y="176695"/>
                  </a:lnTo>
                  <a:lnTo>
                    <a:pt x="938188" y="181192"/>
                  </a:lnTo>
                  <a:lnTo>
                    <a:pt x="942423" y="185424"/>
                  </a:lnTo>
                  <a:lnTo>
                    <a:pt x="946658" y="189921"/>
                  </a:lnTo>
                  <a:lnTo>
                    <a:pt x="950364" y="194417"/>
                  </a:lnTo>
                  <a:lnTo>
                    <a:pt x="954334" y="199179"/>
                  </a:lnTo>
                  <a:lnTo>
                    <a:pt x="957776" y="203675"/>
                  </a:lnTo>
                  <a:lnTo>
                    <a:pt x="961217" y="208437"/>
                  </a:lnTo>
                  <a:lnTo>
                    <a:pt x="964128" y="213198"/>
                  </a:lnTo>
                  <a:lnTo>
                    <a:pt x="966246" y="216372"/>
                  </a:lnTo>
                  <a:lnTo>
                    <a:pt x="967834" y="219811"/>
                  </a:lnTo>
                  <a:lnTo>
                    <a:pt x="968893" y="223514"/>
                  </a:lnTo>
                  <a:lnTo>
                    <a:pt x="970217" y="226688"/>
                  </a:lnTo>
                  <a:lnTo>
                    <a:pt x="971011" y="230391"/>
                  </a:lnTo>
                  <a:lnTo>
                    <a:pt x="971540" y="234094"/>
                  </a:lnTo>
                  <a:lnTo>
                    <a:pt x="971805" y="237798"/>
                  </a:lnTo>
                  <a:lnTo>
                    <a:pt x="971805" y="241765"/>
                  </a:lnTo>
                  <a:lnTo>
                    <a:pt x="971540" y="245204"/>
                  </a:lnTo>
                  <a:lnTo>
                    <a:pt x="971275" y="249172"/>
                  </a:lnTo>
                  <a:lnTo>
                    <a:pt x="970481" y="253139"/>
                  </a:lnTo>
                  <a:lnTo>
                    <a:pt x="969422" y="257107"/>
                  </a:lnTo>
                  <a:lnTo>
                    <a:pt x="968099" y="261075"/>
                  </a:lnTo>
                  <a:lnTo>
                    <a:pt x="966775" y="265043"/>
                  </a:lnTo>
                  <a:lnTo>
                    <a:pt x="964922" y="269010"/>
                  </a:lnTo>
                  <a:lnTo>
                    <a:pt x="962805" y="272714"/>
                  </a:lnTo>
                  <a:lnTo>
                    <a:pt x="960423" y="277210"/>
                  </a:lnTo>
                  <a:lnTo>
                    <a:pt x="957246" y="281442"/>
                  </a:lnTo>
                  <a:lnTo>
                    <a:pt x="953805" y="285939"/>
                  </a:lnTo>
                  <a:lnTo>
                    <a:pt x="950099" y="290171"/>
                  </a:lnTo>
                  <a:lnTo>
                    <a:pt x="946393" y="294139"/>
                  </a:lnTo>
                  <a:lnTo>
                    <a:pt x="942158" y="298107"/>
                  </a:lnTo>
                  <a:lnTo>
                    <a:pt x="937923" y="302075"/>
                  </a:lnTo>
                  <a:lnTo>
                    <a:pt x="933158" y="305249"/>
                  </a:lnTo>
                  <a:lnTo>
                    <a:pt x="928394" y="308423"/>
                  </a:lnTo>
                  <a:lnTo>
                    <a:pt x="923100" y="311597"/>
                  </a:lnTo>
                  <a:lnTo>
                    <a:pt x="918070" y="313978"/>
                  </a:lnTo>
                  <a:lnTo>
                    <a:pt x="912776" y="316094"/>
                  </a:lnTo>
                  <a:lnTo>
                    <a:pt x="907482" y="317945"/>
                  </a:lnTo>
                  <a:lnTo>
                    <a:pt x="901923" y="319268"/>
                  </a:lnTo>
                  <a:lnTo>
                    <a:pt x="896629" y="320061"/>
                  </a:lnTo>
                  <a:lnTo>
                    <a:pt x="890806" y="320326"/>
                  </a:lnTo>
                  <a:lnTo>
                    <a:pt x="887630" y="320326"/>
                  </a:lnTo>
                  <a:lnTo>
                    <a:pt x="884188" y="320061"/>
                  </a:lnTo>
                  <a:lnTo>
                    <a:pt x="881012" y="319532"/>
                  </a:lnTo>
                  <a:lnTo>
                    <a:pt x="878100" y="318474"/>
                  </a:lnTo>
                  <a:lnTo>
                    <a:pt x="875189" y="317681"/>
                  </a:lnTo>
                  <a:lnTo>
                    <a:pt x="872012" y="316887"/>
                  </a:lnTo>
                  <a:lnTo>
                    <a:pt x="869365" y="315565"/>
                  </a:lnTo>
                  <a:lnTo>
                    <a:pt x="866453" y="313978"/>
                  </a:lnTo>
                  <a:lnTo>
                    <a:pt x="864071" y="312391"/>
                  </a:lnTo>
                  <a:lnTo>
                    <a:pt x="861424" y="310804"/>
                  </a:lnTo>
                  <a:lnTo>
                    <a:pt x="858777" y="308687"/>
                  </a:lnTo>
                  <a:lnTo>
                    <a:pt x="856659" y="306836"/>
                  </a:lnTo>
                  <a:lnTo>
                    <a:pt x="854277" y="304191"/>
                  </a:lnTo>
                  <a:lnTo>
                    <a:pt x="852159" y="302075"/>
                  </a:lnTo>
                  <a:lnTo>
                    <a:pt x="850307" y="299165"/>
                  </a:lnTo>
                  <a:lnTo>
                    <a:pt x="848454" y="296520"/>
                  </a:lnTo>
                  <a:lnTo>
                    <a:pt x="844748" y="291229"/>
                  </a:lnTo>
                  <a:lnTo>
                    <a:pt x="842630" y="289113"/>
                  </a:lnTo>
                  <a:lnTo>
                    <a:pt x="838660" y="285146"/>
                  </a:lnTo>
                  <a:lnTo>
                    <a:pt x="834424" y="281178"/>
                  </a:lnTo>
                  <a:lnTo>
                    <a:pt x="826483" y="274565"/>
                  </a:lnTo>
                  <a:lnTo>
                    <a:pt x="817484" y="267688"/>
                  </a:lnTo>
                  <a:lnTo>
                    <a:pt x="808219" y="261075"/>
                  </a:lnTo>
                  <a:lnTo>
                    <a:pt x="798954" y="254462"/>
                  </a:lnTo>
                  <a:lnTo>
                    <a:pt x="789425" y="248378"/>
                  </a:lnTo>
                  <a:lnTo>
                    <a:pt x="780161" y="243088"/>
                  </a:lnTo>
                  <a:lnTo>
                    <a:pt x="771425" y="238856"/>
                  </a:lnTo>
                  <a:lnTo>
                    <a:pt x="767455" y="237269"/>
                  </a:lnTo>
                  <a:lnTo>
                    <a:pt x="763749" y="235682"/>
                  </a:lnTo>
                  <a:lnTo>
                    <a:pt x="755279" y="233036"/>
                  </a:lnTo>
                  <a:lnTo>
                    <a:pt x="746543" y="230391"/>
                  </a:lnTo>
                  <a:lnTo>
                    <a:pt x="737808" y="228540"/>
                  </a:lnTo>
                  <a:lnTo>
                    <a:pt x="729073" y="226688"/>
                  </a:lnTo>
                  <a:lnTo>
                    <a:pt x="720338" y="225630"/>
                  </a:lnTo>
                  <a:lnTo>
                    <a:pt x="711338" y="224572"/>
                  </a:lnTo>
                  <a:lnTo>
                    <a:pt x="702603" y="224043"/>
                  </a:lnTo>
                  <a:lnTo>
                    <a:pt x="694132" y="223778"/>
                  </a:lnTo>
                  <a:lnTo>
                    <a:pt x="688574" y="224043"/>
                  </a:lnTo>
                  <a:lnTo>
                    <a:pt x="682750" y="224307"/>
                  </a:lnTo>
                  <a:lnTo>
                    <a:pt x="676662" y="224572"/>
                  </a:lnTo>
                  <a:lnTo>
                    <a:pt x="670309" y="225366"/>
                  </a:lnTo>
                  <a:lnTo>
                    <a:pt x="663692" y="226159"/>
                  </a:lnTo>
                  <a:lnTo>
                    <a:pt x="656809" y="227482"/>
                  </a:lnTo>
                  <a:lnTo>
                    <a:pt x="650192" y="229069"/>
                  </a:lnTo>
                  <a:lnTo>
                    <a:pt x="643045" y="230920"/>
                  </a:lnTo>
                  <a:lnTo>
                    <a:pt x="636163" y="233301"/>
                  </a:lnTo>
                  <a:lnTo>
                    <a:pt x="629016" y="235946"/>
                  </a:lnTo>
                  <a:lnTo>
                    <a:pt x="622134" y="239120"/>
                  </a:lnTo>
                  <a:lnTo>
                    <a:pt x="614987" y="242823"/>
                  </a:lnTo>
                  <a:lnTo>
                    <a:pt x="608104" y="246791"/>
                  </a:lnTo>
                  <a:lnTo>
                    <a:pt x="600957" y="251552"/>
                  </a:lnTo>
                  <a:lnTo>
                    <a:pt x="593810" y="256578"/>
                  </a:lnTo>
                  <a:lnTo>
                    <a:pt x="587193" y="262133"/>
                  </a:lnTo>
                  <a:lnTo>
                    <a:pt x="585340" y="263985"/>
                  </a:lnTo>
                  <a:lnTo>
                    <a:pt x="583222" y="266101"/>
                  </a:lnTo>
                  <a:lnTo>
                    <a:pt x="579517" y="270862"/>
                  </a:lnTo>
                  <a:lnTo>
                    <a:pt x="576340" y="275888"/>
                  </a:lnTo>
                  <a:lnTo>
                    <a:pt x="573428" y="281178"/>
                  </a:lnTo>
                  <a:lnTo>
                    <a:pt x="571046" y="287262"/>
                  </a:lnTo>
                  <a:lnTo>
                    <a:pt x="569458" y="293081"/>
                  </a:lnTo>
                  <a:lnTo>
                    <a:pt x="568134" y="299165"/>
                  </a:lnTo>
                  <a:lnTo>
                    <a:pt x="567076" y="305778"/>
                  </a:lnTo>
                  <a:lnTo>
                    <a:pt x="566811" y="312126"/>
                  </a:lnTo>
                  <a:lnTo>
                    <a:pt x="566811" y="318739"/>
                  </a:lnTo>
                  <a:lnTo>
                    <a:pt x="567340" y="325352"/>
                  </a:lnTo>
                  <a:lnTo>
                    <a:pt x="568399" y="331700"/>
                  </a:lnTo>
                  <a:lnTo>
                    <a:pt x="569987" y="338313"/>
                  </a:lnTo>
                  <a:lnTo>
                    <a:pt x="572105" y="344397"/>
                  </a:lnTo>
                  <a:lnTo>
                    <a:pt x="574487" y="350481"/>
                  </a:lnTo>
                  <a:lnTo>
                    <a:pt x="577664" y="356300"/>
                  </a:lnTo>
                  <a:lnTo>
                    <a:pt x="580840" y="360797"/>
                  </a:lnTo>
                  <a:lnTo>
                    <a:pt x="583752" y="365029"/>
                  </a:lnTo>
                  <a:lnTo>
                    <a:pt x="586928" y="368468"/>
                  </a:lnTo>
                  <a:lnTo>
                    <a:pt x="590369" y="372171"/>
                  </a:lnTo>
                  <a:lnTo>
                    <a:pt x="593546" y="375609"/>
                  </a:lnTo>
                  <a:lnTo>
                    <a:pt x="597252" y="378784"/>
                  </a:lnTo>
                  <a:lnTo>
                    <a:pt x="600957" y="381429"/>
                  </a:lnTo>
                  <a:lnTo>
                    <a:pt x="604928" y="384338"/>
                  </a:lnTo>
                  <a:lnTo>
                    <a:pt x="609163" y="386983"/>
                  </a:lnTo>
                  <a:lnTo>
                    <a:pt x="613398" y="389629"/>
                  </a:lnTo>
                  <a:lnTo>
                    <a:pt x="622663" y="394390"/>
                  </a:lnTo>
                  <a:lnTo>
                    <a:pt x="632722" y="399416"/>
                  </a:lnTo>
                  <a:lnTo>
                    <a:pt x="643574" y="404441"/>
                  </a:lnTo>
                  <a:lnTo>
                    <a:pt x="649663" y="407087"/>
                  </a:lnTo>
                  <a:lnTo>
                    <a:pt x="684868" y="422164"/>
                  </a:lnTo>
                  <a:lnTo>
                    <a:pt x="709485" y="433009"/>
                  </a:lnTo>
                  <a:lnTo>
                    <a:pt x="732779" y="443854"/>
                  </a:lnTo>
                  <a:lnTo>
                    <a:pt x="746808" y="449409"/>
                  </a:lnTo>
                  <a:lnTo>
                    <a:pt x="780955" y="463692"/>
                  </a:lnTo>
                  <a:lnTo>
                    <a:pt x="798690" y="471363"/>
                  </a:lnTo>
                  <a:lnTo>
                    <a:pt x="816689" y="479563"/>
                  </a:lnTo>
                  <a:lnTo>
                    <a:pt x="834689" y="488292"/>
                  </a:lnTo>
                  <a:lnTo>
                    <a:pt x="852689" y="497021"/>
                  </a:lnTo>
                  <a:lnTo>
                    <a:pt x="861424" y="502047"/>
                  </a:lnTo>
                  <a:lnTo>
                    <a:pt x="870159" y="507073"/>
                  </a:lnTo>
                  <a:lnTo>
                    <a:pt x="878894" y="511834"/>
                  </a:lnTo>
                  <a:lnTo>
                    <a:pt x="887365" y="517124"/>
                  </a:lnTo>
                  <a:lnTo>
                    <a:pt x="895306" y="522415"/>
                  </a:lnTo>
                  <a:lnTo>
                    <a:pt x="903512" y="527969"/>
                  </a:lnTo>
                  <a:lnTo>
                    <a:pt x="911453" y="533524"/>
                  </a:lnTo>
                  <a:lnTo>
                    <a:pt x="919394" y="539343"/>
                  </a:lnTo>
                  <a:lnTo>
                    <a:pt x="926541" y="545427"/>
                  </a:lnTo>
                  <a:lnTo>
                    <a:pt x="933688" y="551511"/>
                  </a:lnTo>
                  <a:lnTo>
                    <a:pt x="940305" y="558124"/>
                  </a:lnTo>
                  <a:lnTo>
                    <a:pt x="947187" y="564472"/>
                  </a:lnTo>
                  <a:lnTo>
                    <a:pt x="953011" y="571350"/>
                  </a:lnTo>
                  <a:lnTo>
                    <a:pt x="958834" y="578227"/>
                  </a:lnTo>
                  <a:lnTo>
                    <a:pt x="964128" y="585369"/>
                  </a:lnTo>
                  <a:lnTo>
                    <a:pt x="969422" y="592511"/>
                  </a:lnTo>
                  <a:lnTo>
                    <a:pt x="973922" y="600182"/>
                  </a:lnTo>
                  <a:lnTo>
                    <a:pt x="977628" y="608117"/>
                  </a:lnTo>
                  <a:lnTo>
                    <a:pt x="981334" y="616317"/>
                  </a:lnTo>
                  <a:lnTo>
                    <a:pt x="984510" y="624252"/>
                  </a:lnTo>
                  <a:lnTo>
                    <a:pt x="986893" y="631923"/>
                  </a:lnTo>
                  <a:lnTo>
                    <a:pt x="989010" y="639859"/>
                  </a:lnTo>
                  <a:lnTo>
                    <a:pt x="990863" y="647265"/>
                  </a:lnTo>
                  <a:lnTo>
                    <a:pt x="992451" y="655201"/>
                  </a:lnTo>
                  <a:lnTo>
                    <a:pt x="993510" y="662871"/>
                  </a:lnTo>
                  <a:lnTo>
                    <a:pt x="994569" y="670542"/>
                  </a:lnTo>
                  <a:lnTo>
                    <a:pt x="995099" y="678478"/>
                  </a:lnTo>
                  <a:lnTo>
                    <a:pt x="995363" y="686413"/>
                  </a:lnTo>
                  <a:lnTo>
                    <a:pt x="995363" y="694349"/>
                  </a:lnTo>
                  <a:lnTo>
                    <a:pt x="995099" y="702019"/>
                  </a:lnTo>
                  <a:lnTo>
                    <a:pt x="994569" y="709690"/>
                  </a:lnTo>
                  <a:lnTo>
                    <a:pt x="993775" y="717626"/>
                  </a:lnTo>
                  <a:lnTo>
                    <a:pt x="992716" y="725297"/>
                  </a:lnTo>
                  <a:lnTo>
                    <a:pt x="991128" y="732968"/>
                  </a:lnTo>
                  <a:lnTo>
                    <a:pt x="989540" y="740638"/>
                  </a:lnTo>
                  <a:lnTo>
                    <a:pt x="987687" y="748045"/>
                  </a:lnTo>
                  <a:lnTo>
                    <a:pt x="985305" y="755716"/>
                  </a:lnTo>
                  <a:lnTo>
                    <a:pt x="982393" y="763122"/>
                  </a:lnTo>
                  <a:lnTo>
                    <a:pt x="980011" y="770529"/>
                  </a:lnTo>
                  <a:lnTo>
                    <a:pt x="976834" y="777935"/>
                  </a:lnTo>
                  <a:lnTo>
                    <a:pt x="973393" y="784812"/>
                  </a:lnTo>
                  <a:lnTo>
                    <a:pt x="969952" y="791954"/>
                  </a:lnTo>
                  <a:lnTo>
                    <a:pt x="965981" y="799096"/>
                  </a:lnTo>
                  <a:lnTo>
                    <a:pt x="961746" y="805973"/>
                  </a:lnTo>
                  <a:lnTo>
                    <a:pt x="957511" y="812851"/>
                  </a:lnTo>
                  <a:lnTo>
                    <a:pt x="952746" y="819199"/>
                  </a:lnTo>
                  <a:lnTo>
                    <a:pt x="947982" y="825547"/>
                  </a:lnTo>
                  <a:lnTo>
                    <a:pt x="942688" y="832160"/>
                  </a:lnTo>
                  <a:lnTo>
                    <a:pt x="937393" y="838244"/>
                  </a:lnTo>
                  <a:lnTo>
                    <a:pt x="931570" y="844063"/>
                  </a:lnTo>
                  <a:lnTo>
                    <a:pt x="925747" y="850147"/>
                  </a:lnTo>
                  <a:lnTo>
                    <a:pt x="919658" y="855702"/>
                  </a:lnTo>
                  <a:lnTo>
                    <a:pt x="911982" y="861786"/>
                  </a:lnTo>
                  <a:lnTo>
                    <a:pt x="904041" y="867870"/>
                  </a:lnTo>
                  <a:lnTo>
                    <a:pt x="895571" y="873424"/>
                  </a:lnTo>
                  <a:lnTo>
                    <a:pt x="886571" y="878715"/>
                  </a:lnTo>
                  <a:lnTo>
                    <a:pt x="877041" y="883740"/>
                  </a:lnTo>
                  <a:lnTo>
                    <a:pt x="867248" y="888502"/>
                  </a:lnTo>
                  <a:lnTo>
                    <a:pt x="856924" y="892734"/>
                  </a:lnTo>
                  <a:lnTo>
                    <a:pt x="846071" y="896702"/>
                  </a:lnTo>
                  <a:lnTo>
                    <a:pt x="834954" y="900405"/>
                  </a:lnTo>
                  <a:lnTo>
                    <a:pt x="823572" y="903579"/>
                  </a:lnTo>
                  <a:lnTo>
                    <a:pt x="811395" y="906753"/>
                  </a:lnTo>
                  <a:lnTo>
                    <a:pt x="798954" y="909398"/>
                  </a:lnTo>
                  <a:lnTo>
                    <a:pt x="786778" y="911514"/>
                  </a:lnTo>
                  <a:lnTo>
                    <a:pt x="773808" y="913631"/>
                  </a:lnTo>
                  <a:lnTo>
                    <a:pt x="760573" y="914953"/>
                  </a:lnTo>
                  <a:lnTo>
                    <a:pt x="747073" y="916011"/>
                  </a:lnTo>
                  <a:lnTo>
                    <a:pt x="747073" y="984520"/>
                  </a:lnTo>
                  <a:lnTo>
                    <a:pt x="747073" y="986636"/>
                  </a:lnTo>
                  <a:lnTo>
                    <a:pt x="746543" y="988488"/>
                  </a:lnTo>
                  <a:lnTo>
                    <a:pt x="746279" y="990340"/>
                  </a:lnTo>
                  <a:lnTo>
                    <a:pt x="745485" y="992456"/>
                  </a:lnTo>
                  <a:lnTo>
                    <a:pt x="744426" y="994043"/>
                  </a:lnTo>
                  <a:lnTo>
                    <a:pt x="743632" y="995894"/>
                  </a:lnTo>
                  <a:lnTo>
                    <a:pt x="742308" y="997217"/>
                  </a:lnTo>
                  <a:lnTo>
                    <a:pt x="741249" y="998804"/>
                  </a:lnTo>
                  <a:lnTo>
                    <a:pt x="739661" y="1000127"/>
                  </a:lnTo>
                  <a:lnTo>
                    <a:pt x="738073" y="1001185"/>
                  </a:lnTo>
                  <a:lnTo>
                    <a:pt x="736485" y="1002243"/>
                  </a:lnTo>
                  <a:lnTo>
                    <a:pt x="734632" y="1003036"/>
                  </a:lnTo>
                  <a:lnTo>
                    <a:pt x="732779" y="1003830"/>
                  </a:lnTo>
                  <a:lnTo>
                    <a:pt x="730661" y="1004094"/>
                  </a:lnTo>
                  <a:lnTo>
                    <a:pt x="728808" y="1004623"/>
                  </a:lnTo>
                  <a:lnTo>
                    <a:pt x="726955" y="1004888"/>
                  </a:lnTo>
                  <a:lnTo>
                    <a:pt x="656809" y="1004888"/>
                  </a:lnTo>
                  <a:lnTo>
                    <a:pt x="654957" y="1004623"/>
                  </a:lnTo>
                  <a:lnTo>
                    <a:pt x="652839" y="1004094"/>
                  </a:lnTo>
                  <a:lnTo>
                    <a:pt x="650986" y="1003830"/>
                  </a:lnTo>
                  <a:lnTo>
                    <a:pt x="649133" y="1003036"/>
                  </a:lnTo>
                  <a:lnTo>
                    <a:pt x="647280" y="1002243"/>
                  </a:lnTo>
                  <a:lnTo>
                    <a:pt x="645692" y="1001185"/>
                  </a:lnTo>
                  <a:lnTo>
                    <a:pt x="644104" y="1000127"/>
                  </a:lnTo>
                  <a:lnTo>
                    <a:pt x="642516" y="998804"/>
                  </a:lnTo>
                  <a:lnTo>
                    <a:pt x="641457" y="997217"/>
                  </a:lnTo>
                  <a:lnTo>
                    <a:pt x="640398" y="995894"/>
                  </a:lnTo>
                  <a:lnTo>
                    <a:pt x="639074" y="994043"/>
                  </a:lnTo>
                  <a:lnTo>
                    <a:pt x="638280" y="992456"/>
                  </a:lnTo>
                  <a:lnTo>
                    <a:pt x="637751" y="990340"/>
                  </a:lnTo>
                  <a:lnTo>
                    <a:pt x="637222" y="988488"/>
                  </a:lnTo>
                  <a:lnTo>
                    <a:pt x="636957" y="986636"/>
                  </a:lnTo>
                  <a:lnTo>
                    <a:pt x="636692" y="984520"/>
                  </a:lnTo>
                  <a:lnTo>
                    <a:pt x="636692" y="911250"/>
                  </a:lnTo>
                  <a:lnTo>
                    <a:pt x="619751" y="908605"/>
                  </a:lnTo>
                  <a:lnTo>
                    <a:pt x="602810" y="905166"/>
                  </a:lnTo>
                  <a:lnTo>
                    <a:pt x="586134" y="900934"/>
                  </a:lnTo>
                  <a:lnTo>
                    <a:pt x="569458" y="896437"/>
                  </a:lnTo>
                  <a:lnTo>
                    <a:pt x="560987" y="893792"/>
                  </a:lnTo>
                  <a:lnTo>
                    <a:pt x="552782" y="891147"/>
                  </a:lnTo>
                  <a:lnTo>
                    <a:pt x="545105" y="888237"/>
                  </a:lnTo>
                  <a:lnTo>
                    <a:pt x="537164" y="885063"/>
                  </a:lnTo>
                  <a:lnTo>
                    <a:pt x="529223" y="882153"/>
                  </a:lnTo>
                  <a:lnTo>
                    <a:pt x="521547" y="878715"/>
                  </a:lnTo>
                  <a:lnTo>
                    <a:pt x="513870" y="875276"/>
                  </a:lnTo>
                  <a:lnTo>
                    <a:pt x="506194" y="871573"/>
                  </a:lnTo>
                  <a:lnTo>
                    <a:pt x="499047" y="867870"/>
                  </a:lnTo>
                  <a:lnTo>
                    <a:pt x="491900" y="863902"/>
                  </a:lnTo>
                  <a:lnTo>
                    <a:pt x="485018" y="859934"/>
                  </a:lnTo>
                  <a:lnTo>
                    <a:pt x="477871" y="855437"/>
                  </a:lnTo>
                  <a:lnTo>
                    <a:pt x="471518" y="851205"/>
                  </a:lnTo>
                  <a:lnTo>
                    <a:pt x="464901" y="846444"/>
                  </a:lnTo>
                  <a:lnTo>
                    <a:pt x="458548" y="841683"/>
                  </a:lnTo>
                  <a:lnTo>
                    <a:pt x="452724" y="836922"/>
                  </a:lnTo>
                  <a:lnTo>
                    <a:pt x="446636" y="831896"/>
                  </a:lnTo>
                  <a:lnTo>
                    <a:pt x="441077" y="826605"/>
                  </a:lnTo>
                  <a:lnTo>
                    <a:pt x="435519" y="821051"/>
                  </a:lnTo>
                  <a:lnTo>
                    <a:pt x="430489" y="815496"/>
                  </a:lnTo>
                  <a:lnTo>
                    <a:pt x="425725" y="809941"/>
                  </a:lnTo>
                  <a:lnTo>
                    <a:pt x="420960" y="804122"/>
                  </a:lnTo>
                  <a:lnTo>
                    <a:pt x="416460" y="797773"/>
                  </a:lnTo>
                  <a:lnTo>
                    <a:pt x="412490" y="791690"/>
                  </a:lnTo>
                  <a:lnTo>
                    <a:pt x="410372" y="788251"/>
                  </a:lnTo>
                  <a:lnTo>
                    <a:pt x="409048" y="784812"/>
                  </a:lnTo>
                  <a:lnTo>
                    <a:pt x="407725" y="781638"/>
                  </a:lnTo>
                  <a:lnTo>
                    <a:pt x="406401" y="778199"/>
                  </a:lnTo>
                  <a:lnTo>
                    <a:pt x="405607" y="774496"/>
                  </a:lnTo>
                  <a:lnTo>
                    <a:pt x="405078" y="770793"/>
                  </a:lnTo>
                  <a:lnTo>
                    <a:pt x="404813" y="767090"/>
                  </a:lnTo>
                  <a:lnTo>
                    <a:pt x="404813" y="763387"/>
                  </a:lnTo>
                  <a:lnTo>
                    <a:pt x="405078" y="759419"/>
                  </a:lnTo>
                  <a:lnTo>
                    <a:pt x="405343" y="755716"/>
                  </a:lnTo>
                  <a:lnTo>
                    <a:pt x="406137" y="751748"/>
                  </a:lnTo>
                  <a:lnTo>
                    <a:pt x="407460" y="747780"/>
                  </a:lnTo>
                  <a:lnTo>
                    <a:pt x="408519" y="744077"/>
                  </a:lnTo>
                  <a:lnTo>
                    <a:pt x="410107" y="740109"/>
                  </a:lnTo>
                  <a:lnTo>
                    <a:pt x="411960" y="736142"/>
                  </a:lnTo>
                  <a:lnTo>
                    <a:pt x="413813" y="732174"/>
                  </a:lnTo>
                  <a:lnTo>
                    <a:pt x="416460" y="727677"/>
                  </a:lnTo>
                  <a:lnTo>
                    <a:pt x="419372" y="723445"/>
                  </a:lnTo>
                  <a:lnTo>
                    <a:pt x="422813" y="718948"/>
                  </a:lnTo>
                  <a:lnTo>
                    <a:pt x="426519" y="714716"/>
                  </a:lnTo>
                  <a:lnTo>
                    <a:pt x="430489" y="710748"/>
                  </a:lnTo>
                  <a:lnTo>
                    <a:pt x="434725" y="706781"/>
                  </a:lnTo>
                  <a:lnTo>
                    <a:pt x="438960" y="703078"/>
                  </a:lnTo>
                  <a:lnTo>
                    <a:pt x="443724" y="699639"/>
                  </a:lnTo>
                  <a:lnTo>
                    <a:pt x="448489" y="696200"/>
                  </a:lnTo>
                  <a:lnTo>
                    <a:pt x="453518" y="693291"/>
                  </a:lnTo>
                  <a:lnTo>
                    <a:pt x="458548" y="690910"/>
                  </a:lnTo>
                  <a:lnTo>
                    <a:pt x="463842" y="688529"/>
                  </a:lnTo>
                  <a:lnTo>
                    <a:pt x="469136" y="686942"/>
                  </a:lnTo>
                  <a:lnTo>
                    <a:pt x="474695" y="685884"/>
                  </a:lnTo>
                  <a:lnTo>
                    <a:pt x="480518" y="685091"/>
                  </a:lnTo>
                  <a:lnTo>
                    <a:pt x="485812" y="684826"/>
                  </a:lnTo>
                  <a:lnTo>
                    <a:pt x="489253" y="684826"/>
                  </a:lnTo>
                  <a:lnTo>
                    <a:pt x="492430" y="685091"/>
                  </a:lnTo>
                  <a:lnTo>
                    <a:pt x="495606" y="685620"/>
                  </a:lnTo>
                  <a:lnTo>
                    <a:pt x="498782" y="686149"/>
                  </a:lnTo>
                  <a:lnTo>
                    <a:pt x="501694" y="686942"/>
                  </a:lnTo>
                  <a:lnTo>
                    <a:pt x="504606" y="688000"/>
                  </a:lnTo>
                  <a:lnTo>
                    <a:pt x="507518" y="689587"/>
                  </a:lnTo>
                  <a:lnTo>
                    <a:pt x="510165" y="690910"/>
                  </a:lnTo>
                  <a:lnTo>
                    <a:pt x="512812" y="692232"/>
                  </a:lnTo>
                  <a:lnTo>
                    <a:pt x="515194" y="694349"/>
                  </a:lnTo>
                  <a:lnTo>
                    <a:pt x="517841" y="696200"/>
                  </a:lnTo>
                  <a:lnTo>
                    <a:pt x="519959" y="698052"/>
                  </a:lnTo>
                  <a:lnTo>
                    <a:pt x="522341" y="700432"/>
                  </a:lnTo>
                  <a:lnTo>
                    <a:pt x="524194" y="703078"/>
                  </a:lnTo>
                  <a:lnTo>
                    <a:pt x="526576" y="705458"/>
                  </a:lnTo>
                  <a:lnTo>
                    <a:pt x="528164" y="708368"/>
                  </a:lnTo>
                  <a:lnTo>
                    <a:pt x="531870" y="713394"/>
                  </a:lnTo>
                  <a:lnTo>
                    <a:pt x="532664" y="714452"/>
                  </a:lnTo>
                  <a:lnTo>
                    <a:pt x="533988" y="715774"/>
                  </a:lnTo>
                  <a:lnTo>
                    <a:pt x="537958" y="719742"/>
                  </a:lnTo>
                  <a:lnTo>
                    <a:pt x="542194" y="723710"/>
                  </a:lnTo>
                  <a:lnTo>
                    <a:pt x="549870" y="729793"/>
                  </a:lnTo>
                  <a:lnTo>
                    <a:pt x="558076" y="736142"/>
                  </a:lnTo>
                  <a:lnTo>
                    <a:pt x="567076" y="741961"/>
                  </a:lnTo>
                  <a:lnTo>
                    <a:pt x="576340" y="747516"/>
                  </a:lnTo>
                  <a:lnTo>
                    <a:pt x="585869" y="752806"/>
                  </a:lnTo>
                  <a:lnTo>
                    <a:pt x="594869" y="757832"/>
                  </a:lnTo>
                  <a:lnTo>
                    <a:pt x="603869" y="761535"/>
                  </a:lnTo>
                  <a:lnTo>
                    <a:pt x="611810" y="764974"/>
                  </a:lnTo>
                  <a:lnTo>
                    <a:pt x="625310" y="769206"/>
                  </a:lnTo>
                  <a:lnTo>
                    <a:pt x="638810" y="772909"/>
                  </a:lnTo>
                  <a:lnTo>
                    <a:pt x="652574" y="776348"/>
                  </a:lnTo>
                  <a:lnTo>
                    <a:pt x="666603" y="778993"/>
                  </a:lnTo>
                  <a:lnTo>
                    <a:pt x="680103" y="781109"/>
                  </a:lnTo>
                  <a:lnTo>
                    <a:pt x="693868" y="782696"/>
                  </a:lnTo>
                  <a:lnTo>
                    <a:pt x="707103" y="783490"/>
                  </a:lnTo>
                  <a:lnTo>
                    <a:pt x="719809" y="783754"/>
                  </a:lnTo>
                  <a:lnTo>
                    <a:pt x="726955" y="783754"/>
                  </a:lnTo>
                  <a:lnTo>
                    <a:pt x="733573" y="783490"/>
                  </a:lnTo>
                  <a:lnTo>
                    <a:pt x="739926" y="782961"/>
                  </a:lnTo>
                  <a:lnTo>
                    <a:pt x="746543" y="782432"/>
                  </a:lnTo>
                  <a:lnTo>
                    <a:pt x="752632" y="781638"/>
                  </a:lnTo>
                  <a:lnTo>
                    <a:pt x="758984" y="780580"/>
                  </a:lnTo>
                  <a:lnTo>
                    <a:pt x="764808" y="778993"/>
                  </a:lnTo>
                  <a:lnTo>
                    <a:pt x="770367" y="777670"/>
                  </a:lnTo>
                  <a:lnTo>
                    <a:pt x="775661" y="776083"/>
                  </a:lnTo>
                  <a:lnTo>
                    <a:pt x="780955" y="773967"/>
                  </a:lnTo>
                  <a:lnTo>
                    <a:pt x="785719" y="772116"/>
                  </a:lnTo>
                  <a:lnTo>
                    <a:pt x="790484" y="769735"/>
                  </a:lnTo>
                  <a:lnTo>
                    <a:pt x="795513" y="767619"/>
                  </a:lnTo>
                  <a:lnTo>
                    <a:pt x="799484" y="764974"/>
                  </a:lnTo>
                  <a:lnTo>
                    <a:pt x="803454" y="762329"/>
                  </a:lnTo>
                  <a:lnTo>
                    <a:pt x="807425" y="759154"/>
                  </a:lnTo>
                  <a:lnTo>
                    <a:pt x="812190" y="754922"/>
                  </a:lnTo>
                  <a:lnTo>
                    <a:pt x="816160" y="750425"/>
                  </a:lnTo>
                  <a:lnTo>
                    <a:pt x="820131" y="745400"/>
                  </a:lnTo>
                  <a:lnTo>
                    <a:pt x="823307" y="740109"/>
                  </a:lnTo>
                  <a:lnTo>
                    <a:pt x="825954" y="734290"/>
                  </a:lnTo>
                  <a:lnTo>
                    <a:pt x="828601" y="728471"/>
                  </a:lnTo>
                  <a:lnTo>
                    <a:pt x="830189" y="722387"/>
                  </a:lnTo>
                  <a:lnTo>
                    <a:pt x="831513" y="716039"/>
                  </a:lnTo>
                  <a:lnTo>
                    <a:pt x="832572" y="709690"/>
                  </a:lnTo>
                  <a:lnTo>
                    <a:pt x="833101" y="703342"/>
                  </a:lnTo>
                  <a:lnTo>
                    <a:pt x="832836" y="696729"/>
                  </a:lnTo>
                  <a:lnTo>
                    <a:pt x="832307" y="690381"/>
                  </a:lnTo>
                  <a:lnTo>
                    <a:pt x="830719" y="683768"/>
                  </a:lnTo>
                  <a:lnTo>
                    <a:pt x="829130" y="677684"/>
                  </a:lnTo>
                  <a:lnTo>
                    <a:pt x="826748" y="671600"/>
                  </a:lnTo>
                  <a:lnTo>
                    <a:pt x="824101" y="665781"/>
                  </a:lnTo>
                  <a:lnTo>
                    <a:pt x="821983" y="662607"/>
                  </a:lnTo>
                  <a:lnTo>
                    <a:pt x="819866" y="659168"/>
                  </a:lnTo>
                  <a:lnTo>
                    <a:pt x="817219" y="655730"/>
                  </a:lnTo>
                  <a:lnTo>
                    <a:pt x="814572" y="652820"/>
                  </a:lnTo>
                  <a:lnTo>
                    <a:pt x="811660" y="649381"/>
                  </a:lnTo>
                  <a:lnTo>
                    <a:pt x="808219" y="646207"/>
                  </a:lnTo>
                  <a:lnTo>
                    <a:pt x="805043" y="642768"/>
                  </a:lnTo>
                  <a:lnTo>
                    <a:pt x="801337" y="639859"/>
                  </a:lnTo>
                  <a:lnTo>
                    <a:pt x="793131" y="633510"/>
                  </a:lnTo>
                  <a:lnTo>
                    <a:pt x="784396" y="627691"/>
                  </a:lnTo>
                  <a:lnTo>
                    <a:pt x="775131" y="622136"/>
                  </a:lnTo>
                  <a:lnTo>
                    <a:pt x="765337" y="617111"/>
                  </a:lnTo>
                  <a:lnTo>
                    <a:pt x="734367" y="602033"/>
                  </a:lnTo>
                  <a:lnTo>
                    <a:pt x="611281" y="543576"/>
                  </a:lnTo>
                  <a:lnTo>
                    <a:pt x="551723" y="514744"/>
                  </a:lnTo>
                  <a:lnTo>
                    <a:pt x="529488" y="503899"/>
                  </a:lnTo>
                  <a:lnTo>
                    <a:pt x="514929" y="496228"/>
                  </a:lnTo>
                  <a:lnTo>
                    <a:pt x="508576" y="493054"/>
                  </a:lnTo>
                  <a:lnTo>
                    <a:pt x="502224" y="489086"/>
                  </a:lnTo>
                  <a:lnTo>
                    <a:pt x="496135" y="484854"/>
                  </a:lnTo>
                  <a:lnTo>
                    <a:pt x="490312" y="480621"/>
                  </a:lnTo>
                  <a:lnTo>
                    <a:pt x="484489" y="475860"/>
                  </a:lnTo>
                  <a:lnTo>
                    <a:pt x="478665" y="470834"/>
                  </a:lnTo>
                  <a:lnTo>
                    <a:pt x="473106" y="465809"/>
                  </a:lnTo>
                  <a:lnTo>
                    <a:pt x="467812" y="460254"/>
                  </a:lnTo>
                  <a:lnTo>
                    <a:pt x="462783" y="454435"/>
                  </a:lnTo>
                  <a:lnTo>
                    <a:pt x="457754" y="448880"/>
                  </a:lnTo>
                  <a:lnTo>
                    <a:pt x="452989" y="442796"/>
                  </a:lnTo>
                  <a:lnTo>
                    <a:pt x="448489" y="436183"/>
                  </a:lnTo>
                  <a:lnTo>
                    <a:pt x="444254" y="429835"/>
                  </a:lnTo>
                  <a:lnTo>
                    <a:pt x="440019" y="422957"/>
                  </a:lnTo>
                  <a:lnTo>
                    <a:pt x="436048" y="416345"/>
                  </a:lnTo>
                  <a:lnTo>
                    <a:pt x="432607" y="408938"/>
                  </a:lnTo>
                  <a:lnTo>
                    <a:pt x="428901" y="401796"/>
                  </a:lnTo>
                  <a:lnTo>
                    <a:pt x="425989" y="394125"/>
                  </a:lnTo>
                  <a:lnTo>
                    <a:pt x="423078" y="386454"/>
                  </a:lnTo>
                  <a:lnTo>
                    <a:pt x="420960" y="379048"/>
                  </a:lnTo>
                  <a:lnTo>
                    <a:pt x="418578" y="371113"/>
                  </a:lnTo>
                  <a:lnTo>
                    <a:pt x="416990" y="363442"/>
                  </a:lnTo>
                  <a:lnTo>
                    <a:pt x="415137" y="355771"/>
                  </a:lnTo>
                  <a:lnTo>
                    <a:pt x="414078" y="347835"/>
                  </a:lnTo>
                  <a:lnTo>
                    <a:pt x="413284" y="339900"/>
                  </a:lnTo>
                  <a:lnTo>
                    <a:pt x="413019" y="331700"/>
                  </a:lnTo>
                  <a:lnTo>
                    <a:pt x="412754" y="324029"/>
                  </a:lnTo>
                  <a:lnTo>
                    <a:pt x="413019" y="316094"/>
                  </a:lnTo>
                  <a:lnTo>
                    <a:pt x="413284" y="308158"/>
                  </a:lnTo>
                  <a:lnTo>
                    <a:pt x="414078" y="299958"/>
                  </a:lnTo>
                  <a:lnTo>
                    <a:pt x="415137" y="292288"/>
                  </a:lnTo>
                  <a:lnTo>
                    <a:pt x="416460" y="284352"/>
                  </a:lnTo>
                  <a:lnTo>
                    <a:pt x="418048" y="276417"/>
                  </a:lnTo>
                  <a:lnTo>
                    <a:pt x="420166" y="269010"/>
                  </a:lnTo>
                  <a:lnTo>
                    <a:pt x="422548" y="261075"/>
                  </a:lnTo>
                  <a:lnTo>
                    <a:pt x="425195" y="253404"/>
                  </a:lnTo>
                  <a:lnTo>
                    <a:pt x="427842" y="245733"/>
                  </a:lnTo>
                  <a:lnTo>
                    <a:pt x="431283" y="238591"/>
                  </a:lnTo>
                  <a:lnTo>
                    <a:pt x="434725" y="231185"/>
                  </a:lnTo>
                  <a:lnTo>
                    <a:pt x="438430" y="224043"/>
                  </a:lnTo>
                  <a:lnTo>
                    <a:pt x="442401" y="216637"/>
                  </a:lnTo>
                  <a:lnTo>
                    <a:pt x="446901" y="209759"/>
                  </a:lnTo>
                  <a:lnTo>
                    <a:pt x="451401" y="202882"/>
                  </a:lnTo>
                  <a:lnTo>
                    <a:pt x="456430" y="196269"/>
                  </a:lnTo>
                  <a:lnTo>
                    <a:pt x="461724" y="189392"/>
                  </a:lnTo>
                  <a:lnTo>
                    <a:pt x="467283" y="183043"/>
                  </a:lnTo>
                  <a:lnTo>
                    <a:pt x="473106" y="176695"/>
                  </a:lnTo>
                  <a:lnTo>
                    <a:pt x="478930" y="170611"/>
                  </a:lnTo>
                  <a:lnTo>
                    <a:pt x="486606" y="163469"/>
                  </a:lnTo>
                  <a:lnTo>
                    <a:pt x="494812" y="157121"/>
                  </a:lnTo>
                  <a:lnTo>
                    <a:pt x="503018" y="150773"/>
                  </a:lnTo>
                  <a:lnTo>
                    <a:pt x="511488" y="144424"/>
                  </a:lnTo>
                  <a:lnTo>
                    <a:pt x="520488" y="138605"/>
                  </a:lnTo>
                  <a:lnTo>
                    <a:pt x="529753" y="133315"/>
                  </a:lnTo>
                  <a:lnTo>
                    <a:pt x="539547" y="128024"/>
                  </a:lnTo>
                  <a:lnTo>
                    <a:pt x="549340" y="123263"/>
                  </a:lnTo>
                  <a:lnTo>
                    <a:pt x="559399" y="118766"/>
                  </a:lnTo>
                  <a:lnTo>
                    <a:pt x="569723" y="114534"/>
                  </a:lnTo>
                  <a:lnTo>
                    <a:pt x="580575" y="110567"/>
                  </a:lnTo>
                  <a:lnTo>
                    <a:pt x="591163" y="106863"/>
                  </a:lnTo>
                  <a:lnTo>
                    <a:pt x="602281" y="103689"/>
                  </a:lnTo>
                  <a:lnTo>
                    <a:pt x="613663" y="101044"/>
                  </a:lnTo>
                  <a:lnTo>
                    <a:pt x="625045" y="98399"/>
                  </a:lnTo>
                  <a:lnTo>
                    <a:pt x="636692" y="96283"/>
                  </a:lnTo>
                  <a:lnTo>
                    <a:pt x="636692" y="20103"/>
                  </a:lnTo>
                  <a:lnTo>
                    <a:pt x="636957" y="18251"/>
                  </a:lnTo>
                  <a:lnTo>
                    <a:pt x="637222" y="16135"/>
                  </a:lnTo>
                  <a:lnTo>
                    <a:pt x="637751" y="14283"/>
                  </a:lnTo>
                  <a:lnTo>
                    <a:pt x="638280" y="12167"/>
                  </a:lnTo>
                  <a:lnTo>
                    <a:pt x="639074" y="10580"/>
                  </a:lnTo>
                  <a:lnTo>
                    <a:pt x="640398" y="8993"/>
                  </a:lnTo>
                  <a:lnTo>
                    <a:pt x="641457" y="7142"/>
                  </a:lnTo>
                  <a:lnTo>
                    <a:pt x="642516" y="5819"/>
                  </a:lnTo>
                  <a:lnTo>
                    <a:pt x="644104" y="4761"/>
                  </a:lnTo>
                  <a:lnTo>
                    <a:pt x="645692" y="3174"/>
                  </a:lnTo>
                  <a:lnTo>
                    <a:pt x="647280" y="2380"/>
                  </a:lnTo>
                  <a:lnTo>
                    <a:pt x="649133" y="1587"/>
                  </a:lnTo>
                  <a:lnTo>
                    <a:pt x="650986" y="793"/>
                  </a:lnTo>
                  <a:lnTo>
                    <a:pt x="652839" y="529"/>
                  </a:lnTo>
                  <a:lnTo>
                    <a:pt x="654957" y="264"/>
                  </a:lnTo>
                  <a:lnTo>
                    <a:pt x="65680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277034" y="1859945"/>
            <a:ext cx="2947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343025" y="1871651"/>
            <a:ext cx="3664499" cy="147492"/>
            <a:chOff x="1343025" y="1871651"/>
            <a:chExt cx="3664499" cy="14749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343025" y="1871651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503524" y="1871651"/>
              <a:ext cx="504000" cy="14749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1389399" y="5069506"/>
            <a:ext cx="4345357" cy="460667"/>
            <a:chOff x="1389399" y="5069506"/>
            <a:chExt cx="4345357" cy="460667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1389399" y="5530173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4549898" y="5069506"/>
              <a:ext cx="1184858" cy="460667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7184476" y="1865486"/>
            <a:ext cx="3664499" cy="147492"/>
            <a:chOff x="1343025" y="1871651"/>
            <a:chExt cx="3664499" cy="147492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1343025" y="1871651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4503524" y="1871651"/>
              <a:ext cx="504000" cy="14749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 flipH="1">
            <a:off x="6491990" y="5056499"/>
            <a:ext cx="4345357" cy="460667"/>
            <a:chOff x="1389399" y="5069506"/>
            <a:chExt cx="4345357" cy="460667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1389399" y="5530173"/>
              <a:ext cx="31605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4549898" y="5069506"/>
              <a:ext cx="1184858" cy="460667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/>
          <p:cNvSpPr txBox="1"/>
          <p:nvPr/>
        </p:nvSpPr>
        <p:spPr>
          <a:xfrm>
            <a:off x="7864564" y="1859945"/>
            <a:ext cx="29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77033" y="4345144"/>
            <a:ext cx="29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30814" y="4345144"/>
            <a:ext cx="29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46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KSO_Shape"/>
          <p:cNvGrpSpPr>
            <a:grpSpLocks/>
          </p:cNvGrpSpPr>
          <p:nvPr/>
        </p:nvGrpSpPr>
        <p:grpSpPr bwMode="auto">
          <a:xfrm>
            <a:off x="3119438" y="968375"/>
            <a:ext cx="5953125" cy="4921250"/>
            <a:chOff x="1331640" y="1268760"/>
            <a:chExt cx="5832647" cy="4819363"/>
          </a:xfrm>
          <a:solidFill>
            <a:srgbClr val="E9D75B"/>
          </a:solidFill>
        </p:grpSpPr>
        <p:sp>
          <p:nvSpPr>
            <p:cNvPr id="6" name="内蒙古"/>
            <p:cNvSpPr>
              <a:spLocks/>
            </p:cNvSpPr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甘肃"/>
            <p:cNvSpPr>
              <a:spLocks/>
            </p:cNvSpPr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宁夏"/>
            <p:cNvSpPr>
              <a:spLocks/>
            </p:cNvSpPr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新疆"/>
            <p:cNvSpPr>
              <a:spLocks/>
            </p:cNvSpPr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青海"/>
            <p:cNvSpPr>
              <a:spLocks/>
            </p:cNvSpPr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四川"/>
            <p:cNvSpPr>
              <a:spLocks/>
            </p:cNvSpPr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西藏"/>
            <p:cNvSpPr>
              <a:spLocks/>
            </p:cNvSpPr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云南"/>
            <p:cNvSpPr>
              <a:spLocks/>
            </p:cNvSpPr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贵州"/>
            <p:cNvSpPr>
              <a:spLocks/>
            </p:cNvSpPr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广西"/>
            <p:cNvSpPr>
              <a:spLocks/>
            </p:cNvSpPr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重庆"/>
            <p:cNvSpPr>
              <a:spLocks/>
            </p:cNvSpPr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陕西"/>
            <p:cNvSpPr>
              <a:spLocks/>
            </p:cNvSpPr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山西"/>
            <p:cNvSpPr>
              <a:spLocks/>
            </p:cNvSpPr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湖南"/>
            <p:cNvSpPr>
              <a:spLocks/>
            </p:cNvSpPr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湖北"/>
            <p:cNvSpPr>
              <a:spLocks/>
            </p:cNvSpPr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广东"/>
            <p:cNvSpPr>
              <a:spLocks/>
            </p:cNvSpPr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江西"/>
            <p:cNvSpPr>
              <a:spLocks/>
            </p:cNvSpPr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福建"/>
            <p:cNvSpPr>
              <a:spLocks/>
            </p:cNvSpPr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浙江"/>
            <p:cNvSpPr>
              <a:spLocks/>
            </p:cNvSpPr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安徽"/>
            <p:cNvSpPr>
              <a:spLocks/>
            </p:cNvSpPr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天津"/>
            <p:cNvSpPr>
              <a:spLocks/>
            </p:cNvSpPr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北京"/>
            <p:cNvSpPr>
              <a:spLocks/>
            </p:cNvSpPr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辽宁"/>
            <p:cNvSpPr>
              <a:spLocks/>
            </p:cNvSpPr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吉林"/>
            <p:cNvSpPr>
              <a:spLocks/>
            </p:cNvSpPr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黑龙江"/>
            <p:cNvSpPr>
              <a:spLocks/>
            </p:cNvSpPr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山东"/>
            <p:cNvSpPr>
              <a:spLocks/>
            </p:cNvSpPr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上海"/>
            <p:cNvSpPr>
              <a:spLocks/>
            </p:cNvSpPr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江苏"/>
            <p:cNvSpPr>
              <a:spLocks/>
            </p:cNvSpPr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河北"/>
            <p:cNvSpPr>
              <a:spLocks/>
            </p:cNvSpPr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河南"/>
            <p:cNvSpPr>
              <a:spLocks/>
            </p:cNvSpPr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台湾"/>
            <p:cNvSpPr>
              <a:spLocks/>
            </p:cNvSpPr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85341" y="2350660"/>
            <a:ext cx="679862" cy="1021116"/>
            <a:chOff x="3075826" y="4082646"/>
            <a:chExt cx="609081" cy="914805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388991" y="4650087"/>
              <a:ext cx="1" cy="1557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108999" y="4377866"/>
              <a:ext cx="132278" cy="4672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3475638" y="4336354"/>
              <a:ext cx="158354" cy="51454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任意多边形 41"/>
            <p:cNvSpPr/>
            <p:nvPr/>
          </p:nvSpPr>
          <p:spPr>
            <a:xfrm>
              <a:off x="3075826" y="4082646"/>
              <a:ext cx="313166" cy="609081"/>
            </a:xfrm>
            <a:custGeom>
              <a:avLst/>
              <a:gdLst>
                <a:gd name="connsiteX0" fmla="*/ 384572 w 395464"/>
                <a:gd name="connsiteY0" fmla="*/ 0 h 769144"/>
                <a:gd name="connsiteX1" fmla="*/ 395464 w 395464"/>
                <a:gd name="connsiteY1" fmla="*/ 1098 h 769144"/>
                <a:gd name="connsiteX2" fmla="*/ 395464 w 395464"/>
                <a:gd name="connsiteY2" fmla="*/ 768046 h 769144"/>
                <a:gd name="connsiteX3" fmla="*/ 384572 w 395464"/>
                <a:gd name="connsiteY3" fmla="*/ 769144 h 769144"/>
                <a:gd name="connsiteX4" fmla="*/ 0 w 395464"/>
                <a:gd name="connsiteY4" fmla="*/ 384572 h 769144"/>
                <a:gd name="connsiteX5" fmla="*/ 384572 w 395464"/>
                <a:gd name="connsiteY5" fmla="*/ 0 h 76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464" h="769144">
                  <a:moveTo>
                    <a:pt x="384572" y="0"/>
                  </a:moveTo>
                  <a:lnTo>
                    <a:pt x="395464" y="1098"/>
                  </a:lnTo>
                  <a:lnTo>
                    <a:pt x="395464" y="768046"/>
                  </a:lnTo>
                  <a:lnTo>
                    <a:pt x="384572" y="769144"/>
                  </a:lnTo>
                  <a:cubicBezTo>
                    <a:pt x="172179" y="769144"/>
                    <a:pt x="0" y="596965"/>
                    <a:pt x="0" y="384572"/>
                  </a:cubicBezTo>
                  <a:cubicBezTo>
                    <a:pt x="0" y="172179"/>
                    <a:pt x="172179" y="0"/>
                    <a:pt x="384572" y="0"/>
                  </a:cubicBezTo>
                  <a:close/>
                </a:path>
              </a:pathLst>
            </a:custGeom>
            <a:solidFill>
              <a:srgbClr val="9C1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388992" y="4084385"/>
              <a:ext cx="295915" cy="607342"/>
            </a:xfrm>
            <a:custGeom>
              <a:avLst/>
              <a:gdLst>
                <a:gd name="connsiteX0" fmla="*/ 0 w 373680"/>
                <a:gd name="connsiteY0" fmla="*/ 0 h 766948"/>
                <a:gd name="connsiteX1" fmla="*/ 66613 w 373680"/>
                <a:gd name="connsiteY1" fmla="*/ 6715 h 766948"/>
                <a:gd name="connsiteX2" fmla="*/ 373680 w 373680"/>
                <a:gd name="connsiteY2" fmla="*/ 383474 h 766948"/>
                <a:gd name="connsiteX3" fmla="*/ 66613 w 373680"/>
                <a:gd name="connsiteY3" fmla="*/ 760233 h 766948"/>
                <a:gd name="connsiteX4" fmla="*/ 0 w 373680"/>
                <a:gd name="connsiteY4" fmla="*/ 766948 h 766948"/>
                <a:gd name="connsiteX5" fmla="*/ 0 w 373680"/>
                <a:gd name="connsiteY5" fmla="*/ 0 h 7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680" h="766948">
                  <a:moveTo>
                    <a:pt x="0" y="0"/>
                  </a:moveTo>
                  <a:lnTo>
                    <a:pt x="66613" y="6715"/>
                  </a:lnTo>
                  <a:cubicBezTo>
                    <a:pt x="241856" y="42575"/>
                    <a:pt x="373680" y="197630"/>
                    <a:pt x="373680" y="383474"/>
                  </a:cubicBezTo>
                  <a:cubicBezTo>
                    <a:pt x="373680" y="569318"/>
                    <a:pt x="241856" y="724373"/>
                    <a:pt x="66613" y="760233"/>
                  </a:cubicBezTo>
                  <a:lnTo>
                    <a:pt x="0" y="7669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5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16200000">
              <a:off x="3208939" y="4822382"/>
              <a:ext cx="198418" cy="151719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梯形 51"/>
            <p:cNvSpPr/>
            <p:nvPr/>
          </p:nvSpPr>
          <p:spPr>
            <a:xfrm rot="5400000" flipH="1">
              <a:off x="3350938" y="4832102"/>
              <a:ext cx="198418" cy="132278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8413422" y="3028478"/>
            <a:ext cx="832098" cy="4683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408234" y="3031802"/>
            <a:ext cx="842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pPr algn="just"/>
            <a:r>
              <a: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rPr>
              <a:t>山东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6657494" y="1774973"/>
            <a:ext cx="634484" cy="952960"/>
            <a:chOff x="3075826" y="4082646"/>
            <a:chExt cx="609081" cy="914805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3388991" y="4650087"/>
              <a:ext cx="1" cy="1557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108999" y="4377866"/>
              <a:ext cx="132278" cy="4672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3475638" y="4336354"/>
              <a:ext cx="158354" cy="51454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任意多边形 65"/>
            <p:cNvSpPr/>
            <p:nvPr/>
          </p:nvSpPr>
          <p:spPr>
            <a:xfrm>
              <a:off x="3075826" y="4082646"/>
              <a:ext cx="313166" cy="609081"/>
            </a:xfrm>
            <a:custGeom>
              <a:avLst/>
              <a:gdLst>
                <a:gd name="connsiteX0" fmla="*/ 384572 w 395464"/>
                <a:gd name="connsiteY0" fmla="*/ 0 h 769144"/>
                <a:gd name="connsiteX1" fmla="*/ 395464 w 395464"/>
                <a:gd name="connsiteY1" fmla="*/ 1098 h 769144"/>
                <a:gd name="connsiteX2" fmla="*/ 395464 w 395464"/>
                <a:gd name="connsiteY2" fmla="*/ 768046 h 769144"/>
                <a:gd name="connsiteX3" fmla="*/ 384572 w 395464"/>
                <a:gd name="connsiteY3" fmla="*/ 769144 h 769144"/>
                <a:gd name="connsiteX4" fmla="*/ 0 w 395464"/>
                <a:gd name="connsiteY4" fmla="*/ 384572 h 769144"/>
                <a:gd name="connsiteX5" fmla="*/ 384572 w 395464"/>
                <a:gd name="connsiteY5" fmla="*/ 0 h 76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464" h="769144">
                  <a:moveTo>
                    <a:pt x="384572" y="0"/>
                  </a:moveTo>
                  <a:lnTo>
                    <a:pt x="395464" y="1098"/>
                  </a:lnTo>
                  <a:lnTo>
                    <a:pt x="395464" y="768046"/>
                  </a:lnTo>
                  <a:lnTo>
                    <a:pt x="384572" y="769144"/>
                  </a:lnTo>
                  <a:cubicBezTo>
                    <a:pt x="172179" y="769144"/>
                    <a:pt x="0" y="596965"/>
                    <a:pt x="0" y="384572"/>
                  </a:cubicBezTo>
                  <a:cubicBezTo>
                    <a:pt x="0" y="172179"/>
                    <a:pt x="172179" y="0"/>
                    <a:pt x="384572" y="0"/>
                  </a:cubicBezTo>
                  <a:close/>
                </a:path>
              </a:pathLst>
            </a:custGeom>
            <a:solidFill>
              <a:srgbClr val="9C1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3388992" y="4084385"/>
              <a:ext cx="295915" cy="607342"/>
            </a:xfrm>
            <a:custGeom>
              <a:avLst/>
              <a:gdLst>
                <a:gd name="connsiteX0" fmla="*/ 0 w 373680"/>
                <a:gd name="connsiteY0" fmla="*/ 0 h 766948"/>
                <a:gd name="connsiteX1" fmla="*/ 66613 w 373680"/>
                <a:gd name="connsiteY1" fmla="*/ 6715 h 766948"/>
                <a:gd name="connsiteX2" fmla="*/ 373680 w 373680"/>
                <a:gd name="connsiteY2" fmla="*/ 383474 h 766948"/>
                <a:gd name="connsiteX3" fmla="*/ 66613 w 373680"/>
                <a:gd name="connsiteY3" fmla="*/ 760233 h 766948"/>
                <a:gd name="connsiteX4" fmla="*/ 0 w 373680"/>
                <a:gd name="connsiteY4" fmla="*/ 766948 h 766948"/>
                <a:gd name="connsiteX5" fmla="*/ 0 w 373680"/>
                <a:gd name="connsiteY5" fmla="*/ 0 h 7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680" h="766948">
                  <a:moveTo>
                    <a:pt x="0" y="0"/>
                  </a:moveTo>
                  <a:lnTo>
                    <a:pt x="66613" y="6715"/>
                  </a:lnTo>
                  <a:cubicBezTo>
                    <a:pt x="241856" y="42575"/>
                    <a:pt x="373680" y="197630"/>
                    <a:pt x="373680" y="383474"/>
                  </a:cubicBezTo>
                  <a:cubicBezTo>
                    <a:pt x="373680" y="569318"/>
                    <a:pt x="241856" y="724373"/>
                    <a:pt x="66613" y="760233"/>
                  </a:cubicBezTo>
                  <a:lnTo>
                    <a:pt x="0" y="7669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5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梯形 51"/>
            <p:cNvSpPr/>
            <p:nvPr/>
          </p:nvSpPr>
          <p:spPr>
            <a:xfrm rot="16200000">
              <a:off x="3208939" y="4822382"/>
              <a:ext cx="198418" cy="151719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梯形 51"/>
            <p:cNvSpPr/>
            <p:nvPr/>
          </p:nvSpPr>
          <p:spPr>
            <a:xfrm rot="5400000" flipH="1">
              <a:off x="3350938" y="4832102"/>
              <a:ext cx="198418" cy="132278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38205" y="2653811"/>
            <a:ext cx="914532" cy="468312"/>
            <a:chOff x="5057274" y="790297"/>
            <a:chExt cx="914532" cy="468312"/>
          </a:xfrm>
        </p:grpSpPr>
        <p:sp>
          <p:nvSpPr>
            <p:cNvPr id="71" name="矩形 70"/>
            <p:cNvSpPr/>
            <p:nvPr/>
          </p:nvSpPr>
          <p:spPr>
            <a:xfrm>
              <a:off x="5098491" y="790297"/>
              <a:ext cx="832098" cy="46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057274" y="793621"/>
              <a:ext cx="914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ctr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内蒙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488310" y="4733837"/>
            <a:ext cx="712394" cy="1069978"/>
            <a:chOff x="3075826" y="4082646"/>
            <a:chExt cx="609081" cy="914805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3388991" y="4650087"/>
              <a:ext cx="1" cy="1557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108999" y="4377866"/>
              <a:ext cx="132278" cy="46727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475638" y="4336354"/>
              <a:ext cx="158354" cy="514540"/>
            </a:xfrm>
            <a:prstGeom prst="line">
              <a:avLst/>
            </a:prstGeom>
            <a:ln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任意多边形 76"/>
            <p:cNvSpPr/>
            <p:nvPr/>
          </p:nvSpPr>
          <p:spPr>
            <a:xfrm>
              <a:off x="3075826" y="4082646"/>
              <a:ext cx="313166" cy="609081"/>
            </a:xfrm>
            <a:custGeom>
              <a:avLst/>
              <a:gdLst>
                <a:gd name="connsiteX0" fmla="*/ 384572 w 395464"/>
                <a:gd name="connsiteY0" fmla="*/ 0 h 769144"/>
                <a:gd name="connsiteX1" fmla="*/ 395464 w 395464"/>
                <a:gd name="connsiteY1" fmla="*/ 1098 h 769144"/>
                <a:gd name="connsiteX2" fmla="*/ 395464 w 395464"/>
                <a:gd name="connsiteY2" fmla="*/ 768046 h 769144"/>
                <a:gd name="connsiteX3" fmla="*/ 384572 w 395464"/>
                <a:gd name="connsiteY3" fmla="*/ 769144 h 769144"/>
                <a:gd name="connsiteX4" fmla="*/ 0 w 395464"/>
                <a:gd name="connsiteY4" fmla="*/ 384572 h 769144"/>
                <a:gd name="connsiteX5" fmla="*/ 384572 w 395464"/>
                <a:gd name="connsiteY5" fmla="*/ 0 h 769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464" h="769144">
                  <a:moveTo>
                    <a:pt x="384572" y="0"/>
                  </a:moveTo>
                  <a:lnTo>
                    <a:pt x="395464" y="1098"/>
                  </a:lnTo>
                  <a:lnTo>
                    <a:pt x="395464" y="768046"/>
                  </a:lnTo>
                  <a:lnTo>
                    <a:pt x="384572" y="769144"/>
                  </a:lnTo>
                  <a:cubicBezTo>
                    <a:pt x="172179" y="769144"/>
                    <a:pt x="0" y="596965"/>
                    <a:pt x="0" y="384572"/>
                  </a:cubicBezTo>
                  <a:cubicBezTo>
                    <a:pt x="0" y="172179"/>
                    <a:pt x="172179" y="0"/>
                    <a:pt x="384572" y="0"/>
                  </a:cubicBezTo>
                  <a:close/>
                </a:path>
              </a:pathLst>
            </a:custGeom>
            <a:solidFill>
              <a:srgbClr val="9C1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388992" y="4084385"/>
              <a:ext cx="295915" cy="607342"/>
            </a:xfrm>
            <a:custGeom>
              <a:avLst/>
              <a:gdLst>
                <a:gd name="connsiteX0" fmla="*/ 0 w 373680"/>
                <a:gd name="connsiteY0" fmla="*/ 0 h 766948"/>
                <a:gd name="connsiteX1" fmla="*/ 66613 w 373680"/>
                <a:gd name="connsiteY1" fmla="*/ 6715 h 766948"/>
                <a:gd name="connsiteX2" fmla="*/ 373680 w 373680"/>
                <a:gd name="connsiteY2" fmla="*/ 383474 h 766948"/>
                <a:gd name="connsiteX3" fmla="*/ 66613 w 373680"/>
                <a:gd name="connsiteY3" fmla="*/ 760233 h 766948"/>
                <a:gd name="connsiteX4" fmla="*/ 0 w 373680"/>
                <a:gd name="connsiteY4" fmla="*/ 766948 h 766948"/>
                <a:gd name="connsiteX5" fmla="*/ 0 w 373680"/>
                <a:gd name="connsiteY5" fmla="*/ 0 h 76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680" h="766948">
                  <a:moveTo>
                    <a:pt x="0" y="0"/>
                  </a:moveTo>
                  <a:lnTo>
                    <a:pt x="66613" y="6715"/>
                  </a:lnTo>
                  <a:cubicBezTo>
                    <a:pt x="241856" y="42575"/>
                    <a:pt x="373680" y="197630"/>
                    <a:pt x="373680" y="383474"/>
                  </a:cubicBezTo>
                  <a:cubicBezTo>
                    <a:pt x="373680" y="569318"/>
                    <a:pt x="241856" y="724373"/>
                    <a:pt x="66613" y="760233"/>
                  </a:cubicBezTo>
                  <a:lnTo>
                    <a:pt x="0" y="7669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5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51"/>
            <p:cNvSpPr/>
            <p:nvPr/>
          </p:nvSpPr>
          <p:spPr>
            <a:xfrm rot="16200000">
              <a:off x="3208939" y="4822382"/>
              <a:ext cx="198418" cy="151719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梯形 51"/>
            <p:cNvSpPr/>
            <p:nvPr/>
          </p:nvSpPr>
          <p:spPr>
            <a:xfrm rot="5400000" flipH="1">
              <a:off x="3350938" y="4832102"/>
              <a:ext cx="198418" cy="132278"/>
            </a:xfrm>
            <a:custGeom>
              <a:avLst/>
              <a:gdLst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96598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  <a:gd name="connsiteX0" fmla="*/ 0 w 296598"/>
                <a:gd name="connsiteY0" fmla="*/ 243682 h 243682"/>
                <a:gd name="connsiteX1" fmla="*/ 0 w 296598"/>
                <a:gd name="connsiteY1" fmla="*/ 0 h 243682"/>
                <a:gd name="connsiteX2" fmla="*/ 237067 w 296598"/>
                <a:gd name="connsiteY2" fmla="*/ 0 h 243682"/>
                <a:gd name="connsiteX3" fmla="*/ 296598 w 296598"/>
                <a:gd name="connsiteY3" fmla="*/ 243682 h 243682"/>
                <a:gd name="connsiteX4" fmla="*/ 0 w 296598"/>
                <a:gd name="connsiteY4" fmla="*/ 243682 h 24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598" h="243682">
                  <a:moveTo>
                    <a:pt x="0" y="243682"/>
                  </a:moveTo>
                  <a:lnTo>
                    <a:pt x="0" y="0"/>
                  </a:lnTo>
                  <a:lnTo>
                    <a:pt x="237067" y="0"/>
                  </a:lnTo>
                  <a:lnTo>
                    <a:pt x="296598" y="243682"/>
                  </a:lnTo>
                  <a:lnTo>
                    <a:pt x="0" y="24368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23059" y="5544770"/>
            <a:ext cx="914532" cy="468312"/>
            <a:chOff x="9360660" y="4610237"/>
            <a:chExt cx="914532" cy="468312"/>
          </a:xfrm>
        </p:grpSpPr>
        <p:sp>
          <p:nvSpPr>
            <p:cNvPr id="82" name="矩形 81"/>
            <p:cNvSpPr/>
            <p:nvPr/>
          </p:nvSpPr>
          <p:spPr>
            <a:xfrm>
              <a:off x="9401877" y="4610237"/>
              <a:ext cx="832098" cy="468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360660" y="4613561"/>
              <a:ext cx="914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ctr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海南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349154" y="4395288"/>
            <a:ext cx="3077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我们的服务遍及全国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07588" y="654783"/>
            <a:ext cx="3267512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1389399" y="758546"/>
            <a:ext cx="2773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About Our </a:t>
            </a:r>
            <a:r>
              <a:rPr lang="en-US" altLang="zh-CN" dirty="0" smtClean="0"/>
              <a:t>Services</a:t>
            </a:r>
            <a:endParaRPr lang="zh-CN" altLang="en-US" dirty="0"/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707588" y="307180"/>
            <a:ext cx="740530" cy="101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3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343025" y="1494345"/>
            <a:ext cx="1996225" cy="1996225"/>
            <a:chOff x="1584324" y="1844675"/>
            <a:chExt cx="1996225" cy="1996225"/>
          </a:xfrm>
        </p:grpSpPr>
        <p:sp>
          <p:nvSpPr>
            <p:cNvPr id="6" name="KSO_Shape"/>
            <p:cNvSpPr/>
            <p:nvPr/>
          </p:nvSpPr>
          <p:spPr>
            <a:xfrm>
              <a:off x="1976014" y="2325307"/>
              <a:ext cx="1212845" cy="1034961"/>
            </a:xfrm>
            <a:custGeom>
              <a:avLst/>
              <a:gdLst/>
              <a:ahLst/>
              <a:cxnLst/>
              <a:rect l="l" t="t" r="r" b="b"/>
              <a:pathLst>
                <a:path w="648072" h="400516">
                  <a:moveTo>
                    <a:pt x="324036" y="0"/>
                  </a:moveTo>
                  <a:lnTo>
                    <a:pt x="648072" y="216024"/>
                  </a:lnTo>
                  <a:lnTo>
                    <a:pt x="520183" y="216024"/>
                  </a:lnTo>
                  <a:cubicBezTo>
                    <a:pt x="521934" y="217353"/>
                    <a:pt x="522036" y="218913"/>
                    <a:pt x="522036" y="220497"/>
                  </a:cubicBezTo>
                  <a:lnTo>
                    <a:pt x="522036" y="364511"/>
                  </a:lnTo>
                  <a:cubicBezTo>
                    <a:pt x="522036" y="384396"/>
                    <a:pt x="505916" y="400516"/>
                    <a:pt x="486031" y="400516"/>
                  </a:cubicBezTo>
                  <a:lnTo>
                    <a:pt x="378042" y="400516"/>
                  </a:lnTo>
                  <a:lnTo>
                    <a:pt x="378042" y="256516"/>
                  </a:lnTo>
                  <a:lnTo>
                    <a:pt x="270030" y="256516"/>
                  </a:lnTo>
                  <a:lnTo>
                    <a:pt x="270030" y="400516"/>
                  </a:lnTo>
                  <a:lnTo>
                    <a:pt x="162041" y="400516"/>
                  </a:lnTo>
                  <a:cubicBezTo>
                    <a:pt x="142156" y="400516"/>
                    <a:pt x="126036" y="384396"/>
                    <a:pt x="126036" y="364511"/>
                  </a:cubicBezTo>
                  <a:lnTo>
                    <a:pt x="126036" y="220497"/>
                  </a:lnTo>
                  <a:lnTo>
                    <a:pt x="127889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rgbClr val="E9D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584324" y="1844675"/>
              <a:ext cx="1996225" cy="1996225"/>
              <a:chOff x="1883869" y="2047740"/>
              <a:chExt cx="1996225" cy="199622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883869" y="2047740"/>
                <a:ext cx="1996225" cy="19962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884951" y="2070657"/>
                <a:ext cx="1526868" cy="1609323"/>
              </a:xfrm>
              <a:custGeom>
                <a:avLst/>
                <a:gdLst>
                  <a:gd name="connsiteX0" fmla="*/ 998113 w 1526868"/>
                  <a:gd name="connsiteY0" fmla="*/ 0 h 1609323"/>
                  <a:gd name="connsiteX1" fmla="*/ 1386624 w 1526868"/>
                  <a:gd name="connsiteY1" fmla="*/ 78437 h 1609323"/>
                  <a:gd name="connsiteX2" fmla="*/ 1526868 w 1526868"/>
                  <a:gd name="connsiteY2" fmla="*/ 154559 h 1609323"/>
                  <a:gd name="connsiteX3" fmla="*/ 1336023 w 1526868"/>
                  <a:gd name="connsiteY3" fmla="*/ 272281 h 1609323"/>
                  <a:gd name="connsiteX4" fmla="*/ 259748 w 1526868"/>
                  <a:gd name="connsiteY4" fmla="*/ 1500664 h 1609323"/>
                  <a:gd name="connsiteX5" fmla="*/ 214319 w 1526868"/>
                  <a:gd name="connsiteY5" fmla="*/ 1609323 h 1609323"/>
                  <a:gd name="connsiteX6" fmla="*/ 170462 w 1526868"/>
                  <a:gd name="connsiteY6" fmla="*/ 1556168 h 1609323"/>
                  <a:gd name="connsiteX7" fmla="*/ 0 w 1526868"/>
                  <a:gd name="connsiteY7" fmla="*/ 998113 h 1609323"/>
                  <a:gd name="connsiteX8" fmla="*/ 998113 w 1526868"/>
                  <a:gd name="connsiteY8" fmla="*/ 0 h 160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868" h="1609323">
                    <a:moveTo>
                      <a:pt x="998113" y="0"/>
                    </a:moveTo>
                    <a:cubicBezTo>
                      <a:pt x="1135924" y="0"/>
                      <a:pt x="1267211" y="27929"/>
                      <a:pt x="1386624" y="78437"/>
                    </a:cubicBezTo>
                    <a:lnTo>
                      <a:pt x="1526868" y="154559"/>
                    </a:lnTo>
                    <a:lnTo>
                      <a:pt x="1336023" y="272281"/>
                    </a:lnTo>
                    <a:cubicBezTo>
                      <a:pt x="924035" y="549051"/>
                      <a:pt x="521726" y="933298"/>
                      <a:pt x="259748" y="1500664"/>
                    </a:cubicBezTo>
                    <a:lnTo>
                      <a:pt x="214319" y="1609323"/>
                    </a:lnTo>
                    <a:lnTo>
                      <a:pt x="170462" y="1556168"/>
                    </a:lnTo>
                    <a:cubicBezTo>
                      <a:pt x="62841" y="1396868"/>
                      <a:pt x="0" y="1204829"/>
                      <a:pt x="0" y="998113"/>
                    </a:cubicBezTo>
                    <a:cubicBezTo>
                      <a:pt x="0" y="446870"/>
                      <a:pt x="446870" y="0"/>
                      <a:pt x="99811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2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846267" y="1494345"/>
            <a:ext cx="1996225" cy="1996225"/>
            <a:chOff x="3681138" y="1844675"/>
            <a:chExt cx="1996225" cy="1996225"/>
          </a:xfrm>
        </p:grpSpPr>
        <p:sp>
          <p:nvSpPr>
            <p:cNvPr id="7" name="KSO_Shape"/>
            <p:cNvSpPr/>
            <p:nvPr/>
          </p:nvSpPr>
          <p:spPr>
            <a:xfrm>
              <a:off x="4080226" y="2363597"/>
              <a:ext cx="1198048" cy="958381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rgbClr val="E9D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681138" y="1844675"/>
              <a:ext cx="1996225" cy="1996225"/>
              <a:chOff x="1883869" y="2047740"/>
              <a:chExt cx="1996225" cy="1996225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883869" y="2047740"/>
                <a:ext cx="1996225" cy="19962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897830" y="2070657"/>
                <a:ext cx="1526868" cy="1609323"/>
              </a:xfrm>
              <a:custGeom>
                <a:avLst/>
                <a:gdLst>
                  <a:gd name="connsiteX0" fmla="*/ 998113 w 1526868"/>
                  <a:gd name="connsiteY0" fmla="*/ 0 h 1609323"/>
                  <a:gd name="connsiteX1" fmla="*/ 1386624 w 1526868"/>
                  <a:gd name="connsiteY1" fmla="*/ 78437 h 1609323"/>
                  <a:gd name="connsiteX2" fmla="*/ 1526868 w 1526868"/>
                  <a:gd name="connsiteY2" fmla="*/ 154559 h 1609323"/>
                  <a:gd name="connsiteX3" fmla="*/ 1336023 w 1526868"/>
                  <a:gd name="connsiteY3" fmla="*/ 272281 h 1609323"/>
                  <a:gd name="connsiteX4" fmla="*/ 259748 w 1526868"/>
                  <a:gd name="connsiteY4" fmla="*/ 1500664 h 1609323"/>
                  <a:gd name="connsiteX5" fmla="*/ 214319 w 1526868"/>
                  <a:gd name="connsiteY5" fmla="*/ 1609323 h 1609323"/>
                  <a:gd name="connsiteX6" fmla="*/ 170462 w 1526868"/>
                  <a:gd name="connsiteY6" fmla="*/ 1556168 h 1609323"/>
                  <a:gd name="connsiteX7" fmla="*/ 0 w 1526868"/>
                  <a:gd name="connsiteY7" fmla="*/ 998113 h 1609323"/>
                  <a:gd name="connsiteX8" fmla="*/ 998113 w 1526868"/>
                  <a:gd name="connsiteY8" fmla="*/ 0 h 160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868" h="1609323">
                    <a:moveTo>
                      <a:pt x="998113" y="0"/>
                    </a:moveTo>
                    <a:cubicBezTo>
                      <a:pt x="1135924" y="0"/>
                      <a:pt x="1267211" y="27929"/>
                      <a:pt x="1386624" y="78437"/>
                    </a:cubicBezTo>
                    <a:lnTo>
                      <a:pt x="1526868" y="154559"/>
                    </a:lnTo>
                    <a:lnTo>
                      <a:pt x="1336023" y="272281"/>
                    </a:lnTo>
                    <a:cubicBezTo>
                      <a:pt x="924035" y="549051"/>
                      <a:pt x="521726" y="933298"/>
                      <a:pt x="259748" y="1500664"/>
                    </a:cubicBezTo>
                    <a:lnTo>
                      <a:pt x="214319" y="1609323"/>
                    </a:lnTo>
                    <a:lnTo>
                      <a:pt x="170462" y="1556168"/>
                    </a:lnTo>
                    <a:cubicBezTo>
                      <a:pt x="62841" y="1396868"/>
                      <a:pt x="0" y="1204829"/>
                      <a:pt x="0" y="998113"/>
                    </a:cubicBezTo>
                    <a:cubicBezTo>
                      <a:pt x="0" y="446870"/>
                      <a:pt x="446870" y="0"/>
                      <a:pt x="99811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2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349509" y="1494345"/>
            <a:ext cx="1996225" cy="1996225"/>
            <a:chOff x="5535106" y="1844675"/>
            <a:chExt cx="1996225" cy="1996225"/>
          </a:xfrm>
        </p:grpSpPr>
        <p:sp>
          <p:nvSpPr>
            <p:cNvPr id="9" name="KSO_Shape"/>
            <p:cNvSpPr/>
            <p:nvPr/>
          </p:nvSpPr>
          <p:spPr>
            <a:xfrm>
              <a:off x="5919249" y="2270772"/>
              <a:ext cx="1227939" cy="1144030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E9D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35106" y="1844675"/>
              <a:ext cx="1996225" cy="1996225"/>
              <a:chOff x="1883869" y="2047740"/>
              <a:chExt cx="1996225" cy="1996225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883869" y="2047740"/>
                <a:ext cx="1996225" cy="19962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884951" y="2070657"/>
                <a:ext cx="1526868" cy="1609323"/>
              </a:xfrm>
              <a:custGeom>
                <a:avLst/>
                <a:gdLst>
                  <a:gd name="connsiteX0" fmla="*/ 998113 w 1526868"/>
                  <a:gd name="connsiteY0" fmla="*/ 0 h 1609323"/>
                  <a:gd name="connsiteX1" fmla="*/ 1386624 w 1526868"/>
                  <a:gd name="connsiteY1" fmla="*/ 78437 h 1609323"/>
                  <a:gd name="connsiteX2" fmla="*/ 1526868 w 1526868"/>
                  <a:gd name="connsiteY2" fmla="*/ 154559 h 1609323"/>
                  <a:gd name="connsiteX3" fmla="*/ 1336023 w 1526868"/>
                  <a:gd name="connsiteY3" fmla="*/ 272281 h 1609323"/>
                  <a:gd name="connsiteX4" fmla="*/ 259748 w 1526868"/>
                  <a:gd name="connsiteY4" fmla="*/ 1500664 h 1609323"/>
                  <a:gd name="connsiteX5" fmla="*/ 214319 w 1526868"/>
                  <a:gd name="connsiteY5" fmla="*/ 1609323 h 1609323"/>
                  <a:gd name="connsiteX6" fmla="*/ 170462 w 1526868"/>
                  <a:gd name="connsiteY6" fmla="*/ 1556168 h 1609323"/>
                  <a:gd name="connsiteX7" fmla="*/ 0 w 1526868"/>
                  <a:gd name="connsiteY7" fmla="*/ 998113 h 1609323"/>
                  <a:gd name="connsiteX8" fmla="*/ 998113 w 1526868"/>
                  <a:gd name="connsiteY8" fmla="*/ 0 h 160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868" h="1609323">
                    <a:moveTo>
                      <a:pt x="998113" y="0"/>
                    </a:moveTo>
                    <a:cubicBezTo>
                      <a:pt x="1135924" y="0"/>
                      <a:pt x="1267211" y="27929"/>
                      <a:pt x="1386624" y="78437"/>
                    </a:cubicBezTo>
                    <a:lnTo>
                      <a:pt x="1526868" y="154559"/>
                    </a:lnTo>
                    <a:lnTo>
                      <a:pt x="1336023" y="272281"/>
                    </a:lnTo>
                    <a:cubicBezTo>
                      <a:pt x="924035" y="549051"/>
                      <a:pt x="521726" y="933298"/>
                      <a:pt x="259748" y="1500664"/>
                    </a:cubicBezTo>
                    <a:lnTo>
                      <a:pt x="214319" y="1609323"/>
                    </a:lnTo>
                    <a:lnTo>
                      <a:pt x="170462" y="1556168"/>
                    </a:lnTo>
                    <a:cubicBezTo>
                      <a:pt x="62841" y="1396868"/>
                      <a:pt x="0" y="1204829"/>
                      <a:pt x="0" y="998113"/>
                    </a:cubicBezTo>
                    <a:cubicBezTo>
                      <a:pt x="0" y="446870"/>
                      <a:pt x="446870" y="0"/>
                      <a:pt x="99811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2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852750" y="1494345"/>
            <a:ext cx="1996225" cy="1996225"/>
            <a:chOff x="8550535" y="1844675"/>
            <a:chExt cx="1996225" cy="1996225"/>
          </a:xfrm>
        </p:grpSpPr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8872475" y="2358197"/>
              <a:ext cx="1352344" cy="969180"/>
            </a:xfrm>
            <a:custGeom>
              <a:avLst/>
              <a:gdLst>
                <a:gd name="T0" fmla="*/ 134077 w 5868"/>
                <a:gd name="T1" fmla="*/ 590892 h 4208"/>
                <a:gd name="T2" fmla="*/ 192837 w 5868"/>
                <a:gd name="T3" fmla="*/ 596084 h 4208"/>
                <a:gd name="T4" fmla="*/ 512935 w 5868"/>
                <a:gd name="T5" fmla="*/ 497764 h 4208"/>
                <a:gd name="T6" fmla="*/ 530465 w 5868"/>
                <a:gd name="T7" fmla="*/ 456230 h 4208"/>
                <a:gd name="T8" fmla="*/ 704473 w 5868"/>
                <a:gd name="T9" fmla="*/ 239797 h 4208"/>
                <a:gd name="T10" fmla="*/ 980744 w 5868"/>
                <a:gd name="T11" fmla="*/ 212215 h 4208"/>
                <a:gd name="T12" fmla="*/ 1253119 w 5868"/>
                <a:gd name="T13" fmla="*/ 253750 h 4208"/>
                <a:gd name="T14" fmla="*/ 1374859 w 5868"/>
                <a:gd name="T15" fmla="*/ 461746 h 4208"/>
                <a:gd name="T16" fmla="*/ 1400831 w 5868"/>
                <a:gd name="T17" fmla="*/ 505228 h 4208"/>
                <a:gd name="T18" fmla="*/ 1725798 w 5868"/>
                <a:gd name="T19" fmla="*/ 598031 h 4208"/>
                <a:gd name="T20" fmla="*/ 1779363 w 5868"/>
                <a:gd name="T21" fmla="*/ 585052 h 4208"/>
                <a:gd name="T22" fmla="*/ 1901104 w 5868"/>
                <a:gd name="T23" fmla="*/ 336494 h 4208"/>
                <a:gd name="T24" fmla="*/ 1897533 w 5868"/>
                <a:gd name="T25" fmla="*/ 289443 h 4208"/>
                <a:gd name="T26" fmla="*/ 1777740 w 5868"/>
                <a:gd name="T27" fmla="*/ 214162 h 4208"/>
                <a:gd name="T28" fmla="*/ 1493029 w 5868"/>
                <a:gd name="T29" fmla="*/ 92155 h 4208"/>
                <a:gd name="T30" fmla="*/ 1208318 w 5868"/>
                <a:gd name="T31" fmla="*/ 20767 h 4208"/>
                <a:gd name="T32" fmla="*/ 924256 w 5868"/>
                <a:gd name="T33" fmla="*/ 649 h 4208"/>
                <a:gd name="T34" fmla="*/ 639545 w 5868"/>
                <a:gd name="T35" fmla="*/ 30826 h 4208"/>
                <a:gd name="T36" fmla="*/ 355158 w 5868"/>
                <a:gd name="T37" fmla="*/ 112273 h 4208"/>
                <a:gd name="T38" fmla="*/ 70123 w 5868"/>
                <a:gd name="T39" fmla="*/ 244664 h 4208"/>
                <a:gd name="T40" fmla="*/ 3246 w 5868"/>
                <a:gd name="T41" fmla="*/ 297880 h 4208"/>
                <a:gd name="T42" fmla="*/ 10713 w 5868"/>
                <a:gd name="T43" fmla="*/ 355314 h 4208"/>
                <a:gd name="T44" fmla="*/ 772973 w 5868"/>
                <a:gd name="T45" fmla="*/ 339414 h 4208"/>
                <a:gd name="T46" fmla="*/ 960941 w 5868"/>
                <a:gd name="T47" fmla="*/ 320919 h 4208"/>
                <a:gd name="T48" fmla="*/ 1130729 w 5868"/>
                <a:gd name="T49" fmla="*/ 336169 h 4208"/>
                <a:gd name="T50" fmla="*/ 1259936 w 5868"/>
                <a:gd name="T51" fmla="*/ 525021 h 4208"/>
                <a:gd name="T52" fmla="*/ 1298244 w 5868"/>
                <a:gd name="T53" fmla="*/ 601925 h 4208"/>
                <a:gd name="T54" fmla="*/ 1598862 w 5868"/>
                <a:gd name="T55" fmla="*/ 671041 h 4208"/>
                <a:gd name="T56" fmla="*/ 1662168 w 5868"/>
                <a:gd name="T57" fmla="*/ 717767 h 4208"/>
                <a:gd name="T58" fmla="*/ 253546 w 5868"/>
                <a:gd name="T59" fmla="*/ 1210015 h 4208"/>
                <a:gd name="T60" fmla="*/ 273024 w 5868"/>
                <a:gd name="T61" fmla="*/ 698947 h 4208"/>
                <a:gd name="T62" fmla="*/ 576240 w 5868"/>
                <a:gd name="T63" fmla="*/ 620745 h 4208"/>
                <a:gd name="T64" fmla="*/ 641493 w 5868"/>
                <a:gd name="T65" fmla="*/ 585376 h 4208"/>
                <a:gd name="T66" fmla="*/ 662595 w 5868"/>
                <a:gd name="T67" fmla="*/ 367969 h 4208"/>
                <a:gd name="T68" fmla="*/ 1077163 w 5868"/>
                <a:gd name="T69" fmla="*/ 564933 h 4208"/>
                <a:gd name="T70" fmla="*/ 1178776 w 5868"/>
                <a:gd name="T71" fmla="*/ 636970 h 4208"/>
                <a:gd name="T72" fmla="*/ 1245003 w 5868"/>
                <a:gd name="T73" fmla="*/ 759302 h 4208"/>
                <a:gd name="T74" fmla="*/ 1252145 w 5868"/>
                <a:gd name="T75" fmla="*/ 867032 h 4208"/>
                <a:gd name="T76" fmla="*/ 1229095 w 5868"/>
                <a:gd name="T77" fmla="*/ 949452 h 4208"/>
                <a:gd name="T78" fmla="*/ 1125210 w 5868"/>
                <a:gd name="T79" fmla="*/ 852430 h 4208"/>
                <a:gd name="T80" fmla="*/ 1117094 w 5868"/>
                <a:gd name="T81" fmla="*/ 775851 h 4208"/>
                <a:gd name="T82" fmla="*/ 1079435 w 5868"/>
                <a:gd name="T83" fmla="*/ 716794 h 4208"/>
                <a:gd name="T84" fmla="*/ 1012883 w 5868"/>
                <a:gd name="T85" fmla="*/ 676882 h 4208"/>
                <a:gd name="T86" fmla="*/ 940164 w 5868"/>
                <a:gd name="T87" fmla="*/ 671365 h 4208"/>
                <a:gd name="T88" fmla="*/ 867768 w 5868"/>
                <a:gd name="T89" fmla="*/ 701867 h 4208"/>
                <a:gd name="T90" fmla="*/ 821994 w 5868"/>
                <a:gd name="T91" fmla="*/ 754434 h 4208"/>
                <a:gd name="T92" fmla="*/ 802515 w 5868"/>
                <a:gd name="T93" fmla="*/ 831662 h 4208"/>
                <a:gd name="T94" fmla="*/ 818423 w 5868"/>
                <a:gd name="T95" fmla="*/ 901752 h 4208"/>
                <a:gd name="T96" fmla="*/ 861600 w 5868"/>
                <a:gd name="T97" fmla="*/ 956590 h 4208"/>
                <a:gd name="T98" fmla="*/ 932048 w 5868"/>
                <a:gd name="T99" fmla="*/ 990337 h 4208"/>
                <a:gd name="T100" fmla="*/ 999573 w 5868"/>
                <a:gd name="T101" fmla="*/ 990013 h 4208"/>
                <a:gd name="T102" fmla="*/ 1060606 w 5868"/>
                <a:gd name="T103" fmla="*/ 962107 h 4208"/>
                <a:gd name="T104" fmla="*/ 1081058 w 5868"/>
                <a:gd name="T105" fmla="*/ 1096445 h 4208"/>
                <a:gd name="T106" fmla="*/ 964512 w 5868"/>
                <a:gd name="T107" fmla="*/ 1120781 h 4208"/>
                <a:gd name="T108" fmla="*/ 826863 w 5868"/>
                <a:gd name="T109" fmla="*/ 1085736 h 4208"/>
                <a:gd name="T110" fmla="*/ 732717 w 5868"/>
                <a:gd name="T111" fmla="*/ 1004614 h 4208"/>
                <a:gd name="T112" fmla="*/ 678827 w 5868"/>
                <a:gd name="T113" fmla="*/ 875793 h 4208"/>
                <a:gd name="T114" fmla="*/ 688241 w 5868"/>
                <a:gd name="T115" fmla="*/ 745673 h 4208"/>
                <a:gd name="T116" fmla="*/ 760312 w 5868"/>
                <a:gd name="T117" fmla="*/ 627235 h 4208"/>
                <a:gd name="T118" fmla="*/ 865171 w 5868"/>
                <a:gd name="T119" fmla="*/ 560066 h 4208"/>
                <a:gd name="T120" fmla="*/ 1577111 w 5868"/>
                <a:gd name="T121" fmla="*/ 1240842 h 4208"/>
                <a:gd name="T122" fmla="*/ 345419 w 5868"/>
                <a:gd name="T123" fmla="*/ 1240842 h 42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868" h="4208">
                  <a:moveTo>
                    <a:pt x="49" y="1128"/>
                  </a:moveTo>
                  <a:lnTo>
                    <a:pt x="49" y="1128"/>
                  </a:lnTo>
                  <a:lnTo>
                    <a:pt x="345" y="1748"/>
                  </a:lnTo>
                  <a:lnTo>
                    <a:pt x="354" y="1764"/>
                  </a:lnTo>
                  <a:lnTo>
                    <a:pt x="364" y="1778"/>
                  </a:lnTo>
                  <a:lnTo>
                    <a:pt x="375" y="1790"/>
                  </a:lnTo>
                  <a:lnTo>
                    <a:pt x="387" y="1803"/>
                  </a:lnTo>
                  <a:lnTo>
                    <a:pt x="400" y="1813"/>
                  </a:lnTo>
                  <a:lnTo>
                    <a:pt x="413" y="1821"/>
                  </a:lnTo>
                  <a:lnTo>
                    <a:pt x="428" y="1828"/>
                  </a:lnTo>
                  <a:lnTo>
                    <a:pt x="443" y="1834"/>
                  </a:lnTo>
                  <a:lnTo>
                    <a:pt x="460" y="1838"/>
                  </a:lnTo>
                  <a:lnTo>
                    <a:pt x="477" y="1842"/>
                  </a:lnTo>
                  <a:lnTo>
                    <a:pt x="495" y="1844"/>
                  </a:lnTo>
                  <a:lnTo>
                    <a:pt x="512" y="1845"/>
                  </a:lnTo>
                  <a:lnTo>
                    <a:pt x="531" y="1845"/>
                  </a:lnTo>
                  <a:lnTo>
                    <a:pt x="551" y="1843"/>
                  </a:lnTo>
                  <a:lnTo>
                    <a:pt x="573" y="1841"/>
                  </a:lnTo>
                  <a:lnTo>
                    <a:pt x="594" y="1837"/>
                  </a:lnTo>
                  <a:lnTo>
                    <a:pt x="1457" y="1607"/>
                  </a:lnTo>
                  <a:lnTo>
                    <a:pt x="1479" y="1599"/>
                  </a:lnTo>
                  <a:lnTo>
                    <a:pt x="1500" y="1589"/>
                  </a:lnTo>
                  <a:lnTo>
                    <a:pt x="1519" y="1579"/>
                  </a:lnTo>
                  <a:lnTo>
                    <a:pt x="1537" y="1569"/>
                  </a:lnTo>
                  <a:lnTo>
                    <a:pt x="1552" y="1557"/>
                  </a:lnTo>
                  <a:lnTo>
                    <a:pt x="1567" y="1546"/>
                  </a:lnTo>
                  <a:lnTo>
                    <a:pt x="1580" y="1534"/>
                  </a:lnTo>
                  <a:lnTo>
                    <a:pt x="1591" y="1522"/>
                  </a:lnTo>
                  <a:lnTo>
                    <a:pt x="1601" y="1510"/>
                  </a:lnTo>
                  <a:lnTo>
                    <a:pt x="1610" y="1496"/>
                  </a:lnTo>
                  <a:lnTo>
                    <a:pt x="1617" y="1482"/>
                  </a:lnTo>
                  <a:lnTo>
                    <a:pt x="1624" y="1467"/>
                  </a:lnTo>
                  <a:lnTo>
                    <a:pt x="1628" y="1453"/>
                  </a:lnTo>
                  <a:lnTo>
                    <a:pt x="1632" y="1438"/>
                  </a:lnTo>
                  <a:lnTo>
                    <a:pt x="1633" y="1423"/>
                  </a:lnTo>
                  <a:lnTo>
                    <a:pt x="1634" y="1406"/>
                  </a:lnTo>
                  <a:lnTo>
                    <a:pt x="1627" y="927"/>
                  </a:lnTo>
                  <a:lnTo>
                    <a:pt x="1664" y="910"/>
                  </a:lnTo>
                  <a:lnTo>
                    <a:pt x="1701" y="894"/>
                  </a:lnTo>
                  <a:lnTo>
                    <a:pt x="1775" y="863"/>
                  </a:lnTo>
                  <a:lnTo>
                    <a:pt x="1851" y="834"/>
                  </a:lnTo>
                  <a:lnTo>
                    <a:pt x="1929" y="807"/>
                  </a:lnTo>
                  <a:lnTo>
                    <a:pt x="2008" y="782"/>
                  </a:lnTo>
                  <a:lnTo>
                    <a:pt x="2089" y="759"/>
                  </a:lnTo>
                  <a:lnTo>
                    <a:pt x="2170" y="739"/>
                  </a:lnTo>
                  <a:lnTo>
                    <a:pt x="2252" y="720"/>
                  </a:lnTo>
                  <a:lnTo>
                    <a:pt x="2335" y="705"/>
                  </a:lnTo>
                  <a:lnTo>
                    <a:pt x="2420" y="690"/>
                  </a:lnTo>
                  <a:lnTo>
                    <a:pt x="2504" y="679"/>
                  </a:lnTo>
                  <a:lnTo>
                    <a:pt x="2589" y="669"/>
                  </a:lnTo>
                  <a:lnTo>
                    <a:pt x="2675" y="661"/>
                  </a:lnTo>
                  <a:lnTo>
                    <a:pt x="2761" y="657"/>
                  </a:lnTo>
                  <a:lnTo>
                    <a:pt x="2848" y="654"/>
                  </a:lnTo>
                  <a:lnTo>
                    <a:pt x="2934" y="652"/>
                  </a:lnTo>
                  <a:lnTo>
                    <a:pt x="3021" y="654"/>
                  </a:lnTo>
                  <a:lnTo>
                    <a:pt x="3106" y="657"/>
                  </a:lnTo>
                  <a:lnTo>
                    <a:pt x="3192" y="661"/>
                  </a:lnTo>
                  <a:lnTo>
                    <a:pt x="3278" y="669"/>
                  </a:lnTo>
                  <a:lnTo>
                    <a:pt x="3364" y="679"/>
                  </a:lnTo>
                  <a:lnTo>
                    <a:pt x="3449" y="690"/>
                  </a:lnTo>
                  <a:lnTo>
                    <a:pt x="3532" y="705"/>
                  </a:lnTo>
                  <a:lnTo>
                    <a:pt x="3616" y="720"/>
                  </a:lnTo>
                  <a:lnTo>
                    <a:pt x="3698" y="739"/>
                  </a:lnTo>
                  <a:lnTo>
                    <a:pt x="3780" y="759"/>
                  </a:lnTo>
                  <a:lnTo>
                    <a:pt x="3860" y="782"/>
                  </a:lnTo>
                  <a:lnTo>
                    <a:pt x="3939" y="807"/>
                  </a:lnTo>
                  <a:lnTo>
                    <a:pt x="4017" y="834"/>
                  </a:lnTo>
                  <a:lnTo>
                    <a:pt x="4093" y="863"/>
                  </a:lnTo>
                  <a:lnTo>
                    <a:pt x="4168" y="894"/>
                  </a:lnTo>
                  <a:lnTo>
                    <a:pt x="4204" y="910"/>
                  </a:lnTo>
                  <a:lnTo>
                    <a:pt x="4241" y="927"/>
                  </a:lnTo>
                  <a:lnTo>
                    <a:pt x="4235" y="1406"/>
                  </a:lnTo>
                  <a:lnTo>
                    <a:pt x="4235" y="1423"/>
                  </a:lnTo>
                  <a:lnTo>
                    <a:pt x="4237" y="1438"/>
                  </a:lnTo>
                  <a:lnTo>
                    <a:pt x="4240" y="1453"/>
                  </a:lnTo>
                  <a:lnTo>
                    <a:pt x="4245" y="1467"/>
                  </a:lnTo>
                  <a:lnTo>
                    <a:pt x="4250" y="1482"/>
                  </a:lnTo>
                  <a:lnTo>
                    <a:pt x="4258" y="1496"/>
                  </a:lnTo>
                  <a:lnTo>
                    <a:pt x="4266" y="1510"/>
                  </a:lnTo>
                  <a:lnTo>
                    <a:pt x="4276" y="1522"/>
                  </a:lnTo>
                  <a:lnTo>
                    <a:pt x="4288" y="1534"/>
                  </a:lnTo>
                  <a:lnTo>
                    <a:pt x="4300" y="1546"/>
                  </a:lnTo>
                  <a:lnTo>
                    <a:pt x="4315" y="1557"/>
                  </a:lnTo>
                  <a:lnTo>
                    <a:pt x="4331" y="1569"/>
                  </a:lnTo>
                  <a:lnTo>
                    <a:pt x="4349" y="1579"/>
                  </a:lnTo>
                  <a:lnTo>
                    <a:pt x="4368" y="1589"/>
                  </a:lnTo>
                  <a:lnTo>
                    <a:pt x="4389" y="1599"/>
                  </a:lnTo>
                  <a:lnTo>
                    <a:pt x="4412" y="1607"/>
                  </a:lnTo>
                  <a:lnTo>
                    <a:pt x="5275" y="1837"/>
                  </a:lnTo>
                  <a:lnTo>
                    <a:pt x="5296" y="1841"/>
                  </a:lnTo>
                  <a:lnTo>
                    <a:pt x="5316" y="1843"/>
                  </a:lnTo>
                  <a:lnTo>
                    <a:pt x="5336" y="1845"/>
                  </a:lnTo>
                  <a:lnTo>
                    <a:pt x="5355" y="1845"/>
                  </a:lnTo>
                  <a:lnTo>
                    <a:pt x="5374" y="1844"/>
                  </a:lnTo>
                  <a:lnTo>
                    <a:pt x="5392" y="1842"/>
                  </a:lnTo>
                  <a:lnTo>
                    <a:pt x="5408" y="1838"/>
                  </a:lnTo>
                  <a:lnTo>
                    <a:pt x="5425" y="1834"/>
                  </a:lnTo>
                  <a:lnTo>
                    <a:pt x="5440" y="1828"/>
                  </a:lnTo>
                  <a:lnTo>
                    <a:pt x="5454" y="1821"/>
                  </a:lnTo>
                  <a:lnTo>
                    <a:pt x="5469" y="1813"/>
                  </a:lnTo>
                  <a:lnTo>
                    <a:pt x="5481" y="1803"/>
                  </a:lnTo>
                  <a:lnTo>
                    <a:pt x="5493" y="1790"/>
                  </a:lnTo>
                  <a:lnTo>
                    <a:pt x="5504" y="1778"/>
                  </a:lnTo>
                  <a:lnTo>
                    <a:pt x="5514" y="1764"/>
                  </a:lnTo>
                  <a:lnTo>
                    <a:pt x="5523" y="1748"/>
                  </a:lnTo>
                  <a:lnTo>
                    <a:pt x="5820" y="1128"/>
                  </a:lnTo>
                  <a:lnTo>
                    <a:pt x="5835" y="1095"/>
                  </a:lnTo>
                  <a:lnTo>
                    <a:pt x="5848" y="1065"/>
                  </a:lnTo>
                  <a:lnTo>
                    <a:pt x="5856" y="1037"/>
                  </a:lnTo>
                  <a:lnTo>
                    <a:pt x="5863" y="1011"/>
                  </a:lnTo>
                  <a:lnTo>
                    <a:pt x="5867" y="988"/>
                  </a:lnTo>
                  <a:lnTo>
                    <a:pt x="5868" y="966"/>
                  </a:lnTo>
                  <a:lnTo>
                    <a:pt x="5868" y="956"/>
                  </a:lnTo>
                  <a:lnTo>
                    <a:pt x="5867" y="946"/>
                  </a:lnTo>
                  <a:lnTo>
                    <a:pt x="5864" y="936"/>
                  </a:lnTo>
                  <a:lnTo>
                    <a:pt x="5862" y="927"/>
                  </a:lnTo>
                  <a:lnTo>
                    <a:pt x="5859" y="918"/>
                  </a:lnTo>
                  <a:lnTo>
                    <a:pt x="5854" y="909"/>
                  </a:lnTo>
                  <a:lnTo>
                    <a:pt x="5845" y="892"/>
                  </a:lnTo>
                  <a:lnTo>
                    <a:pt x="5833" y="876"/>
                  </a:lnTo>
                  <a:lnTo>
                    <a:pt x="5820" y="861"/>
                  </a:lnTo>
                  <a:lnTo>
                    <a:pt x="5803" y="846"/>
                  </a:lnTo>
                  <a:lnTo>
                    <a:pt x="5784" y="832"/>
                  </a:lnTo>
                  <a:lnTo>
                    <a:pt x="5763" y="817"/>
                  </a:lnTo>
                  <a:lnTo>
                    <a:pt x="5741" y="803"/>
                  </a:lnTo>
                  <a:lnTo>
                    <a:pt x="5652" y="754"/>
                  </a:lnTo>
                  <a:lnTo>
                    <a:pt x="5564" y="706"/>
                  </a:lnTo>
                  <a:lnTo>
                    <a:pt x="5476" y="660"/>
                  </a:lnTo>
                  <a:lnTo>
                    <a:pt x="5389" y="616"/>
                  </a:lnTo>
                  <a:lnTo>
                    <a:pt x="5301" y="572"/>
                  </a:lnTo>
                  <a:lnTo>
                    <a:pt x="5213" y="531"/>
                  </a:lnTo>
                  <a:lnTo>
                    <a:pt x="5125" y="491"/>
                  </a:lnTo>
                  <a:lnTo>
                    <a:pt x="5037" y="452"/>
                  </a:lnTo>
                  <a:lnTo>
                    <a:pt x="4950" y="415"/>
                  </a:lnTo>
                  <a:lnTo>
                    <a:pt x="4862" y="381"/>
                  </a:lnTo>
                  <a:lnTo>
                    <a:pt x="4774" y="346"/>
                  </a:lnTo>
                  <a:lnTo>
                    <a:pt x="4686" y="315"/>
                  </a:lnTo>
                  <a:lnTo>
                    <a:pt x="4599" y="284"/>
                  </a:lnTo>
                  <a:lnTo>
                    <a:pt x="4511" y="255"/>
                  </a:lnTo>
                  <a:lnTo>
                    <a:pt x="4423" y="228"/>
                  </a:lnTo>
                  <a:lnTo>
                    <a:pt x="4336" y="201"/>
                  </a:lnTo>
                  <a:lnTo>
                    <a:pt x="4248" y="178"/>
                  </a:lnTo>
                  <a:lnTo>
                    <a:pt x="4161" y="154"/>
                  </a:lnTo>
                  <a:lnTo>
                    <a:pt x="4073" y="133"/>
                  </a:lnTo>
                  <a:lnTo>
                    <a:pt x="3985" y="114"/>
                  </a:lnTo>
                  <a:lnTo>
                    <a:pt x="3898" y="95"/>
                  </a:lnTo>
                  <a:lnTo>
                    <a:pt x="3810" y="80"/>
                  </a:lnTo>
                  <a:lnTo>
                    <a:pt x="3722" y="64"/>
                  </a:lnTo>
                  <a:lnTo>
                    <a:pt x="3635" y="51"/>
                  </a:lnTo>
                  <a:lnTo>
                    <a:pt x="3547" y="39"/>
                  </a:lnTo>
                  <a:lnTo>
                    <a:pt x="3460" y="29"/>
                  </a:lnTo>
                  <a:lnTo>
                    <a:pt x="3372" y="21"/>
                  </a:lnTo>
                  <a:lnTo>
                    <a:pt x="3285" y="14"/>
                  </a:lnTo>
                  <a:lnTo>
                    <a:pt x="3197" y="8"/>
                  </a:lnTo>
                  <a:lnTo>
                    <a:pt x="3109" y="4"/>
                  </a:lnTo>
                  <a:lnTo>
                    <a:pt x="3022" y="2"/>
                  </a:lnTo>
                  <a:lnTo>
                    <a:pt x="2934" y="0"/>
                  </a:lnTo>
                  <a:lnTo>
                    <a:pt x="2847" y="2"/>
                  </a:lnTo>
                  <a:lnTo>
                    <a:pt x="2759" y="4"/>
                  </a:lnTo>
                  <a:lnTo>
                    <a:pt x="2672" y="8"/>
                  </a:lnTo>
                  <a:lnTo>
                    <a:pt x="2584" y="14"/>
                  </a:lnTo>
                  <a:lnTo>
                    <a:pt x="2497" y="21"/>
                  </a:lnTo>
                  <a:lnTo>
                    <a:pt x="2409" y="29"/>
                  </a:lnTo>
                  <a:lnTo>
                    <a:pt x="2320" y="39"/>
                  </a:lnTo>
                  <a:lnTo>
                    <a:pt x="2234" y="51"/>
                  </a:lnTo>
                  <a:lnTo>
                    <a:pt x="2145" y="64"/>
                  </a:lnTo>
                  <a:lnTo>
                    <a:pt x="2059" y="80"/>
                  </a:lnTo>
                  <a:lnTo>
                    <a:pt x="1970" y="95"/>
                  </a:lnTo>
                  <a:lnTo>
                    <a:pt x="1882" y="114"/>
                  </a:lnTo>
                  <a:lnTo>
                    <a:pt x="1795" y="133"/>
                  </a:lnTo>
                  <a:lnTo>
                    <a:pt x="1707" y="154"/>
                  </a:lnTo>
                  <a:lnTo>
                    <a:pt x="1620" y="178"/>
                  </a:lnTo>
                  <a:lnTo>
                    <a:pt x="1532" y="201"/>
                  </a:lnTo>
                  <a:lnTo>
                    <a:pt x="1444" y="228"/>
                  </a:lnTo>
                  <a:lnTo>
                    <a:pt x="1357" y="255"/>
                  </a:lnTo>
                  <a:lnTo>
                    <a:pt x="1269" y="284"/>
                  </a:lnTo>
                  <a:lnTo>
                    <a:pt x="1181" y="315"/>
                  </a:lnTo>
                  <a:lnTo>
                    <a:pt x="1094" y="346"/>
                  </a:lnTo>
                  <a:lnTo>
                    <a:pt x="1006" y="381"/>
                  </a:lnTo>
                  <a:lnTo>
                    <a:pt x="918" y="415"/>
                  </a:lnTo>
                  <a:lnTo>
                    <a:pt x="830" y="452"/>
                  </a:lnTo>
                  <a:lnTo>
                    <a:pt x="743" y="491"/>
                  </a:lnTo>
                  <a:lnTo>
                    <a:pt x="655" y="531"/>
                  </a:lnTo>
                  <a:lnTo>
                    <a:pt x="567" y="572"/>
                  </a:lnTo>
                  <a:lnTo>
                    <a:pt x="479" y="616"/>
                  </a:lnTo>
                  <a:lnTo>
                    <a:pt x="391" y="660"/>
                  </a:lnTo>
                  <a:lnTo>
                    <a:pt x="303" y="706"/>
                  </a:lnTo>
                  <a:lnTo>
                    <a:pt x="216" y="754"/>
                  </a:lnTo>
                  <a:lnTo>
                    <a:pt x="128" y="803"/>
                  </a:lnTo>
                  <a:lnTo>
                    <a:pt x="104" y="817"/>
                  </a:lnTo>
                  <a:lnTo>
                    <a:pt x="84" y="832"/>
                  </a:lnTo>
                  <a:lnTo>
                    <a:pt x="65" y="846"/>
                  </a:lnTo>
                  <a:lnTo>
                    <a:pt x="49" y="861"/>
                  </a:lnTo>
                  <a:lnTo>
                    <a:pt x="34" y="876"/>
                  </a:lnTo>
                  <a:lnTo>
                    <a:pt x="23" y="892"/>
                  </a:lnTo>
                  <a:lnTo>
                    <a:pt x="13" y="909"/>
                  </a:lnTo>
                  <a:lnTo>
                    <a:pt x="10" y="918"/>
                  </a:lnTo>
                  <a:lnTo>
                    <a:pt x="6" y="927"/>
                  </a:lnTo>
                  <a:lnTo>
                    <a:pt x="4" y="936"/>
                  </a:lnTo>
                  <a:lnTo>
                    <a:pt x="2" y="946"/>
                  </a:lnTo>
                  <a:lnTo>
                    <a:pt x="1" y="956"/>
                  </a:lnTo>
                  <a:lnTo>
                    <a:pt x="0" y="966"/>
                  </a:lnTo>
                  <a:lnTo>
                    <a:pt x="1" y="988"/>
                  </a:lnTo>
                  <a:lnTo>
                    <a:pt x="4" y="1011"/>
                  </a:lnTo>
                  <a:lnTo>
                    <a:pt x="11" y="1037"/>
                  </a:lnTo>
                  <a:lnTo>
                    <a:pt x="21" y="1065"/>
                  </a:lnTo>
                  <a:lnTo>
                    <a:pt x="33" y="1095"/>
                  </a:lnTo>
                  <a:lnTo>
                    <a:pt x="49" y="1128"/>
                  </a:lnTo>
                  <a:close/>
                  <a:moveTo>
                    <a:pt x="2041" y="1134"/>
                  </a:moveTo>
                  <a:lnTo>
                    <a:pt x="2041" y="1134"/>
                  </a:lnTo>
                  <a:lnTo>
                    <a:pt x="2096" y="1117"/>
                  </a:lnTo>
                  <a:lnTo>
                    <a:pt x="2153" y="1101"/>
                  </a:lnTo>
                  <a:lnTo>
                    <a:pt x="2210" y="1085"/>
                  </a:lnTo>
                  <a:lnTo>
                    <a:pt x="2267" y="1072"/>
                  </a:lnTo>
                  <a:lnTo>
                    <a:pt x="2324" y="1058"/>
                  </a:lnTo>
                  <a:lnTo>
                    <a:pt x="2381" y="1046"/>
                  </a:lnTo>
                  <a:lnTo>
                    <a:pt x="2438" y="1036"/>
                  </a:lnTo>
                  <a:lnTo>
                    <a:pt x="2495" y="1026"/>
                  </a:lnTo>
                  <a:lnTo>
                    <a:pt x="2553" y="1017"/>
                  </a:lnTo>
                  <a:lnTo>
                    <a:pt x="2610" y="1009"/>
                  </a:lnTo>
                  <a:lnTo>
                    <a:pt x="2668" y="1004"/>
                  </a:lnTo>
                  <a:lnTo>
                    <a:pt x="2726" y="998"/>
                  </a:lnTo>
                  <a:lnTo>
                    <a:pt x="2785" y="995"/>
                  </a:lnTo>
                  <a:lnTo>
                    <a:pt x="2843" y="991"/>
                  </a:lnTo>
                  <a:lnTo>
                    <a:pt x="2902" y="989"/>
                  </a:lnTo>
                  <a:lnTo>
                    <a:pt x="2960" y="989"/>
                  </a:lnTo>
                  <a:lnTo>
                    <a:pt x="3019" y="989"/>
                  </a:lnTo>
                  <a:lnTo>
                    <a:pt x="3079" y="991"/>
                  </a:lnTo>
                  <a:lnTo>
                    <a:pt x="3136" y="995"/>
                  </a:lnTo>
                  <a:lnTo>
                    <a:pt x="3194" y="998"/>
                  </a:lnTo>
                  <a:lnTo>
                    <a:pt x="3252" y="1004"/>
                  </a:lnTo>
                  <a:lnTo>
                    <a:pt x="3310" y="1009"/>
                  </a:lnTo>
                  <a:lnTo>
                    <a:pt x="3368" y="1017"/>
                  </a:lnTo>
                  <a:lnTo>
                    <a:pt x="3426" y="1026"/>
                  </a:lnTo>
                  <a:lnTo>
                    <a:pt x="3483" y="1036"/>
                  </a:lnTo>
                  <a:lnTo>
                    <a:pt x="3541" y="1046"/>
                  </a:lnTo>
                  <a:lnTo>
                    <a:pt x="3598" y="1058"/>
                  </a:lnTo>
                  <a:lnTo>
                    <a:pt x="3655" y="1072"/>
                  </a:lnTo>
                  <a:lnTo>
                    <a:pt x="3712" y="1085"/>
                  </a:lnTo>
                  <a:lnTo>
                    <a:pt x="3769" y="1101"/>
                  </a:lnTo>
                  <a:lnTo>
                    <a:pt x="3824" y="1117"/>
                  </a:lnTo>
                  <a:lnTo>
                    <a:pt x="3881" y="1134"/>
                  </a:lnTo>
                  <a:lnTo>
                    <a:pt x="3881" y="1618"/>
                  </a:lnTo>
                  <a:lnTo>
                    <a:pt x="3884" y="1651"/>
                  </a:lnTo>
                  <a:lnTo>
                    <a:pt x="3890" y="1681"/>
                  </a:lnTo>
                  <a:lnTo>
                    <a:pt x="3898" y="1709"/>
                  </a:lnTo>
                  <a:lnTo>
                    <a:pt x="3907" y="1736"/>
                  </a:lnTo>
                  <a:lnTo>
                    <a:pt x="3918" y="1760"/>
                  </a:lnTo>
                  <a:lnTo>
                    <a:pt x="3931" y="1783"/>
                  </a:lnTo>
                  <a:lnTo>
                    <a:pt x="3946" y="1804"/>
                  </a:lnTo>
                  <a:lnTo>
                    <a:pt x="3961" y="1823"/>
                  </a:lnTo>
                  <a:lnTo>
                    <a:pt x="3979" y="1839"/>
                  </a:lnTo>
                  <a:lnTo>
                    <a:pt x="3999" y="1855"/>
                  </a:lnTo>
                  <a:lnTo>
                    <a:pt x="4020" y="1868"/>
                  </a:lnTo>
                  <a:lnTo>
                    <a:pt x="4043" y="1881"/>
                  </a:lnTo>
                  <a:lnTo>
                    <a:pt x="4066" y="1891"/>
                  </a:lnTo>
                  <a:lnTo>
                    <a:pt x="4092" y="1900"/>
                  </a:lnTo>
                  <a:lnTo>
                    <a:pt x="4119" y="1907"/>
                  </a:lnTo>
                  <a:lnTo>
                    <a:pt x="4146" y="1913"/>
                  </a:lnTo>
                  <a:lnTo>
                    <a:pt x="4896" y="2061"/>
                  </a:lnTo>
                  <a:lnTo>
                    <a:pt x="4925" y="2068"/>
                  </a:lnTo>
                  <a:lnTo>
                    <a:pt x="4951" y="2077"/>
                  </a:lnTo>
                  <a:lnTo>
                    <a:pt x="4977" y="2086"/>
                  </a:lnTo>
                  <a:lnTo>
                    <a:pt x="5001" y="2097"/>
                  </a:lnTo>
                  <a:lnTo>
                    <a:pt x="5024" y="2109"/>
                  </a:lnTo>
                  <a:lnTo>
                    <a:pt x="5044" y="2123"/>
                  </a:lnTo>
                  <a:lnTo>
                    <a:pt x="5063" y="2137"/>
                  </a:lnTo>
                  <a:lnTo>
                    <a:pt x="5081" y="2154"/>
                  </a:lnTo>
                  <a:lnTo>
                    <a:pt x="5095" y="2172"/>
                  </a:lnTo>
                  <a:lnTo>
                    <a:pt x="5108" y="2191"/>
                  </a:lnTo>
                  <a:lnTo>
                    <a:pt x="5120" y="2212"/>
                  </a:lnTo>
                  <a:lnTo>
                    <a:pt x="5129" y="2235"/>
                  </a:lnTo>
                  <a:lnTo>
                    <a:pt x="5134" y="2260"/>
                  </a:lnTo>
                  <a:lnTo>
                    <a:pt x="5139" y="2285"/>
                  </a:lnTo>
                  <a:lnTo>
                    <a:pt x="5141" y="2314"/>
                  </a:lnTo>
                  <a:lnTo>
                    <a:pt x="5141" y="2344"/>
                  </a:lnTo>
                  <a:lnTo>
                    <a:pt x="5141" y="3729"/>
                  </a:lnTo>
                  <a:lnTo>
                    <a:pt x="2960" y="3729"/>
                  </a:lnTo>
                  <a:lnTo>
                    <a:pt x="781" y="3729"/>
                  </a:lnTo>
                  <a:lnTo>
                    <a:pt x="781" y="2344"/>
                  </a:lnTo>
                  <a:lnTo>
                    <a:pt x="780" y="2314"/>
                  </a:lnTo>
                  <a:lnTo>
                    <a:pt x="782" y="2285"/>
                  </a:lnTo>
                  <a:lnTo>
                    <a:pt x="787" y="2260"/>
                  </a:lnTo>
                  <a:lnTo>
                    <a:pt x="793" y="2235"/>
                  </a:lnTo>
                  <a:lnTo>
                    <a:pt x="802" y="2212"/>
                  </a:lnTo>
                  <a:lnTo>
                    <a:pt x="813" y="2191"/>
                  </a:lnTo>
                  <a:lnTo>
                    <a:pt x="826" y="2172"/>
                  </a:lnTo>
                  <a:lnTo>
                    <a:pt x="841" y="2154"/>
                  </a:lnTo>
                  <a:lnTo>
                    <a:pt x="858" y="2137"/>
                  </a:lnTo>
                  <a:lnTo>
                    <a:pt x="877" y="2123"/>
                  </a:lnTo>
                  <a:lnTo>
                    <a:pt x="898" y="2109"/>
                  </a:lnTo>
                  <a:lnTo>
                    <a:pt x="920" y="2097"/>
                  </a:lnTo>
                  <a:lnTo>
                    <a:pt x="944" y="2086"/>
                  </a:lnTo>
                  <a:lnTo>
                    <a:pt x="971" y="2077"/>
                  </a:lnTo>
                  <a:lnTo>
                    <a:pt x="997" y="2068"/>
                  </a:lnTo>
                  <a:lnTo>
                    <a:pt x="1026" y="2061"/>
                  </a:lnTo>
                  <a:lnTo>
                    <a:pt x="1775" y="1913"/>
                  </a:lnTo>
                  <a:lnTo>
                    <a:pt x="1803" y="1907"/>
                  </a:lnTo>
                  <a:lnTo>
                    <a:pt x="1830" y="1900"/>
                  </a:lnTo>
                  <a:lnTo>
                    <a:pt x="1855" y="1891"/>
                  </a:lnTo>
                  <a:lnTo>
                    <a:pt x="1879" y="1881"/>
                  </a:lnTo>
                  <a:lnTo>
                    <a:pt x="1901" y="1868"/>
                  </a:lnTo>
                  <a:lnTo>
                    <a:pt x="1923" y="1855"/>
                  </a:lnTo>
                  <a:lnTo>
                    <a:pt x="1941" y="1839"/>
                  </a:lnTo>
                  <a:lnTo>
                    <a:pt x="1959" y="1823"/>
                  </a:lnTo>
                  <a:lnTo>
                    <a:pt x="1976" y="1804"/>
                  </a:lnTo>
                  <a:lnTo>
                    <a:pt x="1991" y="1783"/>
                  </a:lnTo>
                  <a:lnTo>
                    <a:pt x="2003" y="1760"/>
                  </a:lnTo>
                  <a:lnTo>
                    <a:pt x="2014" y="1736"/>
                  </a:lnTo>
                  <a:lnTo>
                    <a:pt x="2024" y="1709"/>
                  </a:lnTo>
                  <a:lnTo>
                    <a:pt x="2031" y="1681"/>
                  </a:lnTo>
                  <a:lnTo>
                    <a:pt x="2037" y="1651"/>
                  </a:lnTo>
                  <a:lnTo>
                    <a:pt x="2041" y="1618"/>
                  </a:lnTo>
                  <a:lnTo>
                    <a:pt x="2041" y="1134"/>
                  </a:lnTo>
                  <a:close/>
                  <a:moveTo>
                    <a:pt x="2971" y="1671"/>
                  </a:moveTo>
                  <a:lnTo>
                    <a:pt x="2971" y="1671"/>
                  </a:lnTo>
                  <a:lnTo>
                    <a:pt x="3017" y="1672"/>
                  </a:lnTo>
                  <a:lnTo>
                    <a:pt x="3063" y="1676"/>
                  </a:lnTo>
                  <a:lnTo>
                    <a:pt x="3107" y="1682"/>
                  </a:lnTo>
                  <a:lnTo>
                    <a:pt x="3151" y="1690"/>
                  </a:lnTo>
                  <a:lnTo>
                    <a:pt x="3194" y="1699"/>
                  </a:lnTo>
                  <a:lnTo>
                    <a:pt x="3237" y="1711"/>
                  </a:lnTo>
                  <a:lnTo>
                    <a:pt x="3278" y="1726"/>
                  </a:lnTo>
                  <a:lnTo>
                    <a:pt x="3318" y="1741"/>
                  </a:lnTo>
                  <a:lnTo>
                    <a:pt x="3358" y="1759"/>
                  </a:lnTo>
                  <a:lnTo>
                    <a:pt x="3396" y="1779"/>
                  </a:lnTo>
                  <a:lnTo>
                    <a:pt x="3434" y="1800"/>
                  </a:lnTo>
                  <a:lnTo>
                    <a:pt x="3470" y="1824"/>
                  </a:lnTo>
                  <a:lnTo>
                    <a:pt x="3505" y="1848"/>
                  </a:lnTo>
                  <a:lnTo>
                    <a:pt x="3539" y="1875"/>
                  </a:lnTo>
                  <a:lnTo>
                    <a:pt x="3571" y="1903"/>
                  </a:lnTo>
                  <a:lnTo>
                    <a:pt x="3602" y="1933"/>
                  </a:lnTo>
                  <a:lnTo>
                    <a:pt x="3631" y="1963"/>
                  </a:lnTo>
                  <a:lnTo>
                    <a:pt x="3659" y="1995"/>
                  </a:lnTo>
                  <a:lnTo>
                    <a:pt x="3686" y="2030"/>
                  </a:lnTo>
                  <a:lnTo>
                    <a:pt x="3711" y="2065"/>
                  </a:lnTo>
                  <a:lnTo>
                    <a:pt x="3734" y="2100"/>
                  </a:lnTo>
                  <a:lnTo>
                    <a:pt x="3755" y="2138"/>
                  </a:lnTo>
                  <a:lnTo>
                    <a:pt x="3775" y="2176"/>
                  </a:lnTo>
                  <a:lnTo>
                    <a:pt x="3793" y="2216"/>
                  </a:lnTo>
                  <a:lnTo>
                    <a:pt x="3809" y="2256"/>
                  </a:lnTo>
                  <a:lnTo>
                    <a:pt x="3823" y="2298"/>
                  </a:lnTo>
                  <a:lnTo>
                    <a:pt x="3835" y="2340"/>
                  </a:lnTo>
                  <a:lnTo>
                    <a:pt x="3845" y="2383"/>
                  </a:lnTo>
                  <a:lnTo>
                    <a:pt x="3853" y="2427"/>
                  </a:lnTo>
                  <a:lnTo>
                    <a:pt x="3859" y="2471"/>
                  </a:lnTo>
                  <a:lnTo>
                    <a:pt x="3862" y="2517"/>
                  </a:lnTo>
                  <a:lnTo>
                    <a:pt x="3863" y="2563"/>
                  </a:lnTo>
                  <a:lnTo>
                    <a:pt x="3863" y="2591"/>
                  </a:lnTo>
                  <a:lnTo>
                    <a:pt x="3861" y="2617"/>
                  </a:lnTo>
                  <a:lnTo>
                    <a:pt x="3860" y="2645"/>
                  </a:lnTo>
                  <a:lnTo>
                    <a:pt x="3857" y="2672"/>
                  </a:lnTo>
                  <a:lnTo>
                    <a:pt x="3853" y="2699"/>
                  </a:lnTo>
                  <a:lnTo>
                    <a:pt x="3849" y="2726"/>
                  </a:lnTo>
                  <a:lnTo>
                    <a:pt x="3843" y="2751"/>
                  </a:lnTo>
                  <a:lnTo>
                    <a:pt x="3838" y="2778"/>
                  </a:lnTo>
                  <a:lnTo>
                    <a:pt x="3831" y="2802"/>
                  </a:lnTo>
                  <a:lnTo>
                    <a:pt x="3823" y="2828"/>
                  </a:lnTo>
                  <a:lnTo>
                    <a:pt x="3814" y="2854"/>
                  </a:lnTo>
                  <a:lnTo>
                    <a:pt x="3805" y="2878"/>
                  </a:lnTo>
                  <a:lnTo>
                    <a:pt x="3796" y="2903"/>
                  </a:lnTo>
                  <a:lnTo>
                    <a:pt x="3786" y="2926"/>
                  </a:lnTo>
                  <a:lnTo>
                    <a:pt x="3775" y="2950"/>
                  </a:lnTo>
                  <a:lnTo>
                    <a:pt x="3763" y="2973"/>
                  </a:lnTo>
                  <a:lnTo>
                    <a:pt x="3410" y="2802"/>
                  </a:lnTo>
                  <a:lnTo>
                    <a:pt x="3423" y="2776"/>
                  </a:lnTo>
                  <a:lnTo>
                    <a:pt x="3435" y="2748"/>
                  </a:lnTo>
                  <a:lnTo>
                    <a:pt x="3446" y="2719"/>
                  </a:lnTo>
                  <a:lnTo>
                    <a:pt x="3455" y="2689"/>
                  </a:lnTo>
                  <a:lnTo>
                    <a:pt x="3462" y="2659"/>
                  </a:lnTo>
                  <a:lnTo>
                    <a:pt x="3466" y="2627"/>
                  </a:lnTo>
                  <a:lnTo>
                    <a:pt x="3470" y="2595"/>
                  </a:lnTo>
                  <a:lnTo>
                    <a:pt x="3471" y="2563"/>
                  </a:lnTo>
                  <a:lnTo>
                    <a:pt x="3470" y="2537"/>
                  </a:lnTo>
                  <a:lnTo>
                    <a:pt x="3469" y="2512"/>
                  </a:lnTo>
                  <a:lnTo>
                    <a:pt x="3465" y="2487"/>
                  </a:lnTo>
                  <a:lnTo>
                    <a:pt x="3461" y="2462"/>
                  </a:lnTo>
                  <a:lnTo>
                    <a:pt x="3455" y="2438"/>
                  </a:lnTo>
                  <a:lnTo>
                    <a:pt x="3449" y="2415"/>
                  </a:lnTo>
                  <a:lnTo>
                    <a:pt x="3441" y="2391"/>
                  </a:lnTo>
                  <a:lnTo>
                    <a:pt x="3432" y="2369"/>
                  </a:lnTo>
                  <a:lnTo>
                    <a:pt x="3422" y="2347"/>
                  </a:lnTo>
                  <a:lnTo>
                    <a:pt x="3411" y="2325"/>
                  </a:lnTo>
                  <a:lnTo>
                    <a:pt x="3398" y="2304"/>
                  </a:lnTo>
                  <a:lnTo>
                    <a:pt x="3386" y="2284"/>
                  </a:lnTo>
                  <a:lnTo>
                    <a:pt x="3372" y="2264"/>
                  </a:lnTo>
                  <a:lnTo>
                    <a:pt x="3357" y="2245"/>
                  </a:lnTo>
                  <a:lnTo>
                    <a:pt x="3342" y="2227"/>
                  </a:lnTo>
                  <a:lnTo>
                    <a:pt x="3325" y="2209"/>
                  </a:lnTo>
                  <a:lnTo>
                    <a:pt x="3307" y="2193"/>
                  </a:lnTo>
                  <a:lnTo>
                    <a:pt x="3289" y="2177"/>
                  </a:lnTo>
                  <a:lnTo>
                    <a:pt x="3270" y="2163"/>
                  </a:lnTo>
                  <a:lnTo>
                    <a:pt x="3251" y="2149"/>
                  </a:lnTo>
                  <a:lnTo>
                    <a:pt x="3230" y="2136"/>
                  </a:lnTo>
                  <a:lnTo>
                    <a:pt x="3210" y="2124"/>
                  </a:lnTo>
                  <a:lnTo>
                    <a:pt x="3188" y="2113"/>
                  </a:lnTo>
                  <a:lnTo>
                    <a:pt x="3165" y="2102"/>
                  </a:lnTo>
                  <a:lnTo>
                    <a:pt x="3143" y="2094"/>
                  </a:lnTo>
                  <a:lnTo>
                    <a:pt x="3120" y="2086"/>
                  </a:lnTo>
                  <a:lnTo>
                    <a:pt x="3096" y="2079"/>
                  </a:lnTo>
                  <a:lnTo>
                    <a:pt x="3072" y="2074"/>
                  </a:lnTo>
                  <a:lnTo>
                    <a:pt x="3047" y="2069"/>
                  </a:lnTo>
                  <a:lnTo>
                    <a:pt x="3023" y="2066"/>
                  </a:lnTo>
                  <a:lnTo>
                    <a:pt x="2997" y="2065"/>
                  </a:lnTo>
                  <a:lnTo>
                    <a:pt x="2971" y="2063"/>
                  </a:lnTo>
                  <a:lnTo>
                    <a:pt x="2946" y="2065"/>
                  </a:lnTo>
                  <a:lnTo>
                    <a:pt x="2920" y="2066"/>
                  </a:lnTo>
                  <a:lnTo>
                    <a:pt x="2896" y="2069"/>
                  </a:lnTo>
                  <a:lnTo>
                    <a:pt x="2871" y="2074"/>
                  </a:lnTo>
                  <a:lnTo>
                    <a:pt x="2847" y="2079"/>
                  </a:lnTo>
                  <a:lnTo>
                    <a:pt x="2823" y="2086"/>
                  </a:lnTo>
                  <a:lnTo>
                    <a:pt x="2800" y="2094"/>
                  </a:lnTo>
                  <a:lnTo>
                    <a:pt x="2778" y="2102"/>
                  </a:lnTo>
                  <a:lnTo>
                    <a:pt x="2755" y="2113"/>
                  </a:lnTo>
                  <a:lnTo>
                    <a:pt x="2734" y="2124"/>
                  </a:lnTo>
                  <a:lnTo>
                    <a:pt x="2713" y="2136"/>
                  </a:lnTo>
                  <a:lnTo>
                    <a:pt x="2693" y="2149"/>
                  </a:lnTo>
                  <a:lnTo>
                    <a:pt x="2673" y="2163"/>
                  </a:lnTo>
                  <a:lnTo>
                    <a:pt x="2654" y="2177"/>
                  </a:lnTo>
                  <a:lnTo>
                    <a:pt x="2636" y="2193"/>
                  </a:lnTo>
                  <a:lnTo>
                    <a:pt x="2619" y="2209"/>
                  </a:lnTo>
                  <a:lnTo>
                    <a:pt x="2603" y="2227"/>
                  </a:lnTo>
                  <a:lnTo>
                    <a:pt x="2587" y="2245"/>
                  </a:lnTo>
                  <a:lnTo>
                    <a:pt x="2571" y="2264"/>
                  </a:lnTo>
                  <a:lnTo>
                    <a:pt x="2558" y="2284"/>
                  </a:lnTo>
                  <a:lnTo>
                    <a:pt x="2545" y="2304"/>
                  </a:lnTo>
                  <a:lnTo>
                    <a:pt x="2532" y="2325"/>
                  </a:lnTo>
                  <a:lnTo>
                    <a:pt x="2521" y="2347"/>
                  </a:lnTo>
                  <a:lnTo>
                    <a:pt x="2512" y="2369"/>
                  </a:lnTo>
                  <a:lnTo>
                    <a:pt x="2502" y="2391"/>
                  </a:lnTo>
                  <a:lnTo>
                    <a:pt x="2494" y="2415"/>
                  </a:lnTo>
                  <a:lnTo>
                    <a:pt x="2488" y="2438"/>
                  </a:lnTo>
                  <a:lnTo>
                    <a:pt x="2482" y="2462"/>
                  </a:lnTo>
                  <a:lnTo>
                    <a:pt x="2478" y="2487"/>
                  </a:lnTo>
                  <a:lnTo>
                    <a:pt x="2475" y="2512"/>
                  </a:lnTo>
                  <a:lnTo>
                    <a:pt x="2473" y="2537"/>
                  </a:lnTo>
                  <a:lnTo>
                    <a:pt x="2472" y="2563"/>
                  </a:lnTo>
                  <a:lnTo>
                    <a:pt x="2473" y="2588"/>
                  </a:lnTo>
                  <a:lnTo>
                    <a:pt x="2475" y="2614"/>
                  </a:lnTo>
                  <a:lnTo>
                    <a:pt x="2478" y="2639"/>
                  </a:lnTo>
                  <a:lnTo>
                    <a:pt x="2482" y="2663"/>
                  </a:lnTo>
                  <a:lnTo>
                    <a:pt x="2488" y="2688"/>
                  </a:lnTo>
                  <a:lnTo>
                    <a:pt x="2494" y="2711"/>
                  </a:lnTo>
                  <a:lnTo>
                    <a:pt x="2502" y="2734"/>
                  </a:lnTo>
                  <a:lnTo>
                    <a:pt x="2512" y="2757"/>
                  </a:lnTo>
                  <a:lnTo>
                    <a:pt x="2521" y="2779"/>
                  </a:lnTo>
                  <a:lnTo>
                    <a:pt x="2532" y="2801"/>
                  </a:lnTo>
                  <a:lnTo>
                    <a:pt x="2545" y="2821"/>
                  </a:lnTo>
                  <a:lnTo>
                    <a:pt x="2558" y="2841"/>
                  </a:lnTo>
                  <a:lnTo>
                    <a:pt x="2571" y="2861"/>
                  </a:lnTo>
                  <a:lnTo>
                    <a:pt x="2587" y="2880"/>
                  </a:lnTo>
                  <a:lnTo>
                    <a:pt x="2603" y="2898"/>
                  </a:lnTo>
                  <a:lnTo>
                    <a:pt x="2619" y="2916"/>
                  </a:lnTo>
                  <a:lnTo>
                    <a:pt x="2636" y="2933"/>
                  </a:lnTo>
                  <a:lnTo>
                    <a:pt x="2654" y="2948"/>
                  </a:lnTo>
                  <a:lnTo>
                    <a:pt x="2673" y="2963"/>
                  </a:lnTo>
                  <a:lnTo>
                    <a:pt x="2693" y="2976"/>
                  </a:lnTo>
                  <a:lnTo>
                    <a:pt x="2713" y="2990"/>
                  </a:lnTo>
                  <a:lnTo>
                    <a:pt x="2734" y="3002"/>
                  </a:lnTo>
                  <a:lnTo>
                    <a:pt x="2755" y="3013"/>
                  </a:lnTo>
                  <a:lnTo>
                    <a:pt x="2778" y="3023"/>
                  </a:lnTo>
                  <a:lnTo>
                    <a:pt x="2800" y="3032"/>
                  </a:lnTo>
                  <a:lnTo>
                    <a:pt x="2823" y="3040"/>
                  </a:lnTo>
                  <a:lnTo>
                    <a:pt x="2847" y="3047"/>
                  </a:lnTo>
                  <a:lnTo>
                    <a:pt x="2871" y="3052"/>
                  </a:lnTo>
                  <a:lnTo>
                    <a:pt x="2896" y="3057"/>
                  </a:lnTo>
                  <a:lnTo>
                    <a:pt x="2920" y="3060"/>
                  </a:lnTo>
                  <a:lnTo>
                    <a:pt x="2946" y="3061"/>
                  </a:lnTo>
                  <a:lnTo>
                    <a:pt x="2971" y="3062"/>
                  </a:lnTo>
                  <a:lnTo>
                    <a:pt x="2994" y="3061"/>
                  </a:lnTo>
                  <a:lnTo>
                    <a:pt x="3015" y="3060"/>
                  </a:lnTo>
                  <a:lnTo>
                    <a:pt x="3037" y="3058"/>
                  </a:lnTo>
                  <a:lnTo>
                    <a:pt x="3058" y="3054"/>
                  </a:lnTo>
                  <a:lnTo>
                    <a:pt x="3079" y="3051"/>
                  </a:lnTo>
                  <a:lnTo>
                    <a:pt x="3100" y="3045"/>
                  </a:lnTo>
                  <a:lnTo>
                    <a:pt x="3120" y="3040"/>
                  </a:lnTo>
                  <a:lnTo>
                    <a:pt x="3140" y="3033"/>
                  </a:lnTo>
                  <a:lnTo>
                    <a:pt x="3159" y="3025"/>
                  </a:lnTo>
                  <a:lnTo>
                    <a:pt x="3178" y="3018"/>
                  </a:lnTo>
                  <a:lnTo>
                    <a:pt x="3197" y="3009"/>
                  </a:lnTo>
                  <a:lnTo>
                    <a:pt x="3215" y="2999"/>
                  </a:lnTo>
                  <a:lnTo>
                    <a:pt x="3232" y="2989"/>
                  </a:lnTo>
                  <a:lnTo>
                    <a:pt x="3250" y="2977"/>
                  </a:lnTo>
                  <a:lnTo>
                    <a:pt x="3267" y="2965"/>
                  </a:lnTo>
                  <a:lnTo>
                    <a:pt x="3283" y="2953"/>
                  </a:lnTo>
                  <a:lnTo>
                    <a:pt x="3563" y="3229"/>
                  </a:lnTo>
                  <a:lnTo>
                    <a:pt x="3533" y="3255"/>
                  </a:lnTo>
                  <a:lnTo>
                    <a:pt x="3502" y="3279"/>
                  </a:lnTo>
                  <a:lnTo>
                    <a:pt x="3470" y="3303"/>
                  </a:lnTo>
                  <a:lnTo>
                    <a:pt x="3436" y="3324"/>
                  </a:lnTo>
                  <a:lnTo>
                    <a:pt x="3402" y="3344"/>
                  </a:lnTo>
                  <a:lnTo>
                    <a:pt x="3366" y="3362"/>
                  </a:lnTo>
                  <a:lnTo>
                    <a:pt x="3330" y="3379"/>
                  </a:lnTo>
                  <a:lnTo>
                    <a:pt x="3294" y="3394"/>
                  </a:lnTo>
                  <a:lnTo>
                    <a:pt x="3256" y="3408"/>
                  </a:lnTo>
                  <a:lnTo>
                    <a:pt x="3217" y="3420"/>
                  </a:lnTo>
                  <a:lnTo>
                    <a:pt x="3178" y="3430"/>
                  </a:lnTo>
                  <a:lnTo>
                    <a:pt x="3138" y="3439"/>
                  </a:lnTo>
                  <a:lnTo>
                    <a:pt x="3097" y="3446"/>
                  </a:lnTo>
                  <a:lnTo>
                    <a:pt x="3056" y="3450"/>
                  </a:lnTo>
                  <a:lnTo>
                    <a:pt x="3014" y="3453"/>
                  </a:lnTo>
                  <a:lnTo>
                    <a:pt x="2971" y="3454"/>
                  </a:lnTo>
                  <a:lnTo>
                    <a:pt x="2926" y="3453"/>
                  </a:lnTo>
                  <a:lnTo>
                    <a:pt x="2880" y="3450"/>
                  </a:lnTo>
                  <a:lnTo>
                    <a:pt x="2835" y="3444"/>
                  </a:lnTo>
                  <a:lnTo>
                    <a:pt x="2792" y="3435"/>
                  </a:lnTo>
                  <a:lnTo>
                    <a:pt x="2749" y="3427"/>
                  </a:lnTo>
                  <a:lnTo>
                    <a:pt x="2706" y="3414"/>
                  </a:lnTo>
                  <a:lnTo>
                    <a:pt x="2665" y="3400"/>
                  </a:lnTo>
                  <a:lnTo>
                    <a:pt x="2625" y="3384"/>
                  </a:lnTo>
                  <a:lnTo>
                    <a:pt x="2585" y="3366"/>
                  </a:lnTo>
                  <a:lnTo>
                    <a:pt x="2547" y="3346"/>
                  </a:lnTo>
                  <a:lnTo>
                    <a:pt x="2510" y="3325"/>
                  </a:lnTo>
                  <a:lnTo>
                    <a:pt x="2473" y="3302"/>
                  </a:lnTo>
                  <a:lnTo>
                    <a:pt x="2439" y="3277"/>
                  </a:lnTo>
                  <a:lnTo>
                    <a:pt x="2405" y="3250"/>
                  </a:lnTo>
                  <a:lnTo>
                    <a:pt x="2373" y="3223"/>
                  </a:lnTo>
                  <a:lnTo>
                    <a:pt x="2342" y="3193"/>
                  </a:lnTo>
                  <a:lnTo>
                    <a:pt x="2312" y="3162"/>
                  </a:lnTo>
                  <a:lnTo>
                    <a:pt x="2284" y="3130"/>
                  </a:lnTo>
                  <a:lnTo>
                    <a:pt x="2257" y="3096"/>
                  </a:lnTo>
                  <a:lnTo>
                    <a:pt x="2232" y="3061"/>
                  </a:lnTo>
                  <a:lnTo>
                    <a:pt x="2209" y="3025"/>
                  </a:lnTo>
                  <a:lnTo>
                    <a:pt x="2188" y="2987"/>
                  </a:lnTo>
                  <a:lnTo>
                    <a:pt x="2168" y="2950"/>
                  </a:lnTo>
                  <a:lnTo>
                    <a:pt x="2150" y="2909"/>
                  </a:lnTo>
                  <a:lnTo>
                    <a:pt x="2134" y="2869"/>
                  </a:lnTo>
                  <a:lnTo>
                    <a:pt x="2120" y="2828"/>
                  </a:lnTo>
                  <a:lnTo>
                    <a:pt x="2109" y="2786"/>
                  </a:lnTo>
                  <a:lnTo>
                    <a:pt x="2099" y="2742"/>
                  </a:lnTo>
                  <a:lnTo>
                    <a:pt x="2091" y="2699"/>
                  </a:lnTo>
                  <a:lnTo>
                    <a:pt x="2085" y="2654"/>
                  </a:lnTo>
                  <a:lnTo>
                    <a:pt x="2081" y="2608"/>
                  </a:lnTo>
                  <a:lnTo>
                    <a:pt x="2080" y="2563"/>
                  </a:lnTo>
                  <a:lnTo>
                    <a:pt x="2081" y="2517"/>
                  </a:lnTo>
                  <a:lnTo>
                    <a:pt x="2085" y="2471"/>
                  </a:lnTo>
                  <a:lnTo>
                    <a:pt x="2091" y="2427"/>
                  </a:lnTo>
                  <a:lnTo>
                    <a:pt x="2099" y="2383"/>
                  </a:lnTo>
                  <a:lnTo>
                    <a:pt x="2109" y="2340"/>
                  </a:lnTo>
                  <a:lnTo>
                    <a:pt x="2120" y="2298"/>
                  </a:lnTo>
                  <a:lnTo>
                    <a:pt x="2134" y="2256"/>
                  </a:lnTo>
                  <a:lnTo>
                    <a:pt x="2150" y="2216"/>
                  </a:lnTo>
                  <a:lnTo>
                    <a:pt x="2168" y="2176"/>
                  </a:lnTo>
                  <a:lnTo>
                    <a:pt x="2188" y="2138"/>
                  </a:lnTo>
                  <a:lnTo>
                    <a:pt x="2209" y="2100"/>
                  </a:lnTo>
                  <a:lnTo>
                    <a:pt x="2232" y="2065"/>
                  </a:lnTo>
                  <a:lnTo>
                    <a:pt x="2257" y="2030"/>
                  </a:lnTo>
                  <a:lnTo>
                    <a:pt x="2284" y="1995"/>
                  </a:lnTo>
                  <a:lnTo>
                    <a:pt x="2312" y="1963"/>
                  </a:lnTo>
                  <a:lnTo>
                    <a:pt x="2342" y="1933"/>
                  </a:lnTo>
                  <a:lnTo>
                    <a:pt x="2373" y="1903"/>
                  </a:lnTo>
                  <a:lnTo>
                    <a:pt x="2405" y="1875"/>
                  </a:lnTo>
                  <a:lnTo>
                    <a:pt x="2439" y="1848"/>
                  </a:lnTo>
                  <a:lnTo>
                    <a:pt x="2473" y="1824"/>
                  </a:lnTo>
                  <a:lnTo>
                    <a:pt x="2510" y="1800"/>
                  </a:lnTo>
                  <a:lnTo>
                    <a:pt x="2547" y="1779"/>
                  </a:lnTo>
                  <a:lnTo>
                    <a:pt x="2585" y="1759"/>
                  </a:lnTo>
                  <a:lnTo>
                    <a:pt x="2625" y="1741"/>
                  </a:lnTo>
                  <a:lnTo>
                    <a:pt x="2665" y="1726"/>
                  </a:lnTo>
                  <a:lnTo>
                    <a:pt x="2706" y="1711"/>
                  </a:lnTo>
                  <a:lnTo>
                    <a:pt x="2749" y="1699"/>
                  </a:lnTo>
                  <a:lnTo>
                    <a:pt x="2792" y="1690"/>
                  </a:lnTo>
                  <a:lnTo>
                    <a:pt x="2835" y="1682"/>
                  </a:lnTo>
                  <a:lnTo>
                    <a:pt x="2880" y="1676"/>
                  </a:lnTo>
                  <a:lnTo>
                    <a:pt x="2926" y="1672"/>
                  </a:lnTo>
                  <a:lnTo>
                    <a:pt x="2971" y="1671"/>
                  </a:lnTo>
                  <a:close/>
                  <a:moveTo>
                    <a:pt x="4858" y="3824"/>
                  </a:moveTo>
                  <a:lnTo>
                    <a:pt x="4858" y="3824"/>
                  </a:lnTo>
                  <a:lnTo>
                    <a:pt x="4328" y="3824"/>
                  </a:lnTo>
                  <a:lnTo>
                    <a:pt x="4328" y="4208"/>
                  </a:lnTo>
                  <a:lnTo>
                    <a:pt x="4702" y="4208"/>
                  </a:lnTo>
                  <a:lnTo>
                    <a:pt x="4858" y="3824"/>
                  </a:lnTo>
                  <a:close/>
                  <a:moveTo>
                    <a:pt x="1064" y="3824"/>
                  </a:moveTo>
                  <a:lnTo>
                    <a:pt x="1064" y="3824"/>
                  </a:lnTo>
                  <a:lnTo>
                    <a:pt x="1594" y="3824"/>
                  </a:lnTo>
                  <a:lnTo>
                    <a:pt x="1594" y="4208"/>
                  </a:lnTo>
                  <a:lnTo>
                    <a:pt x="1219" y="4208"/>
                  </a:lnTo>
                  <a:lnTo>
                    <a:pt x="1064" y="3824"/>
                  </a:lnTo>
                  <a:close/>
                </a:path>
              </a:pathLst>
            </a:custGeom>
            <a:solidFill>
              <a:srgbClr val="E9D75B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550535" y="1844675"/>
              <a:ext cx="1996225" cy="1996225"/>
              <a:chOff x="1883869" y="2047740"/>
              <a:chExt cx="1996225" cy="199622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883869" y="2047740"/>
                <a:ext cx="1996225" cy="199622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897830" y="2057778"/>
                <a:ext cx="1526868" cy="1609323"/>
              </a:xfrm>
              <a:custGeom>
                <a:avLst/>
                <a:gdLst>
                  <a:gd name="connsiteX0" fmla="*/ 998113 w 1526868"/>
                  <a:gd name="connsiteY0" fmla="*/ 0 h 1609323"/>
                  <a:gd name="connsiteX1" fmla="*/ 1386624 w 1526868"/>
                  <a:gd name="connsiteY1" fmla="*/ 78437 h 1609323"/>
                  <a:gd name="connsiteX2" fmla="*/ 1526868 w 1526868"/>
                  <a:gd name="connsiteY2" fmla="*/ 154559 h 1609323"/>
                  <a:gd name="connsiteX3" fmla="*/ 1336023 w 1526868"/>
                  <a:gd name="connsiteY3" fmla="*/ 272281 h 1609323"/>
                  <a:gd name="connsiteX4" fmla="*/ 259748 w 1526868"/>
                  <a:gd name="connsiteY4" fmla="*/ 1500664 h 1609323"/>
                  <a:gd name="connsiteX5" fmla="*/ 214319 w 1526868"/>
                  <a:gd name="connsiteY5" fmla="*/ 1609323 h 1609323"/>
                  <a:gd name="connsiteX6" fmla="*/ 170462 w 1526868"/>
                  <a:gd name="connsiteY6" fmla="*/ 1556168 h 1609323"/>
                  <a:gd name="connsiteX7" fmla="*/ 0 w 1526868"/>
                  <a:gd name="connsiteY7" fmla="*/ 998113 h 1609323"/>
                  <a:gd name="connsiteX8" fmla="*/ 998113 w 1526868"/>
                  <a:gd name="connsiteY8" fmla="*/ 0 h 160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6868" h="1609323">
                    <a:moveTo>
                      <a:pt x="998113" y="0"/>
                    </a:moveTo>
                    <a:cubicBezTo>
                      <a:pt x="1135924" y="0"/>
                      <a:pt x="1267211" y="27929"/>
                      <a:pt x="1386624" y="78437"/>
                    </a:cubicBezTo>
                    <a:lnTo>
                      <a:pt x="1526868" y="154559"/>
                    </a:lnTo>
                    <a:lnTo>
                      <a:pt x="1336023" y="272281"/>
                    </a:lnTo>
                    <a:cubicBezTo>
                      <a:pt x="924035" y="549051"/>
                      <a:pt x="521726" y="933298"/>
                      <a:pt x="259748" y="1500664"/>
                    </a:cubicBezTo>
                    <a:lnTo>
                      <a:pt x="214319" y="1609323"/>
                    </a:lnTo>
                    <a:lnTo>
                      <a:pt x="170462" y="1556168"/>
                    </a:lnTo>
                    <a:cubicBezTo>
                      <a:pt x="62841" y="1396868"/>
                      <a:pt x="0" y="1204829"/>
                      <a:pt x="0" y="998113"/>
                    </a:cubicBezTo>
                    <a:cubicBezTo>
                      <a:pt x="0" y="446870"/>
                      <a:pt x="446870" y="0"/>
                      <a:pt x="99811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2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1343025" y="3754718"/>
            <a:ext cx="2144111" cy="461665"/>
            <a:chOff x="1655379" y="4365625"/>
            <a:chExt cx="2144111" cy="461665"/>
          </a:xfrm>
        </p:grpSpPr>
        <p:sp>
          <p:nvSpPr>
            <p:cNvPr id="64" name="圆角矩形 63"/>
            <p:cNvSpPr/>
            <p:nvPr/>
          </p:nvSpPr>
          <p:spPr>
            <a:xfrm>
              <a:off x="1655379" y="4368541"/>
              <a:ext cx="2144111" cy="455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847172" y="4365625"/>
              <a:ext cx="1760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just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我们的地址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796971" y="3754718"/>
            <a:ext cx="2144111" cy="461665"/>
            <a:chOff x="3770915" y="3750769"/>
            <a:chExt cx="2144111" cy="461665"/>
          </a:xfrm>
        </p:grpSpPr>
        <p:sp>
          <p:nvSpPr>
            <p:cNvPr id="68" name="圆角矩形 67"/>
            <p:cNvSpPr/>
            <p:nvPr/>
          </p:nvSpPr>
          <p:spPr>
            <a:xfrm>
              <a:off x="3770915" y="3753685"/>
              <a:ext cx="2144111" cy="455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100442" y="3750769"/>
              <a:ext cx="1485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just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官方微博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50917" y="3754718"/>
            <a:ext cx="2144111" cy="461665"/>
            <a:chOff x="1655379" y="4365625"/>
            <a:chExt cx="2144111" cy="461665"/>
          </a:xfrm>
        </p:grpSpPr>
        <p:sp>
          <p:nvSpPr>
            <p:cNvPr id="71" name="圆角矩形 70"/>
            <p:cNvSpPr/>
            <p:nvPr/>
          </p:nvSpPr>
          <p:spPr>
            <a:xfrm>
              <a:off x="1655379" y="4368541"/>
              <a:ext cx="2144111" cy="455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847172" y="4365625"/>
              <a:ext cx="17605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just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微信公众号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704864" y="3754718"/>
            <a:ext cx="2144111" cy="461665"/>
            <a:chOff x="8704864" y="3758667"/>
            <a:chExt cx="2144111" cy="461665"/>
          </a:xfrm>
        </p:grpSpPr>
        <p:sp>
          <p:nvSpPr>
            <p:cNvPr id="74" name="圆角矩形 73"/>
            <p:cNvSpPr/>
            <p:nvPr/>
          </p:nvSpPr>
          <p:spPr>
            <a:xfrm>
              <a:off x="8704864" y="3761583"/>
              <a:ext cx="2144111" cy="4558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060125" y="3758667"/>
              <a:ext cx="14335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lvl="0">
                <a:defRPr lang="zh-CN"/>
              </a:defPPr>
              <a:lvl1pPr>
                <a:defRPr sz="2400">
                  <a:solidFill>
                    <a:srgbClr val="AE2828"/>
                  </a:solidFill>
                  <a:latin typeface="Narkisim" panose="020E0502050101010101" pitchFamily="34" charset="-79"/>
                  <a:ea typeface="Microsoft YaHei UI" panose="020B0503020204020204" pitchFamily="34" charset="-122"/>
                  <a:cs typeface="Narkisim" panose="020E0502050101010101" pitchFamily="34" charset="-79"/>
                </a:defRPr>
              </a:lvl1pPr>
            </a:lstStyle>
            <a:p>
              <a:pPr algn="just"/>
              <a:r>
                <a:rPr lang="zh-CN" altLang="en-US" dirty="0" smtClean="0"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联系电话</a:t>
              </a:r>
              <a:endParaRPr lang="zh-CN" altLang="en-US" dirty="0"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</p:grpSp>
      <p:sp>
        <p:nvSpPr>
          <p:cNvPr id="84" name="圆角矩形 83"/>
          <p:cNvSpPr/>
          <p:nvPr/>
        </p:nvSpPr>
        <p:spPr>
          <a:xfrm>
            <a:off x="707587" y="654783"/>
            <a:ext cx="3928807" cy="6691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1343025" y="784303"/>
            <a:ext cx="3280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zh-CN"/>
            </a:defPPr>
            <a:lvl1pPr>
              <a:defRPr sz="2400">
                <a:solidFill>
                  <a:srgbClr val="AE2828"/>
                </a:solidFill>
                <a:latin typeface="Narkisim" panose="020E0502050101010101" pitchFamily="34" charset="-79"/>
                <a:ea typeface="Microsoft YaHei UI" panose="020B0503020204020204" pitchFamily="34" charset="-122"/>
                <a:cs typeface="Narkisim" panose="020E0502050101010101" pitchFamily="34" charset="-79"/>
              </a:defRPr>
            </a:lvl1pPr>
          </a:lstStyle>
          <a:p>
            <a:r>
              <a:rPr lang="en-US" altLang="zh-CN" dirty="0"/>
              <a:t>On the way to contact us</a:t>
            </a:r>
            <a:endParaRPr lang="zh-CN" altLang="en-US" dirty="0"/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6" t="-1404" b="-1"/>
          <a:stretch/>
        </p:blipFill>
        <p:spPr>
          <a:xfrm>
            <a:off x="694709" y="307180"/>
            <a:ext cx="740530" cy="101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71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CE4E2069-2D53-420E-B6C4-A5D74BB5E660}" vid="{9EE97509-B141-400F-AF47-D9202798E2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479</TotalTime>
  <Words>142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GungsuhChe</vt:lpstr>
      <vt:lpstr>Microsoft YaHei UI</vt:lpstr>
      <vt:lpstr>汉仪综艺体简</vt:lpstr>
      <vt:lpstr>宋体</vt:lpstr>
      <vt:lpstr>微软雅黑</vt:lpstr>
      <vt:lpstr>Arial</vt:lpstr>
      <vt:lpstr>Calibri</vt:lpstr>
      <vt:lpstr>Narkisim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张啸宁</dc:creator>
  <cp:lastModifiedBy>Administrator</cp:lastModifiedBy>
  <cp:revision>60</cp:revision>
  <dcterms:created xsi:type="dcterms:W3CDTF">2015-05-09T08:25:16Z</dcterms:created>
  <dcterms:modified xsi:type="dcterms:W3CDTF">2016-05-30T12:58:31Z</dcterms:modified>
</cp:coreProperties>
</file>