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1" r:id="rId2"/>
    <p:sldId id="256" r:id="rId3"/>
    <p:sldId id="262" r:id="rId4"/>
    <p:sldId id="263" r:id="rId5"/>
    <p:sldId id="264" r:id="rId6"/>
    <p:sldId id="265" r:id="rId7"/>
    <p:sldId id="266" r:id="rId8"/>
    <p:sldId id="267" r:id="rId9"/>
    <p:sldId id="270" r:id="rId10"/>
    <p:sldId id="269" r:id="rId11"/>
    <p:sldId id="268" r:id="rId12"/>
    <p:sldId id="260" r:id="rId13"/>
  </p:sldIdLst>
  <p:sldSz cx="12192000" cy="6858000"/>
  <p:notesSz cx="6858000" cy="9144000"/>
  <p:embeddedFontLst>
    <p:embeddedFont>
      <p:font typeface="汉仪秀英体简" charset="-122"/>
      <p:regular r:id="rId14"/>
    </p:embeddedFont>
    <p:embeddedFont>
      <p:font typeface="方正静蕾简体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Calibri Light" charset="0"/>
      <p:regular r:id="rId20"/>
      <p:italic r:id="rId21"/>
    </p:embeddedFont>
    <p:embeddedFont>
      <p:font typeface="Edwardian Script ITC" pitchFamily="66" charset="0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3" orient="horz" pos="96" userDrawn="1">
          <p15:clr>
            <a:srgbClr val="A4A3A4"/>
          </p15:clr>
        </p15:guide>
        <p15:guide id="4" pos="4158" userDrawn="1">
          <p15:clr>
            <a:srgbClr val="A4A3A4"/>
          </p15:clr>
        </p15:guide>
        <p15:guide id="5" pos="76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000F"/>
    <a:srgbClr val="FF6675"/>
    <a:srgbClr val="FFBF00"/>
    <a:srgbClr val="B6B1B1"/>
    <a:srgbClr val="3BC9D9"/>
    <a:srgbClr val="A90015"/>
    <a:srgbClr val="DA001A"/>
    <a:srgbClr val="EA00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4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02" y="-96"/>
      </p:cViewPr>
      <p:guideLst>
        <p:guide orient="horz" pos="2160"/>
        <p:guide orient="horz" pos="96"/>
        <p:guide pos="4158"/>
        <p:guide pos="76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E6E5-F221-4832-9B83-A8AC07A962D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39C6-C96A-497A-BF5F-4B06A4AD56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500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E6E5-F221-4832-9B83-A8AC07A962D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39C6-C96A-497A-BF5F-4B06A4AD56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133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E6E5-F221-4832-9B83-A8AC07A962D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39C6-C96A-497A-BF5F-4B06A4AD56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66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E6E5-F221-4832-9B83-A8AC07A962D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39C6-C96A-497A-BF5F-4B06A4AD56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966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E6E5-F221-4832-9B83-A8AC07A962D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39C6-C96A-497A-BF5F-4B06A4AD56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4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E6E5-F221-4832-9B83-A8AC07A962D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39C6-C96A-497A-BF5F-4B06A4AD56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969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E6E5-F221-4832-9B83-A8AC07A962D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39C6-C96A-497A-BF5F-4B06A4AD56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759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E6E5-F221-4832-9B83-A8AC07A962D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39C6-C96A-497A-BF5F-4B06A4AD56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503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E6E5-F221-4832-9B83-A8AC07A962D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39C6-C96A-497A-BF5F-4B06A4AD56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91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E6E5-F221-4832-9B83-A8AC07A962D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39C6-C96A-497A-BF5F-4B06A4AD56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618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E6E5-F221-4832-9B83-A8AC07A962D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39C6-C96A-497A-BF5F-4B06A4AD56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305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3E6E5-F221-4832-9B83-A8AC07A962D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C6-C96A-497A-BF5F-4B06A4AD56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6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22917" y="5346039"/>
            <a:ext cx="5012871" cy="4086225"/>
          </a:xfrm>
          <a:prstGeom prst="rect">
            <a:avLst/>
          </a:prstGeom>
          <a:solidFill>
            <a:srgbClr val="A9001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948376" y="1491728"/>
            <a:ext cx="4533375" cy="3701909"/>
          </a:xfrm>
          <a:custGeom>
            <a:avLst/>
            <a:gdLst>
              <a:gd name="connsiteX0" fmla="*/ 1074377 w 4533375"/>
              <a:gd name="connsiteY0" fmla="*/ 122 h 3701909"/>
              <a:gd name="connsiteX1" fmla="*/ 2266688 w 4533375"/>
              <a:gd name="connsiteY1" fmla="*/ 890651 h 3701909"/>
              <a:gd name="connsiteX2" fmla="*/ 2266688 w 4533375"/>
              <a:gd name="connsiteY2" fmla="*/ 3701909 h 3701909"/>
              <a:gd name="connsiteX3" fmla="*/ 1074377 w 4533375"/>
              <a:gd name="connsiteY3" fmla="*/ 122 h 370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3375" h="3701909">
                <a:moveTo>
                  <a:pt x="1074377" y="122"/>
                </a:moveTo>
                <a:cubicBezTo>
                  <a:pt x="1524194" y="6642"/>
                  <a:pt x="2002983" y="275688"/>
                  <a:pt x="2266688" y="890651"/>
                </a:cubicBezTo>
                <a:cubicBezTo>
                  <a:pt x="3204305" y="-1295883"/>
                  <a:pt x="6861012" y="890651"/>
                  <a:pt x="2266688" y="3701909"/>
                </a:cubicBezTo>
                <a:cubicBezTo>
                  <a:pt x="-1035482" y="1681317"/>
                  <a:pt x="-75157" y="-16541"/>
                  <a:pt x="1074377" y="122"/>
                </a:cubicBezTo>
                <a:close/>
              </a:path>
            </a:pathLst>
          </a:custGeom>
          <a:noFill/>
          <a:ln>
            <a:solidFill>
              <a:srgbClr val="A900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0" y="-23814"/>
            <a:ext cx="12192000" cy="688181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5029896 w 12192000"/>
              <a:gd name="connsiteY5" fmla="*/ 1515661 h 6858000"/>
              <a:gd name="connsiteX6" fmla="*/ 6222207 w 12192000"/>
              <a:gd name="connsiteY6" fmla="*/ 5217448 h 6858000"/>
              <a:gd name="connsiteX7" fmla="*/ 6222207 w 12192000"/>
              <a:gd name="connsiteY7" fmla="*/ 2406190 h 6858000"/>
              <a:gd name="connsiteX8" fmla="*/ 5029896 w 12192000"/>
              <a:gd name="connsiteY8" fmla="*/ 15156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5029896" y="1515661"/>
                </a:moveTo>
                <a:cubicBezTo>
                  <a:pt x="3880362" y="1498998"/>
                  <a:pt x="2920037" y="3196856"/>
                  <a:pt x="6222207" y="5217448"/>
                </a:cubicBezTo>
                <a:cubicBezTo>
                  <a:pt x="10816531" y="2406190"/>
                  <a:pt x="7159824" y="219656"/>
                  <a:pt x="6222207" y="2406190"/>
                </a:cubicBezTo>
                <a:cubicBezTo>
                  <a:pt x="5958502" y="1791227"/>
                  <a:pt x="5479713" y="1522181"/>
                  <a:pt x="5029896" y="15156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329501" y="2254077"/>
            <a:ext cx="3724273" cy="2002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爱情就像感冒</a:t>
            </a:r>
            <a:endParaRPr lang="en-US" altLang="zh-CN" sz="4400" dirty="0" smtClean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掩藏不住</a:t>
            </a:r>
          </a:p>
        </p:txBody>
      </p:sp>
      <p:sp>
        <p:nvSpPr>
          <p:cNvPr id="6" name="Freeform 12"/>
          <p:cNvSpPr>
            <a:spLocks/>
          </p:cNvSpPr>
          <p:nvPr/>
        </p:nvSpPr>
        <p:spPr bwMode="auto">
          <a:xfrm>
            <a:off x="2291027" y="2601573"/>
            <a:ext cx="452174" cy="394038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 rot="19312759">
            <a:off x="2747679" y="3145662"/>
            <a:ext cx="452174" cy="394038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 rot="19312759" flipV="1">
            <a:off x="2431815" y="3695040"/>
            <a:ext cx="267898" cy="233454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 rot="19312759" flipV="1">
            <a:off x="2961871" y="3895139"/>
            <a:ext cx="267898" cy="233454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19312759" flipV="1">
            <a:off x="2076940" y="3053404"/>
            <a:ext cx="267898" cy="233454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 rot="8614692" flipV="1">
            <a:off x="2706618" y="2151270"/>
            <a:ext cx="297178" cy="258970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 flipH="1">
            <a:off x="9359061" y="2687892"/>
            <a:ext cx="452174" cy="394038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 rot="2287241" flipH="1">
            <a:off x="9815713" y="3231981"/>
            <a:ext cx="452174" cy="394038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 rot="2287241" flipH="1" flipV="1">
            <a:off x="9499849" y="3781359"/>
            <a:ext cx="267898" cy="233454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 rot="2287241" flipH="1" flipV="1">
            <a:off x="10029905" y="3981458"/>
            <a:ext cx="267898" cy="233454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 rot="2287241" flipH="1" flipV="1">
            <a:off x="9144974" y="3139723"/>
            <a:ext cx="267898" cy="233454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 rot="12985308" flipH="1" flipV="1">
            <a:off x="9774652" y="2237589"/>
            <a:ext cx="297178" cy="258970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梦中的婚礼 - 钢琴曲梦中的婚礼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67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27314" y="59980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37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00013 -0.59908 " pathEditMode="relative" rAng="0" ptsTypes="AA">
                                      <p:cBhvr>
                                        <p:cTn id="10" dur="4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995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3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12" dur="12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47" fill="hold">
                                          <p:stCondLst>
                                            <p:cond delay="24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47" fill="hold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47" fill="hold">
                                          <p:stCondLst>
                                            <p:cond delay="7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47" fill="hold">
                                          <p:stCondLst>
                                            <p:cond delay="9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4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9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4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9" grpId="0" build="p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0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12423" y="844906"/>
            <a:ext cx="5164852" cy="5168188"/>
            <a:chOff x="3512423" y="844906"/>
            <a:chExt cx="5164852" cy="5168188"/>
          </a:xfrm>
        </p:grpSpPr>
        <p:sp>
          <p:nvSpPr>
            <p:cNvPr id="5" name="椭圆 4"/>
            <p:cNvSpPr/>
            <p:nvPr/>
          </p:nvSpPr>
          <p:spPr>
            <a:xfrm>
              <a:off x="3514725" y="847725"/>
              <a:ext cx="5162550" cy="5162550"/>
            </a:xfrm>
            <a:prstGeom prst="ellipse">
              <a:avLst/>
            </a:prstGeom>
            <a:effectLst>
              <a:glow rad="342900">
                <a:schemeClr val="bg1">
                  <a:lumMod val="75000"/>
                  <a:alpha val="2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Oval 171"/>
            <p:cNvSpPr>
              <a:spLocks noChangeArrowheads="1"/>
            </p:cNvSpPr>
            <p:nvPr/>
          </p:nvSpPr>
          <p:spPr bwMode="auto">
            <a:xfrm>
              <a:off x="3512423" y="844906"/>
              <a:ext cx="5164852" cy="5168188"/>
            </a:xfrm>
            <a:prstGeom prst="ellipse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72"/>
            <p:cNvSpPr>
              <a:spLocks/>
            </p:cNvSpPr>
            <p:nvPr/>
          </p:nvSpPr>
          <p:spPr bwMode="auto">
            <a:xfrm>
              <a:off x="4773613" y="3937000"/>
              <a:ext cx="376238" cy="360363"/>
            </a:xfrm>
            <a:custGeom>
              <a:avLst/>
              <a:gdLst>
                <a:gd name="T0" fmla="*/ 98 w 100"/>
                <a:gd name="T1" fmla="*/ 36 h 96"/>
                <a:gd name="T2" fmla="*/ 97 w 100"/>
                <a:gd name="T3" fmla="*/ 35 h 96"/>
                <a:gd name="T4" fmla="*/ 88 w 100"/>
                <a:gd name="T5" fmla="*/ 26 h 96"/>
                <a:gd name="T6" fmla="*/ 75 w 100"/>
                <a:gd name="T7" fmla="*/ 28 h 96"/>
                <a:gd name="T8" fmla="*/ 28 w 100"/>
                <a:gd name="T9" fmla="*/ 45 h 96"/>
                <a:gd name="T10" fmla="*/ 17 w 100"/>
                <a:gd name="T11" fmla="*/ 52 h 96"/>
                <a:gd name="T12" fmla="*/ 17 w 100"/>
                <a:gd name="T13" fmla="*/ 65 h 96"/>
                <a:gd name="T14" fmla="*/ 18 w 100"/>
                <a:gd name="T15" fmla="*/ 68 h 96"/>
                <a:gd name="T16" fmla="*/ 20 w 100"/>
                <a:gd name="T17" fmla="*/ 72 h 96"/>
                <a:gd name="T18" fmla="*/ 30 w 100"/>
                <a:gd name="T19" fmla="*/ 83 h 96"/>
                <a:gd name="T20" fmla="*/ 46 w 100"/>
                <a:gd name="T21" fmla="*/ 84 h 96"/>
                <a:gd name="T22" fmla="*/ 47 w 100"/>
                <a:gd name="T23" fmla="*/ 87 h 96"/>
                <a:gd name="T24" fmla="*/ 22 w 100"/>
                <a:gd name="T25" fmla="*/ 96 h 96"/>
                <a:gd name="T26" fmla="*/ 17 w 100"/>
                <a:gd name="T27" fmla="*/ 79 h 96"/>
                <a:gd name="T28" fmla="*/ 0 w 100"/>
                <a:gd name="T29" fmla="*/ 29 h 96"/>
                <a:gd name="T30" fmla="*/ 3 w 100"/>
                <a:gd name="T31" fmla="*/ 28 h 96"/>
                <a:gd name="T32" fmla="*/ 11 w 100"/>
                <a:gd name="T33" fmla="*/ 37 h 96"/>
                <a:gd name="T34" fmla="*/ 23 w 100"/>
                <a:gd name="T35" fmla="*/ 36 h 96"/>
                <a:gd name="T36" fmla="*/ 72 w 100"/>
                <a:gd name="T37" fmla="*/ 19 h 96"/>
                <a:gd name="T38" fmla="*/ 83 w 100"/>
                <a:gd name="T39" fmla="*/ 13 h 96"/>
                <a:gd name="T40" fmla="*/ 85 w 100"/>
                <a:gd name="T41" fmla="*/ 1 h 96"/>
                <a:gd name="T42" fmla="*/ 88 w 100"/>
                <a:gd name="T43" fmla="*/ 0 h 96"/>
                <a:gd name="T44" fmla="*/ 100 w 100"/>
                <a:gd name="T45" fmla="*/ 35 h 96"/>
                <a:gd name="T46" fmla="*/ 98 w 100"/>
                <a:gd name="T47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96">
                  <a:moveTo>
                    <a:pt x="98" y="36"/>
                  </a:moveTo>
                  <a:cubicBezTo>
                    <a:pt x="97" y="35"/>
                    <a:pt x="97" y="35"/>
                    <a:pt x="97" y="35"/>
                  </a:cubicBezTo>
                  <a:cubicBezTo>
                    <a:pt x="95" y="30"/>
                    <a:pt x="92" y="27"/>
                    <a:pt x="88" y="26"/>
                  </a:cubicBezTo>
                  <a:cubicBezTo>
                    <a:pt x="85" y="25"/>
                    <a:pt x="81" y="26"/>
                    <a:pt x="75" y="28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2" y="47"/>
                    <a:pt x="18" y="49"/>
                    <a:pt x="17" y="52"/>
                  </a:cubicBezTo>
                  <a:cubicBezTo>
                    <a:pt x="15" y="54"/>
                    <a:pt x="15" y="59"/>
                    <a:pt x="17" y="6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3" y="77"/>
                    <a:pt x="26" y="81"/>
                    <a:pt x="30" y="83"/>
                  </a:cubicBezTo>
                  <a:cubicBezTo>
                    <a:pt x="34" y="84"/>
                    <a:pt x="39" y="85"/>
                    <a:pt x="46" y="84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1" y="91"/>
                    <a:pt x="20" y="86"/>
                    <a:pt x="17" y="7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34"/>
                    <a:pt x="7" y="37"/>
                    <a:pt x="11" y="37"/>
                  </a:cubicBezTo>
                  <a:cubicBezTo>
                    <a:pt x="13" y="38"/>
                    <a:pt x="17" y="38"/>
                    <a:pt x="23" y="3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8" y="17"/>
                    <a:pt x="81" y="15"/>
                    <a:pt x="83" y="13"/>
                  </a:cubicBezTo>
                  <a:cubicBezTo>
                    <a:pt x="86" y="10"/>
                    <a:pt x="87" y="6"/>
                    <a:pt x="85" y="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6"/>
                    <a:pt x="98" y="36"/>
                    <a:pt x="98" y="3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73"/>
            <p:cNvSpPr>
              <a:spLocks noEditPoints="1"/>
            </p:cNvSpPr>
            <p:nvPr/>
          </p:nvSpPr>
          <p:spPr bwMode="auto">
            <a:xfrm>
              <a:off x="4930776" y="4267200"/>
              <a:ext cx="282575" cy="266700"/>
            </a:xfrm>
            <a:custGeom>
              <a:avLst/>
              <a:gdLst>
                <a:gd name="T0" fmla="*/ 7 w 75"/>
                <a:gd name="T1" fmla="*/ 56 h 71"/>
                <a:gd name="T2" fmla="*/ 3 w 75"/>
                <a:gd name="T3" fmla="*/ 30 h 71"/>
                <a:gd name="T4" fmla="*/ 20 w 75"/>
                <a:gd name="T5" fmla="*/ 9 h 71"/>
                <a:gd name="T6" fmla="*/ 46 w 75"/>
                <a:gd name="T7" fmla="*/ 1 h 71"/>
                <a:gd name="T8" fmla="*/ 68 w 75"/>
                <a:gd name="T9" fmla="*/ 16 h 71"/>
                <a:gd name="T10" fmla="*/ 72 w 75"/>
                <a:gd name="T11" fmla="*/ 42 h 71"/>
                <a:gd name="T12" fmla="*/ 56 w 75"/>
                <a:gd name="T13" fmla="*/ 63 h 71"/>
                <a:gd name="T14" fmla="*/ 30 w 75"/>
                <a:gd name="T15" fmla="*/ 70 h 71"/>
                <a:gd name="T16" fmla="*/ 7 w 75"/>
                <a:gd name="T17" fmla="*/ 56 h 71"/>
                <a:gd name="T18" fmla="*/ 64 w 75"/>
                <a:gd name="T19" fmla="*/ 18 h 71"/>
                <a:gd name="T20" fmla="*/ 45 w 75"/>
                <a:gd name="T21" fmla="*/ 10 h 71"/>
                <a:gd name="T22" fmla="*/ 25 w 75"/>
                <a:gd name="T23" fmla="*/ 18 h 71"/>
                <a:gd name="T24" fmla="*/ 11 w 75"/>
                <a:gd name="T25" fmla="*/ 33 h 71"/>
                <a:gd name="T26" fmla="*/ 11 w 75"/>
                <a:gd name="T27" fmla="*/ 53 h 71"/>
                <a:gd name="T28" fmla="*/ 29 w 75"/>
                <a:gd name="T29" fmla="*/ 61 h 71"/>
                <a:gd name="T30" fmla="*/ 50 w 75"/>
                <a:gd name="T31" fmla="*/ 54 h 71"/>
                <a:gd name="T32" fmla="*/ 64 w 75"/>
                <a:gd name="T33" fmla="*/ 39 h 71"/>
                <a:gd name="T34" fmla="*/ 64 w 75"/>
                <a:gd name="T35" fmla="*/ 1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71">
                  <a:moveTo>
                    <a:pt x="7" y="56"/>
                  </a:moveTo>
                  <a:cubicBezTo>
                    <a:pt x="2" y="47"/>
                    <a:pt x="0" y="39"/>
                    <a:pt x="3" y="30"/>
                  </a:cubicBezTo>
                  <a:cubicBezTo>
                    <a:pt x="5" y="21"/>
                    <a:pt x="11" y="14"/>
                    <a:pt x="20" y="9"/>
                  </a:cubicBezTo>
                  <a:cubicBezTo>
                    <a:pt x="28" y="3"/>
                    <a:pt x="37" y="0"/>
                    <a:pt x="46" y="1"/>
                  </a:cubicBezTo>
                  <a:cubicBezTo>
                    <a:pt x="55" y="2"/>
                    <a:pt x="62" y="7"/>
                    <a:pt x="68" y="16"/>
                  </a:cubicBezTo>
                  <a:cubicBezTo>
                    <a:pt x="73" y="24"/>
                    <a:pt x="75" y="33"/>
                    <a:pt x="72" y="42"/>
                  </a:cubicBezTo>
                  <a:cubicBezTo>
                    <a:pt x="70" y="50"/>
                    <a:pt x="64" y="57"/>
                    <a:pt x="56" y="63"/>
                  </a:cubicBezTo>
                  <a:cubicBezTo>
                    <a:pt x="47" y="69"/>
                    <a:pt x="38" y="71"/>
                    <a:pt x="30" y="70"/>
                  </a:cubicBezTo>
                  <a:cubicBezTo>
                    <a:pt x="20" y="69"/>
                    <a:pt x="13" y="64"/>
                    <a:pt x="7" y="56"/>
                  </a:cubicBezTo>
                  <a:moveTo>
                    <a:pt x="64" y="18"/>
                  </a:moveTo>
                  <a:cubicBezTo>
                    <a:pt x="60" y="12"/>
                    <a:pt x="54" y="9"/>
                    <a:pt x="45" y="10"/>
                  </a:cubicBezTo>
                  <a:cubicBezTo>
                    <a:pt x="39" y="11"/>
                    <a:pt x="32" y="13"/>
                    <a:pt x="25" y="18"/>
                  </a:cubicBezTo>
                  <a:cubicBezTo>
                    <a:pt x="19" y="22"/>
                    <a:pt x="14" y="27"/>
                    <a:pt x="11" y="33"/>
                  </a:cubicBezTo>
                  <a:cubicBezTo>
                    <a:pt x="7" y="40"/>
                    <a:pt x="7" y="47"/>
                    <a:pt x="11" y="53"/>
                  </a:cubicBezTo>
                  <a:cubicBezTo>
                    <a:pt x="15" y="59"/>
                    <a:pt x="21" y="62"/>
                    <a:pt x="29" y="61"/>
                  </a:cubicBezTo>
                  <a:cubicBezTo>
                    <a:pt x="36" y="61"/>
                    <a:pt x="43" y="59"/>
                    <a:pt x="50" y="54"/>
                  </a:cubicBezTo>
                  <a:cubicBezTo>
                    <a:pt x="56" y="50"/>
                    <a:pt x="61" y="45"/>
                    <a:pt x="64" y="39"/>
                  </a:cubicBezTo>
                  <a:cubicBezTo>
                    <a:pt x="68" y="31"/>
                    <a:pt x="68" y="25"/>
                    <a:pt x="64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4"/>
            <p:cNvSpPr>
              <a:spLocks/>
            </p:cNvSpPr>
            <p:nvPr/>
          </p:nvSpPr>
          <p:spPr bwMode="auto">
            <a:xfrm>
              <a:off x="5137151" y="4433887"/>
              <a:ext cx="293688" cy="288925"/>
            </a:xfrm>
            <a:custGeom>
              <a:avLst/>
              <a:gdLst>
                <a:gd name="T0" fmla="*/ 9 w 78"/>
                <a:gd name="T1" fmla="*/ 77 h 77"/>
                <a:gd name="T2" fmla="*/ 0 w 78"/>
                <a:gd name="T3" fmla="*/ 71 h 77"/>
                <a:gd name="T4" fmla="*/ 7 w 78"/>
                <a:gd name="T5" fmla="*/ 58 h 77"/>
                <a:gd name="T6" fmla="*/ 25 w 78"/>
                <a:gd name="T7" fmla="*/ 20 h 77"/>
                <a:gd name="T8" fmla="*/ 28 w 78"/>
                <a:gd name="T9" fmla="*/ 9 h 77"/>
                <a:gd name="T10" fmla="*/ 26 w 78"/>
                <a:gd name="T11" fmla="*/ 2 h 77"/>
                <a:gd name="T12" fmla="*/ 28 w 78"/>
                <a:gd name="T13" fmla="*/ 0 h 77"/>
                <a:gd name="T14" fmla="*/ 50 w 78"/>
                <a:gd name="T15" fmla="*/ 21 h 77"/>
                <a:gd name="T16" fmla="*/ 48 w 78"/>
                <a:gd name="T17" fmla="*/ 23 h 77"/>
                <a:gd name="T18" fmla="*/ 35 w 78"/>
                <a:gd name="T19" fmla="*/ 22 h 77"/>
                <a:gd name="T20" fmla="*/ 30 w 78"/>
                <a:gd name="T21" fmla="*/ 31 h 77"/>
                <a:gd name="T22" fmla="*/ 19 w 78"/>
                <a:gd name="T23" fmla="*/ 52 h 77"/>
                <a:gd name="T24" fmla="*/ 7 w 78"/>
                <a:gd name="T25" fmla="*/ 72 h 77"/>
                <a:gd name="T26" fmla="*/ 26 w 78"/>
                <a:gd name="T27" fmla="*/ 62 h 77"/>
                <a:gd name="T28" fmla="*/ 44 w 78"/>
                <a:gd name="T29" fmla="*/ 53 h 77"/>
                <a:gd name="T30" fmla="*/ 60 w 78"/>
                <a:gd name="T31" fmla="*/ 44 h 77"/>
                <a:gd name="T32" fmla="*/ 58 w 78"/>
                <a:gd name="T33" fmla="*/ 33 h 77"/>
                <a:gd name="T34" fmla="*/ 60 w 78"/>
                <a:gd name="T35" fmla="*/ 31 h 77"/>
                <a:gd name="T36" fmla="*/ 78 w 78"/>
                <a:gd name="T37" fmla="*/ 48 h 77"/>
                <a:gd name="T38" fmla="*/ 76 w 78"/>
                <a:gd name="T39" fmla="*/ 50 h 77"/>
                <a:gd name="T40" fmla="*/ 68 w 78"/>
                <a:gd name="T41" fmla="*/ 49 h 77"/>
                <a:gd name="T42" fmla="*/ 54 w 78"/>
                <a:gd name="T43" fmla="*/ 54 h 77"/>
                <a:gd name="T44" fmla="*/ 22 w 78"/>
                <a:gd name="T45" fmla="*/ 69 h 77"/>
                <a:gd name="T46" fmla="*/ 9 w 78"/>
                <a:gd name="T4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" h="77">
                  <a:moveTo>
                    <a:pt x="9" y="77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3" y="65"/>
                    <a:pt x="5" y="61"/>
                    <a:pt x="7" y="58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8"/>
                    <a:pt x="27" y="15"/>
                    <a:pt x="28" y="9"/>
                  </a:cubicBezTo>
                  <a:cubicBezTo>
                    <a:pt x="28" y="7"/>
                    <a:pt x="28" y="4"/>
                    <a:pt x="26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3" y="18"/>
                    <a:pt x="39" y="18"/>
                    <a:pt x="35" y="22"/>
                  </a:cubicBezTo>
                  <a:cubicBezTo>
                    <a:pt x="34" y="23"/>
                    <a:pt x="32" y="27"/>
                    <a:pt x="30" y="31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6" y="59"/>
                    <a:pt x="12" y="65"/>
                    <a:pt x="7" y="7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0"/>
                    <a:pt x="35" y="57"/>
                    <a:pt x="44" y="53"/>
                  </a:cubicBezTo>
                  <a:cubicBezTo>
                    <a:pt x="53" y="48"/>
                    <a:pt x="58" y="45"/>
                    <a:pt x="60" y="44"/>
                  </a:cubicBezTo>
                  <a:cubicBezTo>
                    <a:pt x="62" y="41"/>
                    <a:pt x="62" y="37"/>
                    <a:pt x="58" y="33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3" y="49"/>
                    <a:pt x="71" y="48"/>
                    <a:pt x="68" y="49"/>
                  </a:cubicBezTo>
                  <a:cubicBezTo>
                    <a:pt x="66" y="49"/>
                    <a:pt x="62" y="51"/>
                    <a:pt x="54" y="5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72"/>
                    <a:pt x="13" y="74"/>
                    <a:pt x="9" y="7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75"/>
            <p:cNvSpPr>
              <a:spLocks noEditPoints="1"/>
            </p:cNvSpPr>
            <p:nvPr/>
          </p:nvSpPr>
          <p:spPr bwMode="auto">
            <a:xfrm>
              <a:off x="5340351" y="4643437"/>
              <a:ext cx="252413" cy="277813"/>
            </a:xfrm>
            <a:custGeom>
              <a:avLst/>
              <a:gdLst>
                <a:gd name="T0" fmla="*/ 59 w 67"/>
                <a:gd name="T1" fmla="*/ 49 h 74"/>
                <a:gd name="T2" fmla="*/ 18 w 67"/>
                <a:gd name="T3" fmla="*/ 24 h 74"/>
                <a:gd name="T4" fmla="*/ 17 w 67"/>
                <a:gd name="T5" fmla="*/ 24 h 74"/>
                <a:gd name="T6" fmla="*/ 11 w 67"/>
                <a:gd name="T7" fmla="*/ 45 h 74"/>
                <a:gd name="T8" fmla="*/ 21 w 67"/>
                <a:gd name="T9" fmla="*/ 63 h 74"/>
                <a:gd name="T10" fmla="*/ 33 w 67"/>
                <a:gd name="T11" fmla="*/ 67 h 74"/>
                <a:gd name="T12" fmla="*/ 45 w 67"/>
                <a:gd name="T13" fmla="*/ 66 h 74"/>
                <a:gd name="T14" fmla="*/ 45 w 67"/>
                <a:gd name="T15" fmla="*/ 69 h 74"/>
                <a:gd name="T16" fmla="*/ 15 w 67"/>
                <a:gd name="T17" fmla="*/ 67 h 74"/>
                <a:gd name="T18" fmla="*/ 1 w 67"/>
                <a:gd name="T19" fmla="*/ 46 h 74"/>
                <a:gd name="T20" fmla="*/ 7 w 67"/>
                <a:gd name="T21" fmla="*/ 21 h 74"/>
                <a:gd name="T22" fmla="*/ 27 w 67"/>
                <a:gd name="T23" fmla="*/ 3 h 74"/>
                <a:gd name="T24" fmla="*/ 53 w 67"/>
                <a:gd name="T25" fmla="*/ 5 h 74"/>
                <a:gd name="T26" fmla="*/ 66 w 67"/>
                <a:gd name="T27" fmla="*/ 25 h 74"/>
                <a:gd name="T28" fmla="*/ 60 w 67"/>
                <a:gd name="T29" fmla="*/ 47 h 74"/>
                <a:gd name="T30" fmla="*/ 59 w 67"/>
                <a:gd name="T31" fmla="*/ 49 h 74"/>
                <a:gd name="T32" fmla="*/ 50 w 67"/>
                <a:gd name="T33" fmla="*/ 9 h 74"/>
                <a:gd name="T34" fmla="*/ 34 w 67"/>
                <a:gd name="T35" fmla="*/ 8 h 74"/>
                <a:gd name="T36" fmla="*/ 21 w 67"/>
                <a:gd name="T37" fmla="*/ 19 h 74"/>
                <a:gd name="T38" fmla="*/ 48 w 67"/>
                <a:gd name="T39" fmla="*/ 36 h 74"/>
                <a:gd name="T40" fmla="*/ 55 w 67"/>
                <a:gd name="T41" fmla="*/ 33 h 74"/>
                <a:gd name="T42" fmla="*/ 58 w 67"/>
                <a:gd name="T43" fmla="*/ 20 h 74"/>
                <a:gd name="T44" fmla="*/ 50 w 67"/>
                <a:gd name="T4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74">
                  <a:moveTo>
                    <a:pt x="59" y="49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3" y="31"/>
                    <a:pt x="11" y="38"/>
                    <a:pt x="11" y="45"/>
                  </a:cubicBezTo>
                  <a:cubicBezTo>
                    <a:pt x="11" y="53"/>
                    <a:pt x="14" y="59"/>
                    <a:pt x="21" y="63"/>
                  </a:cubicBezTo>
                  <a:cubicBezTo>
                    <a:pt x="24" y="66"/>
                    <a:pt x="28" y="67"/>
                    <a:pt x="33" y="67"/>
                  </a:cubicBezTo>
                  <a:cubicBezTo>
                    <a:pt x="35" y="67"/>
                    <a:pt x="40" y="67"/>
                    <a:pt x="45" y="6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34" y="74"/>
                    <a:pt x="24" y="73"/>
                    <a:pt x="15" y="67"/>
                  </a:cubicBezTo>
                  <a:cubicBezTo>
                    <a:pt x="7" y="62"/>
                    <a:pt x="2" y="55"/>
                    <a:pt x="1" y="46"/>
                  </a:cubicBezTo>
                  <a:cubicBezTo>
                    <a:pt x="0" y="38"/>
                    <a:pt x="2" y="30"/>
                    <a:pt x="7" y="21"/>
                  </a:cubicBezTo>
                  <a:cubicBezTo>
                    <a:pt x="12" y="12"/>
                    <a:pt x="19" y="7"/>
                    <a:pt x="27" y="3"/>
                  </a:cubicBezTo>
                  <a:cubicBezTo>
                    <a:pt x="36" y="0"/>
                    <a:pt x="44" y="0"/>
                    <a:pt x="53" y="5"/>
                  </a:cubicBezTo>
                  <a:cubicBezTo>
                    <a:pt x="60" y="10"/>
                    <a:pt x="65" y="16"/>
                    <a:pt x="66" y="25"/>
                  </a:cubicBezTo>
                  <a:cubicBezTo>
                    <a:pt x="67" y="32"/>
                    <a:pt x="65" y="40"/>
                    <a:pt x="60" y="47"/>
                  </a:cubicBezTo>
                  <a:cubicBezTo>
                    <a:pt x="59" y="49"/>
                    <a:pt x="59" y="49"/>
                    <a:pt x="59" y="49"/>
                  </a:cubicBezTo>
                  <a:moveTo>
                    <a:pt x="50" y="9"/>
                  </a:moveTo>
                  <a:cubicBezTo>
                    <a:pt x="45" y="6"/>
                    <a:pt x="40" y="6"/>
                    <a:pt x="34" y="8"/>
                  </a:cubicBezTo>
                  <a:cubicBezTo>
                    <a:pt x="28" y="10"/>
                    <a:pt x="24" y="14"/>
                    <a:pt x="21" y="19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1" y="38"/>
                    <a:pt x="53" y="37"/>
                    <a:pt x="55" y="33"/>
                  </a:cubicBezTo>
                  <a:cubicBezTo>
                    <a:pt x="58" y="29"/>
                    <a:pt x="59" y="25"/>
                    <a:pt x="58" y="20"/>
                  </a:cubicBezTo>
                  <a:cubicBezTo>
                    <a:pt x="57" y="15"/>
                    <a:pt x="55" y="12"/>
                    <a:pt x="50" y="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76"/>
            <p:cNvSpPr>
              <a:spLocks/>
            </p:cNvSpPr>
            <p:nvPr/>
          </p:nvSpPr>
          <p:spPr bwMode="auto">
            <a:xfrm>
              <a:off x="5626101" y="4816475"/>
              <a:ext cx="134938" cy="74613"/>
            </a:xfrm>
            <a:custGeom>
              <a:avLst/>
              <a:gdLst>
                <a:gd name="T0" fmla="*/ 0 w 85"/>
                <a:gd name="T1" fmla="*/ 19 h 47"/>
                <a:gd name="T2" fmla="*/ 7 w 85"/>
                <a:gd name="T3" fmla="*/ 0 h 47"/>
                <a:gd name="T4" fmla="*/ 85 w 85"/>
                <a:gd name="T5" fmla="*/ 28 h 47"/>
                <a:gd name="T6" fmla="*/ 78 w 85"/>
                <a:gd name="T7" fmla="*/ 47 h 47"/>
                <a:gd name="T8" fmla="*/ 0 w 85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7">
                  <a:moveTo>
                    <a:pt x="0" y="19"/>
                  </a:moveTo>
                  <a:lnTo>
                    <a:pt x="7" y="0"/>
                  </a:lnTo>
                  <a:lnTo>
                    <a:pt x="85" y="28"/>
                  </a:lnTo>
                  <a:lnTo>
                    <a:pt x="78" y="47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77"/>
            <p:cNvSpPr>
              <a:spLocks/>
            </p:cNvSpPr>
            <p:nvPr/>
          </p:nvSpPr>
          <p:spPr bwMode="auto">
            <a:xfrm>
              <a:off x="5626101" y="4816475"/>
              <a:ext cx="134938" cy="74613"/>
            </a:xfrm>
            <a:custGeom>
              <a:avLst/>
              <a:gdLst>
                <a:gd name="T0" fmla="*/ 0 w 85"/>
                <a:gd name="T1" fmla="*/ 19 h 47"/>
                <a:gd name="T2" fmla="*/ 7 w 85"/>
                <a:gd name="T3" fmla="*/ 0 h 47"/>
                <a:gd name="T4" fmla="*/ 85 w 85"/>
                <a:gd name="T5" fmla="*/ 28 h 47"/>
                <a:gd name="T6" fmla="*/ 78 w 85"/>
                <a:gd name="T7" fmla="*/ 47 h 47"/>
                <a:gd name="T8" fmla="*/ 0 w 85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7">
                  <a:moveTo>
                    <a:pt x="0" y="19"/>
                  </a:moveTo>
                  <a:lnTo>
                    <a:pt x="7" y="0"/>
                  </a:lnTo>
                  <a:lnTo>
                    <a:pt x="85" y="28"/>
                  </a:lnTo>
                  <a:lnTo>
                    <a:pt x="78" y="47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78"/>
            <p:cNvSpPr>
              <a:spLocks noEditPoints="1"/>
            </p:cNvSpPr>
            <p:nvPr/>
          </p:nvSpPr>
          <p:spPr bwMode="auto">
            <a:xfrm>
              <a:off x="5810251" y="4800600"/>
              <a:ext cx="252413" cy="282575"/>
            </a:xfrm>
            <a:custGeom>
              <a:avLst/>
              <a:gdLst>
                <a:gd name="T0" fmla="*/ 28 w 67"/>
                <a:gd name="T1" fmla="*/ 74 h 75"/>
                <a:gd name="T2" fmla="*/ 6 w 67"/>
                <a:gd name="T3" fmla="*/ 60 h 75"/>
                <a:gd name="T4" fmla="*/ 1 w 67"/>
                <a:gd name="T5" fmla="*/ 33 h 75"/>
                <a:gd name="T6" fmla="*/ 13 w 67"/>
                <a:gd name="T7" fmla="*/ 9 h 75"/>
                <a:gd name="T8" fmla="*/ 38 w 67"/>
                <a:gd name="T9" fmla="*/ 2 h 75"/>
                <a:gd name="T10" fmla="*/ 61 w 67"/>
                <a:gd name="T11" fmla="*/ 16 h 75"/>
                <a:gd name="T12" fmla="*/ 66 w 67"/>
                <a:gd name="T13" fmla="*/ 42 h 75"/>
                <a:gd name="T14" fmla="*/ 54 w 67"/>
                <a:gd name="T15" fmla="*/ 66 h 75"/>
                <a:gd name="T16" fmla="*/ 28 w 67"/>
                <a:gd name="T17" fmla="*/ 74 h 75"/>
                <a:gd name="T18" fmla="*/ 37 w 67"/>
                <a:gd name="T19" fmla="*/ 6 h 75"/>
                <a:gd name="T20" fmla="*/ 19 w 67"/>
                <a:gd name="T21" fmla="*/ 15 h 75"/>
                <a:gd name="T22" fmla="*/ 12 w 67"/>
                <a:gd name="T23" fmla="*/ 35 h 75"/>
                <a:gd name="T24" fmla="*/ 14 w 67"/>
                <a:gd name="T25" fmla="*/ 56 h 75"/>
                <a:gd name="T26" fmla="*/ 29 w 67"/>
                <a:gd name="T27" fmla="*/ 69 h 75"/>
                <a:gd name="T28" fmla="*/ 47 w 67"/>
                <a:gd name="T29" fmla="*/ 61 h 75"/>
                <a:gd name="T30" fmla="*/ 55 w 67"/>
                <a:gd name="T31" fmla="*/ 41 h 75"/>
                <a:gd name="T32" fmla="*/ 53 w 67"/>
                <a:gd name="T33" fmla="*/ 19 h 75"/>
                <a:gd name="T34" fmla="*/ 37 w 67"/>
                <a:gd name="T35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75">
                  <a:moveTo>
                    <a:pt x="28" y="74"/>
                  </a:moveTo>
                  <a:cubicBezTo>
                    <a:pt x="18" y="72"/>
                    <a:pt x="11" y="68"/>
                    <a:pt x="6" y="60"/>
                  </a:cubicBezTo>
                  <a:cubicBezTo>
                    <a:pt x="1" y="52"/>
                    <a:pt x="0" y="44"/>
                    <a:pt x="1" y="33"/>
                  </a:cubicBezTo>
                  <a:cubicBezTo>
                    <a:pt x="2" y="23"/>
                    <a:pt x="6" y="15"/>
                    <a:pt x="13" y="9"/>
                  </a:cubicBezTo>
                  <a:cubicBezTo>
                    <a:pt x="20" y="3"/>
                    <a:pt x="28" y="0"/>
                    <a:pt x="38" y="2"/>
                  </a:cubicBezTo>
                  <a:cubicBezTo>
                    <a:pt x="48" y="3"/>
                    <a:pt x="56" y="8"/>
                    <a:pt x="61" y="16"/>
                  </a:cubicBezTo>
                  <a:cubicBezTo>
                    <a:pt x="65" y="23"/>
                    <a:pt x="67" y="32"/>
                    <a:pt x="66" y="42"/>
                  </a:cubicBezTo>
                  <a:cubicBezTo>
                    <a:pt x="64" y="53"/>
                    <a:pt x="60" y="61"/>
                    <a:pt x="54" y="66"/>
                  </a:cubicBezTo>
                  <a:cubicBezTo>
                    <a:pt x="47" y="73"/>
                    <a:pt x="39" y="75"/>
                    <a:pt x="28" y="74"/>
                  </a:cubicBezTo>
                  <a:moveTo>
                    <a:pt x="37" y="6"/>
                  </a:moveTo>
                  <a:cubicBezTo>
                    <a:pt x="30" y="5"/>
                    <a:pt x="24" y="8"/>
                    <a:pt x="19" y="15"/>
                  </a:cubicBezTo>
                  <a:cubicBezTo>
                    <a:pt x="15" y="20"/>
                    <a:pt x="13" y="27"/>
                    <a:pt x="12" y="35"/>
                  </a:cubicBezTo>
                  <a:cubicBezTo>
                    <a:pt x="10" y="43"/>
                    <a:pt x="11" y="50"/>
                    <a:pt x="14" y="56"/>
                  </a:cubicBezTo>
                  <a:cubicBezTo>
                    <a:pt x="17" y="64"/>
                    <a:pt x="22" y="68"/>
                    <a:pt x="29" y="69"/>
                  </a:cubicBezTo>
                  <a:cubicBezTo>
                    <a:pt x="36" y="70"/>
                    <a:pt x="42" y="67"/>
                    <a:pt x="47" y="61"/>
                  </a:cubicBezTo>
                  <a:cubicBezTo>
                    <a:pt x="51" y="55"/>
                    <a:pt x="54" y="49"/>
                    <a:pt x="55" y="41"/>
                  </a:cubicBezTo>
                  <a:cubicBezTo>
                    <a:pt x="56" y="33"/>
                    <a:pt x="55" y="26"/>
                    <a:pt x="53" y="19"/>
                  </a:cubicBezTo>
                  <a:cubicBezTo>
                    <a:pt x="50" y="12"/>
                    <a:pt x="45" y="7"/>
                    <a:pt x="37" y="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79"/>
            <p:cNvSpPr>
              <a:spLocks/>
            </p:cNvSpPr>
            <p:nvPr/>
          </p:nvSpPr>
          <p:spPr bwMode="auto">
            <a:xfrm>
              <a:off x="6126163" y="4899025"/>
              <a:ext cx="131763" cy="41275"/>
            </a:xfrm>
            <a:custGeom>
              <a:avLst/>
              <a:gdLst>
                <a:gd name="T0" fmla="*/ 2 w 83"/>
                <a:gd name="T1" fmla="*/ 26 h 26"/>
                <a:gd name="T2" fmla="*/ 0 w 83"/>
                <a:gd name="T3" fmla="*/ 7 h 26"/>
                <a:gd name="T4" fmla="*/ 83 w 83"/>
                <a:gd name="T5" fmla="*/ 0 h 26"/>
                <a:gd name="T6" fmla="*/ 83 w 83"/>
                <a:gd name="T7" fmla="*/ 21 h 26"/>
                <a:gd name="T8" fmla="*/ 2 w 8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6">
                  <a:moveTo>
                    <a:pt x="2" y="26"/>
                  </a:moveTo>
                  <a:lnTo>
                    <a:pt x="0" y="7"/>
                  </a:lnTo>
                  <a:lnTo>
                    <a:pt x="83" y="0"/>
                  </a:lnTo>
                  <a:lnTo>
                    <a:pt x="83" y="21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0"/>
            <p:cNvSpPr>
              <a:spLocks/>
            </p:cNvSpPr>
            <p:nvPr/>
          </p:nvSpPr>
          <p:spPr bwMode="auto">
            <a:xfrm>
              <a:off x="6126163" y="4899025"/>
              <a:ext cx="131763" cy="41275"/>
            </a:xfrm>
            <a:custGeom>
              <a:avLst/>
              <a:gdLst>
                <a:gd name="T0" fmla="*/ 2 w 83"/>
                <a:gd name="T1" fmla="*/ 26 h 26"/>
                <a:gd name="T2" fmla="*/ 0 w 83"/>
                <a:gd name="T3" fmla="*/ 7 h 26"/>
                <a:gd name="T4" fmla="*/ 83 w 83"/>
                <a:gd name="T5" fmla="*/ 0 h 26"/>
                <a:gd name="T6" fmla="*/ 83 w 83"/>
                <a:gd name="T7" fmla="*/ 21 h 26"/>
                <a:gd name="T8" fmla="*/ 2 w 8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6">
                  <a:moveTo>
                    <a:pt x="2" y="26"/>
                  </a:moveTo>
                  <a:lnTo>
                    <a:pt x="0" y="7"/>
                  </a:lnTo>
                  <a:lnTo>
                    <a:pt x="83" y="0"/>
                  </a:lnTo>
                  <a:lnTo>
                    <a:pt x="83" y="21"/>
                  </a:lnTo>
                  <a:lnTo>
                    <a:pt x="2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1"/>
            <p:cNvSpPr>
              <a:spLocks/>
            </p:cNvSpPr>
            <p:nvPr/>
          </p:nvSpPr>
          <p:spPr bwMode="auto">
            <a:xfrm>
              <a:off x="6286501" y="4687887"/>
              <a:ext cx="522288" cy="384175"/>
            </a:xfrm>
            <a:custGeom>
              <a:avLst/>
              <a:gdLst>
                <a:gd name="T0" fmla="*/ 1 w 139"/>
                <a:gd name="T1" fmla="*/ 41 h 102"/>
                <a:gd name="T2" fmla="*/ 0 w 139"/>
                <a:gd name="T3" fmla="*/ 39 h 102"/>
                <a:gd name="T4" fmla="*/ 19 w 139"/>
                <a:gd name="T5" fmla="*/ 29 h 102"/>
                <a:gd name="T6" fmla="*/ 24 w 139"/>
                <a:gd name="T7" fmla="*/ 45 h 102"/>
                <a:gd name="T8" fmla="*/ 28 w 139"/>
                <a:gd name="T9" fmla="*/ 32 h 102"/>
                <a:gd name="T10" fmla="*/ 41 w 139"/>
                <a:gd name="T11" fmla="*/ 21 h 102"/>
                <a:gd name="T12" fmla="*/ 63 w 139"/>
                <a:gd name="T13" fmla="*/ 24 h 102"/>
                <a:gd name="T14" fmla="*/ 66 w 139"/>
                <a:gd name="T15" fmla="*/ 26 h 102"/>
                <a:gd name="T16" fmla="*/ 66 w 139"/>
                <a:gd name="T17" fmla="*/ 23 h 102"/>
                <a:gd name="T18" fmla="*/ 84 w 139"/>
                <a:gd name="T19" fmla="*/ 3 h 102"/>
                <a:gd name="T20" fmla="*/ 102 w 139"/>
                <a:gd name="T21" fmla="*/ 5 h 102"/>
                <a:gd name="T22" fmla="*/ 113 w 139"/>
                <a:gd name="T23" fmla="*/ 21 h 102"/>
                <a:gd name="T24" fmla="*/ 122 w 139"/>
                <a:gd name="T25" fmla="*/ 44 h 102"/>
                <a:gd name="T26" fmla="*/ 127 w 139"/>
                <a:gd name="T27" fmla="*/ 54 h 102"/>
                <a:gd name="T28" fmla="*/ 138 w 139"/>
                <a:gd name="T29" fmla="*/ 54 h 102"/>
                <a:gd name="T30" fmla="*/ 139 w 139"/>
                <a:gd name="T31" fmla="*/ 57 h 102"/>
                <a:gd name="T32" fmla="*/ 109 w 139"/>
                <a:gd name="T33" fmla="*/ 69 h 102"/>
                <a:gd name="T34" fmla="*/ 108 w 139"/>
                <a:gd name="T35" fmla="*/ 66 h 102"/>
                <a:gd name="T36" fmla="*/ 115 w 139"/>
                <a:gd name="T37" fmla="*/ 58 h 102"/>
                <a:gd name="T38" fmla="*/ 113 w 139"/>
                <a:gd name="T39" fmla="*/ 47 h 102"/>
                <a:gd name="T40" fmla="*/ 104 w 139"/>
                <a:gd name="T41" fmla="*/ 24 h 102"/>
                <a:gd name="T42" fmla="*/ 97 w 139"/>
                <a:gd name="T43" fmla="*/ 13 h 102"/>
                <a:gd name="T44" fmla="*/ 85 w 139"/>
                <a:gd name="T45" fmla="*/ 10 h 102"/>
                <a:gd name="T46" fmla="*/ 82 w 139"/>
                <a:gd name="T47" fmla="*/ 11 h 102"/>
                <a:gd name="T48" fmla="*/ 73 w 139"/>
                <a:gd name="T49" fmla="*/ 19 h 102"/>
                <a:gd name="T50" fmla="*/ 70 w 139"/>
                <a:gd name="T51" fmla="*/ 31 h 102"/>
                <a:gd name="T52" fmla="*/ 73 w 139"/>
                <a:gd name="T53" fmla="*/ 44 h 102"/>
                <a:gd name="T54" fmla="*/ 79 w 139"/>
                <a:gd name="T55" fmla="*/ 60 h 102"/>
                <a:gd name="T56" fmla="*/ 96 w 139"/>
                <a:gd name="T57" fmla="*/ 71 h 102"/>
                <a:gd name="T58" fmla="*/ 97 w 139"/>
                <a:gd name="T59" fmla="*/ 74 h 102"/>
                <a:gd name="T60" fmla="*/ 68 w 139"/>
                <a:gd name="T61" fmla="*/ 85 h 102"/>
                <a:gd name="T62" fmla="*/ 66 w 139"/>
                <a:gd name="T63" fmla="*/ 83 h 102"/>
                <a:gd name="T64" fmla="*/ 70 w 139"/>
                <a:gd name="T65" fmla="*/ 81 h 102"/>
                <a:gd name="T66" fmla="*/ 73 w 139"/>
                <a:gd name="T67" fmla="*/ 72 h 102"/>
                <a:gd name="T68" fmla="*/ 71 w 139"/>
                <a:gd name="T69" fmla="*/ 63 h 102"/>
                <a:gd name="T70" fmla="*/ 61 w 139"/>
                <a:gd name="T71" fmla="*/ 38 h 102"/>
                <a:gd name="T72" fmla="*/ 41 w 139"/>
                <a:gd name="T73" fmla="*/ 27 h 102"/>
                <a:gd name="T74" fmla="*/ 31 w 139"/>
                <a:gd name="T75" fmla="*/ 35 h 102"/>
                <a:gd name="T76" fmla="*/ 28 w 139"/>
                <a:gd name="T77" fmla="*/ 47 h 102"/>
                <a:gd name="T78" fmla="*/ 32 w 139"/>
                <a:gd name="T79" fmla="*/ 62 h 102"/>
                <a:gd name="T80" fmla="*/ 38 w 139"/>
                <a:gd name="T81" fmla="*/ 77 h 102"/>
                <a:gd name="T82" fmla="*/ 43 w 139"/>
                <a:gd name="T83" fmla="*/ 86 h 102"/>
                <a:gd name="T84" fmla="*/ 54 w 139"/>
                <a:gd name="T85" fmla="*/ 88 h 102"/>
                <a:gd name="T86" fmla="*/ 55 w 139"/>
                <a:gd name="T87" fmla="*/ 90 h 102"/>
                <a:gd name="T88" fmla="*/ 25 w 139"/>
                <a:gd name="T89" fmla="*/ 102 h 102"/>
                <a:gd name="T90" fmla="*/ 24 w 139"/>
                <a:gd name="T91" fmla="*/ 99 h 102"/>
                <a:gd name="T92" fmla="*/ 29 w 139"/>
                <a:gd name="T93" fmla="*/ 80 h 102"/>
                <a:gd name="T94" fmla="*/ 17 w 139"/>
                <a:gd name="T95" fmla="*/ 51 h 102"/>
                <a:gd name="T96" fmla="*/ 12 w 139"/>
                <a:gd name="T97" fmla="*/ 42 h 102"/>
                <a:gd name="T98" fmla="*/ 1 w 139"/>
                <a:gd name="T99" fmla="*/ 4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9" h="102">
                  <a:moveTo>
                    <a:pt x="1" y="41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39"/>
                    <a:pt x="26" y="35"/>
                    <a:pt x="28" y="32"/>
                  </a:cubicBezTo>
                  <a:cubicBezTo>
                    <a:pt x="31" y="27"/>
                    <a:pt x="35" y="23"/>
                    <a:pt x="41" y="21"/>
                  </a:cubicBezTo>
                  <a:cubicBezTo>
                    <a:pt x="49" y="17"/>
                    <a:pt x="56" y="18"/>
                    <a:pt x="63" y="2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9" y="13"/>
                    <a:pt x="75" y="7"/>
                    <a:pt x="84" y="3"/>
                  </a:cubicBezTo>
                  <a:cubicBezTo>
                    <a:pt x="91" y="0"/>
                    <a:pt x="97" y="1"/>
                    <a:pt x="102" y="5"/>
                  </a:cubicBezTo>
                  <a:cubicBezTo>
                    <a:pt x="106" y="8"/>
                    <a:pt x="110" y="14"/>
                    <a:pt x="113" y="21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4" y="49"/>
                    <a:pt x="126" y="52"/>
                    <a:pt x="127" y="54"/>
                  </a:cubicBezTo>
                  <a:cubicBezTo>
                    <a:pt x="130" y="56"/>
                    <a:pt x="134" y="56"/>
                    <a:pt x="138" y="54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12" y="65"/>
                    <a:pt x="115" y="62"/>
                    <a:pt x="115" y="58"/>
                  </a:cubicBezTo>
                  <a:cubicBezTo>
                    <a:pt x="115" y="55"/>
                    <a:pt x="114" y="52"/>
                    <a:pt x="113" y="47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2" y="19"/>
                    <a:pt x="100" y="15"/>
                    <a:pt x="97" y="13"/>
                  </a:cubicBezTo>
                  <a:cubicBezTo>
                    <a:pt x="94" y="10"/>
                    <a:pt x="90" y="9"/>
                    <a:pt x="85" y="10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78" y="13"/>
                    <a:pt x="75" y="15"/>
                    <a:pt x="73" y="19"/>
                  </a:cubicBezTo>
                  <a:cubicBezTo>
                    <a:pt x="71" y="23"/>
                    <a:pt x="70" y="27"/>
                    <a:pt x="70" y="31"/>
                  </a:cubicBezTo>
                  <a:cubicBezTo>
                    <a:pt x="70" y="35"/>
                    <a:pt x="71" y="40"/>
                    <a:pt x="73" y="44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3" y="70"/>
                    <a:pt x="89" y="74"/>
                    <a:pt x="96" y="71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8" y="82"/>
                    <a:pt x="69" y="81"/>
                    <a:pt x="70" y="81"/>
                  </a:cubicBezTo>
                  <a:cubicBezTo>
                    <a:pt x="72" y="79"/>
                    <a:pt x="73" y="76"/>
                    <a:pt x="73" y="72"/>
                  </a:cubicBezTo>
                  <a:cubicBezTo>
                    <a:pt x="73" y="70"/>
                    <a:pt x="72" y="67"/>
                    <a:pt x="71" y="63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7" y="27"/>
                    <a:pt x="50" y="24"/>
                    <a:pt x="41" y="27"/>
                  </a:cubicBezTo>
                  <a:cubicBezTo>
                    <a:pt x="37" y="29"/>
                    <a:pt x="34" y="31"/>
                    <a:pt x="31" y="35"/>
                  </a:cubicBezTo>
                  <a:cubicBezTo>
                    <a:pt x="29" y="39"/>
                    <a:pt x="28" y="43"/>
                    <a:pt x="28" y="47"/>
                  </a:cubicBezTo>
                  <a:cubicBezTo>
                    <a:pt x="28" y="51"/>
                    <a:pt x="29" y="56"/>
                    <a:pt x="32" y="62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82"/>
                    <a:pt x="41" y="85"/>
                    <a:pt x="43" y="86"/>
                  </a:cubicBezTo>
                  <a:cubicBezTo>
                    <a:pt x="46" y="88"/>
                    <a:pt x="49" y="89"/>
                    <a:pt x="54" y="88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31" y="96"/>
                    <a:pt x="33" y="90"/>
                    <a:pt x="29" y="8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46"/>
                    <a:pt x="14" y="43"/>
                    <a:pt x="12" y="42"/>
                  </a:cubicBezTo>
                  <a:cubicBezTo>
                    <a:pt x="9" y="40"/>
                    <a:pt x="6" y="40"/>
                    <a:pt x="1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2"/>
            <p:cNvSpPr>
              <a:spLocks noEditPoints="1"/>
            </p:cNvSpPr>
            <p:nvPr/>
          </p:nvSpPr>
          <p:spPr bwMode="auto">
            <a:xfrm>
              <a:off x="6775451" y="4522787"/>
              <a:ext cx="258763" cy="271463"/>
            </a:xfrm>
            <a:custGeom>
              <a:avLst/>
              <a:gdLst>
                <a:gd name="T0" fmla="*/ 54 w 69"/>
                <a:gd name="T1" fmla="*/ 15 h 72"/>
                <a:gd name="T2" fmla="*/ 17 w 69"/>
                <a:gd name="T3" fmla="*/ 47 h 72"/>
                <a:gd name="T4" fmla="*/ 17 w 69"/>
                <a:gd name="T5" fmla="*/ 47 h 72"/>
                <a:gd name="T6" fmla="*/ 35 w 69"/>
                <a:gd name="T7" fmla="*/ 60 h 72"/>
                <a:gd name="T8" fmla="*/ 55 w 69"/>
                <a:gd name="T9" fmla="*/ 56 h 72"/>
                <a:gd name="T10" fmla="*/ 62 w 69"/>
                <a:gd name="T11" fmla="*/ 46 h 72"/>
                <a:gd name="T12" fmla="*/ 65 w 69"/>
                <a:gd name="T13" fmla="*/ 34 h 72"/>
                <a:gd name="T14" fmla="*/ 69 w 69"/>
                <a:gd name="T15" fmla="*/ 35 h 72"/>
                <a:gd name="T16" fmla="*/ 57 w 69"/>
                <a:gd name="T17" fmla="*/ 63 h 72"/>
                <a:gd name="T18" fmla="*/ 33 w 69"/>
                <a:gd name="T19" fmla="*/ 70 h 72"/>
                <a:gd name="T20" fmla="*/ 11 w 69"/>
                <a:gd name="T21" fmla="*/ 56 h 72"/>
                <a:gd name="T22" fmla="*/ 0 w 69"/>
                <a:gd name="T23" fmla="*/ 32 h 72"/>
                <a:gd name="T24" fmla="*/ 10 w 69"/>
                <a:gd name="T25" fmla="*/ 8 h 72"/>
                <a:gd name="T26" fmla="*/ 33 w 69"/>
                <a:gd name="T27" fmla="*/ 1 h 72"/>
                <a:gd name="T28" fmla="*/ 53 w 69"/>
                <a:gd name="T29" fmla="*/ 14 h 72"/>
                <a:gd name="T30" fmla="*/ 54 w 69"/>
                <a:gd name="T31" fmla="*/ 15 h 72"/>
                <a:gd name="T32" fmla="*/ 13 w 69"/>
                <a:gd name="T33" fmla="*/ 11 h 72"/>
                <a:gd name="T34" fmla="*/ 7 w 69"/>
                <a:gd name="T35" fmla="*/ 27 h 72"/>
                <a:gd name="T36" fmla="*/ 14 w 69"/>
                <a:gd name="T37" fmla="*/ 42 h 72"/>
                <a:gd name="T38" fmla="*/ 38 w 69"/>
                <a:gd name="T39" fmla="*/ 22 h 72"/>
                <a:gd name="T40" fmla="*/ 38 w 69"/>
                <a:gd name="T41" fmla="*/ 14 h 72"/>
                <a:gd name="T42" fmla="*/ 26 w 69"/>
                <a:gd name="T43" fmla="*/ 7 h 72"/>
                <a:gd name="T44" fmla="*/ 13 w 69"/>
                <a:gd name="T45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72">
                  <a:moveTo>
                    <a:pt x="54" y="15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2" y="54"/>
                    <a:pt x="28" y="58"/>
                    <a:pt x="35" y="60"/>
                  </a:cubicBezTo>
                  <a:cubicBezTo>
                    <a:pt x="42" y="63"/>
                    <a:pt x="49" y="61"/>
                    <a:pt x="55" y="56"/>
                  </a:cubicBezTo>
                  <a:cubicBezTo>
                    <a:pt x="58" y="54"/>
                    <a:pt x="61" y="50"/>
                    <a:pt x="62" y="46"/>
                  </a:cubicBezTo>
                  <a:cubicBezTo>
                    <a:pt x="63" y="44"/>
                    <a:pt x="64" y="40"/>
                    <a:pt x="65" y="34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47"/>
                    <a:pt x="65" y="56"/>
                    <a:pt x="57" y="63"/>
                  </a:cubicBezTo>
                  <a:cubicBezTo>
                    <a:pt x="50" y="69"/>
                    <a:pt x="42" y="72"/>
                    <a:pt x="33" y="70"/>
                  </a:cubicBezTo>
                  <a:cubicBezTo>
                    <a:pt x="25" y="68"/>
                    <a:pt x="17" y="64"/>
                    <a:pt x="11" y="56"/>
                  </a:cubicBezTo>
                  <a:cubicBezTo>
                    <a:pt x="4" y="49"/>
                    <a:pt x="1" y="40"/>
                    <a:pt x="0" y="32"/>
                  </a:cubicBezTo>
                  <a:cubicBezTo>
                    <a:pt x="0" y="22"/>
                    <a:pt x="3" y="14"/>
                    <a:pt x="10" y="8"/>
                  </a:cubicBezTo>
                  <a:cubicBezTo>
                    <a:pt x="17" y="2"/>
                    <a:pt x="25" y="0"/>
                    <a:pt x="33" y="1"/>
                  </a:cubicBezTo>
                  <a:cubicBezTo>
                    <a:pt x="40" y="3"/>
                    <a:pt x="47" y="7"/>
                    <a:pt x="53" y="14"/>
                  </a:cubicBezTo>
                  <a:cubicBezTo>
                    <a:pt x="54" y="15"/>
                    <a:pt x="54" y="15"/>
                    <a:pt x="54" y="15"/>
                  </a:cubicBezTo>
                  <a:moveTo>
                    <a:pt x="13" y="11"/>
                  </a:moveTo>
                  <a:cubicBezTo>
                    <a:pt x="9" y="15"/>
                    <a:pt x="7" y="20"/>
                    <a:pt x="7" y="27"/>
                  </a:cubicBezTo>
                  <a:cubicBezTo>
                    <a:pt x="7" y="32"/>
                    <a:pt x="10" y="38"/>
                    <a:pt x="14" y="4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40" y="20"/>
                    <a:pt x="40" y="17"/>
                    <a:pt x="38" y="14"/>
                  </a:cubicBezTo>
                  <a:cubicBezTo>
                    <a:pt x="35" y="10"/>
                    <a:pt x="31" y="8"/>
                    <a:pt x="26" y="7"/>
                  </a:cubicBezTo>
                  <a:cubicBezTo>
                    <a:pt x="21" y="7"/>
                    <a:pt x="17" y="8"/>
                    <a:pt x="13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3"/>
            <p:cNvSpPr>
              <a:spLocks/>
            </p:cNvSpPr>
            <p:nvPr/>
          </p:nvSpPr>
          <p:spPr bwMode="auto">
            <a:xfrm>
              <a:off x="6891338" y="4368800"/>
              <a:ext cx="304800" cy="230188"/>
            </a:xfrm>
            <a:custGeom>
              <a:avLst/>
              <a:gdLst>
                <a:gd name="T0" fmla="*/ 21 w 81"/>
                <a:gd name="T1" fmla="*/ 15 h 61"/>
                <a:gd name="T2" fmla="*/ 59 w 81"/>
                <a:gd name="T3" fmla="*/ 47 h 61"/>
                <a:gd name="T4" fmla="*/ 67 w 81"/>
                <a:gd name="T5" fmla="*/ 51 h 61"/>
                <a:gd name="T6" fmla="*/ 75 w 81"/>
                <a:gd name="T7" fmla="*/ 45 h 61"/>
                <a:gd name="T8" fmla="*/ 78 w 81"/>
                <a:gd name="T9" fmla="*/ 41 h 61"/>
                <a:gd name="T10" fmla="*/ 81 w 81"/>
                <a:gd name="T11" fmla="*/ 43 h 61"/>
                <a:gd name="T12" fmla="*/ 73 w 81"/>
                <a:gd name="T13" fmla="*/ 56 h 61"/>
                <a:gd name="T14" fmla="*/ 64 w 81"/>
                <a:gd name="T15" fmla="*/ 61 h 61"/>
                <a:gd name="T16" fmla="*/ 54 w 81"/>
                <a:gd name="T17" fmla="*/ 55 h 61"/>
                <a:gd name="T18" fmla="*/ 15 w 81"/>
                <a:gd name="T19" fmla="*/ 23 h 61"/>
                <a:gd name="T20" fmla="*/ 8 w 81"/>
                <a:gd name="T21" fmla="*/ 32 h 61"/>
                <a:gd name="T22" fmla="*/ 5 w 81"/>
                <a:gd name="T23" fmla="*/ 29 h 61"/>
                <a:gd name="T24" fmla="*/ 0 w 81"/>
                <a:gd name="T25" fmla="*/ 3 h 61"/>
                <a:gd name="T26" fmla="*/ 2 w 81"/>
                <a:gd name="T27" fmla="*/ 0 h 61"/>
                <a:gd name="T28" fmla="*/ 18 w 81"/>
                <a:gd name="T29" fmla="*/ 13 h 61"/>
                <a:gd name="T30" fmla="*/ 29 w 81"/>
                <a:gd name="T31" fmla="*/ 0 h 61"/>
                <a:gd name="T32" fmla="*/ 32 w 81"/>
                <a:gd name="T33" fmla="*/ 3 h 61"/>
                <a:gd name="T34" fmla="*/ 21 w 81"/>
                <a:gd name="T35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61">
                  <a:moveTo>
                    <a:pt x="21" y="15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63" y="50"/>
                    <a:pt x="66" y="51"/>
                    <a:pt x="67" y="51"/>
                  </a:cubicBezTo>
                  <a:cubicBezTo>
                    <a:pt x="69" y="50"/>
                    <a:pt x="72" y="49"/>
                    <a:pt x="75" y="45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79" y="48"/>
                    <a:pt x="76" y="52"/>
                    <a:pt x="73" y="56"/>
                  </a:cubicBezTo>
                  <a:cubicBezTo>
                    <a:pt x="70" y="59"/>
                    <a:pt x="67" y="61"/>
                    <a:pt x="64" y="61"/>
                  </a:cubicBezTo>
                  <a:cubicBezTo>
                    <a:pt x="62" y="60"/>
                    <a:pt x="58" y="58"/>
                    <a:pt x="54" y="5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12" y="21"/>
                    <a:pt x="11" y="1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1" y="15"/>
                    <a:pt x="21" y="15"/>
                    <a:pt x="21" y="1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4"/>
            <p:cNvSpPr>
              <a:spLocks noEditPoints="1"/>
            </p:cNvSpPr>
            <p:nvPr/>
          </p:nvSpPr>
          <p:spPr bwMode="auto">
            <a:xfrm>
              <a:off x="7034213" y="4200525"/>
              <a:ext cx="277813" cy="250825"/>
            </a:xfrm>
            <a:custGeom>
              <a:avLst/>
              <a:gdLst>
                <a:gd name="T0" fmla="*/ 49 w 74"/>
                <a:gd name="T1" fmla="*/ 7 h 67"/>
                <a:gd name="T2" fmla="*/ 25 w 74"/>
                <a:gd name="T3" fmla="*/ 49 h 67"/>
                <a:gd name="T4" fmla="*/ 26 w 74"/>
                <a:gd name="T5" fmla="*/ 49 h 67"/>
                <a:gd name="T6" fmla="*/ 47 w 74"/>
                <a:gd name="T7" fmla="*/ 55 h 67"/>
                <a:gd name="T8" fmla="*/ 65 w 74"/>
                <a:gd name="T9" fmla="*/ 45 h 67"/>
                <a:gd name="T10" fmla="*/ 68 w 74"/>
                <a:gd name="T11" fmla="*/ 33 h 67"/>
                <a:gd name="T12" fmla="*/ 66 w 74"/>
                <a:gd name="T13" fmla="*/ 20 h 67"/>
                <a:gd name="T14" fmla="*/ 70 w 74"/>
                <a:gd name="T15" fmla="*/ 20 h 67"/>
                <a:gd name="T16" fmla="*/ 69 w 74"/>
                <a:gd name="T17" fmla="*/ 50 h 67"/>
                <a:gd name="T18" fmla="*/ 48 w 74"/>
                <a:gd name="T19" fmla="*/ 65 h 67"/>
                <a:gd name="T20" fmla="*/ 23 w 74"/>
                <a:gd name="T21" fmla="*/ 60 h 67"/>
                <a:gd name="T22" fmla="*/ 4 w 74"/>
                <a:gd name="T23" fmla="*/ 41 h 67"/>
                <a:gd name="T24" fmla="*/ 6 w 74"/>
                <a:gd name="T25" fmla="*/ 15 h 67"/>
                <a:gd name="T26" fmla="*/ 24 w 74"/>
                <a:gd name="T27" fmla="*/ 1 h 67"/>
                <a:gd name="T28" fmla="*/ 48 w 74"/>
                <a:gd name="T29" fmla="*/ 6 h 67"/>
                <a:gd name="T30" fmla="*/ 49 w 74"/>
                <a:gd name="T31" fmla="*/ 7 h 67"/>
                <a:gd name="T32" fmla="*/ 9 w 74"/>
                <a:gd name="T33" fmla="*/ 17 h 67"/>
                <a:gd name="T34" fmla="*/ 9 w 74"/>
                <a:gd name="T35" fmla="*/ 33 h 67"/>
                <a:gd name="T36" fmla="*/ 21 w 74"/>
                <a:gd name="T37" fmla="*/ 46 h 67"/>
                <a:gd name="T38" fmla="*/ 36 w 74"/>
                <a:gd name="T39" fmla="*/ 18 h 67"/>
                <a:gd name="T40" fmla="*/ 34 w 74"/>
                <a:gd name="T41" fmla="*/ 11 h 67"/>
                <a:gd name="T42" fmla="*/ 20 w 74"/>
                <a:gd name="T43" fmla="*/ 9 h 67"/>
                <a:gd name="T44" fmla="*/ 9 w 74"/>
                <a:gd name="T45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67">
                  <a:moveTo>
                    <a:pt x="49" y="7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33" y="54"/>
                    <a:pt x="40" y="56"/>
                    <a:pt x="47" y="55"/>
                  </a:cubicBezTo>
                  <a:cubicBezTo>
                    <a:pt x="55" y="55"/>
                    <a:pt x="61" y="52"/>
                    <a:pt x="65" y="45"/>
                  </a:cubicBezTo>
                  <a:cubicBezTo>
                    <a:pt x="67" y="41"/>
                    <a:pt x="68" y="37"/>
                    <a:pt x="68" y="33"/>
                  </a:cubicBezTo>
                  <a:cubicBezTo>
                    <a:pt x="68" y="30"/>
                    <a:pt x="67" y="26"/>
                    <a:pt x="66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4" y="31"/>
                    <a:pt x="74" y="41"/>
                    <a:pt x="69" y="50"/>
                  </a:cubicBezTo>
                  <a:cubicBezTo>
                    <a:pt x="64" y="59"/>
                    <a:pt x="57" y="64"/>
                    <a:pt x="48" y="65"/>
                  </a:cubicBezTo>
                  <a:cubicBezTo>
                    <a:pt x="40" y="67"/>
                    <a:pt x="32" y="65"/>
                    <a:pt x="23" y="60"/>
                  </a:cubicBezTo>
                  <a:cubicBezTo>
                    <a:pt x="14" y="55"/>
                    <a:pt x="8" y="48"/>
                    <a:pt x="4" y="41"/>
                  </a:cubicBezTo>
                  <a:cubicBezTo>
                    <a:pt x="0" y="32"/>
                    <a:pt x="1" y="23"/>
                    <a:pt x="6" y="15"/>
                  </a:cubicBezTo>
                  <a:cubicBezTo>
                    <a:pt x="10" y="7"/>
                    <a:pt x="16" y="2"/>
                    <a:pt x="24" y="1"/>
                  </a:cubicBezTo>
                  <a:cubicBezTo>
                    <a:pt x="32" y="0"/>
                    <a:pt x="40" y="1"/>
                    <a:pt x="48" y="6"/>
                  </a:cubicBezTo>
                  <a:cubicBezTo>
                    <a:pt x="49" y="7"/>
                    <a:pt x="49" y="7"/>
                    <a:pt x="49" y="7"/>
                  </a:cubicBezTo>
                  <a:moveTo>
                    <a:pt x="9" y="17"/>
                  </a:moveTo>
                  <a:cubicBezTo>
                    <a:pt x="6" y="22"/>
                    <a:pt x="6" y="27"/>
                    <a:pt x="9" y="33"/>
                  </a:cubicBezTo>
                  <a:cubicBezTo>
                    <a:pt x="12" y="39"/>
                    <a:pt x="15" y="43"/>
                    <a:pt x="21" y="4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8" y="15"/>
                    <a:pt x="37" y="13"/>
                    <a:pt x="34" y="11"/>
                  </a:cubicBezTo>
                  <a:cubicBezTo>
                    <a:pt x="29" y="9"/>
                    <a:pt x="25" y="8"/>
                    <a:pt x="20" y="9"/>
                  </a:cubicBezTo>
                  <a:cubicBezTo>
                    <a:pt x="15" y="10"/>
                    <a:pt x="12" y="12"/>
                    <a:pt x="9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5"/>
            <p:cNvSpPr>
              <a:spLocks/>
            </p:cNvSpPr>
            <p:nvPr/>
          </p:nvSpPr>
          <p:spPr bwMode="auto">
            <a:xfrm>
              <a:off x="7124701" y="3967162"/>
              <a:ext cx="282575" cy="247650"/>
            </a:xfrm>
            <a:custGeom>
              <a:avLst/>
              <a:gdLst>
                <a:gd name="T0" fmla="*/ 33 w 75"/>
                <a:gd name="T1" fmla="*/ 10 h 66"/>
                <a:gd name="T2" fmla="*/ 24 w 75"/>
                <a:gd name="T3" fmla="*/ 10 h 66"/>
                <a:gd name="T4" fmla="*/ 17 w 75"/>
                <a:gd name="T5" fmla="*/ 16 h 66"/>
                <a:gd name="T6" fmla="*/ 23 w 75"/>
                <a:gd name="T7" fmla="*/ 30 h 66"/>
                <a:gd name="T8" fmla="*/ 37 w 75"/>
                <a:gd name="T9" fmla="*/ 37 h 66"/>
                <a:gd name="T10" fmla="*/ 51 w 75"/>
                <a:gd name="T11" fmla="*/ 41 h 66"/>
                <a:gd name="T12" fmla="*/ 64 w 75"/>
                <a:gd name="T13" fmla="*/ 43 h 66"/>
                <a:gd name="T14" fmla="*/ 72 w 75"/>
                <a:gd name="T15" fmla="*/ 33 h 66"/>
                <a:gd name="T16" fmla="*/ 75 w 75"/>
                <a:gd name="T17" fmla="*/ 34 h 66"/>
                <a:gd name="T18" fmla="*/ 65 w 75"/>
                <a:gd name="T19" fmla="*/ 66 h 66"/>
                <a:gd name="T20" fmla="*/ 62 w 75"/>
                <a:gd name="T21" fmla="*/ 66 h 66"/>
                <a:gd name="T22" fmla="*/ 59 w 75"/>
                <a:gd name="T23" fmla="*/ 54 h 66"/>
                <a:gd name="T24" fmla="*/ 48 w 75"/>
                <a:gd name="T25" fmla="*/ 49 h 66"/>
                <a:gd name="T26" fmla="*/ 19 w 75"/>
                <a:gd name="T27" fmla="*/ 40 h 66"/>
                <a:gd name="T28" fmla="*/ 9 w 75"/>
                <a:gd name="T29" fmla="*/ 39 h 66"/>
                <a:gd name="T30" fmla="*/ 2 w 75"/>
                <a:gd name="T31" fmla="*/ 46 h 66"/>
                <a:gd name="T32" fmla="*/ 0 w 75"/>
                <a:gd name="T33" fmla="*/ 46 h 66"/>
                <a:gd name="T34" fmla="*/ 4 w 75"/>
                <a:gd name="T35" fmla="*/ 26 h 66"/>
                <a:gd name="T36" fmla="*/ 20 w 75"/>
                <a:gd name="T37" fmla="*/ 32 h 66"/>
                <a:gd name="T38" fmla="*/ 13 w 75"/>
                <a:gd name="T39" fmla="*/ 24 h 66"/>
                <a:gd name="T40" fmla="*/ 10 w 75"/>
                <a:gd name="T41" fmla="*/ 15 h 66"/>
                <a:gd name="T42" fmla="*/ 11 w 75"/>
                <a:gd name="T43" fmla="*/ 7 h 66"/>
                <a:gd name="T44" fmla="*/ 12 w 75"/>
                <a:gd name="T45" fmla="*/ 0 h 66"/>
                <a:gd name="T46" fmla="*/ 34 w 75"/>
                <a:gd name="T47" fmla="*/ 7 h 66"/>
                <a:gd name="T48" fmla="*/ 33 w 75"/>
                <a:gd name="T4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66">
                  <a:moveTo>
                    <a:pt x="33" y="10"/>
                  </a:moveTo>
                  <a:cubicBezTo>
                    <a:pt x="30" y="9"/>
                    <a:pt x="26" y="9"/>
                    <a:pt x="24" y="10"/>
                  </a:cubicBezTo>
                  <a:cubicBezTo>
                    <a:pt x="20" y="11"/>
                    <a:pt x="18" y="13"/>
                    <a:pt x="17" y="16"/>
                  </a:cubicBezTo>
                  <a:cubicBezTo>
                    <a:pt x="15" y="21"/>
                    <a:pt x="17" y="25"/>
                    <a:pt x="23" y="30"/>
                  </a:cubicBezTo>
                  <a:cubicBezTo>
                    <a:pt x="26" y="32"/>
                    <a:pt x="31" y="35"/>
                    <a:pt x="3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7" y="43"/>
                    <a:pt x="61" y="43"/>
                    <a:pt x="64" y="43"/>
                  </a:cubicBezTo>
                  <a:cubicBezTo>
                    <a:pt x="68" y="42"/>
                    <a:pt x="71" y="38"/>
                    <a:pt x="72" y="33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61"/>
                    <a:pt x="63" y="57"/>
                    <a:pt x="59" y="54"/>
                  </a:cubicBezTo>
                  <a:cubicBezTo>
                    <a:pt x="57" y="53"/>
                    <a:pt x="54" y="51"/>
                    <a:pt x="48" y="4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" y="39"/>
                    <a:pt x="11" y="38"/>
                    <a:pt x="9" y="39"/>
                  </a:cubicBezTo>
                  <a:cubicBezTo>
                    <a:pt x="6" y="40"/>
                    <a:pt x="4" y="42"/>
                    <a:pt x="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6" y="27"/>
                    <a:pt x="14" y="24"/>
                    <a:pt x="13" y="24"/>
                  </a:cubicBezTo>
                  <a:cubicBezTo>
                    <a:pt x="11" y="20"/>
                    <a:pt x="10" y="17"/>
                    <a:pt x="10" y="15"/>
                  </a:cubicBezTo>
                  <a:cubicBezTo>
                    <a:pt x="10" y="13"/>
                    <a:pt x="10" y="11"/>
                    <a:pt x="11" y="7"/>
                  </a:cubicBezTo>
                  <a:cubicBezTo>
                    <a:pt x="12" y="4"/>
                    <a:pt x="12" y="2"/>
                    <a:pt x="12" y="0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10"/>
                    <a:pt x="33" y="10"/>
                    <a:pt x="33" y="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7"/>
            <p:cNvSpPr>
              <a:spLocks/>
            </p:cNvSpPr>
            <p:nvPr/>
          </p:nvSpPr>
          <p:spPr bwMode="auto">
            <a:xfrm>
              <a:off x="7289801" y="2036762"/>
              <a:ext cx="241300" cy="217488"/>
            </a:xfrm>
            <a:custGeom>
              <a:avLst/>
              <a:gdLst>
                <a:gd name="T0" fmla="*/ 32 w 64"/>
                <a:gd name="T1" fmla="*/ 58 h 58"/>
                <a:gd name="T2" fmla="*/ 0 w 64"/>
                <a:gd name="T3" fmla="*/ 16 h 58"/>
                <a:gd name="T4" fmla="*/ 16 w 64"/>
                <a:gd name="T5" fmla="*/ 0 h 58"/>
                <a:gd name="T6" fmla="*/ 30 w 64"/>
                <a:gd name="T7" fmla="*/ 8 h 58"/>
                <a:gd name="T8" fmla="*/ 32 w 64"/>
                <a:gd name="T9" fmla="*/ 11 h 58"/>
                <a:gd name="T10" fmla="*/ 34 w 64"/>
                <a:gd name="T11" fmla="*/ 8 h 58"/>
                <a:gd name="T12" fmla="*/ 48 w 64"/>
                <a:gd name="T13" fmla="*/ 0 h 58"/>
                <a:gd name="T14" fmla="*/ 59 w 64"/>
                <a:gd name="T15" fmla="*/ 5 h 58"/>
                <a:gd name="T16" fmla="*/ 64 w 64"/>
                <a:gd name="T17" fmla="*/ 16 h 58"/>
                <a:gd name="T18" fmla="*/ 32 w 64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8">
                  <a:moveTo>
                    <a:pt x="32" y="58"/>
                  </a:moveTo>
                  <a:cubicBezTo>
                    <a:pt x="26" y="54"/>
                    <a:pt x="0" y="3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2" y="0"/>
                    <a:pt x="27" y="3"/>
                    <a:pt x="30" y="8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3"/>
                    <a:pt x="42" y="0"/>
                    <a:pt x="48" y="0"/>
                  </a:cubicBezTo>
                  <a:cubicBezTo>
                    <a:pt x="52" y="0"/>
                    <a:pt x="56" y="2"/>
                    <a:pt x="59" y="5"/>
                  </a:cubicBezTo>
                  <a:cubicBezTo>
                    <a:pt x="62" y="8"/>
                    <a:pt x="64" y="12"/>
                    <a:pt x="64" y="16"/>
                  </a:cubicBezTo>
                  <a:cubicBezTo>
                    <a:pt x="64" y="37"/>
                    <a:pt x="37" y="54"/>
                    <a:pt x="32" y="5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8"/>
            <p:cNvSpPr>
              <a:spLocks noEditPoints="1"/>
            </p:cNvSpPr>
            <p:nvPr/>
          </p:nvSpPr>
          <p:spPr bwMode="auto">
            <a:xfrm>
              <a:off x="7283451" y="2028825"/>
              <a:ext cx="254000" cy="233363"/>
            </a:xfrm>
            <a:custGeom>
              <a:avLst/>
              <a:gdLst>
                <a:gd name="T0" fmla="*/ 50 w 68"/>
                <a:gd name="T1" fmla="*/ 4 h 62"/>
                <a:gd name="T2" fmla="*/ 60 w 68"/>
                <a:gd name="T3" fmla="*/ 8 h 62"/>
                <a:gd name="T4" fmla="*/ 64 w 68"/>
                <a:gd name="T5" fmla="*/ 18 h 62"/>
                <a:gd name="T6" fmla="*/ 34 w 68"/>
                <a:gd name="T7" fmla="*/ 57 h 62"/>
                <a:gd name="T8" fmla="*/ 4 w 68"/>
                <a:gd name="T9" fmla="*/ 18 h 62"/>
                <a:gd name="T10" fmla="*/ 18 w 68"/>
                <a:gd name="T11" fmla="*/ 4 h 62"/>
                <a:gd name="T12" fmla="*/ 30 w 68"/>
                <a:gd name="T13" fmla="*/ 11 h 62"/>
                <a:gd name="T14" fmla="*/ 34 w 68"/>
                <a:gd name="T15" fmla="*/ 17 h 62"/>
                <a:gd name="T16" fmla="*/ 37 w 68"/>
                <a:gd name="T17" fmla="*/ 11 h 62"/>
                <a:gd name="T18" fmla="*/ 50 w 68"/>
                <a:gd name="T19" fmla="*/ 4 h 62"/>
                <a:gd name="T20" fmla="*/ 50 w 68"/>
                <a:gd name="T21" fmla="*/ 0 h 62"/>
                <a:gd name="T22" fmla="*/ 34 w 68"/>
                <a:gd name="T23" fmla="*/ 9 h 62"/>
                <a:gd name="T24" fmla="*/ 18 w 68"/>
                <a:gd name="T25" fmla="*/ 0 h 62"/>
                <a:gd name="T26" fmla="*/ 0 w 68"/>
                <a:gd name="T27" fmla="*/ 18 h 62"/>
                <a:gd name="T28" fmla="*/ 34 w 68"/>
                <a:gd name="T29" fmla="*/ 62 h 62"/>
                <a:gd name="T30" fmla="*/ 68 w 68"/>
                <a:gd name="T31" fmla="*/ 18 h 62"/>
                <a:gd name="T32" fmla="*/ 50 w 68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2">
                  <a:moveTo>
                    <a:pt x="50" y="4"/>
                  </a:moveTo>
                  <a:cubicBezTo>
                    <a:pt x="53" y="4"/>
                    <a:pt x="57" y="5"/>
                    <a:pt x="60" y="8"/>
                  </a:cubicBezTo>
                  <a:cubicBezTo>
                    <a:pt x="62" y="11"/>
                    <a:pt x="64" y="14"/>
                    <a:pt x="64" y="18"/>
                  </a:cubicBezTo>
                  <a:cubicBezTo>
                    <a:pt x="64" y="37"/>
                    <a:pt x="41" y="53"/>
                    <a:pt x="34" y="57"/>
                  </a:cubicBezTo>
                  <a:cubicBezTo>
                    <a:pt x="27" y="53"/>
                    <a:pt x="4" y="37"/>
                    <a:pt x="4" y="18"/>
                  </a:cubicBezTo>
                  <a:cubicBezTo>
                    <a:pt x="4" y="10"/>
                    <a:pt x="10" y="4"/>
                    <a:pt x="18" y="4"/>
                  </a:cubicBezTo>
                  <a:cubicBezTo>
                    <a:pt x="23" y="4"/>
                    <a:pt x="28" y="7"/>
                    <a:pt x="30" y="11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0" y="7"/>
                    <a:pt x="45" y="4"/>
                    <a:pt x="50" y="4"/>
                  </a:cubicBezTo>
                  <a:moveTo>
                    <a:pt x="50" y="0"/>
                  </a:moveTo>
                  <a:cubicBezTo>
                    <a:pt x="43" y="0"/>
                    <a:pt x="37" y="4"/>
                    <a:pt x="34" y="9"/>
                  </a:cubicBezTo>
                  <a:cubicBezTo>
                    <a:pt x="31" y="4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8" y="42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9"/>
            <p:cNvSpPr>
              <a:spLocks/>
            </p:cNvSpPr>
            <p:nvPr/>
          </p:nvSpPr>
          <p:spPr bwMode="auto">
            <a:xfrm>
              <a:off x="7297738" y="2044700"/>
              <a:ext cx="225425" cy="198438"/>
            </a:xfrm>
            <a:custGeom>
              <a:avLst/>
              <a:gdLst>
                <a:gd name="T0" fmla="*/ 46 w 60"/>
                <a:gd name="T1" fmla="*/ 0 h 53"/>
                <a:gd name="T2" fmla="*/ 60 w 60"/>
                <a:gd name="T3" fmla="*/ 14 h 53"/>
                <a:gd name="T4" fmla="*/ 30 w 60"/>
                <a:gd name="T5" fmla="*/ 53 h 53"/>
                <a:gd name="T6" fmla="*/ 16 w 60"/>
                <a:gd name="T7" fmla="*/ 42 h 53"/>
                <a:gd name="T8" fmla="*/ 0 w 60"/>
                <a:gd name="T9" fmla="*/ 14 h 53"/>
                <a:gd name="T10" fmla="*/ 14 w 60"/>
                <a:gd name="T11" fmla="*/ 0 h 53"/>
                <a:gd name="T12" fmla="*/ 27 w 60"/>
                <a:gd name="T13" fmla="*/ 7 h 53"/>
                <a:gd name="T14" fmla="*/ 30 w 60"/>
                <a:gd name="T15" fmla="*/ 11 h 53"/>
                <a:gd name="T16" fmla="*/ 33 w 60"/>
                <a:gd name="T17" fmla="*/ 7 h 53"/>
                <a:gd name="T18" fmla="*/ 46 w 60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3">
                  <a:moveTo>
                    <a:pt x="46" y="0"/>
                  </a:moveTo>
                  <a:cubicBezTo>
                    <a:pt x="53" y="0"/>
                    <a:pt x="60" y="6"/>
                    <a:pt x="60" y="14"/>
                  </a:cubicBezTo>
                  <a:cubicBezTo>
                    <a:pt x="60" y="33"/>
                    <a:pt x="37" y="49"/>
                    <a:pt x="30" y="53"/>
                  </a:cubicBezTo>
                  <a:cubicBezTo>
                    <a:pt x="27" y="52"/>
                    <a:pt x="21" y="48"/>
                    <a:pt x="16" y="42"/>
                  </a:cubicBezTo>
                  <a:cubicBezTo>
                    <a:pt x="9" y="36"/>
                    <a:pt x="0" y="25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9" y="0"/>
                    <a:pt x="23" y="2"/>
                    <a:pt x="27" y="7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6" y="2"/>
                    <a:pt x="41" y="0"/>
                    <a:pt x="46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0"/>
            <p:cNvSpPr>
              <a:spLocks/>
            </p:cNvSpPr>
            <p:nvPr/>
          </p:nvSpPr>
          <p:spPr bwMode="auto">
            <a:xfrm>
              <a:off x="7289801" y="2036762"/>
              <a:ext cx="241300" cy="217488"/>
            </a:xfrm>
            <a:custGeom>
              <a:avLst/>
              <a:gdLst>
                <a:gd name="T0" fmla="*/ 48 w 64"/>
                <a:gd name="T1" fmla="*/ 4 h 58"/>
                <a:gd name="T2" fmla="*/ 56 w 64"/>
                <a:gd name="T3" fmla="*/ 8 h 58"/>
                <a:gd name="T4" fmla="*/ 60 w 64"/>
                <a:gd name="T5" fmla="*/ 16 h 58"/>
                <a:gd name="T6" fmla="*/ 48 w 64"/>
                <a:gd name="T7" fmla="*/ 40 h 58"/>
                <a:gd name="T8" fmla="*/ 31 w 64"/>
                <a:gd name="T9" fmla="*/ 54 h 58"/>
                <a:gd name="T10" fmla="*/ 32 w 64"/>
                <a:gd name="T11" fmla="*/ 55 h 58"/>
                <a:gd name="T12" fmla="*/ 33 w 64"/>
                <a:gd name="T13" fmla="*/ 54 h 58"/>
                <a:gd name="T14" fmla="*/ 19 w 64"/>
                <a:gd name="T15" fmla="*/ 43 h 58"/>
                <a:gd name="T16" fmla="*/ 9 w 64"/>
                <a:gd name="T17" fmla="*/ 31 h 58"/>
                <a:gd name="T18" fmla="*/ 4 w 64"/>
                <a:gd name="T19" fmla="*/ 16 h 58"/>
                <a:gd name="T20" fmla="*/ 16 w 64"/>
                <a:gd name="T21" fmla="*/ 4 h 58"/>
                <a:gd name="T22" fmla="*/ 22 w 64"/>
                <a:gd name="T23" fmla="*/ 5 h 58"/>
                <a:gd name="T24" fmla="*/ 27 w 64"/>
                <a:gd name="T25" fmla="*/ 10 h 58"/>
                <a:gd name="T26" fmla="*/ 27 w 64"/>
                <a:gd name="T27" fmla="*/ 10 h 58"/>
                <a:gd name="T28" fmla="*/ 32 w 64"/>
                <a:gd name="T29" fmla="*/ 17 h 58"/>
                <a:gd name="T30" fmla="*/ 37 w 64"/>
                <a:gd name="T31" fmla="*/ 10 h 58"/>
                <a:gd name="T32" fmla="*/ 48 w 64"/>
                <a:gd name="T33" fmla="*/ 4 h 58"/>
                <a:gd name="T34" fmla="*/ 48 w 64"/>
                <a:gd name="T35" fmla="*/ 0 h 58"/>
                <a:gd name="T36" fmla="*/ 34 w 64"/>
                <a:gd name="T37" fmla="*/ 7 h 58"/>
                <a:gd name="T38" fmla="*/ 32 w 64"/>
                <a:gd name="T39" fmla="*/ 10 h 58"/>
                <a:gd name="T40" fmla="*/ 30 w 64"/>
                <a:gd name="T41" fmla="*/ 7 h 58"/>
                <a:gd name="T42" fmla="*/ 29 w 64"/>
                <a:gd name="T43" fmla="*/ 9 h 58"/>
                <a:gd name="T44" fmla="*/ 30 w 64"/>
                <a:gd name="T45" fmla="*/ 7 h 58"/>
                <a:gd name="T46" fmla="*/ 24 w 64"/>
                <a:gd name="T47" fmla="*/ 2 h 58"/>
                <a:gd name="T48" fmla="*/ 16 w 64"/>
                <a:gd name="T49" fmla="*/ 0 h 58"/>
                <a:gd name="T50" fmla="*/ 0 w 64"/>
                <a:gd name="T51" fmla="*/ 16 h 58"/>
                <a:gd name="T52" fmla="*/ 6 w 64"/>
                <a:gd name="T53" fmla="*/ 33 h 58"/>
                <a:gd name="T54" fmla="*/ 16 w 64"/>
                <a:gd name="T55" fmla="*/ 46 h 58"/>
                <a:gd name="T56" fmla="*/ 31 w 64"/>
                <a:gd name="T57" fmla="*/ 57 h 58"/>
                <a:gd name="T58" fmla="*/ 32 w 64"/>
                <a:gd name="T59" fmla="*/ 58 h 58"/>
                <a:gd name="T60" fmla="*/ 33 w 64"/>
                <a:gd name="T61" fmla="*/ 57 h 58"/>
                <a:gd name="T62" fmla="*/ 51 w 64"/>
                <a:gd name="T63" fmla="*/ 42 h 58"/>
                <a:gd name="T64" fmla="*/ 64 w 64"/>
                <a:gd name="T65" fmla="*/ 16 h 58"/>
                <a:gd name="T66" fmla="*/ 48 w 64"/>
                <a:gd name="T67" fmla="*/ 0 h 58"/>
                <a:gd name="T68" fmla="*/ 48 w 64"/>
                <a:gd name="T69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58">
                  <a:moveTo>
                    <a:pt x="48" y="4"/>
                  </a:moveTo>
                  <a:cubicBezTo>
                    <a:pt x="51" y="4"/>
                    <a:pt x="54" y="5"/>
                    <a:pt x="56" y="8"/>
                  </a:cubicBezTo>
                  <a:cubicBezTo>
                    <a:pt x="58" y="10"/>
                    <a:pt x="60" y="13"/>
                    <a:pt x="60" y="16"/>
                  </a:cubicBezTo>
                  <a:cubicBezTo>
                    <a:pt x="60" y="25"/>
                    <a:pt x="54" y="33"/>
                    <a:pt x="48" y="40"/>
                  </a:cubicBezTo>
                  <a:cubicBezTo>
                    <a:pt x="42" y="46"/>
                    <a:pt x="34" y="51"/>
                    <a:pt x="31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0" y="52"/>
                    <a:pt x="25" y="48"/>
                    <a:pt x="19" y="43"/>
                  </a:cubicBezTo>
                  <a:cubicBezTo>
                    <a:pt x="16" y="40"/>
                    <a:pt x="12" y="35"/>
                    <a:pt x="9" y="31"/>
                  </a:cubicBezTo>
                  <a:cubicBezTo>
                    <a:pt x="6" y="26"/>
                    <a:pt x="4" y="21"/>
                    <a:pt x="4" y="16"/>
                  </a:cubicBezTo>
                  <a:cubicBezTo>
                    <a:pt x="4" y="9"/>
                    <a:pt x="10" y="4"/>
                    <a:pt x="16" y="4"/>
                  </a:cubicBezTo>
                  <a:cubicBezTo>
                    <a:pt x="19" y="4"/>
                    <a:pt x="20" y="4"/>
                    <a:pt x="22" y="5"/>
                  </a:cubicBezTo>
                  <a:cubicBezTo>
                    <a:pt x="24" y="6"/>
                    <a:pt x="25" y="8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6"/>
                    <a:pt x="43" y="4"/>
                    <a:pt x="48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37" y="3"/>
                    <a:pt x="34" y="7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5"/>
                    <a:pt x="26" y="3"/>
                    <a:pt x="24" y="2"/>
                  </a:cubicBezTo>
                  <a:cubicBezTo>
                    <a:pt x="22" y="0"/>
                    <a:pt x="19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2" y="28"/>
                    <a:pt x="6" y="33"/>
                  </a:cubicBezTo>
                  <a:cubicBezTo>
                    <a:pt x="9" y="38"/>
                    <a:pt x="13" y="42"/>
                    <a:pt x="16" y="46"/>
                  </a:cubicBezTo>
                  <a:cubicBezTo>
                    <a:pt x="22" y="51"/>
                    <a:pt x="28" y="55"/>
                    <a:pt x="31" y="57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7" y="55"/>
                    <a:pt x="44" y="50"/>
                    <a:pt x="51" y="42"/>
                  </a:cubicBezTo>
                  <a:cubicBezTo>
                    <a:pt x="58" y="35"/>
                    <a:pt x="64" y="26"/>
                    <a:pt x="64" y="16"/>
                  </a:cubicBezTo>
                  <a:cubicBezTo>
                    <a:pt x="64" y="7"/>
                    <a:pt x="56" y="0"/>
                    <a:pt x="48" y="0"/>
                  </a:cubicBezTo>
                  <a:cubicBezTo>
                    <a:pt x="48" y="4"/>
                    <a:pt x="48" y="4"/>
                    <a:pt x="48" y="4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1"/>
            <p:cNvSpPr>
              <a:spLocks/>
            </p:cNvSpPr>
            <p:nvPr/>
          </p:nvSpPr>
          <p:spPr bwMode="auto">
            <a:xfrm>
              <a:off x="6670676" y="1690687"/>
              <a:ext cx="236538" cy="211138"/>
            </a:xfrm>
            <a:custGeom>
              <a:avLst/>
              <a:gdLst>
                <a:gd name="T0" fmla="*/ 31 w 63"/>
                <a:gd name="T1" fmla="*/ 56 h 56"/>
                <a:gd name="T2" fmla="*/ 0 w 63"/>
                <a:gd name="T3" fmla="*/ 15 h 56"/>
                <a:gd name="T4" fmla="*/ 16 w 63"/>
                <a:gd name="T5" fmla="*/ 0 h 56"/>
                <a:gd name="T6" fmla="*/ 29 w 63"/>
                <a:gd name="T7" fmla="*/ 7 h 56"/>
                <a:gd name="T8" fmla="*/ 31 w 63"/>
                <a:gd name="T9" fmla="*/ 11 h 56"/>
                <a:gd name="T10" fmla="*/ 34 w 63"/>
                <a:gd name="T11" fmla="*/ 7 h 56"/>
                <a:gd name="T12" fmla="*/ 47 w 63"/>
                <a:gd name="T13" fmla="*/ 0 h 56"/>
                <a:gd name="T14" fmla="*/ 63 w 63"/>
                <a:gd name="T15" fmla="*/ 15 h 56"/>
                <a:gd name="T16" fmla="*/ 31 w 63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6">
                  <a:moveTo>
                    <a:pt x="31" y="56"/>
                  </a:moveTo>
                  <a:cubicBezTo>
                    <a:pt x="25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2"/>
                    <a:pt x="29" y="7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2"/>
                    <a:pt x="42" y="0"/>
                    <a:pt x="47" y="0"/>
                  </a:cubicBezTo>
                  <a:cubicBezTo>
                    <a:pt x="56" y="0"/>
                    <a:pt x="63" y="7"/>
                    <a:pt x="63" y="15"/>
                  </a:cubicBezTo>
                  <a:cubicBezTo>
                    <a:pt x="63" y="35"/>
                    <a:pt x="37" y="52"/>
                    <a:pt x="31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2"/>
            <p:cNvSpPr>
              <a:spLocks noEditPoints="1"/>
            </p:cNvSpPr>
            <p:nvPr/>
          </p:nvSpPr>
          <p:spPr bwMode="auto">
            <a:xfrm>
              <a:off x="6662738" y="1679575"/>
              <a:ext cx="252413" cy="233363"/>
            </a:xfrm>
            <a:custGeom>
              <a:avLst/>
              <a:gdLst>
                <a:gd name="T0" fmla="*/ 18 w 67"/>
                <a:gd name="T1" fmla="*/ 5 h 62"/>
                <a:gd name="T2" fmla="*/ 29 w 67"/>
                <a:gd name="T3" fmla="*/ 12 h 62"/>
                <a:gd name="T4" fmla="*/ 33 w 67"/>
                <a:gd name="T5" fmla="*/ 19 h 62"/>
                <a:gd name="T6" fmla="*/ 38 w 67"/>
                <a:gd name="T7" fmla="*/ 12 h 62"/>
                <a:gd name="T8" fmla="*/ 49 w 67"/>
                <a:gd name="T9" fmla="*/ 5 h 62"/>
                <a:gd name="T10" fmla="*/ 62 w 67"/>
                <a:gd name="T11" fmla="*/ 18 h 62"/>
                <a:gd name="T12" fmla="*/ 33 w 67"/>
                <a:gd name="T13" fmla="*/ 56 h 62"/>
                <a:gd name="T14" fmla="*/ 5 w 67"/>
                <a:gd name="T15" fmla="*/ 18 h 62"/>
                <a:gd name="T16" fmla="*/ 9 w 67"/>
                <a:gd name="T17" fmla="*/ 9 h 62"/>
                <a:gd name="T18" fmla="*/ 18 w 67"/>
                <a:gd name="T19" fmla="*/ 5 h 62"/>
                <a:gd name="T20" fmla="*/ 18 w 67"/>
                <a:gd name="T21" fmla="*/ 5 h 62"/>
                <a:gd name="T22" fmla="*/ 18 w 67"/>
                <a:gd name="T23" fmla="*/ 0 h 62"/>
                <a:gd name="T24" fmla="*/ 0 w 67"/>
                <a:gd name="T25" fmla="*/ 18 h 62"/>
                <a:gd name="T26" fmla="*/ 33 w 67"/>
                <a:gd name="T27" fmla="*/ 62 h 62"/>
                <a:gd name="T28" fmla="*/ 67 w 67"/>
                <a:gd name="T29" fmla="*/ 18 h 62"/>
                <a:gd name="T30" fmla="*/ 49 w 67"/>
                <a:gd name="T31" fmla="*/ 0 h 62"/>
                <a:gd name="T32" fmla="*/ 33 w 67"/>
                <a:gd name="T33" fmla="*/ 9 h 62"/>
                <a:gd name="T34" fmla="*/ 18 w 67"/>
                <a:gd name="T35" fmla="*/ 0 h 62"/>
                <a:gd name="T36" fmla="*/ 18 w 67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62">
                  <a:moveTo>
                    <a:pt x="18" y="5"/>
                  </a:moveTo>
                  <a:cubicBezTo>
                    <a:pt x="23" y="5"/>
                    <a:pt x="27" y="7"/>
                    <a:pt x="29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4" y="5"/>
                    <a:pt x="49" y="5"/>
                  </a:cubicBezTo>
                  <a:cubicBezTo>
                    <a:pt x="56" y="5"/>
                    <a:pt x="62" y="11"/>
                    <a:pt x="62" y="18"/>
                  </a:cubicBezTo>
                  <a:cubicBezTo>
                    <a:pt x="62" y="36"/>
                    <a:pt x="41" y="51"/>
                    <a:pt x="33" y="56"/>
                  </a:cubicBezTo>
                  <a:cubicBezTo>
                    <a:pt x="26" y="51"/>
                    <a:pt x="5" y="36"/>
                    <a:pt x="5" y="18"/>
                  </a:cubicBezTo>
                  <a:cubicBezTo>
                    <a:pt x="5" y="15"/>
                    <a:pt x="6" y="11"/>
                    <a:pt x="9" y="9"/>
                  </a:cubicBezTo>
                  <a:cubicBezTo>
                    <a:pt x="11" y="6"/>
                    <a:pt x="14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3" y="62"/>
                    <a:pt x="33" y="62"/>
                  </a:cubicBezTo>
                  <a:cubicBezTo>
                    <a:pt x="33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  <a:cubicBezTo>
                    <a:pt x="42" y="0"/>
                    <a:pt x="37" y="4"/>
                    <a:pt x="33" y="9"/>
                  </a:cubicBezTo>
                  <a:cubicBezTo>
                    <a:pt x="30" y="4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3"/>
            <p:cNvSpPr>
              <a:spLocks/>
            </p:cNvSpPr>
            <p:nvPr/>
          </p:nvSpPr>
          <p:spPr bwMode="auto">
            <a:xfrm>
              <a:off x="6689726" y="1770062"/>
              <a:ext cx="198438" cy="112713"/>
            </a:xfrm>
            <a:custGeom>
              <a:avLst/>
              <a:gdLst>
                <a:gd name="T0" fmla="*/ 26 w 53"/>
                <a:gd name="T1" fmla="*/ 30 h 30"/>
                <a:gd name="T2" fmla="*/ 14 w 53"/>
                <a:gd name="T3" fmla="*/ 20 h 30"/>
                <a:gd name="T4" fmla="*/ 0 w 53"/>
                <a:gd name="T5" fmla="*/ 0 h 30"/>
                <a:gd name="T6" fmla="*/ 53 w 53"/>
                <a:gd name="T7" fmla="*/ 0 h 30"/>
                <a:gd name="T8" fmla="*/ 26 w 53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26" y="30"/>
                  </a:moveTo>
                  <a:cubicBezTo>
                    <a:pt x="23" y="28"/>
                    <a:pt x="19" y="25"/>
                    <a:pt x="14" y="20"/>
                  </a:cubicBezTo>
                  <a:cubicBezTo>
                    <a:pt x="9" y="15"/>
                    <a:pt x="2" y="8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9" y="14"/>
                    <a:pt x="33" y="26"/>
                    <a:pt x="26" y="3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4"/>
            <p:cNvSpPr>
              <a:spLocks noEditPoints="1"/>
            </p:cNvSpPr>
            <p:nvPr/>
          </p:nvSpPr>
          <p:spPr bwMode="auto">
            <a:xfrm>
              <a:off x="6678613" y="1758950"/>
              <a:ext cx="220663" cy="134938"/>
            </a:xfrm>
            <a:custGeom>
              <a:avLst/>
              <a:gdLst>
                <a:gd name="T0" fmla="*/ 52 w 59"/>
                <a:gd name="T1" fmla="*/ 5 h 36"/>
                <a:gd name="T2" fmla="*/ 29 w 59"/>
                <a:gd name="T3" fmla="*/ 30 h 36"/>
                <a:gd name="T4" fmla="*/ 19 w 59"/>
                <a:gd name="T5" fmla="*/ 22 h 36"/>
                <a:gd name="T6" fmla="*/ 6 w 59"/>
                <a:gd name="T7" fmla="*/ 5 h 36"/>
                <a:gd name="T8" fmla="*/ 52 w 59"/>
                <a:gd name="T9" fmla="*/ 5 h 36"/>
                <a:gd name="T10" fmla="*/ 59 w 59"/>
                <a:gd name="T11" fmla="*/ 0 h 36"/>
                <a:gd name="T12" fmla="*/ 0 w 59"/>
                <a:gd name="T13" fmla="*/ 0 h 36"/>
                <a:gd name="T14" fmla="*/ 15 w 59"/>
                <a:gd name="T15" fmla="*/ 25 h 36"/>
                <a:gd name="T16" fmla="*/ 29 w 59"/>
                <a:gd name="T17" fmla="*/ 36 h 36"/>
                <a:gd name="T18" fmla="*/ 59 w 59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6">
                  <a:moveTo>
                    <a:pt x="52" y="5"/>
                  </a:moveTo>
                  <a:cubicBezTo>
                    <a:pt x="49" y="15"/>
                    <a:pt x="39" y="24"/>
                    <a:pt x="29" y="30"/>
                  </a:cubicBezTo>
                  <a:cubicBezTo>
                    <a:pt x="27" y="28"/>
                    <a:pt x="23" y="25"/>
                    <a:pt x="19" y="22"/>
                  </a:cubicBezTo>
                  <a:cubicBezTo>
                    <a:pt x="14" y="18"/>
                    <a:pt x="9" y="12"/>
                    <a:pt x="6" y="5"/>
                  </a:cubicBezTo>
                  <a:cubicBezTo>
                    <a:pt x="52" y="5"/>
                    <a:pt x="52" y="5"/>
                    <a:pt x="52" y="5"/>
                  </a:cubicBezTo>
                  <a:moveTo>
                    <a:pt x="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9" y="19"/>
                    <a:pt x="15" y="25"/>
                  </a:cubicBezTo>
                  <a:cubicBezTo>
                    <a:pt x="21" y="31"/>
                    <a:pt x="27" y="34"/>
                    <a:pt x="29" y="36"/>
                  </a:cubicBezTo>
                  <a:cubicBezTo>
                    <a:pt x="36" y="32"/>
                    <a:pt x="57" y="18"/>
                    <a:pt x="5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5"/>
            <p:cNvSpPr>
              <a:spLocks/>
            </p:cNvSpPr>
            <p:nvPr/>
          </p:nvSpPr>
          <p:spPr bwMode="auto">
            <a:xfrm>
              <a:off x="5265738" y="1690687"/>
              <a:ext cx="233363" cy="211138"/>
            </a:xfrm>
            <a:custGeom>
              <a:avLst/>
              <a:gdLst>
                <a:gd name="T0" fmla="*/ 31 w 62"/>
                <a:gd name="T1" fmla="*/ 56 h 56"/>
                <a:gd name="T2" fmla="*/ 0 w 62"/>
                <a:gd name="T3" fmla="*/ 15 h 56"/>
                <a:gd name="T4" fmla="*/ 16 w 62"/>
                <a:gd name="T5" fmla="*/ 0 h 56"/>
                <a:gd name="T6" fmla="*/ 29 w 62"/>
                <a:gd name="T7" fmla="*/ 7 h 56"/>
                <a:gd name="T8" fmla="*/ 31 w 62"/>
                <a:gd name="T9" fmla="*/ 11 h 56"/>
                <a:gd name="T10" fmla="*/ 33 w 62"/>
                <a:gd name="T11" fmla="*/ 7 h 56"/>
                <a:gd name="T12" fmla="*/ 47 w 62"/>
                <a:gd name="T13" fmla="*/ 0 h 56"/>
                <a:gd name="T14" fmla="*/ 62 w 62"/>
                <a:gd name="T15" fmla="*/ 15 h 56"/>
                <a:gd name="T16" fmla="*/ 31 w 62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56">
                  <a:moveTo>
                    <a:pt x="31" y="56"/>
                  </a:moveTo>
                  <a:cubicBezTo>
                    <a:pt x="25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2"/>
                    <a:pt x="29" y="7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6" y="2"/>
                    <a:pt x="41" y="0"/>
                    <a:pt x="47" y="0"/>
                  </a:cubicBezTo>
                  <a:cubicBezTo>
                    <a:pt x="55" y="0"/>
                    <a:pt x="62" y="7"/>
                    <a:pt x="62" y="15"/>
                  </a:cubicBezTo>
                  <a:cubicBezTo>
                    <a:pt x="62" y="35"/>
                    <a:pt x="37" y="52"/>
                    <a:pt x="31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6"/>
            <p:cNvSpPr>
              <a:spLocks noEditPoints="1"/>
            </p:cNvSpPr>
            <p:nvPr/>
          </p:nvSpPr>
          <p:spPr bwMode="auto">
            <a:xfrm>
              <a:off x="5254626" y="1679575"/>
              <a:ext cx="255588" cy="233363"/>
            </a:xfrm>
            <a:custGeom>
              <a:avLst/>
              <a:gdLst>
                <a:gd name="T0" fmla="*/ 19 w 68"/>
                <a:gd name="T1" fmla="*/ 5 h 62"/>
                <a:gd name="T2" fmla="*/ 30 w 68"/>
                <a:gd name="T3" fmla="*/ 12 h 62"/>
                <a:gd name="T4" fmla="*/ 34 w 68"/>
                <a:gd name="T5" fmla="*/ 19 h 62"/>
                <a:gd name="T6" fmla="*/ 38 w 68"/>
                <a:gd name="T7" fmla="*/ 12 h 62"/>
                <a:gd name="T8" fmla="*/ 50 w 68"/>
                <a:gd name="T9" fmla="*/ 5 h 62"/>
                <a:gd name="T10" fmla="*/ 63 w 68"/>
                <a:gd name="T11" fmla="*/ 18 h 62"/>
                <a:gd name="T12" fmla="*/ 34 w 68"/>
                <a:gd name="T13" fmla="*/ 56 h 62"/>
                <a:gd name="T14" fmla="*/ 5 w 68"/>
                <a:gd name="T15" fmla="*/ 18 h 62"/>
                <a:gd name="T16" fmla="*/ 19 w 68"/>
                <a:gd name="T17" fmla="*/ 5 h 62"/>
                <a:gd name="T18" fmla="*/ 19 w 68"/>
                <a:gd name="T19" fmla="*/ 5 h 62"/>
                <a:gd name="T20" fmla="*/ 19 w 68"/>
                <a:gd name="T21" fmla="*/ 0 h 62"/>
                <a:gd name="T22" fmla="*/ 0 w 68"/>
                <a:gd name="T23" fmla="*/ 18 h 62"/>
                <a:gd name="T24" fmla="*/ 34 w 68"/>
                <a:gd name="T25" fmla="*/ 62 h 62"/>
                <a:gd name="T26" fmla="*/ 68 w 68"/>
                <a:gd name="T27" fmla="*/ 18 h 62"/>
                <a:gd name="T28" fmla="*/ 50 w 68"/>
                <a:gd name="T29" fmla="*/ 0 h 62"/>
                <a:gd name="T30" fmla="*/ 34 w 68"/>
                <a:gd name="T31" fmla="*/ 9 h 62"/>
                <a:gd name="T32" fmla="*/ 19 w 68"/>
                <a:gd name="T33" fmla="*/ 0 h 62"/>
                <a:gd name="T34" fmla="*/ 19 w 68"/>
                <a:gd name="T35" fmla="*/ 0 h 62"/>
                <a:gd name="T36" fmla="*/ 19 w 68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62">
                  <a:moveTo>
                    <a:pt x="19" y="5"/>
                  </a:moveTo>
                  <a:cubicBezTo>
                    <a:pt x="23" y="5"/>
                    <a:pt x="27" y="8"/>
                    <a:pt x="30" y="12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1" y="8"/>
                    <a:pt x="45" y="5"/>
                    <a:pt x="50" y="5"/>
                  </a:cubicBezTo>
                  <a:cubicBezTo>
                    <a:pt x="57" y="5"/>
                    <a:pt x="63" y="11"/>
                    <a:pt x="63" y="18"/>
                  </a:cubicBezTo>
                  <a:cubicBezTo>
                    <a:pt x="63" y="36"/>
                    <a:pt x="42" y="51"/>
                    <a:pt x="34" y="56"/>
                  </a:cubicBezTo>
                  <a:cubicBezTo>
                    <a:pt x="27" y="51"/>
                    <a:pt x="5" y="36"/>
                    <a:pt x="5" y="18"/>
                  </a:cubicBezTo>
                  <a:cubicBezTo>
                    <a:pt x="5" y="11"/>
                    <a:pt x="11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19" y="0"/>
                  </a:moveTo>
                  <a:cubicBezTo>
                    <a:pt x="9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8" y="42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ubicBezTo>
                    <a:pt x="43" y="0"/>
                    <a:pt x="37" y="4"/>
                    <a:pt x="34" y="9"/>
                  </a:cubicBezTo>
                  <a:cubicBezTo>
                    <a:pt x="31" y="4"/>
                    <a:pt x="25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7"/>
            <p:cNvSpPr>
              <a:spLocks/>
            </p:cNvSpPr>
            <p:nvPr/>
          </p:nvSpPr>
          <p:spPr bwMode="auto">
            <a:xfrm>
              <a:off x="5348288" y="1860550"/>
              <a:ext cx="68263" cy="22225"/>
            </a:xfrm>
            <a:custGeom>
              <a:avLst/>
              <a:gdLst>
                <a:gd name="T0" fmla="*/ 9 w 18"/>
                <a:gd name="T1" fmla="*/ 6 h 6"/>
                <a:gd name="T2" fmla="*/ 0 w 18"/>
                <a:gd name="T3" fmla="*/ 0 h 6"/>
                <a:gd name="T4" fmla="*/ 18 w 18"/>
                <a:gd name="T5" fmla="*/ 0 h 6"/>
                <a:gd name="T6" fmla="*/ 9 w 18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6">
                  <a:moveTo>
                    <a:pt x="9" y="6"/>
                  </a:moveTo>
                  <a:cubicBezTo>
                    <a:pt x="7" y="5"/>
                    <a:pt x="4" y="3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3"/>
                    <a:pt x="11" y="5"/>
                    <a:pt x="9" y="6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8"/>
            <p:cNvSpPr>
              <a:spLocks noEditPoints="1"/>
            </p:cNvSpPr>
            <p:nvPr/>
          </p:nvSpPr>
          <p:spPr bwMode="auto">
            <a:xfrm>
              <a:off x="5326063" y="1849437"/>
              <a:ext cx="112713" cy="44450"/>
            </a:xfrm>
            <a:custGeom>
              <a:avLst/>
              <a:gdLst>
                <a:gd name="T0" fmla="*/ 17 w 30"/>
                <a:gd name="T1" fmla="*/ 5 h 12"/>
                <a:gd name="T2" fmla="*/ 15 w 30"/>
                <a:gd name="T3" fmla="*/ 6 h 12"/>
                <a:gd name="T4" fmla="*/ 14 w 30"/>
                <a:gd name="T5" fmla="*/ 5 h 12"/>
                <a:gd name="T6" fmla="*/ 17 w 30"/>
                <a:gd name="T7" fmla="*/ 5 h 12"/>
                <a:gd name="T8" fmla="*/ 30 w 30"/>
                <a:gd name="T9" fmla="*/ 0 h 12"/>
                <a:gd name="T10" fmla="*/ 0 w 30"/>
                <a:gd name="T11" fmla="*/ 0 h 12"/>
                <a:gd name="T12" fmla="*/ 1 w 30"/>
                <a:gd name="T13" fmla="*/ 1 h 12"/>
                <a:gd name="T14" fmla="*/ 15 w 30"/>
                <a:gd name="T15" fmla="*/ 12 h 12"/>
                <a:gd name="T16" fmla="*/ 30 w 30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2">
                  <a:moveTo>
                    <a:pt x="17" y="5"/>
                  </a:moveTo>
                  <a:cubicBezTo>
                    <a:pt x="16" y="6"/>
                    <a:pt x="16" y="6"/>
                    <a:pt x="15" y="6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7" y="5"/>
                    <a:pt x="17" y="5"/>
                    <a:pt x="17" y="5"/>
                  </a:cubicBezTo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7"/>
                    <a:pt x="12" y="10"/>
                    <a:pt x="15" y="12"/>
                  </a:cubicBezTo>
                  <a:cubicBezTo>
                    <a:pt x="18" y="10"/>
                    <a:pt x="24" y="6"/>
                    <a:pt x="30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9"/>
            <p:cNvSpPr>
              <a:spLocks/>
            </p:cNvSpPr>
            <p:nvPr/>
          </p:nvSpPr>
          <p:spPr bwMode="auto">
            <a:xfrm>
              <a:off x="5972176" y="1574800"/>
              <a:ext cx="236538" cy="209550"/>
            </a:xfrm>
            <a:custGeom>
              <a:avLst/>
              <a:gdLst>
                <a:gd name="T0" fmla="*/ 32 w 63"/>
                <a:gd name="T1" fmla="*/ 56 h 56"/>
                <a:gd name="T2" fmla="*/ 0 w 63"/>
                <a:gd name="T3" fmla="*/ 15 h 56"/>
                <a:gd name="T4" fmla="*/ 16 w 63"/>
                <a:gd name="T5" fmla="*/ 0 h 56"/>
                <a:gd name="T6" fmla="*/ 29 w 63"/>
                <a:gd name="T7" fmla="*/ 7 h 56"/>
                <a:gd name="T8" fmla="*/ 32 w 63"/>
                <a:gd name="T9" fmla="*/ 11 h 56"/>
                <a:gd name="T10" fmla="*/ 34 w 63"/>
                <a:gd name="T11" fmla="*/ 7 h 56"/>
                <a:gd name="T12" fmla="*/ 47 w 63"/>
                <a:gd name="T13" fmla="*/ 0 h 56"/>
                <a:gd name="T14" fmla="*/ 63 w 63"/>
                <a:gd name="T15" fmla="*/ 15 h 56"/>
                <a:gd name="T16" fmla="*/ 32 w 63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6">
                  <a:moveTo>
                    <a:pt x="32" y="56"/>
                  </a:moveTo>
                  <a:cubicBezTo>
                    <a:pt x="26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7" y="3"/>
                    <a:pt x="29" y="7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7" y="3"/>
                    <a:pt x="42" y="0"/>
                    <a:pt x="47" y="0"/>
                  </a:cubicBezTo>
                  <a:cubicBezTo>
                    <a:pt x="56" y="0"/>
                    <a:pt x="63" y="7"/>
                    <a:pt x="63" y="15"/>
                  </a:cubicBezTo>
                  <a:cubicBezTo>
                    <a:pt x="63" y="35"/>
                    <a:pt x="38" y="52"/>
                    <a:pt x="32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0"/>
            <p:cNvSpPr>
              <a:spLocks noEditPoints="1"/>
            </p:cNvSpPr>
            <p:nvPr/>
          </p:nvSpPr>
          <p:spPr bwMode="auto">
            <a:xfrm>
              <a:off x="5964238" y="1563687"/>
              <a:ext cx="252413" cy="231775"/>
            </a:xfrm>
            <a:custGeom>
              <a:avLst/>
              <a:gdLst>
                <a:gd name="T0" fmla="*/ 18 w 67"/>
                <a:gd name="T1" fmla="*/ 5 h 62"/>
                <a:gd name="T2" fmla="*/ 29 w 67"/>
                <a:gd name="T3" fmla="*/ 12 h 62"/>
                <a:gd name="T4" fmla="*/ 34 w 67"/>
                <a:gd name="T5" fmla="*/ 19 h 62"/>
                <a:gd name="T6" fmla="*/ 38 w 67"/>
                <a:gd name="T7" fmla="*/ 12 h 62"/>
                <a:gd name="T8" fmla="*/ 49 w 67"/>
                <a:gd name="T9" fmla="*/ 5 h 62"/>
                <a:gd name="T10" fmla="*/ 62 w 67"/>
                <a:gd name="T11" fmla="*/ 18 h 62"/>
                <a:gd name="T12" fmla="*/ 34 w 67"/>
                <a:gd name="T13" fmla="*/ 56 h 62"/>
                <a:gd name="T14" fmla="*/ 5 w 67"/>
                <a:gd name="T15" fmla="*/ 18 h 62"/>
                <a:gd name="T16" fmla="*/ 18 w 67"/>
                <a:gd name="T17" fmla="*/ 5 h 62"/>
                <a:gd name="T18" fmla="*/ 49 w 67"/>
                <a:gd name="T19" fmla="*/ 0 h 62"/>
                <a:gd name="T20" fmla="*/ 34 w 67"/>
                <a:gd name="T21" fmla="*/ 9 h 62"/>
                <a:gd name="T22" fmla="*/ 18 w 67"/>
                <a:gd name="T23" fmla="*/ 0 h 62"/>
                <a:gd name="T24" fmla="*/ 0 w 67"/>
                <a:gd name="T25" fmla="*/ 18 h 62"/>
                <a:gd name="T26" fmla="*/ 34 w 67"/>
                <a:gd name="T27" fmla="*/ 62 h 62"/>
                <a:gd name="T28" fmla="*/ 67 w 67"/>
                <a:gd name="T29" fmla="*/ 18 h 62"/>
                <a:gd name="T30" fmla="*/ 49 w 67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62">
                  <a:moveTo>
                    <a:pt x="18" y="5"/>
                  </a:moveTo>
                  <a:cubicBezTo>
                    <a:pt x="23" y="5"/>
                    <a:pt x="27" y="8"/>
                    <a:pt x="29" y="12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5" y="5"/>
                    <a:pt x="49" y="5"/>
                  </a:cubicBezTo>
                  <a:cubicBezTo>
                    <a:pt x="56" y="5"/>
                    <a:pt x="62" y="11"/>
                    <a:pt x="62" y="18"/>
                  </a:cubicBezTo>
                  <a:cubicBezTo>
                    <a:pt x="62" y="36"/>
                    <a:pt x="41" y="51"/>
                    <a:pt x="34" y="56"/>
                  </a:cubicBezTo>
                  <a:cubicBezTo>
                    <a:pt x="24" y="50"/>
                    <a:pt x="5" y="34"/>
                    <a:pt x="5" y="18"/>
                  </a:cubicBezTo>
                  <a:cubicBezTo>
                    <a:pt x="5" y="11"/>
                    <a:pt x="11" y="5"/>
                    <a:pt x="18" y="5"/>
                  </a:cubicBezTo>
                  <a:moveTo>
                    <a:pt x="49" y="0"/>
                  </a:moveTo>
                  <a:cubicBezTo>
                    <a:pt x="43" y="0"/>
                    <a:pt x="37" y="4"/>
                    <a:pt x="34" y="9"/>
                  </a:cubicBezTo>
                  <a:cubicBezTo>
                    <a:pt x="30" y="4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1"/>
            <p:cNvSpPr>
              <a:spLocks/>
            </p:cNvSpPr>
            <p:nvPr/>
          </p:nvSpPr>
          <p:spPr bwMode="auto">
            <a:xfrm>
              <a:off x="6005513" y="1687512"/>
              <a:ext cx="168275" cy="79375"/>
            </a:xfrm>
            <a:custGeom>
              <a:avLst/>
              <a:gdLst>
                <a:gd name="T0" fmla="*/ 23 w 45"/>
                <a:gd name="T1" fmla="*/ 21 h 21"/>
                <a:gd name="T2" fmla="*/ 10 w 45"/>
                <a:gd name="T3" fmla="*/ 12 h 21"/>
                <a:gd name="T4" fmla="*/ 0 w 45"/>
                <a:gd name="T5" fmla="*/ 0 h 21"/>
                <a:gd name="T6" fmla="*/ 45 w 45"/>
                <a:gd name="T7" fmla="*/ 0 h 21"/>
                <a:gd name="T8" fmla="*/ 23 w 4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23" y="21"/>
                  </a:moveTo>
                  <a:cubicBezTo>
                    <a:pt x="20" y="19"/>
                    <a:pt x="15" y="16"/>
                    <a:pt x="10" y="12"/>
                  </a:cubicBezTo>
                  <a:cubicBezTo>
                    <a:pt x="6" y="8"/>
                    <a:pt x="3" y="4"/>
                    <a:pt x="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10"/>
                    <a:pt x="28" y="18"/>
                    <a:pt x="23" y="21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2"/>
            <p:cNvSpPr>
              <a:spLocks noEditPoints="1"/>
            </p:cNvSpPr>
            <p:nvPr/>
          </p:nvSpPr>
          <p:spPr bwMode="auto">
            <a:xfrm>
              <a:off x="5991226" y="1679575"/>
              <a:ext cx="198438" cy="98425"/>
            </a:xfrm>
            <a:custGeom>
              <a:avLst/>
              <a:gdLst>
                <a:gd name="T0" fmla="*/ 44 w 53"/>
                <a:gd name="T1" fmla="*/ 5 h 26"/>
                <a:gd name="T2" fmla="*/ 27 w 53"/>
                <a:gd name="T3" fmla="*/ 20 h 26"/>
                <a:gd name="T4" fmla="*/ 16 w 53"/>
                <a:gd name="T5" fmla="*/ 12 h 26"/>
                <a:gd name="T6" fmla="*/ 9 w 53"/>
                <a:gd name="T7" fmla="*/ 5 h 26"/>
                <a:gd name="T8" fmla="*/ 44 w 53"/>
                <a:gd name="T9" fmla="*/ 5 h 26"/>
                <a:gd name="T10" fmla="*/ 53 w 53"/>
                <a:gd name="T11" fmla="*/ 0 h 26"/>
                <a:gd name="T12" fmla="*/ 0 w 53"/>
                <a:gd name="T13" fmla="*/ 0 h 26"/>
                <a:gd name="T14" fmla="*/ 12 w 53"/>
                <a:gd name="T15" fmla="*/ 15 h 26"/>
                <a:gd name="T16" fmla="*/ 27 w 53"/>
                <a:gd name="T17" fmla="*/ 26 h 26"/>
                <a:gd name="T18" fmla="*/ 53 w 53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6">
                  <a:moveTo>
                    <a:pt x="44" y="5"/>
                  </a:moveTo>
                  <a:cubicBezTo>
                    <a:pt x="38" y="12"/>
                    <a:pt x="31" y="17"/>
                    <a:pt x="27" y="20"/>
                  </a:cubicBezTo>
                  <a:cubicBezTo>
                    <a:pt x="24" y="18"/>
                    <a:pt x="20" y="15"/>
                    <a:pt x="16" y="12"/>
                  </a:cubicBezTo>
                  <a:cubicBezTo>
                    <a:pt x="13" y="9"/>
                    <a:pt x="11" y="7"/>
                    <a:pt x="9" y="5"/>
                  </a:cubicBezTo>
                  <a:cubicBezTo>
                    <a:pt x="44" y="5"/>
                    <a:pt x="44" y="5"/>
                    <a:pt x="44" y="5"/>
                  </a:cubicBezTo>
                  <a:moveTo>
                    <a:pt x="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8" y="11"/>
                    <a:pt x="12" y="15"/>
                  </a:cubicBezTo>
                  <a:cubicBezTo>
                    <a:pt x="18" y="21"/>
                    <a:pt x="24" y="25"/>
                    <a:pt x="27" y="26"/>
                  </a:cubicBezTo>
                  <a:cubicBezTo>
                    <a:pt x="32" y="23"/>
                    <a:pt x="47" y="13"/>
                    <a:pt x="53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3"/>
            <p:cNvSpPr>
              <a:spLocks/>
            </p:cNvSpPr>
            <p:nvPr/>
          </p:nvSpPr>
          <p:spPr bwMode="auto">
            <a:xfrm>
              <a:off x="4641851" y="2036762"/>
              <a:ext cx="236538" cy="214313"/>
            </a:xfrm>
            <a:custGeom>
              <a:avLst/>
              <a:gdLst>
                <a:gd name="T0" fmla="*/ 32 w 63"/>
                <a:gd name="T1" fmla="*/ 57 h 57"/>
                <a:gd name="T2" fmla="*/ 0 w 63"/>
                <a:gd name="T3" fmla="*/ 16 h 57"/>
                <a:gd name="T4" fmla="*/ 16 w 63"/>
                <a:gd name="T5" fmla="*/ 0 h 57"/>
                <a:gd name="T6" fmla="*/ 29 w 63"/>
                <a:gd name="T7" fmla="*/ 8 h 57"/>
                <a:gd name="T8" fmla="*/ 32 w 63"/>
                <a:gd name="T9" fmla="*/ 12 h 57"/>
                <a:gd name="T10" fmla="*/ 34 w 63"/>
                <a:gd name="T11" fmla="*/ 8 h 57"/>
                <a:gd name="T12" fmla="*/ 47 w 63"/>
                <a:gd name="T13" fmla="*/ 0 h 57"/>
                <a:gd name="T14" fmla="*/ 58 w 63"/>
                <a:gd name="T15" fmla="*/ 5 h 57"/>
                <a:gd name="T16" fmla="*/ 63 w 63"/>
                <a:gd name="T17" fmla="*/ 16 h 57"/>
                <a:gd name="T18" fmla="*/ 32 w 63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7">
                  <a:moveTo>
                    <a:pt x="32" y="57"/>
                  </a:moveTo>
                  <a:cubicBezTo>
                    <a:pt x="26" y="53"/>
                    <a:pt x="0" y="3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2" y="0"/>
                    <a:pt x="27" y="3"/>
                    <a:pt x="29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3"/>
                    <a:pt x="42" y="0"/>
                    <a:pt x="47" y="0"/>
                  </a:cubicBezTo>
                  <a:cubicBezTo>
                    <a:pt x="51" y="0"/>
                    <a:pt x="55" y="2"/>
                    <a:pt x="58" y="5"/>
                  </a:cubicBezTo>
                  <a:cubicBezTo>
                    <a:pt x="61" y="8"/>
                    <a:pt x="63" y="12"/>
                    <a:pt x="63" y="16"/>
                  </a:cubicBezTo>
                  <a:cubicBezTo>
                    <a:pt x="63" y="36"/>
                    <a:pt x="38" y="53"/>
                    <a:pt x="32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4"/>
            <p:cNvSpPr>
              <a:spLocks noEditPoints="1"/>
            </p:cNvSpPr>
            <p:nvPr/>
          </p:nvSpPr>
          <p:spPr bwMode="auto">
            <a:xfrm>
              <a:off x="4633913" y="2028825"/>
              <a:ext cx="252413" cy="233363"/>
            </a:xfrm>
            <a:custGeom>
              <a:avLst/>
              <a:gdLst>
                <a:gd name="T0" fmla="*/ 49 w 67"/>
                <a:gd name="T1" fmla="*/ 5 h 62"/>
                <a:gd name="T2" fmla="*/ 59 w 67"/>
                <a:gd name="T3" fmla="*/ 9 h 62"/>
                <a:gd name="T4" fmla="*/ 62 w 67"/>
                <a:gd name="T5" fmla="*/ 18 h 62"/>
                <a:gd name="T6" fmla="*/ 34 w 67"/>
                <a:gd name="T7" fmla="*/ 56 h 62"/>
                <a:gd name="T8" fmla="*/ 5 w 67"/>
                <a:gd name="T9" fmla="*/ 18 h 62"/>
                <a:gd name="T10" fmla="*/ 18 w 67"/>
                <a:gd name="T11" fmla="*/ 5 h 62"/>
                <a:gd name="T12" fmla="*/ 29 w 67"/>
                <a:gd name="T13" fmla="*/ 11 h 62"/>
                <a:gd name="T14" fmla="*/ 34 w 67"/>
                <a:gd name="T15" fmla="*/ 19 h 62"/>
                <a:gd name="T16" fmla="*/ 38 w 67"/>
                <a:gd name="T17" fmla="*/ 11 h 62"/>
                <a:gd name="T18" fmla="*/ 49 w 67"/>
                <a:gd name="T19" fmla="*/ 5 h 62"/>
                <a:gd name="T20" fmla="*/ 49 w 67"/>
                <a:gd name="T21" fmla="*/ 0 h 62"/>
                <a:gd name="T22" fmla="*/ 34 w 67"/>
                <a:gd name="T23" fmla="*/ 9 h 62"/>
                <a:gd name="T24" fmla="*/ 18 w 67"/>
                <a:gd name="T25" fmla="*/ 0 h 62"/>
                <a:gd name="T26" fmla="*/ 0 w 67"/>
                <a:gd name="T27" fmla="*/ 18 h 62"/>
                <a:gd name="T28" fmla="*/ 34 w 67"/>
                <a:gd name="T29" fmla="*/ 62 h 62"/>
                <a:gd name="T30" fmla="*/ 67 w 67"/>
                <a:gd name="T31" fmla="*/ 18 h 62"/>
                <a:gd name="T32" fmla="*/ 49 w 67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2">
                  <a:moveTo>
                    <a:pt x="49" y="5"/>
                  </a:moveTo>
                  <a:cubicBezTo>
                    <a:pt x="53" y="5"/>
                    <a:pt x="56" y="6"/>
                    <a:pt x="59" y="9"/>
                  </a:cubicBezTo>
                  <a:cubicBezTo>
                    <a:pt x="61" y="11"/>
                    <a:pt x="62" y="14"/>
                    <a:pt x="62" y="18"/>
                  </a:cubicBezTo>
                  <a:cubicBezTo>
                    <a:pt x="62" y="35"/>
                    <a:pt x="41" y="51"/>
                    <a:pt x="34" y="56"/>
                  </a:cubicBezTo>
                  <a:cubicBezTo>
                    <a:pt x="26" y="51"/>
                    <a:pt x="5" y="35"/>
                    <a:pt x="5" y="18"/>
                  </a:cubicBezTo>
                  <a:cubicBezTo>
                    <a:pt x="5" y="11"/>
                    <a:pt x="11" y="5"/>
                    <a:pt x="18" y="5"/>
                  </a:cubicBezTo>
                  <a:cubicBezTo>
                    <a:pt x="23" y="5"/>
                    <a:pt x="27" y="7"/>
                    <a:pt x="29" y="1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7"/>
                    <a:pt x="45" y="5"/>
                    <a:pt x="49" y="5"/>
                  </a:cubicBezTo>
                  <a:moveTo>
                    <a:pt x="49" y="0"/>
                  </a:moveTo>
                  <a:cubicBezTo>
                    <a:pt x="43" y="0"/>
                    <a:pt x="37" y="3"/>
                    <a:pt x="34" y="9"/>
                  </a:cubicBezTo>
                  <a:cubicBezTo>
                    <a:pt x="31" y="3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41"/>
            <p:cNvSpPr>
              <a:spLocks/>
            </p:cNvSpPr>
            <p:nvPr/>
          </p:nvSpPr>
          <p:spPr bwMode="auto">
            <a:xfrm>
              <a:off x="5857644" y="2233843"/>
              <a:ext cx="63500" cy="203200"/>
            </a:xfrm>
            <a:custGeom>
              <a:avLst/>
              <a:gdLst>
                <a:gd name="T0" fmla="*/ 9 w 17"/>
                <a:gd name="T1" fmla="*/ 54 h 54"/>
                <a:gd name="T2" fmla="*/ 17 w 17"/>
                <a:gd name="T3" fmla="*/ 53 h 54"/>
                <a:gd name="T4" fmla="*/ 8 w 17"/>
                <a:gd name="T5" fmla="*/ 3 h 54"/>
                <a:gd name="T6" fmla="*/ 3 w 17"/>
                <a:gd name="T7" fmla="*/ 0 h 54"/>
                <a:gd name="T8" fmla="*/ 0 w 17"/>
                <a:gd name="T9" fmla="*/ 5 h 54"/>
                <a:gd name="T10" fmla="*/ 9 w 17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4">
                  <a:moveTo>
                    <a:pt x="9" y="54"/>
                  </a:moveTo>
                  <a:cubicBezTo>
                    <a:pt x="11" y="54"/>
                    <a:pt x="14" y="53"/>
                    <a:pt x="17" y="5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lnTo>
                    <a:pt x="9" y="54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2"/>
            <p:cNvSpPr>
              <a:spLocks/>
            </p:cNvSpPr>
            <p:nvPr/>
          </p:nvSpPr>
          <p:spPr bwMode="auto">
            <a:xfrm>
              <a:off x="6094182" y="2019530"/>
              <a:ext cx="30163" cy="398463"/>
            </a:xfrm>
            <a:custGeom>
              <a:avLst/>
              <a:gdLst>
                <a:gd name="T0" fmla="*/ 4 w 8"/>
                <a:gd name="T1" fmla="*/ 106 h 106"/>
                <a:gd name="T2" fmla="*/ 8 w 8"/>
                <a:gd name="T3" fmla="*/ 106 h 106"/>
                <a:gd name="T4" fmla="*/ 8 w 8"/>
                <a:gd name="T5" fmla="*/ 4 h 106"/>
                <a:gd name="T6" fmla="*/ 4 w 8"/>
                <a:gd name="T7" fmla="*/ 0 h 106"/>
                <a:gd name="T8" fmla="*/ 0 w 8"/>
                <a:gd name="T9" fmla="*/ 4 h 106"/>
                <a:gd name="T10" fmla="*/ 0 w 8"/>
                <a:gd name="T11" fmla="*/ 106 h 106"/>
                <a:gd name="T12" fmla="*/ 4 w 8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6">
                  <a:moveTo>
                    <a:pt x="4" y="106"/>
                  </a:moveTo>
                  <a:cubicBezTo>
                    <a:pt x="5" y="106"/>
                    <a:pt x="6" y="106"/>
                    <a:pt x="8" y="10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6"/>
                    <a:pt x="2" y="106"/>
                    <a:pt x="4" y="106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3"/>
            <p:cNvSpPr>
              <a:spLocks/>
            </p:cNvSpPr>
            <p:nvPr/>
          </p:nvSpPr>
          <p:spPr bwMode="auto">
            <a:xfrm>
              <a:off x="5387744" y="2354493"/>
              <a:ext cx="146050" cy="228600"/>
            </a:xfrm>
            <a:custGeom>
              <a:avLst/>
              <a:gdLst>
                <a:gd name="T0" fmla="*/ 32 w 39"/>
                <a:gd name="T1" fmla="*/ 61 h 61"/>
                <a:gd name="T2" fmla="*/ 39 w 39"/>
                <a:gd name="T3" fmla="*/ 57 h 61"/>
                <a:gd name="T4" fmla="*/ 8 w 39"/>
                <a:gd name="T5" fmla="*/ 3 h 61"/>
                <a:gd name="T6" fmla="*/ 3 w 39"/>
                <a:gd name="T7" fmla="*/ 1 h 61"/>
                <a:gd name="T8" fmla="*/ 1 w 39"/>
                <a:gd name="T9" fmla="*/ 7 h 61"/>
                <a:gd name="T10" fmla="*/ 32 w 39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1">
                  <a:moveTo>
                    <a:pt x="32" y="61"/>
                  </a:moveTo>
                  <a:cubicBezTo>
                    <a:pt x="35" y="60"/>
                    <a:pt x="37" y="58"/>
                    <a:pt x="39" y="5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1" y="3"/>
                    <a:pt x="0" y="5"/>
                    <a:pt x="1" y="7"/>
                  </a:cubicBezTo>
                  <a:lnTo>
                    <a:pt x="32" y="6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4"/>
            <p:cNvSpPr>
              <a:spLocks/>
            </p:cNvSpPr>
            <p:nvPr/>
          </p:nvSpPr>
          <p:spPr bwMode="auto">
            <a:xfrm>
              <a:off x="5560782" y="2113193"/>
              <a:ext cx="161925" cy="379413"/>
            </a:xfrm>
            <a:custGeom>
              <a:avLst/>
              <a:gdLst>
                <a:gd name="T0" fmla="*/ 36 w 43"/>
                <a:gd name="T1" fmla="*/ 101 h 101"/>
                <a:gd name="T2" fmla="*/ 43 w 43"/>
                <a:gd name="T3" fmla="*/ 98 h 101"/>
                <a:gd name="T4" fmla="*/ 8 w 43"/>
                <a:gd name="T5" fmla="*/ 3 h 101"/>
                <a:gd name="T6" fmla="*/ 3 w 43"/>
                <a:gd name="T7" fmla="*/ 0 h 101"/>
                <a:gd name="T8" fmla="*/ 1 w 43"/>
                <a:gd name="T9" fmla="*/ 5 h 101"/>
                <a:gd name="T10" fmla="*/ 36 w 43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01">
                  <a:moveTo>
                    <a:pt x="36" y="101"/>
                  </a:moveTo>
                  <a:cubicBezTo>
                    <a:pt x="38" y="100"/>
                    <a:pt x="41" y="99"/>
                    <a:pt x="43" y="9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lnTo>
                    <a:pt x="36" y="10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5"/>
            <p:cNvSpPr>
              <a:spLocks/>
            </p:cNvSpPr>
            <p:nvPr/>
          </p:nvSpPr>
          <p:spPr bwMode="auto">
            <a:xfrm>
              <a:off x="6292619" y="2233843"/>
              <a:ext cx="65088" cy="203200"/>
            </a:xfrm>
            <a:custGeom>
              <a:avLst/>
              <a:gdLst>
                <a:gd name="T0" fmla="*/ 7 w 17"/>
                <a:gd name="T1" fmla="*/ 54 h 54"/>
                <a:gd name="T2" fmla="*/ 16 w 17"/>
                <a:gd name="T3" fmla="*/ 5 h 54"/>
                <a:gd name="T4" fmla="*/ 13 w 17"/>
                <a:gd name="T5" fmla="*/ 0 h 54"/>
                <a:gd name="T6" fmla="*/ 8 w 17"/>
                <a:gd name="T7" fmla="*/ 3 h 54"/>
                <a:gd name="T8" fmla="*/ 0 w 17"/>
                <a:gd name="T9" fmla="*/ 53 h 54"/>
                <a:gd name="T10" fmla="*/ 7 w 17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4">
                  <a:moveTo>
                    <a:pt x="7" y="54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3"/>
                    <a:pt x="15" y="1"/>
                    <a:pt x="13" y="0"/>
                  </a:cubicBezTo>
                  <a:cubicBezTo>
                    <a:pt x="11" y="0"/>
                    <a:pt x="9" y="1"/>
                    <a:pt x="8" y="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3"/>
                    <a:pt x="5" y="54"/>
                    <a:pt x="7" y="54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6"/>
            <p:cNvSpPr>
              <a:spLocks/>
            </p:cNvSpPr>
            <p:nvPr/>
          </p:nvSpPr>
          <p:spPr bwMode="auto">
            <a:xfrm>
              <a:off x="6668857" y="2354493"/>
              <a:ext cx="142875" cy="220663"/>
            </a:xfrm>
            <a:custGeom>
              <a:avLst/>
              <a:gdLst>
                <a:gd name="T0" fmla="*/ 7 w 38"/>
                <a:gd name="T1" fmla="*/ 59 h 59"/>
                <a:gd name="T2" fmla="*/ 37 w 38"/>
                <a:gd name="T3" fmla="*/ 7 h 59"/>
                <a:gd name="T4" fmla="*/ 35 w 38"/>
                <a:gd name="T5" fmla="*/ 1 h 59"/>
                <a:gd name="T6" fmla="*/ 30 w 38"/>
                <a:gd name="T7" fmla="*/ 3 h 59"/>
                <a:gd name="T8" fmla="*/ 0 w 38"/>
                <a:gd name="T9" fmla="*/ 55 h 59"/>
                <a:gd name="T10" fmla="*/ 7 w 38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9">
                  <a:moveTo>
                    <a:pt x="7" y="59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8" y="5"/>
                    <a:pt x="37" y="3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6"/>
                    <a:pt x="4" y="58"/>
                    <a:pt x="7" y="59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7"/>
            <p:cNvSpPr>
              <a:spLocks/>
            </p:cNvSpPr>
            <p:nvPr/>
          </p:nvSpPr>
          <p:spPr bwMode="auto">
            <a:xfrm>
              <a:off x="6845069" y="2379893"/>
              <a:ext cx="274638" cy="319088"/>
            </a:xfrm>
            <a:custGeom>
              <a:avLst/>
              <a:gdLst>
                <a:gd name="T0" fmla="*/ 6 w 73"/>
                <a:gd name="T1" fmla="*/ 85 h 85"/>
                <a:gd name="T2" fmla="*/ 72 w 73"/>
                <a:gd name="T3" fmla="*/ 7 h 85"/>
                <a:gd name="T4" fmla="*/ 71 w 73"/>
                <a:gd name="T5" fmla="*/ 2 h 85"/>
                <a:gd name="T6" fmla="*/ 66 w 73"/>
                <a:gd name="T7" fmla="*/ 2 h 85"/>
                <a:gd name="T8" fmla="*/ 0 w 73"/>
                <a:gd name="T9" fmla="*/ 80 h 85"/>
                <a:gd name="T10" fmla="*/ 6 w 73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6" y="85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3"/>
                    <a:pt x="71" y="2"/>
                  </a:cubicBezTo>
                  <a:cubicBezTo>
                    <a:pt x="69" y="0"/>
                    <a:pt x="67" y="0"/>
                    <a:pt x="66" y="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2" y="82"/>
                    <a:pt x="4" y="84"/>
                    <a:pt x="6" y="85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8"/>
            <p:cNvSpPr>
              <a:spLocks/>
            </p:cNvSpPr>
            <p:nvPr/>
          </p:nvSpPr>
          <p:spPr bwMode="auto">
            <a:xfrm>
              <a:off x="6492644" y="2113193"/>
              <a:ext cx="161925" cy="379413"/>
            </a:xfrm>
            <a:custGeom>
              <a:avLst/>
              <a:gdLst>
                <a:gd name="T0" fmla="*/ 7 w 43"/>
                <a:gd name="T1" fmla="*/ 101 h 101"/>
                <a:gd name="T2" fmla="*/ 42 w 43"/>
                <a:gd name="T3" fmla="*/ 5 h 101"/>
                <a:gd name="T4" fmla="*/ 40 w 43"/>
                <a:gd name="T5" fmla="*/ 0 h 101"/>
                <a:gd name="T6" fmla="*/ 35 w 43"/>
                <a:gd name="T7" fmla="*/ 3 h 101"/>
                <a:gd name="T8" fmla="*/ 0 w 43"/>
                <a:gd name="T9" fmla="*/ 98 h 101"/>
                <a:gd name="T10" fmla="*/ 7 w 43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01">
                  <a:moveTo>
                    <a:pt x="7" y="101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3" y="3"/>
                    <a:pt x="42" y="1"/>
                    <a:pt x="40" y="0"/>
                  </a:cubicBezTo>
                  <a:cubicBezTo>
                    <a:pt x="38" y="0"/>
                    <a:pt x="36" y="1"/>
                    <a:pt x="35" y="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" y="99"/>
                    <a:pt x="5" y="100"/>
                    <a:pt x="7" y="10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9"/>
            <p:cNvSpPr>
              <a:spLocks/>
            </p:cNvSpPr>
            <p:nvPr/>
          </p:nvSpPr>
          <p:spPr bwMode="auto">
            <a:xfrm>
              <a:off x="5095644" y="2379893"/>
              <a:ext cx="273050" cy="319088"/>
            </a:xfrm>
            <a:custGeom>
              <a:avLst/>
              <a:gdLst>
                <a:gd name="T0" fmla="*/ 67 w 73"/>
                <a:gd name="T1" fmla="*/ 85 h 85"/>
                <a:gd name="T2" fmla="*/ 73 w 73"/>
                <a:gd name="T3" fmla="*/ 80 h 85"/>
                <a:gd name="T4" fmla="*/ 8 w 73"/>
                <a:gd name="T5" fmla="*/ 2 h 85"/>
                <a:gd name="T6" fmla="*/ 2 w 73"/>
                <a:gd name="T7" fmla="*/ 2 h 85"/>
                <a:gd name="T8" fmla="*/ 1 w 73"/>
                <a:gd name="T9" fmla="*/ 7 h 85"/>
                <a:gd name="T10" fmla="*/ 67 w 73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67" y="85"/>
                  </a:moveTo>
                  <a:cubicBezTo>
                    <a:pt x="69" y="84"/>
                    <a:pt x="71" y="82"/>
                    <a:pt x="73" y="8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67" y="85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 noEditPoints="1"/>
            </p:cNvSpPr>
            <p:nvPr/>
          </p:nvSpPr>
          <p:spPr bwMode="auto">
            <a:xfrm>
              <a:off x="3514725" y="847725"/>
              <a:ext cx="5162550" cy="5162550"/>
            </a:xfrm>
            <a:custGeom>
              <a:avLst/>
              <a:gdLst>
                <a:gd name="T0" fmla="*/ 687 w 1374"/>
                <a:gd name="T1" fmla="*/ 32 h 1374"/>
                <a:gd name="T2" fmla="*/ 1341 w 1374"/>
                <a:gd name="T3" fmla="*/ 687 h 1374"/>
                <a:gd name="T4" fmla="*/ 687 w 1374"/>
                <a:gd name="T5" fmla="*/ 1342 h 1374"/>
                <a:gd name="T6" fmla="*/ 32 w 1374"/>
                <a:gd name="T7" fmla="*/ 687 h 1374"/>
                <a:gd name="T8" fmla="*/ 687 w 1374"/>
                <a:gd name="T9" fmla="*/ 32 h 1374"/>
                <a:gd name="T10" fmla="*/ 687 w 1374"/>
                <a:gd name="T11" fmla="*/ 0 h 1374"/>
                <a:gd name="T12" fmla="*/ 0 w 1374"/>
                <a:gd name="T13" fmla="*/ 687 h 1374"/>
                <a:gd name="T14" fmla="*/ 201 w 1374"/>
                <a:gd name="T15" fmla="*/ 1173 h 1374"/>
                <a:gd name="T16" fmla="*/ 687 w 1374"/>
                <a:gd name="T17" fmla="*/ 1374 h 1374"/>
                <a:gd name="T18" fmla="*/ 1172 w 1374"/>
                <a:gd name="T19" fmla="*/ 1173 h 1374"/>
                <a:gd name="T20" fmla="*/ 1374 w 1374"/>
                <a:gd name="T21" fmla="*/ 687 h 1374"/>
                <a:gd name="T22" fmla="*/ 687 w 1374"/>
                <a:gd name="T23" fmla="*/ 0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4" h="1374">
                  <a:moveTo>
                    <a:pt x="687" y="32"/>
                  </a:moveTo>
                  <a:cubicBezTo>
                    <a:pt x="1048" y="32"/>
                    <a:pt x="1341" y="325"/>
                    <a:pt x="1341" y="687"/>
                  </a:cubicBezTo>
                  <a:cubicBezTo>
                    <a:pt x="1341" y="1049"/>
                    <a:pt x="1048" y="1342"/>
                    <a:pt x="687" y="1342"/>
                  </a:cubicBezTo>
                  <a:cubicBezTo>
                    <a:pt x="325" y="1342"/>
                    <a:pt x="32" y="1049"/>
                    <a:pt x="32" y="687"/>
                  </a:cubicBezTo>
                  <a:cubicBezTo>
                    <a:pt x="32" y="325"/>
                    <a:pt x="325" y="32"/>
                    <a:pt x="687" y="32"/>
                  </a:cubicBezTo>
                  <a:moveTo>
                    <a:pt x="687" y="0"/>
                  </a:moveTo>
                  <a:cubicBezTo>
                    <a:pt x="308" y="0"/>
                    <a:pt x="0" y="308"/>
                    <a:pt x="0" y="687"/>
                  </a:cubicBezTo>
                  <a:cubicBezTo>
                    <a:pt x="0" y="870"/>
                    <a:pt x="71" y="1043"/>
                    <a:pt x="201" y="1173"/>
                  </a:cubicBezTo>
                  <a:cubicBezTo>
                    <a:pt x="331" y="1302"/>
                    <a:pt x="503" y="1374"/>
                    <a:pt x="687" y="1374"/>
                  </a:cubicBezTo>
                  <a:cubicBezTo>
                    <a:pt x="870" y="1374"/>
                    <a:pt x="1043" y="1302"/>
                    <a:pt x="1172" y="1173"/>
                  </a:cubicBezTo>
                  <a:cubicBezTo>
                    <a:pt x="1302" y="1043"/>
                    <a:pt x="1374" y="870"/>
                    <a:pt x="1374" y="687"/>
                  </a:cubicBezTo>
                  <a:cubicBezTo>
                    <a:pt x="1374" y="308"/>
                    <a:pt x="1065" y="0"/>
                    <a:pt x="68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84000">
                  <a:schemeClr val="bg1">
                    <a:lumMod val="50000"/>
                  </a:schemeClr>
                </a:gs>
                <a:gs pos="70000">
                  <a:schemeClr val="bg1"/>
                </a:gs>
                <a:gs pos="42000">
                  <a:schemeClr val="bg1">
                    <a:lumMod val="50000"/>
                  </a:schemeClr>
                </a:gs>
                <a:gs pos="24000">
                  <a:schemeClr val="bg1"/>
                </a:gs>
                <a:gs pos="11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6068779">
            <a:off x="4820905" y="2689197"/>
            <a:ext cx="2568519" cy="1712907"/>
            <a:chOff x="4820905" y="2689197"/>
            <a:chExt cx="2568519" cy="1712907"/>
          </a:xfrm>
        </p:grpSpPr>
        <p:sp>
          <p:nvSpPr>
            <p:cNvPr id="50" name="Freeform 450"/>
            <p:cNvSpPr>
              <a:spLocks/>
            </p:cNvSpPr>
            <p:nvPr/>
          </p:nvSpPr>
          <p:spPr bwMode="auto">
            <a:xfrm rot="13654377">
              <a:off x="4702636" y="2807466"/>
              <a:ext cx="1457325" cy="1220788"/>
            </a:xfrm>
            <a:custGeom>
              <a:avLst/>
              <a:gdLst>
                <a:gd name="T0" fmla="*/ 376 w 388"/>
                <a:gd name="T1" fmla="*/ 14 h 325"/>
                <a:gd name="T2" fmla="*/ 58 w 388"/>
                <a:gd name="T3" fmla="*/ 232 h 325"/>
                <a:gd name="T4" fmla="*/ 22 w 388"/>
                <a:gd name="T5" fmla="*/ 241 h 325"/>
                <a:gd name="T6" fmla="*/ 15 w 388"/>
                <a:gd name="T7" fmla="*/ 303 h 325"/>
                <a:gd name="T8" fmla="*/ 76 w 388"/>
                <a:gd name="T9" fmla="*/ 310 h 325"/>
                <a:gd name="T10" fmla="*/ 93 w 388"/>
                <a:gd name="T11" fmla="*/ 278 h 325"/>
                <a:gd name="T12" fmla="*/ 376 w 388"/>
                <a:gd name="T13" fmla="*/ 1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25">
                  <a:moveTo>
                    <a:pt x="376" y="14"/>
                  </a:moveTo>
                  <a:cubicBezTo>
                    <a:pt x="364" y="0"/>
                    <a:pt x="113" y="191"/>
                    <a:pt x="58" y="232"/>
                  </a:cubicBezTo>
                  <a:cubicBezTo>
                    <a:pt x="46" y="230"/>
                    <a:pt x="33" y="233"/>
                    <a:pt x="22" y="241"/>
                  </a:cubicBezTo>
                  <a:cubicBezTo>
                    <a:pt x="3" y="256"/>
                    <a:pt x="0" y="284"/>
                    <a:pt x="15" y="303"/>
                  </a:cubicBezTo>
                  <a:cubicBezTo>
                    <a:pt x="29" y="322"/>
                    <a:pt x="57" y="325"/>
                    <a:pt x="76" y="310"/>
                  </a:cubicBezTo>
                  <a:cubicBezTo>
                    <a:pt x="87" y="302"/>
                    <a:pt x="92" y="290"/>
                    <a:pt x="93" y="278"/>
                  </a:cubicBezTo>
                  <a:cubicBezTo>
                    <a:pt x="93" y="278"/>
                    <a:pt x="388" y="28"/>
                    <a:pt x="376" y="14"/>
                  </a:cubicBezTo>
                  <a:close/>
                </a:path>
              </a:pathLst>
            </a:custGeom>
            <a:solidFill>
              <a:srgbClr val="E34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0"/>
            <p:cNvSpPr>
              <a:spLocks/>
            </p:cNvSpPr>
            <p:nvPr/>
          </p:nvSpPr>
          <p:spPr bwMode="auto">
            <a:xfrm rot="2989213">
              <a:off x="6050367" y="3063048"/>
              <a:ext cx="1457325" cy="1220788"/>
            </a:xfrm>
            <a:custGeom>
              <a:avLst/>
              <a:gdLst>
                <a:gd name="T0" fmla="*/ 376 w 388"/>
                <a:gd name="T1" fmla="*/ 14 h 325"/>
                <a:gd name="T2" fmla="*/ 58 w 388"/>
                <a:gd name="T3" fmla="*/ 232 h 325"/>
                <a:gd name="T4" fmla="*/ 22 w 388"/>
                <a:gd name="T5" fmla="*/ 241 h 325"/>
                <a:gd name="T6" fmla="*/ 15 w 388"/>
                <a:gd name="T7" fmla="*/ 303 h 325"/>
                <a:gd name="T8" fmla="*/ 76 w 388"/>
                <a:gd name="T9" fmla="*/ 310 h 325"/>
                <a:gd name="T10" fmla="*/ 93 w 388"/>
                <a:gd name="T11" fmla="*/ 278 h 325"/>
                <a:gd name="T12" fmla="*/ 376 w 388"/>
                <a:gd name="T13" fmla="*/ 1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25">
                  <a:moveTo>
                    <a:pt x="376" y="14"/>
                  </a:moveTo>
                  <a:cubicBezTo>
                    <a:pt x="364" y="0"/>
                    <a:pt x="113" y="191"/>
                    <a:pt x="58" y="232"/>
                  </a:cubicBezTo>
                  <a:cubicBezTo>
                    <a:pt x="46" y="230"/>
                    <a:pt x="33" y="233"/>
                    <a:pt x="22" y="241"/>
                  </a:cubicBezTo>
                  <a:cubicBezTo>
                    <a:pt x="3" y="256"/>
                    <a:pt x="0" y="284"/>
                    <a:pt x="15" y="303"/>
                  </a:cubicBezTo>
                  <a:cubicBezTo>
                    <a:pt x="29" y="322"/>
                    <a:pt x="57" y="325"/>
                    <a:pt x="76" y="310"/>
                  </a:cubicBezTo>
                  <a:cubicBezTo>
                    <a:pt x="87" y="302"/>
                    <a:pt x="92" y="290"/>
                    <a:pt x="93" y="278"/>
                  </a:cubicBezTo>
                  <a:cubicBezTo>
                    <a:pt x="93" y="278"/>
                    <a:pt x="388" y="28"/>
                    <a:pt x="376" y="14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6334807" y="2767281"/>
            <a:ext cx="56354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>
                    <a:lumMod val="95000"/>
                  </a:schemeClr>
                </a:solidFill>
                <a:latin typeface="汉仪秀英体简" panose="02010609000101010101" pitchFamily="49" charset="-122"/>
                <a:ea typeface="汉仪秀英体简" panose="02010609000101010101" pitchFamily="49" charset="-122"/>
              </a:rPr>
              <a:t>第一次</a:t>
            </a:r>
            <a:r>
              <a:rPr lang="zh-CN" altLang="en-US" sz="8000" dirty="0">
                <a:solidFill>
                  <a:schemeClr val="bg1">
                    <a:lumMod val="95000"/>
                  </a:schemeClr>
                </a:solidFill>
                <a:latin typeface="汉仪秀英体简" panose="02010609000101010101" pitchFamily="49" charset="-122"/>
                <a:ea typeface="汉仪秀英体简" panose="02010609000101010101" pitchFamily="49" charset="-122"/>
              </a:rPr>
              <a:t>约会</a:t>
            </a:r>
          </a:p>
        </p:txBody>
      </p:sp>
    </p:spTree>
    <p:extLst>
      <p:ext uri="{BB962C8B-B14F-4D97-AF65-F5344CB8AC3E}">
        <p14:creationId xmlns:p14="http://schemas.microsoft.com/office/powerpoint/2010/main" val="533429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320000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9050" y="-1588"/>
            <a:ext cx="6446838" cy="6859588"/>
          </a:xfrm>
          <a:prstGeom prst="rect">
            <a:avLst/>
          </a:prstGeom>
          <a:solidFill>
            <a:srgbClr val="FF66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63"/>
          <p:cNvSpPr>
            <a:spLocks/>
          </p:cNvSpPr>
          <p:nvPr/>
        </p:nvSpPr>
        <p:spPr bwMode="auto">
          <a:xfrm rot="7185891">
            <a:off x="4368000" y="2515185"/>
            <a:ext cx="520364" cy="556042"/>
          </a:xfrm>
          <a:custGeom>
            <a:avLst/>
            <a:gdLst>
              <a:gd name="T0" fmla="*/ 1 w 74"/>
              <a:gd name="T1" fmla="*/ 32 h 79"/>
              <a:gd name="T2" fmla="*/ 19 w 74"/>
              <a:gd name="T3" fmla="*/ 44 h 79"/>
              <a:gd name="T4" fmla="*/ 25 w 74"/>
              <a:gd name="T5" fmla="*/ 44 h 79"/>
              <a:gd name="T6" fmla="*/ 21 w 74"/>
              <a:gd name="T7" fmla="*/ 50 h 79"/>
              <a:gd name="T8" fmla="*/ 22 w 74"/>
              <a:gd name="T9" fmla="*/ 71 h 79"/>
              <a:gd name="T10" fmla="*/ 24 w 74"/>
              <a:gd name="T11" fmla="*/ 73 h 79"/>
              <a:gd name="T12" fmla="*/ 40 w 74"/>
              <a:gd name="T13" fmla="*/ 79 h 79"/>
              <a:gd name="T14" fmla="*/ 47 w 74"/>
              <a:gd name="T15" fmla="*/ 78 h 79"/>
              <a:gd name="T16" fmla="*/ 60 w 74"/>
              <a:gd name="T17" fmla="*/ 69 h 79"/>
              <a:gd name="T18" fmla="*/ 65 w 74"/>
              <a:gd name="T19" fmla="*/ 44 h 79"/>
              <a:gd name="T20" fmla="*/ 70 w 74"/>
              <a:gd name="T21" fmla="*/ 25 h 79"/>
              <a:gd name="T22" fmla="*/ 74 w 74"/>
              <a:gd name="T23" fmla="*/ 18 h 79"/>
              <a:gd name="T24" fmla="*/ 66 w 74"/>
              <a:gd name="T25" fmla="*/ 18 h 79"/>
              <a:gd name="T26" fmla="*/ 47 w 74"/>
              <a:gd name="T27" fmla="*/ 10 h 79"/>
              <a:gd name="T28" fmla="*/ 30 w 74"/>
              <a:gd name="T29" fmla="*/ 2 h 79"/>
              <a:gd name="T30" fmla="*/ 8 w 74"/>
              <a:gd name="T31" fmla="*/ 9 h 79"/>
              <a:gd name="T32" fmla="*/ 2 w 74"/>
              <a:gd name="T33" fmla="*/ 17 h 79"/>
              <a:gd name="T34" fmla="*/ 0 w 74"/>
              <a:gd name="T35" fmla="*/ 27 h 79"/>
              <a:gd name="T36" fmla="*/ 1 w 74"/>
              <a:gd name="T37" fmla="*/ 3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9">
                <a:moveTo>
                  <a:pt x="1" y="32"/>
                </a:moveTo>
                <a:cubicBezTo>
                  <a:pt x="6" y="41"/>
                  <a:pt x="12" y="43"/>
                  <a:pt x="19" y="44"/>
                </a:cubicBezTo>
                <a:cubicBezTo>
                  <a:pt x="21" y="45"/>
                  <a:pt x="23" y="44"/>
                  <a:pt x="25" y="44"/>
                </a:cubicBezTo>
                <a:cubicBezTo>
                  <a:pt x="24" y="46"/>
                  <a:pt x="22" y="48"/>
                  <a:pt x="21" y="50"/>
                </a:cubicBezTo>
                <a:cubicBezTo>
                  <a:pt x="19" y="55"/>
                  <a:pt x="17" y="64"/>
                  <a:pt x="22" y="71"/>
                </a:cubicBezTo>
                <a:cubicBezTo>
                  <a:pt x="23" y="72"/>
                  <a:pt x="24" y="72"/>
                  <a:pt x="24" y="73"/>
                </a:cubicBezTo>
                <a:cubicBezTo>
                  <a:pt x="28" y="77"/>
                  <a:pt x="34" y="79"/>
                  <a:pt x="40" y="79"/>
                </a:cubicBezTo>
                <a:cubicBezTo>
                  <a:pt x="42" y="79"/>
                  <a:pt x="45" y="78"/>
                  <a:pt x="47" y="78"/>
                </a:cubicBezTo>
                <a:cubicBezTo>
                  <a:pt x="52" y="76"/>
                  <a:pt x="58" y="72"/>
                  <a:pt x="60" y="69"/>
                </a:cubicBezTo>
                <a:cubicBezTo>
                  <a:pt x="65" y="61"/>
                  <a:pt x="65" y="52"/>
                  <a:pt x="65" y="44"/>
                </a:cubicBezTo>
                <a:cubicBezTo>
                  <a:pt x="66" y="38"/>
                  <a:pt x="69" y="28"/>
                  <a:pt x="70" y="25"/>
                </a:cubicBezTo>
                <a:cubicBezTo>
                  <a:pt x="70" y="25"/>
                  <a:pt x="73" y="19"/>
                  <a:pt x="74" y="18"/>
                </a:cubicBezTo>
                <a:cubicBezTo>
                  <a:pt x="70" y="19"/>
                  <a:pt x="67" y="18"/>
                  <a:pt x="66" y="18"/>
                </a:cubicBezTo>
                <a:cubicBezTo>
                  <a:pt x="63" y="17"/>
                  <a:pt x="51" y="12"/>
                  <a:pt x="47" y="10"/>
                </a:cubicBezTo>
                <a:cubicBezTo>
                  <a:pt x="41" y="7"/>
                  <a:pt x="36" y="4"/>
                  <a:pt x="30" y="2"/>
                </a:cubicBezTo>
                <a:cubicBezTo>
                  <a:pt x="23" y="0"/>
                  <a:pt x="15" y="2"/>
                  <a:pt x="8" y="9"/>
                </a:cubicBezTo>
                <a:cubicBezTo>
                  <a:pt x="5" y="11"/>
                  <a:pt x="3" y="14"/>
                  <a:pt x="2" y="17"/>
                </a:cubicBezTo>
                <a:cubicBezTo>
                  <a:pt x="0" y="20"/>
                  <a:pt x="0" y="23"/>
                  <a:pt x="0" y="27"/>
                </a:cubicBezTo>
                <a:cubicBezTo>
                  <a:pt x="0" y="29"/>
                  <a:pt x="1" y="31"/>
                  <a:pt x="1" y="3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966788" y="197079"/>
            <a:ext cx="4598988" cy="4308247"/>
            <a:chOff x="966788" y="197079"/>
            <a:chExt cx="4598988" cy="4308247"/>
          </a:xfrm>
        </p:grpSpPr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2667000" y="197079"/>
              <a:ext cx="1173163" cy="336550"/>
            </a:xfrm>
            <a:custGeom>
              <a:avLst/>
              <a:gdLst>
                <a:gd name="T0" fmla="*/ 8 w 49"/>
                <a:gd name="T1" fmla="*/ 7 h 16"/>
                <a:gd name="T2" fmla="*/ 2 w 49"/>
                <a:gd name="T3" fmla="*/ 0 h 16"/>
                <a:gd name="T4" fmla="*/ 0 w 49"/>
                <a:gd name="T5" fmla="*/ 0 h 16"/>
                <a:gd name="T6" fmla="*/ 0 w 49"/>
                <a:gd name="T7" fmla="*/ 16 h 16"/>
                <a:gd name="T8" fmla="*/ 4 w 49"/>
                <a:gd name="T9" fmla="*/ 16 h 16"/>
                <a:gd name="T10" fmla="*/ 4 w 49"/>
                <a:gd name="T11" fmla="*/ 9 h 16"/>
                <a:gd name="T12" fmla="*/ 8 w 49"/>
                <a:gd name="T13" fmla="*/ 13 h 16"/>
                <a:gd name="T14" fmla="*/ 8 w 49"/>
                <a:gd name="T15" fmla="*/ 13 h 16"/>
                <a:gd name="T16" fmla="*/ 12 w 49"/>
                <a:gd name="T17" fmla="*/ 9 h 16"/>
                <a:gd name="T18" fmla="*/ 12 w 49"/>
                <a:gd name="T19" fmla="*/ 16 h 16"/>
                <a:gd name="T20" fmla="*/ 16 w 49"/>
                <a:gd name="T21" fmla="*/ 16 h 16"/>
                <a:gd name="T22" fmla="*/ 16 w 49"/>
                <a:gd name="T23" fmla="*/ 0 h 16"/>
                <a:gd name="T24" fmla="*/ 15 w 49"/>
                <a:gd name="T25" fmla="*/ 0 h 16"/>
                <a:gd name="T26" fmla="*/ 8 w 49"/>
                <a:gd name="T27" fmla="*/ 7 h 16"/>
                <a:gd name="T28" fmla="*/ 31 w 49"/>
                <a:gd name="T29" fmla="*/ 16 h 16"/>
                <a:gd name="T30" fmla="*/ 35 w 49"/>
                <a:gd name="T31" fmla="*/ 16 h 16"/>
                <a:gd name="T32" fmla="*/ 35 w 49"/>
                <a:gd name="T33" fmla="*/ 15 h 16"/>
                <a:gd name="T34" fmla="*/ 28 w 49"/>
                <a:gd name="T35" fmla="*/ 0 h 16"/>
                <a:gd name="T36" fmla="*/ 26 w 49"/>
                <a:gd name="T37" fmla="*/ 0 h 16"/>
                <a:gd name="T38" fmla="*/ 18 w 49"/>
                <a:gd name="T39" fmla="*/ 15 h 16"/>
                <a:gd name="T40" fmla="*/ 18 w 49"/>
                <a:gd name="T41" fmla="*/ 16 h 16"/>
                <a:gd name="T42" fmla="*/ 22 w 49"/>
                <a:gd name="T43" fmla="*/ 16 h 16"/>
                <a:gd name="T44" fmla="*/ 23 w 49"/>
                <a:gd name="T45" fmla="*/ 14 h 16"/>
                <a:gd name="T46" fmla="*/ 30 w 49"/>
                <a:gd name="T47" fmla="*/ 14 h 16"/>
                <a:gd name="T48" fmla="*/ 31 w 49"/>
                <a:gd name="T49" fmla="*/ 16 h 16"/>
                <a:gd name="T50" fmla="*/ 29 w 49"/>
                <a:gd name="T51" fmla="*/ 11 h 16"/>
                <a:gd name="T52" fmla="*/ 25 w 49"/>
                <a:gd name="T53" fmla="*/ 11 h 16"/>
                <a:gd name="T54" fmla="*/ 27 w 49"/>
                <a:gd name="T55" fmla="*/ 6 h 16"/>
                <a:gd name="T56" fmla="*/ 29 w 49"/>
                <a:gd name="T57" fmla="*/ 11 h 16"/>
                <a:gd name="T58" fmla="*/ 43 w 49"/>
                <a:gd name="T59" fmla="*/ 9 h 16"/>
                <a:gd name="T60" fmla="*/ 49 w 49"/>
                <a:gd name="T61" fmla="*/ 0 h 16"/>
                <a:gd name="T62" fmla="*/ 49 w 49"/>
                <a:gd name="T63" fmla="*/ 0 h 16"/>
                <a:gd name="T64" fmla="*/ 44 w 49"/>
                <a:gd name="T65" fmla="*/ 0 h 16"/>
                <a:gd name="T66" fmla="*/ 41 w 49"/>
                <a:gd name="T67" fmla="*/ 5 h 16"/>
                <a:gd name="T68" fmla="*/ 41 w 49"/>
                <a:gd name="T69" fmla="*/ 5 h 16"/>
                <a:gd name="T70" fmla="*/ 38 w 49"/>
                <a:gd name="T71" fmla="*/ 0 h 16"/>
                <a:gd name="T72" fmla="*/ 34 w 49"/>
                <a:gd name="T73" fmla="*/ 0 h 16"/>
                <a:gd name="T74" fmla="*/ 34 w 49"/>
                <a:gd name="T75" fmla="*/ 0 h 16"/>
                <a:gd name="T76" fmla="*/ 39 w 49"/>
                <a:gd name="T77" fmla="*/ 9 h 16"/>
                <a:gd name="T78" fmla="*/ 39 w 49"/>
                <a:gd name="T79" fmla="*/ 16 h 16"/>
                <a:gd name="T80" fmla="*/ 43 w 49"/>
                <a:gd name="T81" fmla="*/ 16 h 16"/>
                <a:gd name="T82" fmla="*/ 43 w 49"/>
                <a:gd name="T8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16">
                  <a:moveTo>
                    <a:pt x="8" y="7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3" y="16"/>
                    <a:pt x="4" y="1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8" y="7"/>
                  </a:lnTo>
                  <a:close/>
                  <a:moveTo>
                    <a:pt x="31" y="16"/>
                  </a:moveTo>
                  <a:cubicBezTo>
                    <a:pt x="35" y="16"/>
                    <a:pt x="35" y="16"/>
                    <a:pt x="35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1" y="16"/>
                  </a:lnTo>
                  <a:close/>
                  <a:moveTo>
                    <a:pt x="29" y="11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27" y="6"/>
                    <a:pt x="27" y="6"/>
                    <a:pt x="27" y="6"/>
                  </a:cubicBezTo>
                  <a:lnTo>
                    <a:pt x="29" y="11"/>
                  </a:lnTo>
                  <a:close/>
                  <a:moveTo>
                    <a:pt x="43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085850" y="993775"/>
              <a:ext cx="192088" cy="252413"/>
            </a:xfrm>
            <a:custGeom>
              <a:avLst/>
              <a:gdLst>
                <a:gd name="T0" fmla="*/ 2 w 8"/>
                <a:gd name="T1" fmla="*/ 8 h 12"/>
                <a:gd name="T2" fmla="*/ 0 w 8"/>
                <a:gd name="T3" fmla="*/ 8 h 12"/>
                <a:gd name="T4" fmla="*/ 8 w 8"/>
                <a:gd name="T5" fmla="*/ 8 h 12"/>
                <a:gd name="T6" fmla="*/ 4 w 8"/>
                <a:gd name="T7" fmla="*/ 5 h 12"/>
                <a:gd name="T8" fmla="*/ 2 w 8"/>
                <a:gd name="T9" fmla="*/ 4 h 12"/>
                <a:gd name="T10" fmla="*/ 5 w 8"/>
                <a:gd name="T11" fmla="*/ 4 h 12"/>
                <a:gd name="T12" fmla="*/ 7 w 8"/>
                <a:gd name="T13" fmla="*/ 4 h 12"/>
                <a:gd name="T14" fmla="*/ 0 w 8"/>
                <a:gd name="T15" fmla="*/ 4 h 12"/>
                <a:gd name="T16" fmla="*/ 4 w 8"/>
                <a:gd name="T17" fmla="*/ 7 h 12"/>
                <a:gd name="T18" fmla="*/ 5 w 8"/>
                <a:gd name="T19" fmla="*/ 8 h 12"/>
                <a:gd name="T20" fmla="*/ 2 w 8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2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12"/>
                    <a:pt x="8" y="12"/>
                    <a:pt x="8" y="8"/>
                  </a:cubicBezTo>
                  <a:cubicBezTo>
                    <a:pt x="8" y="6"/>
                    <a:pt x="6" y="6"/>
                    <a:pt x="4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2" y="3"/>
                    <a:pt x="5" y="3"/>
                    <a:pt x="5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ubicBezTo>
                    <a:pt x="0" y="7"/>
                    <a:pt x="1" y="7"/>
                    <a:pt x="4" y="7"/>
                  </a:cubicBezTo>
                  <a:cubicBezTo>
                    <a:pt x="4" y="7"/>
                    <a:pt x="5" y="8"/>
                    <a:pt x="5" y="8"/>
                  </a:cubicBezTo>
                  <a:cubicBezTo>
                    <a:pt x="5" y="10"/>
                    <a:pt x="2" y="10"/>
                    <a:pt x="2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781175" y="1014413"/>
              <a:ext cx="215900" cy="211138"/>
            </a:xfrm>
            <a:custGeom>
              <a:avLst/>
              <a:gdLst>
                <a:gd name="T0" fmla="*/ 4 w 9"/>
                <a:gd name="T1" fmla="*/ 5 h 10"/>
                <a:gd name="T2" fmla="*/ 1 w 9"/>
                <a:gd name="T3" fmla="*/ 0 h 10"/>
                <a:gd name="T4" fmla="*/ 0 w 9"/>
                <a:gd name="T5" fmla="*/ 0 h 10"/>
                <a:gd name="T6" fmla="*/ 0 w 9"/>
                <a:gd name="T7" fmla="*/ 10 h 10"/>
                <a:gd name="T8" fmla="*/ 2 w 9"/>
                <a:gd name="T9" fmla="*/ 10 h 10"/>
                <a:gd name="T10" fmla="*/ 2 w 9"/>
                <a:gd name="T11" fmla="*/ 6 h 10"/>
                <a:gd name="T12" fmla="*/ 4 w 9"/>
                <a:gd name="T13" fmla="*/ 8 h 10"/>
                <a:gd name="T14" fmla="*/ 4 w 9"/>
                <a:gd name="T15" fmla="*/ 8 h 10"/>
                <a:gd name="T16" fmla="*/ 7 w 9"/>
                <a:gd name="T17" fmla="*/ 6 h 10"/>
                <a:gd name="T18" fmla="*/ 7 w 9"/>
                <a:gd name="T19" fmla="*/ 10 h 10"/>
                <a:gd name="T20" fmla="*/ 9 w 9"/>
                <a:gd name="T21" fmla="*/ 10 h 10"/>
                <a:gd name="T22" fmla="*/ 9 w 9"/>
                <a:gd name="T23" fmla="*/ 0 h 10"/>
                <a:gd name="T24" fmla="*/ 8 w 9"/>
                <a:gd name="T25" fmla="*/ 0 h 10"/>
                <a:gd name="T26" fmla="*/ 4 w 9"/>
                <a:gd name="T2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0">
                  <a:moveTo>
                    <a:pt x="4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451100" y="1014413"/>
              <a:ext cx="168275" cy="211138"/>
            </a:xfrm>
            <a:custGeom>
              <a:avLst/>
              <a:gdLst>
                <a:gd name="T0" fmla="*/ 3 w 7"/>
                <a:gd name="T1" fmla="*/ 3 h 10"/>
                <a:gd name="T2" fmla="*/ 3 w 7"/>
                <a:gd name="T3" fmla="*/ 10 h 10"/>
                <a:gd name="T4" fmla="*/ 5 w 7"/>
                <a:gd name="T5" fmla="*/ 10 h 10"/>
                <a:gd name="T6" fmla="*/ 5 w 7"/>
                <a:gd name="T7" fmla="*/ 3 h 10"/>
                <a:gd name="T8" fmla="*/ 7 w 7"/>
                <a:gd name="T9" fmla="*/ 3 h 10"/>
                <a:gd name="T10" fmla="*/ 7 w 7"/>
                <a:gd name="T11" fmla="*/ 0 h 10"/>
                <a:gd name="T12" fmla="*/ 0 w 7"/>
                <a:gd name="T13" fmla="*/ 0 h 10"/>
                <a:gd name="T14" fmla="*/ 0 w 7"/>
                <a:gd name="T15" fmla="*/ 3 h 10"/>
                <a:gd name="T16" fmla="*/ 3 w 7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3" y="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073400" y="1014413"/>
              <a:ext cx="312738" cy="211138"/>
            </a:xfrm>
            <a:custGeom>
              <a:avLst/>
              <a:gdLst>
                <a:gd name="T0" fmla="*/ 6 w 13"/>
                <a:gd name="T1" fmla="*/ 1 h 10"/>
                <a:gd name="T2" fmla="*/ 4 w 13"/>
                <a:gd name="T3" fmla="*/ 6 h 10"/>
                <a:gd name="T4" fmla="*/ 4 w 13"/>
                <a:gd name="T5" fmla="*/ 6 h 10"/>
                <a:gd name="T6" fmla="*/ 4 w 13"/>
                <a:gd name="T7" fmla="*/ 4 h 10"/>
                <a:gd name="T8" fmla="*/ 2 w 13"/>
                <a:gd name="T9" fmla="*/ 0 h 10"/>
                <a:gd name="T10" fmla="*/ 0 w 13"/>
                <a:gd name="T11" fmla="*/ 0 h 10"/>
                <a:gd name="T12" fmla="*/ 0 w 13"/>
                <a:gd name="T13" fmla="*/ 1 h 10"/>
                <a:gd name="T14" fmla="*/ 3 w 13"/>
                <a:gd name="T15" fmla="*/ 10 h 10"/>
                <a:gd name="T16" fmla="*/ 5 w 13"/>
                <a:gd name="T17" fmla="*/ 10 h 10"/>
                <a:gd name="T18" fmla="*/ 6 w 13"/>
                <a:gd name="T19" fmla="*/ 6 h 10"/>
                <a:gd name="T20" fmla="*/ 6 w 13"/>
                <a:gd name="T21" fmla="*/ 6 h 10"/>
                <a:gd name="T22" fmla="*/ 8 w 13"/>
                <a:gd name="T23" fmla="*/ 10 h 10"/>
                <a:gd name="T24" fmla="*/ 9 w 13"/>
                <a:gd name="T25" fmla="*/ 10 h 10"/>
                <a:gd name="T26" fmla="*/ 13 w 13"/>
                <a:gd name="T27" fmla="*/ 1 h 10"/>
                <a:gd name="T28" fmla="*/ 13 w 13"/>
                <a:gd name="T29" fmla="*/ 0 h 10"/>
                <a:gd name="T30" fmla="*/ 10 w 13"/>
                <a:gd name="T31" fmla="*/ 0 h 10"/>
                <a:gd name="T32" fmla="*/ 9 w 13"/>
                <a:gd name="T33" fmla="*/ 4 h 10"/>
                <a:gd name="T34" fmla="*/ 8 w 13"/>
                <a:gd name="T35" fmla="*/ 6 h 10"/>
                <a:gd name="T36" fmla="*/ 8 w 13"/>
                <a:gd name="T37" fmla="*/ 6 h 10"/>
                <a:gd name="T38" fmla="*/ 7 w 13"/>
                <a:gd name="T39" fmla="*/ 1 h 10"/>
                <a:gd name="T40" fmla="*/ 6 w 13"/>
                <a:gd name="T4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0">
                  <a:moveTo>
                    <a:pt x="6" y="1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863975" y="1014413"/>
              <a:ext cx="168275" cy="211138"/>
            </a:xfrm>
            <a:custGeom>
              <a:avLst/>
              <a:gdLst>
                <a:gd name="T0" fmla="*/ 2 w 7"/>
                <a:gd name="T1" fmla="*/ 3 h 10"/>
                <a:gd name="T2" fmla="*/ 2 w 7"/>
                <a:gd name="T3" fmla="*/ 10 h 10"/>
                <a:gd name="T4" fmla="*/ 5 w 7"/>
                <a:gd name="T5" fmla="*/ 10 h 10"/>
                <a:gd name="T6" fmla="*/ 5 w 7"/>
                <a:gd name="T7" fmla="*/ 3 h 10"/>
                <a:gd name="T8" fmla="*/ 7 w 7"/>
                <a:gd name="T9" fmla="*/ 3 h 10"/>
                <a:gd name="T10" fmla="*/ 7 w 7"/>
                <a:gd name="T11" fmla="*/ 0 h 10"/>
                <a:gd name="T12" fmla="*/ 0 w 7"/>
                <a:gd name="T13" fmla="*/ 0 h 10"/>
                <a:gd name="T14" fmla="*/ 0 w 7"/>
                <a:gd name="T15" fmla="*/ 3 h 10"/>
                <a:gd name="T16" fmla="*/ 2 w 7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2" y="3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583113" y="1014413"/>
              <a:ext cx="144463" cy="211138"/>
            </a:xfrm>
            <a:custGeom>
              <a:avLst/>
              <a:gdLst>
                <a:gd name="T0" fmla="*/ 6 w 6"/>
                <a:gd name="T1" fmla="*/ 7 h 10"/>
                <a:gd name="T2" fmla="*/ 6 w 6"/>
                <a:gd name="T3" fmla="*/ 5 h 10"/>
                <a:gd name="T4" fmla="*/ 3 w 6"/>
                <a:gd name="T5" fmla="*/ 5 h 10"/>
                <a:gd name="T6" fmla="*/ 3 w 6"/>
                <a:gd name="T7" fmla="*/ 3 h 10"/>
                <a:gd name="T8" fmla="*/ 6 w 6"/>
                <a:gd name="T9" fmla="*/ 3 h 10"/>
                <a:gd name="T10" fmla="*/ 6 w 6"/>
                <a:gd name="T11" fmla="*/ 0 h 10"/>
                <a:gd name="T12" fmla="*/ 0 w 6"/>
                <a:gd name="T13" fmla="*/ 0 h 10"/>
                <a:gd name="T14" fmla="*/ 0 w 6"/>
                <a:gd name="T15" fmla="*/ 10 h 10"/>
                <a:gd name="T16" fmla="*/ 3 w 6"/>
                <a:gd name="T17" fmla="*/ 10 h 10"/>
                <a:gd name="T18" fmla="*/ 3 w 6"/>
                <a:gd name="T19" fmla="*/ 7 h 10"/>
                <a:gd name="T20" fmla="*/ 6 w 6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0">
                  <a:moveTo>
                    <a:pt x="6" y="7"/>
                  </a:moveTo>
                  <a:cubicBezTo>
                    <a:pt x="6" y="6"/>
                    <a:pt x="6" y="6"/>
                    <a:pt x="6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6" y="7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254625" y="993775"/>
              <a:ext cx="190500" cy="252413"/>
            </a:xfrm>
            <a:custGeom>
              <a:avLst/>
              <a:gdLst>
                <a:gd name="T0" fmla="*/ 2 w 8"/>
                <a:gd name="T1" fmla="*/ 8 h 12"/>
                <a:gd name="T2" fmla="*/ 0 w 8"/>
                <a:gd name="T3" fmla="*/ 8 h 12"/>
                <a:gd name="T4" fmla="*/ 8 w 8"/>
                <a:gd name="T5" fmla="*/ 8 h 12"/>
                <a:gd name="T6" fmla="*/ 4 w 8"/>
                <a:gd name="T7" fmla="*/ 5 h 12"/>
                <a:gd name="T8" fmla="*/ 3 w 8"/>
                <a:gd name="T9" fmla="*/ 4 h 12"/>
                <a:gd name="T10" fmla="*/ 5 w 8"/>
                <a:gd name="T11" fmla="*/ 4 h 12"/>
                <a:gd name="T12" fmla="*/ 8 w 8"/>
                <a:gd name="T13" fmla="*/ 4 h 12"/>
                <a:gd name="T14" fmla="*/ 0 w 8"/>
                <a:gd name="T15" fmla="*/ 4 h 12"/>
                <a:gd name="T16" fmla="*/ 4 w 8"/>
                <a:gd name="T17" fmla="*/ 7 h 12"/>
                <a:gd name="T18" fmla="*/ 6 w 8"/>
                <a:gd name="T19" fmla="*/ 8 h 12"/>
                <a:gd name="T20" fmla="*/ 2 w 8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2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0" y="12"/>
                    <a:pt x="8" y="12"/>
                    <a:pt x="8" y="8"/>
                  </a:cubicBezTo>
                  <a:cubicBezTo>
                    <a:pt x="8" y="6"/>
                    <a:pt x="6" y="6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3"/>
                    <a:pt x="5" y="3"/>
                    <a:pt x="5" y="4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8" y="0"/>
                    <a:pt x="0" y="0"/>
                    <a:pt x="0" y="4"/>
                  </a:cubicBezTo>
                  <a:cubicBezTo>
                    <a:pt x="0" y="7"/>
                    <a:pt x="2" y="7"/>
                    <a:pt x="4" y="7"/>
                  </a:cubicBezTo>
                  <a:cubicBezTo>
                    <a:pt x="5" y="7"/>
                    <a:pt x="6" y="8"/>
                    <a:pt x="6" y="8"/>
                  </a:cubicBezTo>
                  <a:cubicBezTo>
                    <a:pt x="6" y="10"/>
                    <a:pt x="2" y="10"/>
                    <a:pt x="2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583113" y="1582738"/>
              <a:ext cx="144463" cy="231775"/>
            </a:xfrm>
            <a:custGeom>
              <a:avLst/>
              <a:gdLst>
                <a:gd name="T0" fmla="*/ 30 w 91"/>
                <a:gd name="T1" fmla="*/ 40 h 146"/>
                <a:gd name="T2" fmla="*/ 30 w 91"/>
                <a:gd name="T3" fmla="*/ 119 h 146"/>
                <a:gd name="T4" fmla="*/ 0 w 91"/>
                <a:gd name="T5" fmla="*/ 119 h 146"/>
                <a:gd name="T6" fmla="*/ 0 w 91"/>
                <a:gd name="T7" fmla="*/ 146 h 146"/>
                <a:gd name="T8" fmla="*/ 91 w 91"/>
                <a:gd name="T9" fmla="*/ 146 h 146"/>
                <a:gd name="T10" fmla="*/ 91 w 91"/>
                <a:gd name="T11" fmla="*/ 119 h 146"/>
                <a:gd name="T12" fmla="*/ 60 w 91"/>
                <a:gd name="T13" fmla="*/ 119 h 146"/>
                <a:gd name="T14" fmla="*/ 60 w 91"/>
                <a:gd name="T15" fmla="*/ 0 h 146"/>
                <a:gd name="T16" fmla="*/ 0 w 91"/>
                <a:gd name="T17" fmla="*/ 0 h 146"/>
                <a:gd name="T18" fmla="*/ 0 w 91"/>
                <a:gd name="T19" fmla="*/ 40 h 146"/>
                <a:gd name="T20" fmla="*/ 30 w 91"/>
                <a:gd name="T21" fmla="*/ 4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46">
                  <a:moveTo>
                    <a:pt x="30" y="40"/>
                  </a:moveTo>
                  <a:lnTo>
                    <a:pt x="30" y="119"/>
                  </a:lnTo>
                  <a:lnTo>
                    <a:pt x="0" y="119"/>
                  </a:lnTo>
                  <a:lnTo>
                    <a:pt x="0" y="146"/>
                  </a:lnTo>
                  <a:lnTo>
                    <a:pt x="91" y="146"/>
                  </a:lnTo>
                  <a:lnTo>
                    <a:pt x="91" y="119"/>
                  </a:lnTo>
                  <a:lnTo>
                    <a:pt x="60" y="119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30" y="40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254625" y="1582738"/>
              <a:ext cx="190500" cy="231775"/>
            </a:xfrm>
            <a:custGeom>
              <a:avLst/>
              <a:gdLst>
                <a:gd name="T0" fmla="*/ 4 w 8"/>
                <a:gd name="T1" fmla="*/ 5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11 h 11"/>
                <a:gd name="T8" fmla="*/ 8 w 8"/>
                <a:gd name="T9" fmla="*/ 9 h 11"/>
                <a:gd name="T10" fmla="*/ 5 w 8"/>
                <a:gd name="T11" fmla="*/ 9 h 11"/>
                <a:gd name="T12" fmla="*/ 7 w 8"/>
                <a:gd name="T13" fmla="*/ 6 h 11"/>
                <a:gd name="T14" fmla="*/ 4 w 8"/>
                <a:gd name="T15" fmla="*/ 0 h 11"/>
                <a:gd name="T16" fmla="*/ 0 w 8"/>
                <a:gd name="T17" fmla="*/ 4 h 11"/>
                <a:gd name="T18" fmla="*/ 3 w 8"/>
                <a:gd name="T19" fmla="*/ 4 h 11"/>
                <a:gd name="T20" fmla="*/ 4 w 8"/>
                <a:gd name="T21" fmla="*/ 3 h 11"/>
                <a:gd name="T22" fmla="*/ 4 w 8"/>
                <a:gd name="T2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1085850" y="2171700"/>
              <a:ext cx="168275" cy="209550"/>
            </a:xfrm>
            <a:custGeom>
              <a:avLst/>
              <a:gdLst>
                <a:gd name="T0" fmla="*/ 0 w 7"/>
                <a:gd name="T1" fmla="*/ 7 h 10"/>
                <a:gd name="T2" fmla="*/ 2 w 7"/>
                <a:gd name="T3" fmla="*/ 10 h 10"/>
                <a:gd name="T4" fmla="*/ 4 w 7"/>
                <a:gd name="T5" fmla="*/ 10 h 10"/>
                <a:gd name="T6" fmla="*/ 7 w 7"/>
                <a:gd name="T7" fmla="*/ 7 h 10"/>
                <a:gd name="T8" fmla="*/ 5 w 7"/>
                <a:gd name="T9" fmla="*/ 3 h 10"/>
                <a:gd name="T10" fmla="*/ 7 w 7"/>
                <a:gd name="T11" fmla="*/ 0 h 10"/>
                <a:gd name="T12" fmla="*/ 7 w 7"/>
                <a:gd name="T13" fmla="*/ 0 h 10"/>
                <a:gd name="T14" fmla="*/ 0 w 7"/>
                <a:gd name="T15" fmla="*/ 0 h 10"/>
                <a:gd name="T16" fmla="*/ 0 w 7"/>
                <a:gd name="T17" fmla="*/ 2 h 10"/>
                <a:gd name="T18" fmla="*/ 4 w 7"/>
                <a:gd name="T19" fmla="*/ 2 h 10"/>
                <a:gd name="T20" fmla="*/ 2 w 7"/>
                <a:gd name="T21" fmla="*/ 5 h 10"/>
                <a:gd name="T22" fmla="*/ 2 w 7"/>
                <a:gd name="T23" fmla="*/ 5 h 10"/>
                <a:gd name="T24" fmla="*/ 5 w 7"/>
                <a:gd name="T25" fmla="*/ 7 h 10"/>
                <a:gd name="T26" fmla="*/ 4 w 7"/>
                <a:gd name="T27" fmla="*/ 8 h 10"/>
                <a:gd name="T28" fmla="*/ 2 w 7"/>
                <a:gd name="T29" fmla="*/ 7 h 10"/>
                <a:gd name="T30" fmla="*/ 0 w 7"/>
                <a:gd name="T3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0">
                  <a:moveTo>
                    <a:pt x="0" y="7"/>
                  </a:moveTo>
                  <a:cubicBezTo>
                    <a:pt x="0" y="8"/>
                    <a:pt x="1" y="9"/>
                    <a:pt x="2" y="10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6" y="10"/>
                    <a:pt x="7" y="9"/>
                    <a:pt x="7" y="7"/>
                  </a:cubicBezTo>
                  <a:cubicBezTo>
                    <a:pt x="7" y="5"/>
                    <a:pt x="7" y="4"/>
                    <a:pt x="5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5" y="5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1781175" y="2171700"/>
              <a:ext cx="190500" cy="209550"/>
            </a:xfrm>
            <a:custGeom>
              <a:avLst/>
              <a:gdLst>
                <a:gd name="T0" fmla="*/ 8 w 8"/>
                <a:gd name="T1" fmla="*/ 8 h 10"/>
                <a:gd name="T2" fmla="*/ 8 w 8"/>
                <a:gd name="T3" fmla="*/ 8 h 10"/>
                <a:gd name="T4" fmla="*/ 8 w 8"/>
                <a:gd name="T5" fmla="*/ 6 h 10"/>
                <a:gd name="T6" fmla="*/ 8 w 8"/>
                <a:gd name="T7" fmla="*/ 6 h 10"/>
                <a:gd name="T8" fmla="*/ 8 w 8"/>
                <a:gd name="T9" fmla="*/ 0 h 10"/>
                <a:gd name="T10" fmla="*/ 5 w 8"/>
                <a:gd name="T11" fmla="*/ 0 h 10"/>
                <a:gd name="T12" fmla="*/ 0 w 8"/>
                <a:gd name="T13" fmla="*/ 7 h 10"/>
                <a:gd name="T14" fmla="*/ 0 w 8"/>
                <a:gd name="T15" fmla="*/ 8 h 10"/>
                <a:gd name="T16" fmla="*/ 5 w 8"/>
                <a:gd name="T17" fmla="*/ 8 h 10"/>
                <a:gd name="T18" fmla="*/ 5 w 8"/>
                <a:gd name="T19" fmla="*/ 10 h 10"/>
                <a:gd name="T20" fmla="*/ 8 w 8"/>
                <a:gd name="T21" fmla="*/ 10 h 10"/>
                <a:gd name="T22" fmla="*/ 8 w 8"/>
                <a:gd name="T23" fmla="*/ 8 h 10"/>
                <a:gd name="T24" fmla="*/ 5 w 8"/>
                <a:gd name="T25" fmla="*/ 3 h 10"/>
                <a:gd name="T26" fmla="*/ 5 w 8"/>
                <a:gd name="T27" fmla="*/ 3 h 10"/>
                <a:gd name="T28" fmla="*/ 5 w 8"/>
                <a:gd name="T29" fmla="*/ 4 h 10"/>
                <a:gd name="T30" fmla="*/ 5 w 8"/>
                <a:gd name="T31" fmla="*/ 6 h 10"/>
                <a:gd name="T32" fmla="*/ 3 w 8"/>
                <a:gd name="T33" fmla="*/ 6 h 10"/>
                <a:gd name="T34" fmla="*/ 5 w 8"/>
                <a:gd name="T3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0"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lnTo>
                    <a:pt x="8" y="8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3" y="6"/>
                    <a:pt x="3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2451100" y="2151063"/>
              <a:ext cx="192088" cy="230188"/>
            </a:xfrm>
            <a:custGeom>
              <a:avLst/>
              <a:gdLst>
                <a:gd name="T0" fmla="*/ 3 w 8"/>
                <a:gd name="T1" fmla="*/ 2 h 11"/>
                <a:gd name="T2" fmla="*/ 7 w 8"/>
                <a:gd name="T3" fmla="*/ 2 h 11"/>
                <a:gd name="T4" fmla="*/ 7 w 8"/>
                <a:gd name="T5" fmla="*/ 0 h 11"/>
                <a:gd name="T6" fmla="*/ 0 w 8"/>
                <a:gd name="T7" fmla="*/ 0 h 11"/>
                <a:gd name="T8" fmla="*/ 0 w 8"/>
                <a:gd name="T9" fmla="*/ 6 h 11"/>
                <a:gd name="T10" fmla="*/ 4 w 8"/>
                <a:gd name="T11" fmla="*/ 6 h 11"/>
                <a:gd name="T12" fmla="*/ 5 w 8"/>
                <a:gd name="T13" fmla="*/ 7 h 11"/>
                <a:gd name="T14" fmla="*/ 4 w 8"/>
                <a:gd name="T15" fmla="*/ 8 h 11"/>
                <a:gd name="T16" fmla="*/ 3 w 8"/>
                <a:gd name="T17" fmla="*/ 7 h 11"/>
                <a:gd name="T18" fmla="*/ 0 w 8"/>
                <a:gd name="T19" fmla="*/ 7 h 11"/>
                <a:gd name="T20" fmla="*/ 4 w 8"/>
                <a:gd name="T21" fmla="*/ 11 h 11"/>
                <a:gd name="T22" fmla="*/ 8 w 8"/>
                <a:gd name="T23" fmla="*/ 7 h 11"/>
                <a:gd name="T24" fmla="*/ 3 w 8"/>
                <a:gd name="T25" fmla="*/ 3 h 11"/>
                <a:gd name="T26" fmla="*/ 3 w 8"/>
                <a:gd name="T2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1">
                  <a:moveTo>
                    <a:pt x="3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6" y="11"/>
                    <a:pt x="8" y="9"/>
                    <a:pt x="8" y="7"/>
                  </a:cubicBezTo>
                  <a:cubicBezTo>
                    <a:pt x="7" y="4"/>
                    <a:pt x="5" y="3"/>
                    <a:pt x="3" y="3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122613" y="2151063"/>
              <a:ext cx="190500" cy="230188"/>
            </a:xfrm>
            <a:custGeom>
              <a:avLst/>
              <a:gdLst>
                <a:gd name="T0" fmla="*/ 4 w 8"/>
                <a:gd name="T1" fmla="*/ 0 h 11"/>
                <a:gd name="T2" fmla="*/ 1 w 8"/>
                <a:gd name="T3" fmla="*/ 5 h 11"/>
                <a:gd name="T4" fmla="*/ 0 w 8"/>
                <a:gd name="T5" fmla="*/ 7 h 11"/>
                <a:gd name="T6" fmla="*/ 4 w 8"/>
                <a:gd name="T7" fmla="*/ 11 h 11"/>
                <a:gd name="T8" fmla="*/ 8 w 8"/>
                <a:gd name="T9" fmla="*/ 7 h 11"/>
                <a:gd name="T10" fmla="*/ 4 w 8"/>
                <a:gd name="T11" fmla="*/ 4 h 11"/>
                <a:gd name="T12" fmla="*/ 7 w 8"/>
                <a:gd name="T13" fmla="*/ 0 h 11"/>
                <a:gd name="T14" fmla="*/ 4 w 8"/>
                <a:gd name="T15" fmla="*/ 0 h 11"/>
                <a:gd name="T16" fmla="*/ 4 w 8"/>
                <a:gd name="T17" fmla="*/ 8 h 11"/>
                <a:gd name="T18" fmla="*/ 3 w 8"/>
                <a:gd name="T19" fmla="*/ 7 h 11"/>
                <a:gd name="T20" fmla="*/ 4 w 8"/>
                <a:gd name="T21" fmla="*/ 6 h 11"/>
                <a:gd name="T22" fmla="*/ 5 w 8"/>
                <a:gd name="T23" fmla="*/ 7 h 11"/>
                <a:gd name="T24" fmla="*/ 4 w 8"/>
                <a:gd name="T2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10"/>
                    <a:pt x="2" y="11"/>
                    <a:pt x="4" y="11"/>
                  </a:cubicBezTo>
                  <a:cubicBezTo>
                    <a:pt x="6" y="11"/>
                    <a:pt x="8" y="10"/>
                    <a:pt x="8" y="7"/>
                  </a:cubicBezTo>
                  <a:cubicBezTo>
                    <a:pt x="8" y="5"/>
                    <a:pt x="7" y="3"/>
                    <a:pt x="4" y="4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4" y="0"/>
                  </a:lnTo>
                  <a:close/>
                  <a:moveTo>
                    <a:pt x="4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3863975" y="2151063"/>
              <a:ext cx="168275" cy="230188"/>
            </a:xfrm>
            <a:custGeom>
              <a:avLst/>
              <a:gdLst>
                <a:gd name="T0" fmla="*/ 7 w 7"/>
                <a:gd name="T1" fmla="*/ 0 h 11"/>
                <a:gd name="T2" fmla="*/ 0 w 7"/>
                <a:gd name="T3" fmla="*/ 0 h 11"/>
                <a:gd name="T4" fmla="*/ 0 w 7"/>
                <a:gd name="T5" fmla="*/ 2 h 11"/>
                <a:gd name="T6" fmla="*/ 4 w 7"/>
                <a:gd name="T7" fmla="*/ 2 h 11"/>
                <a:gd name="T8" fmla="*/ 0 w 7"/>
                <a:gd name="T9" fmla="*/ 11 h 11"/>
                <a:gd name="T10" fmla="*/ 3 w 7"/>
                <a:gd name="T11" fmla="*/ 11 h 11"/>
                <a:gd name="T12" fmla="*/ 7 w 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4535488" y="2151063"/>
              <a:ext cx="239713" cy="230188"/>
            </a:xfrm>
            <a:custGeom>
              <a:avLst/>
              <a:gdLst>
                <a:gd name="T0" fmla="*/ 8 w 10"/>
                <a:gd name="T1" fmla="*/ 4 h 11"/>
                <a:gd name="T2" fmla="*/ 5 w 10"/>
                <a:gd name="T3" fmla="*/ 0 h 11"/>
                <a:gd name="T4" fmla="*/ 2 w 10"/>
                <a:gd name="T5" fmla="*/ 4 h 11"/>
                <a:gd name="T6" fmla="*/ 5 w 10"/>
                <a:gd name="T7" fmla="*/ 11 h 11"/>
                <a:gd name="T8" fmla="*/ 8 w 10"/>
                <a:gd name="T9" fmla="*/ 4 h 11"/>
                <a:gd name="T10" fmla="*/ 5 w 10"/>
                <a:gd name="T11" fmla="*/ 8 h 11"/>
                <a:gd name="T12" fmla="*/ 5 w 10"/>
                <a:gd name="T13" fmla="*/ 6 h 11"/>
                <a:gd name="T14" fmla="*/ 5 w 10"/>
                <a:gd name="T15" fmla="*/ 8 h 11"/>
                <a:gd name="T16" fmla="*/ 5 w 10"/>
                <a:gd name="T17" fmla="*/ 3 h 11"/>
                <a:gd name="T18" fmla="*/ 5 w 10"/>
                <a:gd name="T19" fmla="*/ 2 h 11"/>
                <a:gd name="T20" fmla="*/ 5 w 10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1">
                  <a:moveTo>
                    <a:pt x="8" y="4"/>
                  </a:moveTo>
                  <a:cubicBezTo>
                    <a:pt x="9" y="3"/>
                    <a:pt x="9" y="0"/>
                    <a:pt x="5" y="0"/>
                  </a:cubicBezTo>
                  <a:cubicBezTo>
                    <a:pt x="2" y="0"/>
                    <a:pt x="1" y="3"/>
                    <a:pt x="2" y="4"/>
                  </a:cubicBezTo>
                  <a:cubicBezTo>
                    <a:pt x="0" y="6"/>
                    <a:pt x="1" y="11"/>
                    <a:pt x="5" y="11"/>
                  </a:cubicBezTo>
                  <a:cubicBezTo>
                    <a:pt x="10" y="11"/>
                    <a:pt x="10" y="6"/>
                    <a:pt x="8" y="4"/>
                  </a:cubicBezTo>
                  <a:close/>
                  <a:moveTo>
                    <a:pt x="5" y="8"/>
                  </a:moveTo>
                  <a:cubicBezTo>
                    <a:pt x="3" y="8"/>
                    <a:pt x="3" y="6"/>
                    <a:pt x="5" y="6"/>
                  </a:cubicBezTo>
                  <a:cubicBezTo>
                    <a:pt x="7" y="6"/>
                    <a:pt x="7" y="8"/>
                    <a:pt x="5" y="8"/>
                  </a:cubicBezTo>
                  <a:close/>
                  <a:moveTo>
                    <a:pt x="5" y="3"/>
                  </a:moveTo>
                  <a:cubicBezTo>
                    <a:pt x="4" y="3"/>
                    <a:pt x="4" y="2"/>
                    <a:pt x="5" y="2"/>
                  </a:cubicBezTo>
                  <a:cubicBezTo>
                    <a:pt x="6" y="2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5254625" y="2151063"/>
              <a:ext cx="190500" cy="230188"/>
            </a:xfrm>
            <a:custGeom>
              <a:avLst/>
              <a:gdLst>
                <a:gd name="T0" fmla="*/ 4 w 8"/>
                <a:gd name="T1" fmla="*/ 11 h 11"/>
                <a:gd name="T2" fmla="*/ 8 w 8"/>
                <a:gd name="T3" fmla="*/ 5 h 11"/>
                <a:gd name="T4" fmla="*/ 8 w 8"/>
                <a:gd name="T5" fmla="*/ 3 h 11"/>
                <a:gd name="T6" fmla="*/ 4 w 8"/>
                <a:gd name="T7" fmla="*/ 0 h 11"/>
                <a:gd name="T8" fmla="*/ 0 w 8"/>
                <a:gd name="T9" fmla="*/ 3 h 11"/>
                <a:gd name="T10" fmla="*/ 4 w 8"/>
                <a:gd name="T11" fmla="*/ 7 h 11"/>
                <a:gd name="T12" fmla="*/ 1 w 8"/>
                <a:gd name="T13" fmla="*/ 11 h 11"/>
                <a:gd name="T14" fmla="*/ 4 w 8"/>
                <a:gd name="T15" fmla="*/ 11 h 11"/>
                <a:gd name="T16" fmla="*/ 4 w 8"/>
                <a:gd name="T17" fmla="*/ 2 h 11"/>
                <a:gd name="T18" fmla="*/ 5 w 8"/>
                <a:gd name="T19" fmla="*/ 3 h 11"/>
                <a:gd name="T20" fmla="*/ 4 w 8"/>
                <a:gd name="T21" fmla="*/ 5 h 11"/>
                <a:gd name="T22" fmla="*/ 3 w 8"/>
                <a:gd name="T23" fmla="*/ 3 h 11"/>
                <a:gd name="T24" fmla="*/ 4 w 8"/>
                <a:gd name="T2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1" y="7"/>
                    <a:pt x="4" y="7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4" y="11"/>
                  </a:lnTo>
                  <a:close/>
                  <a:moveTo>
                    <a:pt x="4" y="2"/>
                  </a:move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990600" y="2697163"/>
              <a:ext cx="358775" cy="231775"/>
            </a:xfrm>
            <a:custGeom>
              <a:avLst/>
              <a:gdLst>
                <a:gd name="T0" fmla="*/ 2 w 15"/>
                <a:gd name="T1" fmla="*/ 3 h 11"/>
                <a:gd name="T2" fmla="*/ 2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9 h 11"/>
                <a:gd name="T12" fmla="*/ 4 w 15"/>
                <a:gd name="T13" fmla="*/ 9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3 h 11"/>
                <a:gd name="T20" fmla="*/ 2 w 15"/>
                <a:gd name="T21" fmla="*/ 3 h 11"/>
                <a:gd name="T22" fmla="*/ 11 w 15"/>
                <a:gd name="T23" fmla="*/ 0 h 11"/>
                <a:gd name="T24" fmla="*/ 7 w 15"/>
                <a:gd name="T25" fmla="*/ 4 h 11"/>
                <a:gd name="T26" fmla="*/ 7 w 15"/>
                <a:gd name="T27" fmla="*/ 8 h 11"/>
                <a:gd name="T28" fmla="*/ 11 w 15"/>
                <a:gd name="T29" fmla="*/ 11 h 11"/>
                <a:gd name="T30" fmla="*/ 15 w 15"/>
                <a:gd name="T31" fmla="*/ 8 h 11"/>
                <a:gd name="T32" fmla="*/ 15 w 15"/>
                <a:gd name="T33" fmla="*/ 4 h 11"/>
                <a:gd name="T34" fmla="*/ 11 w 15"/>
                <a:gd name="T35" fmla="*/ 0 h 11"/>
                <a:gd name="T36" fmla="*/ 11 w 15"/>
                <a:gd name="T37" fmla="*/ 9 h 11"/>
                <a:gd name="T38" fmla="*/ 10 w 15"/>
                <a:gd name="T39" fmla="*/ 8 h 11"/>
                <a:gd name="T40" fmla="*/ 10 w 15"/>
                <a:gd name="T41" fmla="*/ 4 h 11"/>
                <a:gd name="T42" fmla="*/ 11 w 15"/>
                <a:gd name="T43" fmla="*/ 3 h 11"/>
                <a:gd name="T44" fmla="*/ 13 w 15"/>
                <a:gd name="T45" fmla="*/ 4 h 11"/>
                <a:gd name="T46" fmla="*/ 13 w 15"/>
                <a:gd name="T47" fmla="*/ 8 h 11"/>
                <a:gd name="T48" fmla="*/ 11 w 15"/>
                <a:gd name="T4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" h="11">
                  <a:moveTo>
                    <a:pt x="2" y="3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" y="3"/>
                  </a:lnTo>
                  <a:close/>
                  <a:moveTo>
                    <a:pt x="11" y="0"/>
                  </a:moveTo>
                  <a:cubicBezTo>
                    <a:pt x="9" y="0"/>
                    <a:pt x="7" y="2"/>
                    <a:pt x="7" y="4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7" y="10"/>
                    <a:pt x="9" y="11"/>
                    <a:pt x="11" y="11"/>
                  </a:cubicBezTo>
                  <a:cubicBezTo>
                    <a:pt x="14" y="11"/>
                    <a:pt x="15" y="10"/>
                    <a:pt x="15" y="8"/>
                  </a:cubicBezTo>
                  <a:cubicBezTo>
                    <a:pt x="15" y="7"/>
                    <a:pt x="15" y="5"/>
                    <a:pt x="15" y="4"/>
                  </a:cubicBezTo>
                  <a:cubicBezTo>
                    <a:pt x="15" y="2"/>
                    <a:pt x="14" y="0"/>
                    <a:pt x="11" y="0"/>
                  </a:cubicBezTo>
                  <a:close/>
                  <a:moveTo>
                    <a:pt x="11" y="9"/>
                  </a:moveTo>
                  <a:cubicBezTo>
                    <a:pt x="10" y="9"/>
                    <a:pt x="10" y="8"/>
                    <a:pt x="10" y="8"/>
                  </a:cubicBezTo>
                  <a:cubicBezTo>
                    <a:pt x="10" y="7"/>
                    <a:pt x="10" y="5"/>
                    <a:pt x="10" y="4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3"/>
                    <a:pt x="13" y="3"/>
                    <a:pt x="13" y="4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1733550" y="2697163"/>
              <a:ext cx="311150" cy="231775"/>
            </a:xfrm>
            <a:custGeom>
              <a:avLst/>
              <a:gdLst>
                <a:gd name="T0" fmla="*/ 30 w 196"/>
                <a:gd name="T1" fmla="*/ 40 h 146"/>
                <a:gd name="T2" fmla="*/ 30 w 196"/>
                <a:gd name="T3" fmla="*/ 119 h 146"/>
                <a:gd name="T4" fmla="*/ 0 w 196"/>
                <a:gd name="T5" fmla="*/ 119 h 146"/>
                <a:gd name="T6" fmla="*/ 0 w 196"/>
                <a:gd name="T7" fmla="*/ 146 h 146"/>
                <a:gd name="T8" fmla="*/ 90 w 196"/>
                <a:gd name="T9" fmla="*/ 146 h 146"/>
                <a:gd name="T10" fmla="*/ 90 w 196"/>
                <a:gd name="T11" fmla="*/ 119 h 146"/>
                <a:gd name="T12" fmla="*/ 60 w 196"/>
                <a:gd name="T13" fmla="*/ 119 h 146"/>
                <a:gd name="T14" fmla="*/ 60 w 196"/>
                <a:gd name="T15" fmla="*/ 0 h 146"/>
                <a:gd name="T16" fmla="*/ 0 w 196"/>
                <a:gd name="T17" fmla="*/ 0 h 146"/>
                <a:gd name="T18" fmla="*/ 0 w 196"/>
                <a:gd name="T19" fmla="*/ 40 h 146"/>
                <a:gd name="T20" fmla="*/ 30 w 196"/>
                <a:gd name="T21" fmla="*/ 40 h 146"/>
                <a:gd name="T22" fmla="*/ 135 w 196"/>
                <a:gd name="T23" fmla="*/ 40 h 146"/>
                <a:gd name="T24" fmla="*/ 135 w 196"/>
                <a:gd name="T25" fmla="*/ 119 h 146"/>
                <a:gd name="T26" fmla="*/ 105 w 196"/>
                <a:gd name="T27" fmla="*/ 119 h 146"/>
                <a:gd name="T28" fmla="*/ 105 w 196"/>
                <a:gd name="T29" fmla="*/ 146 h 146"/>
                <a:gd name="T30" fmla="*/ 196 w 196"/>
                <a:gd name="T31" fmla="*/ 146 h 146"/>
                <a:gd name="T32" fmla="*/ 196 w 196"/>
                <a:gd name="T33" fmla="*/ 119 h 146"/>
                <a:gd name="T34" fmla="*/ 166 w 196"/>
                <a:gd name="T35" fmla="*/ 119 h 146"/>
                <a:gd name="T36" fmla="*/ 166 w 196"/>
                <a:gd name="T37" fmla="*/ 0 h 146"/>
                <a:gd name="T38" fmla="*/ 105 w 196"/>
                <a:gd name="T39" fmla="*/ 0 h 146"/>
                <a:gd name="T40" fmla="*/ 105 w 196"/>
                <a:gd name="T41" fmla="*/ 40 h 146"/>
                <a:gd name="T42" fmla="*/ 135 w 196"/>
                <a:gd name="T43" fmla="*/ 4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46">
                  <a:moveTo>
                    <a:pt x="30" y="40"/>
                  </a:moveTo>
                  <a:lnTo>
                    <a:pt x="30" y="119"/>
                  </a:lnTo>
                  <a:lnTo>
                    <a:pt x="0" y="119"/>
                  </a:lnTo>
                  <a:lnTo>
                    <a:pt x="0" y="146"/>
                  </a:lnTo>
                  <a:lnTo>
                    <a:pt x="90" y="146"/>
                  </a:lnTo>
                  <a:lnTo>
                    <a:pt x="90" y="119"/>
                  </a:lnTo>
                  <a:lnTo>
                    <a:pt x="60" y="119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30" y="40"/>
                  </a:lnTo>
                  <a:close/>
                  <a:moveTo>
                    <a:pt x="135" y="40"/>
                  </a:moveTo>
                  <a:lnTo>
                    <a:pt x="135" y="119"/>
                  </a:lnTo>
                  <a:lnTo>
                    <a:pt x="105" y="119"/>
                  </a:lnTo>
                  <a:lnTo>
                    <a:pt x="105" y="146"/>
                  </a:lnTo>
                  <a:lnTo>
                    <a:pt x="196" y="146"/>
                  </a:lnTo>
                  <a:lnTo>
                    <a:pt x="196" y="119"/>
                  </a:lnTo>
                  <a:lnTo>
                    <a:pt x="166" y="119"/>
                  </a:lnTo>
                  <a:lnTo>
                    <a:pt x="166" y="0"/>
                  </a:lnTo>
                  <a:lnTo>
                    <a:pt x="105" y="0"/>
                  </a:lnTo>
                  <a:lnTo>
                    <a:pt x="105" y="40"/>
                  </a:lnTo>
                  <a:lnTo>
                    <a:pt x="135" y="40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2379663" y="2697163"/>
              <a:ext cx="358775" cy="231775"/>
            </a:xfrm>
            <a:custGeom>
              <a:avLst/>
              <a:gdLst>
                <a:gd name="T0" fmla="*/ 1 w 15"/>
                <a:gd name="T1" fmla="*/ 3 h 11"/>
                <a:gd name="T2" fmla="*/ 1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9 h 11"/>
                <a:gd name="T12" fmla="*/ 4 w 15"/>
                <a:gd name="T13" fmla="*/ 9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3 h 11"/>
                <a:gd name="T20" fmla="*/ 1 w 15"/>
                <a:gd name="T21" fmla="*/ 3 h 11"/>
                <a:gd name="T22" fmla="*/ 10 w 15"/>
                <a:gd name="T23" fmla="*/ 5 h 11"/>
                <a:gd name="T24" fmla="*/ 6 w 15"/>
                <a:gd name="T25" fmla="*/ 11 h 11"/>
                <a:gd name="T26" fmla="*/ 6 w 15"/>
                <a:gd name="T27" fmla="*/ 11 h 11"/>
                <a:gd name="T28" fmla="*/ 14 w 15"/>
                <a:gd name="T29" fmla="*/ 11 h 11"/>
                <a:gd name="T30" fmla="*/ 14 w 15"/>
                <a:gd name="T31" fmla="*/ 9 h 11"/>
                <a:gd name="T32" fmla="*/ 11 w 15"/>
                <a:gd name="T33" fmla="*/ 9 h 11"/>
                <a:gd name="T34" fmla="*/ 13 w 15"/>
                <a:gd name="T35" fmla="*/ 6 h 11"/>
                <a:gd name="T36" fmla="*/ 10 w 15"/>
                <a:gd name="T37" fmla="*/ 0 h 11"/>
                <a:gd name="T38" fmla="*/ 7 w 15"/>
                <a:gd name="T39" fmla="*/ 4 h 11"/>
                <a:gd name="T40" fmla="*/ 9 w 15"/>
                <a:gd name="T41" fmla="*/ 4 h 11"/>
                <a:gd name="T42" fmla="*/ 10 w 15"/>
                <a:gd name="T43" fmla="*/ 3 h 11"/>
                <a:gd name="T44" fmla="*/ 10 w 15"/>
                <a:gd name="T4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1">
                  <a:moveTo>
                    <a:pt x="1" y="3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  <a:moveTo>
                    <a:pt x="10" y="5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3"/>
                    <a:pt x="13" y="0"/>
                    <a:pt x="10" y="0"/>
                  </a:cubicBezTo>
                  <a:cubicBezTo>
                    <a:pt x="8" y="0"/>
                    <a:pt x="7" y="1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1" y="3"/>
                    <a:pt x="11" y="4"/>
                    <a:pt x="10" y="5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3049588" y="2697163"/>
              <a:ext cx="336550" cy="231775"/>
            </a:xfrm>
            <a:custGeom>
              <a:avLst/>
              <a:gdLst>
                <a:gd name="T0" fmla="*/ 2 w 14"/>
                <a:gd name="T1" fmla="*/ 3 h 11"/>
                <a:gd name="T2" fmla="*/ 2 w 14"/>
                <a:gd name="T3" fmla="*/ 9 h 11"/>
                <a:gd name="T4" fmla="*/ 0 w 14"/>
                <a:gd name="T5" fmla="*/ 9 h 11"/>
                <a:gd name="T6" fmla="*/ 0 w 14"/>
                <a:gd name="T7" fmla="*/ 11 h 11"/>
                <a:gd name="T8" fmla="*/ 6 w 14"/>
                <a:gd name="T9" fmla="*/ 11 h 11"/>
                <a:gd name="T10" fmla="*/ 6 w 14"/>
                <a:gd name="T11" fmla="*/ 9 h 11"/>
                <a:gd name="T12" fmla="*/ 4 w 14"/>
                <a:gd name="T13" fmla="*/ 9 h 11"/>
                <a:gd name="T14" fmla="*/ 4 w 14"/>
                <a:gd name="T15" fmla="*/ 0 h 11"/>
                <a:gd name="T16" fmla="*/ 0 w 14"/>
                <a:gd name="T17" fmla="*/ 0 h 11"/>
                <a:gd name="T18" fmla="*/ 0 w 14"/>
                <a:gd name="T19" fmla="*/ 3 h 11"/>
                <a:gd name="T20" fmla="*/ 2 w 14"/>
                <a:gd name="T21" fmla="*/ 3 h 11"/>
                <a:gd name="T22" fmla="*/ 7 w 14"/>
                <a:gd name="T23" fmla="*/ 8 h 11"/>
                <a:gd name="T24" fmla="*/ 9 w 14"/>
                <a:gd name="T25" fmla="*/ 11 h 11"/>
                <a:gd name="T26" fmla="*/ 11 w 14"/>
                <a:gd name="T27" fmla="*/ 11 h 11"/>
                <a:gd name="T28" fmla="*/ 14 w 14"/>
                <a:gd name="T29" fmla="*/ 8 h 11"/>
                <a:gd name="T30" fmla="*/ 12 w 14"/>
                <a:gd name="T31" fmla="*/ 4 h 11"/>
                <a:gd name="T32" fmla="*/ 14 w 14"/>
                <a:gd name="T33" fmla="*/ 1 h 11"/>
                <a:gd name="T34" fmla="*/ 14 w 14"/>
                <a:gd name="T35" fmla="*/ 0 h 11"/>
                <a:gd name="T36" fmla="*/ 7 w 14"/>
                <a:gd name="T37" fmla="*/ 0 h 11"/>
                <a:gd name="T38" fmla="*/ 7 w 14"/>
                <a:gd name="T39" fmla="*/ 3 h 11"/>
                <a:gd name="T40" fmla="*/ 10 w 14"/>
                <a:gd name="T41" fmla="*/ 3 h 11"/>
                <a:gd name="T42" fmla="*/ 9 w 14"/>
                <a:gd name="T43" fmla="*/ 6 h 11"/>
                <a:gd name="T44" fmla="*/ 9 w 14"/>
                <a:gd name="T45" fmla="*/ 6 h 11"/>
                <a:gd name="T46" fmla="*/ 12 w 14"/>
                <a:gd name="T47" fmla="*/ 8 h 11"/>
                <a:gd name="T48" fmla="*/ 10 w 14"/>
                <a:gd name="T49" fmla="*/ 9 h 11"/>
                <a:gd name="T50" fmla="*/ 9 w 14"/>
                <a:gd name="T51" fmla="*/ 8 h 11"/>
                <a:gd name="T52" fmla="*/ 7 w 14"/>
                <a:gd name="T5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11">
                  <a:moveTo>
                    <a:pt x="2" y="3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" y="3"/>
                  </a:lnTo>
                  <a:close/>
                  <a:moveTo>
                    <a:pt x="7" y="8"/>
                  </a:moveTo>
                  <a:cubicBezTo>
                    <a:pt x="7" y="9"/>
                    <a:pt x="8" y="10"/>
                    <a:pt x="9" y="11"/>
                  </a:cubicBezTo>
                  <a:cubicBezTo>
                    <a:pt x="9" y="11"/>
                    <a:pt x="10" y="11"/>
                    <a:pt x="11" y="11"/>
                  </a:cubicBezTo>
                  <a:cubicBezTo>
                    <a:pt x="13" y="11"/>
                    <a:pt x="14" y="9"/>
                    <a:pt x="14" y="8"/>
                  </a:cubicBezTo>
                  <a:cubicBezTo>
                    <a:pt x="14" y="6"/>
                    <a:pt x="14" y="5"/>
                    <a:pt x="12" y="4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6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9"/>
                    <a:pt x="9" y="8"/>
                    <a:pt x="9" y="8"/>
                  </a:cubicBezTo>
                  <a:cubicBezTo>
                    <a:pt x="8" y="8"/>
                    <a:pt x="8" y="8"/>
                    <a:pt x="7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3768725" y="2697163"/>
              <a:ext cx="358775" cy="231775"/>
            </a:xfrm>
            <a:custGeom>
              <a:avLst/>
              <a:gdLst>
                <a:gd name="T0" fmla="*/ 2 w 15"/>
                <a:gd name="T1" fmla="*/ 3 h 11"/>
                <a:gd name="T2" fmla="*/ 2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9 h 11"/>
                <a:gd name="T12" fmla="*/ 4 w 15"/>
                <a:gd name="T13" fmla="*/ 9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3 h 11"/>
                <a:gd name="T20" fmla="*/ 2 w 15"/>
                <a:gd name="T21" fmla="*/ 3 h 11"/>
                <a:gd name="T22" fmla="*/ 14 w 15"/>
                <a:gd name="T23" fmla="*/ 9 h 11"/>
                <a:gd name="T24" fmla="*/ 15 w 15"/>
                <a:gd name="T25" fmla="*/ 9 h 11"/>
                <a:gd name="T26" fmla="*/ 15 w 15"/>
                <a:gd name="T27" fmla="*/ 7 h 11"/>
                <a:gd name="T28" fmla="*/ 14 w 15"/>
                <a:gd name="T29" fmla="*/ 7 h 11"/>
                <a:gd name="T30" fmla="*/ 14 w 15"/>
                <a:gd name="T31" fmla="*/ 0 h 11"/>
                <a:gd name="T32" fmla="*/ 11 w 15"/>
                <a:gd name="T33" fmla="*/ 0 h 11"/>
                <a:gd name="T34" fmla="*/ 7 w 15"/>
                <a:gd name="T35" fmla="*/ 8 h 11"/>
                <a:gd name="T36" fmla="*/ 7 w 15"/>
                <a:gd name="T37" fmla="*/ 9 h 11"/>
                <a:gd name="T38" fmla="*/ 12 w 15"/>
                <a:gd name="T39" fmla="*/ 9 h 11"/>
                <a:gd name="T40" fmla="*/ 12 w 15"/>
                <a:gd name="T41" fmla="*/ 11 h 11"/>
                <a:gd name="T42" fmla="*/ 14 w 15"/>
                <a:gd name="T43" fmla="*/ 11 h 11"/>
                <a:gd name="T44" fmla="*/ 14 w 15"/>
                <a:gd name="T45" fmla="*/ 9 h 11"/>
                <a:gd name="T46" fmla="*/ 12 w 15"/>
                <a:gd name="T47" fmla="*/ 4 h 11"/>
                <a:gd name="T48" fmla="*/ 12 w 15"/>
                <a:gd name="T49" fmla="*/ 4 h 11"/>
                <a:gd name="T50" fmla="*/ 12 w 15"/>
                <a:gd name="T51" fmla="*/ 5 h 11"/>
                <a:gd name="T52" fmla="*/ 12 w 15"/>
                <a:gd name="T53" fmla="*/ 7 h 11"/>
                <a:gd name="T54" fmla="*/ 10 w 15"/>
                <a:gd name="T55" fmla="*/ 7 h 11"/>
                <a:gd name="T56" fmla="*/ 12 w 15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" h="11">
                  <a:moveTo>
                    <a:pt x="2" y="3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" y="3"/>
                  </a:lnTo>
                  <a:close/>
                  <a:moveTo>
                    <a:pt x="14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4" y="11"/>
                  </a:cubicBezTo>
                  <a:lnTo>
                    <a:pt x="14" y="9"/>
                  </a:ln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12" y="4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4487863" y="2697163"/>
              <a:ext cx="334963" cy="231775"/>
            </a:xfrm>
            <a:custGeom>
              <a:avLst/>
              <a:gdLst>
                <a:gd name="T0" fmla="*/ 1 w 14"/>
                <a:gd name="T1" fmla="*/ 3 h 11"/>
                <a:gd name="T2" fmla="*/ 1 w 14"/>
                <a:gd name="T3" fmla="*/ 9 h 11"/>
                <a:gd name="T4" fmla="*/ 0 w 14"/>
                <a:gd name="T5" fmla="*/ 9 h 11"/>
                <a:gd name="T6" fmla="*/ 0 w 14"/>
                <a:gd name="T7" fmla="*/ 11 h 11"/>
                <a:gd name="T8" fmla="*/ 6 w 14"/>
                <a:gd name="T9" fmla="*/ 11 h 11"/>
                <a:gd name="T10" fmla="*/ 6 w 14"/>
                <a:gd name="T11" fmla="*/ 9 h 11"/>
                <a:gd name="T12" fmla="*/ 4 w 14"/>
                <a:gd name="T13" fmla="*/ 9 h 11"/>
                <a:gd name="T14" fmla="*/ 4 w 14"/>
                <a:gd name="T15" fmla="*/ 0 h 11"/>
                <a:gd name="T16" fmla="*/ 0 w 14"/>
                <a:gd name="T17" fmla="*/ 0 h 11"/>
                <a:gd name="T18" fmla="*/ 0 w 14"/>
                <a:gd name="T19" fmla="*/ 3 h 11"/>
                <a:gd name="T20" fmla="*/ 1 w 14"/>
                <a:gd name="T21" fmla="*/ 3 h 11"/>
                <a:gd name="T22" fmla="*/ 10 w 14"/>
                <a:gd name="T23" fmla="*/ 3 h 11"/>
                <a:gd name="T24" fmla="*/ 14 w 14"/>
                <a:gd name="T25" fmla="*/ 3 h 11"/>
                <a:gd name="T26" fmla="*/ 14 w 14"/>
                <a:gd name="T27" fmla="*/ 0 h 11"/>
                <a:gd name="T28" fmla="*/ 7 w 14"/>
                <a:gd name="T29" fmla="*/ 0 h 11"/>
                <a:gd name="T30" fmla="*/ 7 w 14"/>
                <a:gd name="T31" fmla="*/ 6 h 11"/>
                <a:gd name="T32" fmla="*/ 11 w 14"/>
                <a:gd name="T33" fmla="*/ 7 h 11"/>
                <a:gd name="T34" fmla="*/ 12 w 14"/>
                <a:gd name="T35" fmla="*/ 8 h 11"/>
                <a:gd name="T36" fmla="*/ 11 w 14"/>
                <a:gd name="T37" fmla="*/ 9 h 11"/>
                <a:gd name="T38" fmla="*/ 9 w 14"/>
                <a:gd name="T39" fmla="*/ 8 h 11"/>
                <a:gd name="T40" fmla="*/ 7 w 14"/>
                <a:gd name="T41" fmla="*/ 8 h 11"/>
                <a:gd name="T42" fmla="*/ 11 w 14"/>
                <a:gd name="T43" fmla="*/ 11 h 11"/>
                <a:gd name="T44" fmla="*/ 14 w 14"/>
                <a:gd name="T45" fmla="*/ 8 h 11"/>
                <a:gd name="T46" fmla="*/ 10 w 14"/>
                <a:gd name="T47" fmla="*/ 4 h 11"/>
                <a:gd name="T48" fmla="*/ 10 w 14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11">
                  <a:moveTo>
                    <a:pt x="1" y="3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  <a:moveTo>
                    <a:pt x="10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10" y="6"/>
                    <a:pt x="11" y="7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0" y="9"/>
                    <a:pt x="9" y="8"/>
                    <a:pt x="9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0"/>
                    <a:pt x="9" y="11"/>
                    <a:pt x="11" y="11"/>
                  </a:cubicBezTo>
                  <a:cubicBezTo>
                    <a:pt x="13" y="11"/>
                    <a:pt x="14" y="9"/>
                    <a:pt x="14" y="8"/>
                  </a:cubicBezTo>
                  <a:cubicBezTo>
                    <a:pt x="14" y="4"/>
                    <a:pt x="12" y="4"/>
                    <a:pt x="10" y="4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5181600" y="2697163"/>
              <a:ext cx="360363" cy="231775"/>
            </a:xfrm>
            <a:custGeom>
              <a:avLst/>
              <a:gdLst>
                <a:gd name="T0" fmla="*/ 1 w 15"/>
                <a:gd name="T1" fmla="*/ 3 h 11"/>
                <a:gd name="T2" fmla="*/ 1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5 w 15"/>
                <a:gd name="T9" fmla="*/ 11 h 11"/>
                <a:gd name="T10" fmla="*/ 5 w 15"/>
                <a:gd name="T11" fmla="*/ 9 h 11"/>
                <a:gd name="T12" fmla="*/ 4 w 15"/>
                <a:gd name="T13" fmla="*/ 9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3 h 11"/>
                <a:gd name="T20" fmla="*/ 1 w 15"/>
                <a:gd name="T21" fmla="*/ 3 h 11"/>
                <a:gd name="T22" fmla="*/ 10 w 15"/>
                <a:gd name="T23" fmla="*/ 0 h 11"/>
                <a:gd name="T24" fmla="*/ 7 w 15"/>
                <a:gd name="T25" fmla="*/ 6 h 11"/>
                <a:gd name="T26" fmla="*/ 6 w 15"/>
                <a:gd name="T27" fmla="*/ 8 h 11"/>
                <a:gd name="T28" fmla="*/ 11 w 15"/>
                <a:gd name="T29" fmla="*/ 11 h 11"/>
                <a:gd name="T30" fmla="*/ 15 w 15"/>
                <a:gd name="T31" fmla="*/ 8 h 11"/>
                <a:gd name="T32" fmla="*/ 11 w 15"/>
                <a:gd name="T33" fmla="*/ 4 h 11"/>
                <a:gd name="T34" fmla="*/ 13 w 15"/>
                <a:gd name="T35" fmla="*/ 0 h 11"/>
                <a:gd name="T36" fmla="*/ 10 w 15"/>
                <a:gd name="T37" fmla="*/ 0 h 11"/>
                <a:gd name="T38" fmla="*/ 11 w 15"/>
                <a:gd name="T39" fmla="*/ 9 h 11"/>
                <a:gd name="T40" fmla="*/ 9 w 15"/>
                <a:gd name="T41" fmla="*/ 8 h 11"/>
                <a:gd name="T42" fmla="*/ 11 w 15"/>
                <a:gd name="T43" fmla="*/ 6 h 11"/>
                <a:gd name="T44" fmla="*/ 12 w 15"/>
                <a:gd name="T45" fmla="*/ 8 h 11"/>
                <a:gd name="T46" fmla="*/ 11 w 15"/>
                <a:gd name="T4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1">
                  <a:moveTo>
                    <a:pt x="1" y="3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  <a:moveTo>
                    <a:pt x="10" y="0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8"/>
                  </a:cubicBezTo>
                  <a:cubicBezTo>
                    <a:pt x="6" y="10"/>
                    <a:pt x="8" y="11"/>
                    <a:pt x="11" y="11"/>
                  </a:cubicBezTo>
                  <a:cubicBezTo>
                    <a:pt x="13" y="11"/>
                    <a:pt x="15" y="10"/>
                    <a:pt x="15" y="8"/>
                  </a:cubicBezTo>
                  <a:cubicBezTo>
                    <a:pt x="15" y="5"/>
                    <a:pt x="13" y="4"/>
                    <a:pt x="11" y="4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0" y="0"/>
                  </a:lnTo>
                  <a:close/>
                  <a:moveTo>
                    <a:pt x="11" y="9"/>
                  </a:moveTo>
                  <a:cubicBezTo>
                    <a:pt x="10" y="9"/>
                    <a:pt x="9" y="8"/>
                    <a:pt x="9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1" y="6"/>
                    <a:pt x="12" y="7"/>
                    <a:pt x="12" y="8"/>
                  </a:cubicBezTo>
                  <a:cubicBezTo>
                    <a:pt x="12" y="8"/>
                    <a:pt x="11" y="9"/>
                    <a:pt x="11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990600" y="3243263"/>
              <a:ext cx="358775" cy="211138"/>
            </a:xfrm>
            <a:custGeom>
              <a:avLst/>
              <a:gdLst>
                <a:gd name="T0" fmla="*/ 2 w 15"/>
                <a:gd name="T1" fmla="*/ 2 h 10"/>
                <a:gd name="T2" fmla="*/ 2 w 15"/>
                <a:gd name="T3" fmla="*/ 8 h 10"/>
                <a:gd name="T4" fmla="*/ 0 w 15"/>
                <a:gd name="T5" fmla="*/ 8 h 10"/>
                <a:gd name="T6" fmla="*/ 0 w 15"/>
                <a:gd name="T7" fmla="*/ 10 h 10"/>
                <a:gd name="T8" fmla="*/ 6 w 15"/>
                <a:gd name="T9" fmla="*/ 10 h 10"/>
                <a:gd name="T10" fmla="*/ 6 w 15"/>
                <a:gd name="T11" fmla="*/ 8 h 10"/>
                <a:gd name="T12" fmla="*/ 5 w 15"/>
                <a:gd name="T13" fmla="*/ 8 h 10"/>
                <a:gd name="T14" fmla="*/ 5 w 15"/>
                <a:gd name="T15" fmla="*/ 0 h 10"/>
                <a:gd name="T16" fmla="*/ 1 w 15"/>
                <a:gd name="T17" fmla="*/ 0 h 10"/>
                <a:gd name="T18" fmla="*/ 1 w 15"/>
                <a:gd name="T19" fmla="*/ 2 h 10"/>
                <a:gd name="T20" fmla="*/ 2 w 15"/>
                <a:gd name="T21" fmla="*/ 2 h 10"/>
                <a:gd name="T22" fmla="*/ 15 w 15"/>
                <a:gd name="T23" fmla="*/ 0 h 10"/>
                <a:gd name="T24" fmla="*/ 7 w 15"/>
                <a:gd name="T25" fmla="*/ 0 h 10"/>
                <a:gd name="T26" fmla="*/ 7 w 15"/>
                <a:gd name="T27" fmla="*/ 2 h 10"/>
                <a:gd name="T28" fmla="*/ 11 w 15"/>
                <a:gd name="T29" fmla="*/ 2 h 10"/>
                <a:gd name="T30" fmla="*/ 8 w 15"/>
                <a:gd name="T31" fmla="*/ 10 h 10"/>
                <a:gd name="T32" fmla="*/ 11 w 15"/>
                <a:gd name="T33" fmla="*/ 10 h 10"/>
                <a:gd name="T34" fmla="*/ 15 w 15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0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2"/>
                  </a:lnTo>
                  <a:close/>
                  <a:moveTo>
                    <a:pt x="1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1" y="10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708150" y="3222625"/>
              <a:ext cx="384175" cy="252413"/>
            </a:xfrm>
            <a:custGeom>
              <a:avLst/>
              <a:gdLst>
                <a:gd name="T0" fmla="*/ 1 w 16"/>
                <a:gd name="T1" fmla="*/ 3 h 12"/>
                <a:gd name="T2" fmla="*/ 1 w 16"/>
                <a:gd name="T3" fmla="*/ 9 h 12"/>
                <a:gd name="T4" fmla="*/ 0 w 16"/>
                <a:gd name="T5" fmla="*/ 9 h 12"/>
                <a:gd name="T6" fmla="*/ 0 w 16"/>
                <a:gd name="T7" fmla="*/ 11 h 12"/>
                <a:gd name="T8" fmla="*/ 6 w 16"/>
                <a:gd name="T9" fmla="*/ 11 h 12"/>
                <a:gd name="T10" fmla="*/ 6 w 16"/>
                <a:gd name="T11" fmla="*/ 9 h 12"/>
                <a:gd name="T12" fmla="*/ 4 w 16"/>
                <a:gd name="T13" fmla="*/ 9 h 12"/>
                <a:gd name="T14" fmla="*/ 4 w 16"/>
                <a:gd name="T15" fmla="*/ 1 h 12"/>
                <a:gd name="T16" fmla="*/ 0 w 16"/>
                <a:gd name="T17" fmla="*/ 1 h 12"/>
                <a:gd name="T18" fmla="*/ 0 w 16"/>
                <a:gd name="T19" fmla="*/ 3 h 12"/>
                <a:gd name="T20" fmla="*/ 1 w 16"/>
                <a:gd name="T21" fmla="*/ 3 h 12"/>
                <a:gd name="T22" fmla="*/ 14 w 16"/>
                <a:gd name="T23" fmla="*/ 5 h 12"/>
                <a:gd name="T24" fmla="*/ 11 w 16"/>
                <a:gd name="T25" fmla="*/ 0 h 12"/>
                <a:gd name="T26" fmla="*/ 8 w 16"/>
                <a:gd name="T27" fmla="*/ 5 h 12"/>
                <a:gd name="T28" fmla="*/ 11 w 16"/>
                <a:gd name="T29" fmla="*/ 12 h 12"/>
                <a:gd name="T30" fmla="*/ 14 w 16"/>
                <a:gd name="T31" fmla="*/ 5 h 12"/>
                <a:gd name="T32" fmla="*/ 11 w 16"/>
                <a:gd name="T33" fmla="*/ 9 h 12"/>
                <a:gd name="T34" fmla="*/ 11 w 16"/>
                <a:gd name="T35" fmla="*/ 7 h 12"/>
                <a:gd name="T36" fmla="*/ 11 w 16"/>
                <a:gd name="T37" fmla="*/ 9 h 12"/>
                <a:gd name="T38" fmla="*/ 11 w 16"/>
                <a:gd name="T39" fmla="*/ 4 h 12"/>
                <a:gd name="T40" fmla="*/ 11 w 16"/>
                <a:gd name="T41" fmla="*/ 3 h 12"/>
                <a:gd name="T42" fmla="*/ 11 w 16"/>
                <a:gd name="T4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2">
                  <a:moveTo>
                    <a:pt x="1" y="3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  <a:moveTo>
                    <a:pt x="14" y="5"/>
                  </a:moveTo>
                  <a:cubicBezTo>
                    <a:pt x="15" y="4"/>
                    <a:pt x="14" y="0"/>
                    <a:pt x="11" y="0"/>
                  </a:cubicBezTo>
                  <a:cubicBezTo>
                    <a:pt x="7" y="0"/>
                    <a:pt x="7" y="3"/>
                    <a:pt x="8" y="5"/>
                  </a:cubicBezTo>
                  <a:cubicBezTo>
                    <a:pt x="6" y="7"/>
                    <a:pt x="6" y="12"/>
                    <a:pt x="11" y="12"/>
                  </a:cubicBezTo>
                  <a:cubicBezTo>
                    <a:pt x="15" y="12"/>
                    <a:pt x="16" y="7"/>
                    <a:pt x="14" y="5"/>
                  </a:cubicBezTo>
                  <a:close/>
                  <a:moveTo>
                    <a:pt x="11" y="9"/>
                  </a:moveTo>
                  <a:cubicBezTo>
                    <a:pt x="9" y="9"/>
                    <a:pt x="9" y="7"/>
                    <a:pt x="11" y="7"/>
                  </a:cubicBezTo>
                  <a:cubicBezTo>
                    <a:pt x="13" y="7"/>
                    <a:pt x="13" y="9"/>
                    <a:pt x="11" y="9"/>
                  </a:cubicBezTo>
                  <a:close/>
                  <a:moveTo>
                    <a:pt x="11" y="4"/>
                  </a:moveTo>
                  <a:cubicBezTo>
                    <a:pt x="10" y="4"/>
                    <a:pt x="10" y="3"/>
                    <a:pt x="11" y="3"/>
                  </a:cubicBezTo>
                  <a:cubicBezTo>
                    <a:pt x="12" y="3"/>
                    <a:pt x="12" y="4"/>
                    <a:pt x="11" y="4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2355850" y="3243263"/>
              <a:ext cx="358775" cy="231775"/>
            </a:xfrm>
            <a:custGeom>
              <a:avLst/>
              <a:gdLst>
                <a:gd name="T0" fmla="*/ 2 w 15"/>
                <a:gd name="T1" fmla="*/ 2 h 11"/>
                <a:gd name="T2" fmla="*/ 2 w 15"/>
                <a:gd name="T3" fmla="*/ 8 h 11"/>
                <a:gd name="T4" fmla="*/ 0 w 15"/>
                <a:gd name="T5" fmla="*/ 8 h 11"/>
                <a:gd name="T6" fmla="*/ 0 w 15"/>
                <a:gd name="T7" fmla="*/ 10 h 11"/>
                <a:gd name="T8" fmla="*/ 6 w 15"/>
                <a:gd name="T9" fmla="*/ 10 h 11"/>
                <a:gd name="T10" fmla="*/ 6 w 15"/>
                <a:gd name="T11" fmla="*/ 8 h 11"/>
                <a:gd name="T12" fmla="*/ 5 w 15"/>
                <a:gd name="T13" fmla="*/ 8 h 11"/>
                <a:gd name="T14" fmla="*/ 5 w 15"/>
                <a:gd name="T15" fmla="*/ 0 h 11"/>
                <a:gd name="T16" fmla="*/ 1 w 15"/>
                <a:gd name="T17" fmla="*/ 0 h 11"/>
                <a:gd name="T18" fmla="*/ 1 w 15"/>
                <a:gd name="T19" fmla="*/ 2 h 11"/>
                <a:gd name="T20" fmla="*/ 2 w 15"/>
                <a:gd name="T21" fmla="*/ 2 h 11"/>
                <a:gd name="T22" fmla="*/ 11 w 15"/>
                <a:gd name="T23" fmla="*/ 11 h 11"/>
                <a:gd name="T24" fmla="*/ 15 w 15"/>
                <a:gd name="T25" fmla="*/ 5 h 11"/>
                <a:gd name="T26" fmla="*/ 15 w 15"/>
                <a:gd name="T27" fmla="*/ 3 h 11"/>
                <a:gd name="T28" fmla="*/ 11 w 15"/>
                <a:gd name="T29" fmla="*/ 0 h 11"/>
                <a:gd name="T30" fmla="*/ 7 w 15"/>
                <a:gd name="T31" fmla="*/ 3 h 11"/>
                <a:gd name="T32" fmla="*/ 11 w 15"/>
                <a:gd name="T33" fmla="*/ 7 h 11"/>
                <a:gd name="T34" fmla="*/ 8 w 15"/>
                <a:gd name="T35" fmla="*/ 11 h 11"/>
                <a:gd name="T36" fmla="*/ 11 w 15"/>
                <a:gd name="T37" fmla="*/ 11 h 11"/>
                <a:gd name="T38" fmla="*/ 11 w 15"/>
                <a:gd name="T39" fmla="*/ 2 h 11"/>
                <a:gd name="T40" fmla="*/ 12 w 15"/>
                <a:gd name="T41" fmla="*/ 3 h 11"/>
                <a:gd name="T42" fmla="*/ 11 w 15"/>
                <a:gd name="T43" fmla="*/ 4 h 11"/>
                <a:gd name="T44" fmla="*/ 10 w 15"/>
                <a:gd name="T45" fmla="*/ 3 h 11"/>
                <a:gd name="T46" fmla="*/ 11 w 15"/>
                <a:gd name="T4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2"/>
                  </a:lnTo>
                  <a:close/>
                  <a:moveTo>
                    <a:pt x="11" y="11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1"/>
                    <a:pt x="13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7" y="5"/>
                    <a:pt x="8" y="7"/>
                    <a:pt x="11" y="7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11" y="11"/>
                  </a:lnTo>
                  <a:close/>
                  <a:moveTo>
                    <a:pt x="11" y="2"/>
                  </a:moveTo>
                  <a:cubicBezTo>
                    <a:pt x="12" y="2"/>
                    <a:pt x="12" y="2"/>
                    <a:pt x="12" y="3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2"/>
                    <a:pt x="10" y="2"/>
                    <a:pt x="11" y="2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3025775" y="3222625"/>
              <a:ext cx="407988" cy="252413"/>
            </a:xfrm>
            <a:custGeom>
              <a:avLst/>
              <a:gdLst>
                <a:gd name="T0" fmla="*/ 4 w 17"/>
                <a:gd name="T1" fmla="*/ 5 h 12"/>
                <a:gd name="T2" fmla="*/ 0 w 17"/>
                <a:gd name="T3" fmla="*/ 11 h 12"/>
                <a:gd name="T4" fmla="*/ 0 w 17"/>
                <a:gd name="T5" fmla="*/ 11 h 12"/>
                <a:gd name="T6" fmla="*/ 7 w 17"/>
                <a:gd name="T7" fmla="*/ 11 h 12"/>
                <a:gd name="T8" fmla="*/ 7 w 17"/>
                <a:gd name="T9" fmla="*/ 9 h 12"/>
                <a:gd name="T10" fmla="*/ 4 w 17"/>
                <a:gd name="T11" fmla="*/ 9 h 12"/>
                <a:gd name="T12" fmla="*/ 6 w 17"/>
                <a:gd name="T13" fmla="*/ 6 h 12"/>
                <a:gd name="T14" fmla="*/ 3 w 17"/>
                <a:gd name="T15" fmla="*/ 0 h 12"/>
                <a:gd name="T16" fmla="*/ 0 w 17"/>
                <a:gd name="T17" fmla="*/ 4 h 12"/>
                <a:gd name="T18" fmla="*/ 2 w 17"/>
                <a:gd name="T19" fmla="*/ 4 h 12"/>
                <a:gd name="T20" fmla="*/ 3 w 17"/>
                <a:gd name="T21" fmla="*/ 3 h 12"/>
                <a:gd name="T22" fmla="*/ 4 w 17"/>
                <a:gd name="T23" fmla="*/ 5 h 12"/>
                <a:gd name="T24" fmla="*/ 13 w 17"/>
                <a:gd name="T25" fmla="*/ 0 h 12"/>
                <a:gd name="T26" fmla="*/ 9 w 17"/>
                <a:gd name="T27" fmla="*/ 4 h 12"/>
                <a:gd name="T28" fmla="*/ 9 w 17"/>
                <a:gd name="T29" fmla="*/ 8 h 12"/>
                <a:gd name="T30" fmla="*/ 13 w 17"/>
                <a:gd name="T31" fmla="*/ 12 h 12"/>
                <a:gd name="T32" fmla="*/ 17 w 17"/>
                <a:gd name="T33" fmla="*/ 8 h 12"/>
                <a:gd name="T34" fmla="*/ 17 w 17"/>
                <a:gd name="T35" fmla="*/ 4 h 12"/>
                <a:gd name="T36" fmla="*/ 13 w 17"/>
                <a:gd name="T37" fmla="*/ 0 h 12"/>
                <a:gd name="T38" fmla="*/ 13 w 17"/>
                <a:gd name="T39" fmla="*/ 9 h 12"/>
                <a:gd name="T40" fmla="*/ 11 w 17"/>
                <a:gd name="T41" fmla="*/ 8 h 12"/>
                <a:gd name="T42" fmla="*/ 11 w 17"/>
                <a:gd name="T43" fmla="*/ 4 h 12"/>
                <a:gd name="T44" fmla="*/ 13 w 17"/>
                <a:gd name="T45" fmla="*/ 3 h 12"/>
                <a:gd name="T46" fmla="*/ 14 w 17"/>
                <a:gd name="T47" fmla="*/ 4 h 12"/>
                <a:gd name="T48" fmla="*/ 14 w 17"/>
                <a:gd name="T49" fmla="*/ 8 h 12"/>
                <a:gd name="T50" fmla="*/ 13 w 17"/>
                <a:gd name="T5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12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6" y="0"/>
                    <a:pt x="3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3"/>
                    <a:pt x="4" y="4"/>
                    <a:pt x="4" y="5"/>
                  </a:cubicBezTo>
                  <a:close/>
                  <a:moveTo>
                    <a:pt x="13" y="0"/>
                  </a:moveTo>
                  <a:cubicBezTo>
                    <a:pt x="11" y="0"/>
                    <a:pt x="9" y="2"/>
                    <a:pt x="9" y="4"/>
                  </a:cubicBezTo>
                  <a:cubicBezTo>
                    <a:pt x="9" y="5"/>
                    <a:pt x="9" y="7"/>
                    <a:pt x="9" y="8"/>
                  </a:cubicBezTo>
                  <a:cubicBezTo>
                    <a:pt x="9" y="10"/>
                    <a:pt x="11" y="12"/>
                    <a:pt x="13" y="12"/>
                  </a:cubicBezTo>
                  <a:cubicBezTo>
                    <a:pt x="15" y="12"/>
                    <a:pt x="17" y="10"/>
                    <a:pt x="17" y="8"/>
                  </a:cubicBezTo>
                  <a:cubicBezTo>
                    <a:pt x="17" y="7"/>
                    <a:pt x="17" y="5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close/>
                  <a:moveTo>
                    <a:pt x="13" y="9"/>
                  </a:moveTo>
                  <a:cubicBezTo>
                    <a:pt x="12" y="9"/>
                    <a:pt x="11" y="9"/>
                    <a:pt x="11" y="8"/>
                  </a:cubicBezTo>
                  <a:cubicBezTo>
                    <a:pt x="11" y="7"/>
                    <a:pt x="11" y="5"/>
                    <a:pt x="11" y="4"/>
                  </a:cubicBezTo>
                  <a:cubicBezTo>
                    <a:pt x="11" y="3"/>
                    <a:pt x="12" y="3"/>
                    <a:pt x="13" y="3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5"/>
                    <a:pt x="14" y="7"/>
                    <a:pt x="14" y="8"/>
                  </a:cubicBezTo>
                  <a:cubicBezTo>
                    <a:pt x="14" y="9"/>
                    <a:pt x="14" y="9"/>
                    <a:pt x="13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3768725" y="3222625"/>
              <a:ext cx="358775" cy="231775"/>
            </a:xfrm>
            <a:custGeom>
              <a:avLst/>
              <a:gdLst>
                <a:gd name="T0" fmla="*/ 4 w 15"/>
                <a:gd name="T1" fmla="*/ 5 h 11"/>
                <a:gd name="T2" fmla="*/ 0 w 15"/>
                <a:gd name="T3" fmla="*/ 11 h 11"/>
                <a:gd name="T4" fmla="*/ 0 w 15"/>
                <a:gd name="T5" fmla="*/ 11 h 11"/>
                <a:gd name="T6" fmla="*/ 8 w 15"/>
                <a:gd name="T7" fmla="*/ 11 h 11"/>
                <a:gd name="T8" fmla="*/ 8 w 15"/>
                <a:gd name="T9" fmla="*/ 9 h 11"/>
                <a:gd name="T10" fmla="*/ 5 w 15"/>
                <a:gd name="T11" fmla="*/ 9 h 11"/>
                <a:gd name="T12" fmla="*/ 7 w 15"/>
                <a:gd name="T13" fmla="*/ 6 h 11"/>
                <a:gd name="T14" fmla="*/ 4 w 15"/>
                <a:gd name="T15" fmla="*/ 0 h 11"/>
                <a:gd name="T16" fmla="*/ 0 w 15"/>
                <a:gd name="T17" fmla="*/ 4 h 11"/>
                <a:gd name="T18" fmla="*/ 3 w 15"/>
                <a:gd name="T19" fmla="*/ 4 h 11"/>
                <a:gd name="T20" fmla="*/ 4 w 15"/>
                <a:gd name="T21" fmla="*/ 3 h 11"/>
                <a:gd name="T22" fmla="*/ 4 w 15"/>
                <a:gd name="T23" fmla="*/ 5 h 11"/>
                <a:gd name="T24" fmla="*/ 10 w 15"/>
                <a:gd name="T25" fmla="*/ 3 h 11"/>
                <a:gd name="T26" fmla="*/ 10 w 15"/>
                <a:gd name="T27" fmla="*/ 9 h 11"/>
                <a:gd name="T28" fmla="*/ 9 w 15"/>
                <a:gd name="T29" fmla="*/ 9 h 11"/>
                <a:gd name="T30" fmla="*/ 9 w 15"/>
                <a:gd name="T31" fmla="*/ 11 h 11"/>
                <a:gd name="T32" fmla="*/ 15 w 15"/>
                <a:gd name="T33" fmla="*/ 11 h 11"/>
                <a:gd name="T34" fmla="*/ 15 w 15"/>
                <a:gd name="T35" fmla="*/ 9 h 11"/>
                <a:gd name="T36" fmla="*/ 13 w 15"/>
                <a:gd name="T37" fmla="*/ 9 h 11"/>
                <a:gd name="T38" fmla="*/ 13 w 15"/>
                <a:gd name="T39" fmla="*/ 1 h 11"/>
                <a:gd name="T40" fmla="*/ 9 w 15"/>
                <a:gd name="T41" fmla="*/ 1 h 11"/>
                <a:gd name="T42" fmla="*/ 9 w 15"/>
                <a:gd name="T43" fmla="*/ 3 h 11"/>
                <a:gd name="T44" fmla="*/ 10 w 15"/>
                <a:gd name="T4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10" y="3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4464050" y="3222625"/>
              <a:ext cx="406400" cy="231775"/>
            </a:xfrm>
            <a:custGeom>
              <a:avLst/>
              <a:gdLst>
                <a:gd name="T0" fmla="*/ 4 w 17"/>
                <a:gd name="T1" fmla="*/ 5 h 11"/>
                <a:gd name="T2" fmla="*/ 0 w 17"/>
                <a:gd name="T3" fmla="*/ 11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9 h 11"/>
                <a:gd name="T10" fmla="*/ 4 w 17"/>
                <a:gd name="T11" fmla="*/ 9 h 11"/>
                <a:gd name="T12" fmla="*/ 7 w 17"/>
                <a:gd name="T13" fmla="*/ 6 h 11"/>
                <a:gd name="T14" fmla="*/ 4 w 17"/>
                <a:gd name="T15" fmla="*/ 0 h 11"/>
                <a:gd name="T16" fmla="*/ 0 w 17"/>
                <a:gd name="T17" fmla="*/ 4 h 11"/>
                <a:gd name="T18" fmla="*/ 3 w 17"/>
                <a:gd name="T19" fmla="*/ 4 h 11"/>
                <a:gd name="T20" fmla="*/ 4 w 17"/>
                <a:gd name="T21" fmla="*/ 3 h 11"/>
                <a:gd name="T22" fmla="*/ 4 w 17"/>
                <a:gd name="T23" fmla="*/ 5 h 11"/>
                <a:gd name="T24" fmla="*/ 13 w 17"/>
                <a:gd name="T25" fmla="*/ 5 h 11"/>
                <a:gd name="T26" fmla="*/ 9 w 17"/>
                <a:gd name="T27" fmla="*/ 11 h 11"/>
                <a:gd name="T28" fmla="*/ 9 w 17"/>
                <a:gd name="T29" fmla="*/ 11 h 11"/>
                <a:gd name="T30" fmla="*/ 16 w 17"/>
                <a:gd name="T31" fmla="*/ 11 h 11"/>
                <a:gd name="T32" fmla="*/ 16 w 17"/>
                <a:gd name="T33" fmla="*/ 9 h 11"/>
                <a:gd name="T34" fmla="*/ 13 w 17"/>
                <a:gd name="T35" fmla="*/ 9 h 11"/>
                <a:gd name="T36" fmla="*/ 15 w 17"/>
                <a:gd name="T37" fmla="*/ 6 h 11"/>
                <a:gd name="T38" fmla="*/ 12 w 17"/>
                <a:gd name="T39" fmla="*/ 0 h 11"/>
                <a:gd name="T40" fmla="*/ 9 w 17"/>
                <a:gd name="T41" fmla="*/ 4 h 11"/>
                <a:gd name="T42" fmla="*/ 11 w 17"/>
                <a:gd name="T43" fmla="*/ 4 h 11"/>
                <a:gd name="T44" fmla="*/ 12 w 17"/>
                <a:gd name="T45" fmla="*/ 3 h 11"/>
                <a:gd name="T46" fmla="*/ 13 w 17"/>
                <a:gd name="T4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13" y="5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3"/>
                    <a:pt x="15" y="0"/>
                    <a:pt x="12" y="0"/>
                  </a:cubicBezTo>
                  <a:cubicBezTo>
                    <a:pt x="10" y="1"/>
                    <a:pt x="9" y="2"/>
                    <a:pt x="9" y="4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1" y="3"/>
                    <a:pt x="12" y="3"/>
                    <a:pt x="12" y="3"/>
                  </a:cubicBezTo>
                  <a:cubicBezTo>
                    <a:pt x="13" y="3"/>
                    <a:pt x="13" y="4"/>
                    <a:pt x="13" y="5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5157788" y="3222625"/>
              <a:ext cx="384175" cy="252413"/>
            </a:xfrm>
            <a:custGeom>
              <a:avLst/>
              <a:gdLst>
                <a:gd name="T0" fmla="*/ 4 w 16"/>
                <a:gd name="T1" fmla="*/ 5 h 12"/>
                <a:gd name="T2" fmla="*/ 0 w 16"/>
                <a:gd name="T3" fmla="*/ 11 h 12"/>
                <a:gd name="T4" fmla="*/ 0 w 16"/>
                <a:gd name="T5" fmla="*/ 11 h 12"/>
                <a:gd name="T6" fmla="*/ 8 w 16"/>
                <a:gd name="T7" fmla="*/ 11 h 12"/>
                <a:gd name="T8" fmla="*/ 8 w 16"/>
                <a:gd name="T9" fmla="*/ 9 h 12"/>
                <a:gd name="T10" fmla="*/ 4 w 16"/>
                <a:gd name="T11" fmla="*/ 9 h 12"/>
                <a:gd name="T12" fmla="*/ 6 w 16"/>
                <a:gd name="T13" fmla="*/ 6 h 12"/>
                <a:gd name="T14" fmla="*/ 4 w 16"/>
                <a:gd name="T15" fmla="*/ 0 h 12"/>
                <a:gd name="T16" fmla="*/ 0 w 16"/>
                <a:gd name="T17" fmla="*/ 4 h 12"/>
                <a:gd name="T18" fmla="*/ 3 w 16"/>
                <a:gd name="T19" fmla="*/ 4 h 12"/>
                <a:gd name="T20" fmla="*/ 4 w 16"/>
                <a:gd name="T21" fmla="*/ 3 h 12"/>
                <a:gd name="T22" fmla="*/ 4 w 16"/>
                <a:gd name="T23" fmla="*/ 5 h 12"/>
                <a:gd name="T24" fmla="*/ 9 w 16"/>
                <a:gd name="T25" fmla="*/ 8 h 12"/>
                <a:gd name="T26" fmla="*/ 10 w 16"/>
                <a:gd name="T27" fmla="*/ 11 h 12"/>
                <a:gd name="T28" fmla="*/ 12 w 16"/>
                <a:gd name="T29" fmla="*/ 12 h 12"/>
                <a:gd name="T30" fmla="*/ 16 w 16"/>
                <a:gd name="T31" fmla="*/ 8 h 12"/>
                <a:gd name="T32" fmla="*/ 14 w 16"/>
                <a:gd name="T33" fmla="*/ 5 h 12"/>
                <a:gd name="T34" fmla="*/ 16 w 16"/>
                <a:gd name="T35" fmla="*/ 1 h 12"/>
                <a:gd name="T36" fmla="*/ 16 w 16"/>
                <a:gd name="T37" fmla="*/ 1 h 12"/>
                <a:gd name="T38" fmla="*/ 9 w 16"/>
                <a:gd name="T39" fmla="*/ 1 h 12"/>
                <a:gd name="T40" fmla="*/ 9 w 16"/>
                <a:gd name="T41" fmla="*/ 3 h 12"/>
                <a:gd name="T42" fmla="*/ 12 w 16"/>
                <a:gd name="T43" fmla="*/ 3 h 12"/>
                <a:gd name="T44" fmla="*/ 11 w 16"/>
                <a:gd name="T45" fmla="*/ 6 h 12"/>
                <a:gd name="T46" fmla="*/ 11 w 16"/>
                <a:gd name="T47" fmla="*/ 6 h 12"/>
                <a:gd name="T48" fmla="*/ 13 w 16"/>
                <a:gd name="T49" fmla="*/ 8 h 12"/>
                <a:gd name="T50" fmla="*/ 12 w 16"/>
                <a:gd name="T51" fmla="*/ 9 h 12"/>
                <a:gd name="T52" fmla="*/ 11 w 16"/>
                <a:gd name="T53" fmla="*/ 8 h 12"/>
                <a:gd name="T54" fmla="*/ 9 w 16"/>
                <a:gd name="T5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12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9" y="8"/>
                  </a:moveTo>
                  <a:cubicBezTo>
                    <a:pt x="9" y="9"/>
                    <a:pt x="9" y="11"/>
                    <a:pt x="10" y="11"/>
                  </a:cubicBezTo>
                  <a:cubicBezTo>
                    <a:pt x="11" y="11"/>
                    <a:pt x="12" y="12"/>
                    <a:pt x="12" y="12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6"/>
                    <a:pt x="16" y="5"/>
                    <a:pt x="14" y="5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3" y="6"/>
                    <a:pt x="13" y="8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9"/>
                    <a:pt x="11" y="9"/>
                    <a:pt x="11" y="8"/>
                  </a:cubicBezTo>
                  <a:cubicBezTo>
                    <a:pt x="10" y="8"/>
                    <a:pt x="9" y="8"/>
                    <a:pt x="9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08150" y="3790950"/>
              <a:ext cx="384175" cy="231775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1 h 11"/>
                <a:gd name="T4" fmla="*/ 0 w 16"/>
                <a:gd name="T5" fmla="*/ 11 h 11"/>
                <a:gd name="T6" fmla="*/ 7 w 16"/>
                <a:gd name="T7" fmla="*/ 11 h 11"/>
                <a:gd name="T8" fmla="*/ 7 w 16"/>
                <a:gd name="T9" fmla="*/ 9 h 11"/>
                <a:gd name="T10" fmla="*/ 4 w 16"/>
                <a:gd name="T11" fmla="*/ 9 h 11"/>
                <a:gd name="T12" fmla="*/ 6 w 16"/>
                <a:gd name="T13" fmla="*/ 6 h 11"/>
                <a:gd name="T14" fmla="*/ 3 w 16"/>
                <a:gd name="T15" fmla="*/ 0 h 11"/>
                <a:gd name="T16" fmla="*/ 0 w 16"/>
                <a:gd name="T17" fmla="*/ 4 h 11"/>
                <a:gd name="T18" fmla="*/ 2 w 16"/>
                <a:gd name="T19" fmla="*/ 4 h 11"/>
                <a:gd name="T20" fmla="*/ 3 w 16"/>
                <a:gd name="T21" fmla="*/ 3 h 11"/>
                <a:gd name="T22" fmla="*/ 4 w 16"/>
                <a:gd name="T23" fmla="*/ 5 h 11"/>
                <a:gd name="T24" fmla="*/ 11 w 16"/>
                <a:gd name="T25" fmla="*/ 3 h 11"/>
                <a:gd name="T26" fmla="*/ 15 w 16"/>
                <a:gd name="T27" fmla="*/ 3 h 11"/>
                <a:gd name="T28" fmla="*/ 15 w 16"/>
                <a:gd name="T29" fmla="*/ 1 h 11"/>
                <a:gd name="T30" fmla="*/ 9 w 16"/>
                <a:gd name="T31" fmla="*/ 1 h 11"/>
                <a:gd name="T32" fmla="*/ 9 w 16"/>
                <a:gd name="T33" fmla="*/ 6 h 11"/>
                <a:gd name="T34" fmla="*/ 12 w 16"/>
                <a:gd name="T35" fmla="*/ 7 h 11"/>
                <a:gd name="T36" fmla="*/ 13 w 16"/>
                <a:gd name="T37" fmla="*/ 8 h 11"/>
                <a:gd name="T38" fmla="*/ 12 w 16"/>
                <a:gd name="T39" fmla="*/ 9 h 11"/>
                <a:gd name="T40" fmla="*/ 11 w 16"/>
                <a:gd name="T41" fmla="*/ 8 h 11"/>
                <a:gd name="T42" fmla="*/ 8 w 16"/>
                <a:gd name="T43" fmla="*/ 8 h 11"/>
                <a:gd name="T44" fmla="*/ 12 w 16"/>
                <a:gd name="T45" fmla="*/ 11 h 11"/>
                <a:gd name="T46" fmla="*/ 16 w 16"/>
                <a:gd name="T47" fmla="*/ 8 h 11"/>
                <a:gd name="T48" fmla="*/ 11 w 16"/>
                <a:gd name="T49" fmla="*/ 4 h 11"/>
                <a:gd name="T50" fmla="*/ 11 w 16"/>
                <a:gd name="T5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6" y="0"/>
                    <a:pt x="3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3"/>
                    <a:pt x="4" y="4"/>
                    <a:pt x="4" y="5"/>
                  </a:cubicBezTo>
                  <a:close/>
                  <a:moveTo>
                    <a:pt x="11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1" y="6"/>
                    <a:pt x="12" y="7"/>
                  </a:cubicBezTo>
                  <a:cubicBezTo>
                    <a:pt x="13" y="7"/>
                    <a:pt x="13" y="7"/>
                    <a:pt x="13" y="8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1" y="9"/>
                    <a:pt x="11" y="9"/>
                    <a:pt x="1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10"/>
                    <a:pt x="10" y="11"/>
                    <a:pt x="12" y="11"/>
                  </a:cubicBezTo>
                  <a:cubicBezTo>
                    <a:pt x="14" y="11"/>
                    <a:pt x="16" y="10"/>
                    <a:pt x="16" y="8"/>
                  </a:cubicBezTo>
                  <a:cubicBezTo>
                    <a:pt x="16" y="4"/>
                    <a:pt x="13" y="4"/>
                    <a:pt x="11" y="4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2355850" y="3790950"/>
              <a:ext cx="382588" cy="231775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1 h 11"/>
                <a:gd name="T4" fmla="*/ 0 w 16"/>
                <a:gd name="T5" fmla="*/ 11 h 11"/>
                <a:gd name="T6" fmla="*/ 7 w 16"/>
                <a:gd name="T7" fmla="*/ 11 h 11"/>
                <a:gd name="T8" fmla="*/ 7 w 16"/>
                <a:gd name="T9" fmla="*/ 9 h 11"/>
                <a:gd name="T10" fmla="*/ 4 w 16"/>
                <a:gd name="T11" fmla="*/ 9 h 11"/>
                <a:gd name="T12" fmla="*/ 6 w 16"/>
                <a:gd name="T13" fmla="*/ 6 h 11"/>
                <a:gd name="T14" fmla="*/ 3 w 16"/>
                <a:gd name="T15" fmla="*/ 0 h 11"/>
                <a:gd name="T16" fmla="*/ 0 w 16"/>
                <a:gd name="T17" fmla="*/ 4 h 11"/>
                <a:gd name="T18" fmla="*/ 2 w 16"/>
                <a:gd name="T19" fmla="*/ 4 h 11"/>
                <a:gd name="T20" fmla="*/ 3 w 16"/>
                <a:gd name="T21" fmla="*/ 3 h 11"/>
                <a:gd name="T22" fmla="*/ 4 w 16"/>
                <a:gd name="T23" fmla="*/ 5 h 11"/>
                <a:gd name="T24" fmla="*/ 12 w 16"/>
                <a:gd name="T25" fmla="*/ 0 h 11"/>
                <a:gd name="T26" fmla="*/ 9 w 16"/>
                <a:gd name="T27" fmla="*/ 6 h 11"/>
                <a:gd name="T28" fmla="*/ 8 w 16"/>
                <a:gd name="T29" fmla="*/ 8 h 11"/>
                <a:gd name="T30" fmla="*/ 12 w 16"/>
                <a:gd name="T31" fmla="*/ 11 h 11"/>
                <a:gd name="T32" fmla="*/ 16 w 16"/>
                <a:gd name="T33" fmla="*/ 8 h 11"/>
                <a:gd name="T34" fmla="*/ 13 w 16"/>
                <a:gd name="T35" fmla="*/ 4 h 11"/>
                <a:gd name="T36" fmla="*/ 15 w 16"/>
                <a:gd name="T37" fmla="*/ 0 h 11"/>
                <a:gd name="T38" fmla="*/ 12 w 16"/>
                <a:gd name="T39" fmla="*/ 0 h 11"/>
                <a:gd name="T40" fmla="*/ 12 w 16"/>
                <a:gd name="T41" fmla="*/ 9 h 11"/>
                <a:gd name="T42" fmla="*/ 11 w 16"/>
                <a:gd name="T43" fmla="*/ 8 h 11"/>
                <a:gd name="T44" fmla="*/ 12 w 16"/>
                <a:gd name="T45" fmla="*/ 6 h 11"/>
                <a:gd name="T46" fmla="*/ 14 w 16"/>
                <a:gd name="T47" fmla="*/ 8 h 11"/>
                <a:gd name="T48" fmla="*/ 12 w 16"/>
                <a:gd name="T4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6" y="0"/>
                    <a:pt x="3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3"/>
                    <a:pt x="4" y="4"/>
                    <a:pt x="4" y="5"/>
                  </a:cubicBezTo>
                  <a:close/>
                  <a:moveTo>
                    <a:pt x="12" y="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10"/>
                    <a:pt x="10" y="11"/>
                    <a:pt x="12" y="11"/>
                  </a:cubicBezTo>
                  <a:cubicBezTo>
                    <a:pt x="15" y="11"/>
                    <a:pt x="16" y="10"/>
                    <a:pt x="16" y="8"/>
                  </a:cubicBezTo>
                  <a:cubicBezTo>
                    <a:pt x="16" y="5"/>
                    <a:pt x="15" y="4"/>
                    <a:pt x="13" y="4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2" y="0"/>
                  </a:lnTo>
                  <a:close/>
                  <a:moveTo>
                    <a:pt x="12" y="9"/>
                  </a:moveTo>
                  <a:cubicBezTo>
                    <a:pt x="11" y="9"/>
                    <a:pt x="11" y="8"/>
                    <a:pt x="11" y="8"/>
                  </a:cubicBezTo>
                  <a:cubicBezTo>
                    <a:pt x="11" y="7"/>
                    <a:pt x="11" y="6"/>
                    <a:pt x="12" y="6"/>
                  </a:cubicBezTo>
                  <a:cubicBezTo>
                    <a:pt x="13" y="6"/>
                    <a:pt x="14" y="7"/>
                    <a:pt x="14" y="8"/>
                  </a:cubicBezTo>
                  <a:cubicBezTo>
                    <a:pt x="14" y="8"/>
                    <a:pt x="13" y="9"/>
                    <a:pt x="12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3025775" y="3790950"/>
              <a:ext cx="407988" cy="231775"/>
            </a:xfrm>
            <a:custGeom>
              <a:avLst/>
              <a:gdLst>
                <a:gd name="T0" fmla="*/ 4 w 17"/>
                <a:gd name="T1" fmla="*/ 5 h 11"/>
                <a:gd name="T2" fmla="*/ 0 w 17"/>
                <a:gd name="T3" fmla="*/ 11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9 h 11"/>
                <a:gd name="T10" fmla="*/ 5 w 17"/>
                <a:gd name="T11" fmla="*/ 9 h 11"/>
                <a:gd name="T12" fmla="*/ 7 w 17"/>
                <a:gd name="T13" fmla="*/ 6 h 11"/>
                <a:gd name="T14" fmla="*/ 4 w 17"/>
                <a:gd name="T15" fmla="*/ 0 h 11"/>
                <a:gd name="T16" fmla="*/ 1 w 17"/>
                <a:gd name="T17" fmla="*/ 4 h 11"/>
                <a:gd name="T18" fmla="*/ 3 w 17"/>
                <a:gd name="T19" fmla="*/ 4 h 11"/>
                <a:gd name="T20" fmla="*/ 4 w 17"/>
                <a:gd name="T21" fmla="*/ 3 h 11"/>
                <a:gd name="T22" fmla="*/ 4 w 17"/>
                <a:gd name="T23" fmla="*/ 5 h 11"/>
                <a:gd name="T24" fmla="*/ 17 w 17"/>
                <a:gd name="T25" fmla="*/ 1 h 11"/>
                <a:gd name="T26" fmla="*/ 9 w 17"/>
                <a:gd name="T27" fmla="*/ 1 h 11"/>
                <a:gd name="T28" fmla="*/ 9 w 17"/>
                <a:gd name="T29" fmla="*/ 3 h 11"/>
                <a:gd name="T30" fmla="*/ 13 w 17"/>
                <a:gd name="T31" fmla="*/ 3 h 11"/>
                <a:gd name="T32" fmla="*/ 9 w 17"/>
                <a:gd name="T33" fmla="*/ 11 h 11"/>
                <a:gd name="T34" fmla="*/ 12 w 17"/>
                <a:gd name="T35" fmla="*/ 11 h 11"/>
                <a:gd name="T36" fmla="*/ 17 w 17"/>
                <a:gd name="T3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1" y="1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17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7" y="1"/>
                    <a:pt x="17" y="1"/>
                    <a:pt x="17" y="1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3744913" y="3790950"/>
              <a:ext cx="431800" cy="231775"/>
            </a:xfrm>
            <a:custGeom>
              <a:avLst/>
              <a:gdLst>
                <a:gd name="T0" fmla="*/ 4 w 18"/>
                <a:gd name="T1" fmla="*/ 5 h 11"/>
                <a:gd name="T2" fmla="*/ 0 w 18"/>
                <a:gd name="T3" fmla="*/ 11 h 11"/>
                <a:gd name="T4" fmla="*/ 0 w 18"/>
                <a:gd name="T5" fmla="*/ 11 h 11"/>
                <a:gd name="T6" fmla="*/ 8 w 18"/>
                <a:gd name="T7" fmla="*/ 11 h 11"/>
                <a:gd name="T8" fmla="*/ 8 w 18"/>
                <a:gd name="T9" fmla="*/ 9 h 11"/>
                <a:gd name="T10" fmla="*/ 5 w 18"/>
                <a:gd name="T11" fmla="*/ 9 h 11"/>
                <a:gd name="T12" fmla="*/ 7 w 18"/>
                <a:gd name="T13" fmla="*/ 6 h 11"/>
                <a:gd name="T14" fmla="*/ 4 w 18"/>
                <a:gd name="T15" fmla="*/ 0 h 11"/>
                <a:gd name="T16" fmla="*/ 1 w 18"/>
                <a:gd name="T17" fmla="*/ 4 h 11"/>
                <a:gd name="T18" fmla="*/ 3 w 18"/>
                <a:gd name="T19" fmla="*/ 4 h 11"/>
                <a:gd name="T20" fmla="*/ 4 w 18"/>
                <a:gd name="T21" fmla="*/ 3 h 11"/>
                <a:gd name="T22" fmla="*/ 4 w 18"/>
                <a:gd name="T23" fmla="*/ 5 h 11"/>
                <a:gd name="T24" fmla="*/ 16 w 18"/>
                <a:gd name="T25" fmla="*/ 5 h 11"/>
                <a:gd name="T26" fmla="*/ 13 w 18"/>
                <a:gd name="T27" fmla="*/ 0 h 11"/>
                <a:gd name="T28" fmla="*/ 10 w 18"/>
                <a:gd name="T29" fmla="*/ 5 h 11"/>
                <a:gd name="T30" fmla="*/ 13 w 18"/>
                <a:gd name="T31" fmla="*/ 11 h 11"/>
                <a:gd name="T32" fmla="*/ 16 w 18"/>
                <a:gd name="T33" fmla="*/ 5 h 11"/>
                <a:gd name="T34" fmla="*/ 13 w 18"/>
                <a:gd name="T35" fmla="*/ 9 h 11"/>
                <a:gd name="T36" fmla="*/ 13 w 18"/>
                <a:gd name="T37" fmla="*/ 6 h 11"/>
                <a:gd name="T38" fmla="*/ 13 w 18"/>
                <a:gd name="T39" fmla="*/ 9 h 11"/>
                <a:gd name="T40" fmla="*/ 13 w 18"/>
                <a:gd name="T41" fmla="*/ 4 h 11"/>
                <a:gd name="T42" fmla="*/ 13 w 18"/>
                <a:gd name="T43" fmla="*/ 2 h 11"/>
                <a:gd name="T44" fmla="*/ 13 w 18"/>
                <a:gd name="T4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1" y="1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16" y="5"/>
                  </a:moveTo>
                  <a:cubicBezTo>
                    <a:pt x="17" y="3"/>
                    <a:pt x="16" y="0"/>
                    <a:pt x="13" y="0"/>
                  </a:cubicBezTo>
                  <a:cubicBezTo>
                    <a:pt x="10" y="0"/>
                    <a:pt x="9" y="3"/>
                    <a:pt x="10" y="5"/>
                  </a:cubicBezTo>
                  <a:cubicBezTo>
                    <a:pt x="8" y="7"/>
                    <a:pt x="9" y="11"/>
                    <a:pt x="13" y="11"/>
                  </a:cubicBezTo>
                  <a:cubicBezTo>
                    <a:pt x="17" y="11"/>
                    <a:pt x="18" y="7"/>
                    <a:pt x="16" y="5"/>
                  </a:cubicBezTo>
                  <a:close/>
                  <a:moveTo>
                    <a:pt x="13" y="9"/>
                  </a:moveTo>
                  <a:cubicBezTo>
                    <a:pt x="11" y="9"/>
                    <a:pt x="11" y="6"/>
                    <a:pt x="13" y="6"/>
                  </a:cubicBezTo>
                  <a:cubicBezTo>
                    <a:pt x="15" y="6"/>
                    <a:pt x="15" y="9"/>
                    <a:pt x="13" y="9"/>
                  </a:cubicBezTo>
                  <a:close/>
                  <a:moveTo>
                    <a:pt x="13" y="4"/>
                  </a:moveTo>
                  <a:cubicBezTo>
                    <a:pt x="12" y="4"/>
                    <a:pt x="12" y="2"/>
                    <a:pt x="13" y="2"/>
                  </a:cubicBezTo>
                  <a:cubicBezTo>
                    <a:pt x="14" y="2"/>
                    <a:pt x="14" y="4"/>
                    <a:pt x="13" y="4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4464050" y="3790950"/>
              <a:ext cx="406400" cy="231775"/>
            </a:xfrm>
            <a:custGeom>
              <a:avLst/>
              <a:gdLst>
                <a:gd name="T0" fmla="*/ 4 w 17"/>
                <a:gd name="T1" fmla="*/ 5 h 11"/>
                <a:gd name="T2" fmla="*/ 0 w 17"/>
                <a:gd name="T3" fmla="*/ 11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9 h 11"/>
                <a:gd name="T10" fmla="*/ 4 w 17"/>
                <a:gd name="T11" fmla="*/ 9 h 11"/>
                <a:gd name="T12" fmla="*/ 7 w 17"/>
                <a:gd name="T13" fmla="*/ 6 h 11"/>
                <a:gd name="T14" fmla="*/ 4 w 17"/>
                <a:gd name="T15" fmla="*/ 0 h 11"/>
                <a:gd name="T16" fmla="*/ 0 w 17"/>
                <a:gd name="T17" fmla="*/ 4 h 11"/>
                <a:gd name="T18" fmla="*/ 3 w 17"/>
                <a:gd name="T19" fmla="*/ 4 h 11"/>
                <a:gd name="T20" fmla="*/ 4 w 17"/>
                <a:gd name="T21" fmla="*/ 3 h 11"/>
                <a:gd name="T22" fmla="*/ 4 w 17"/>
                <a:gd name="T23" fmla="*/ 5 h 11"/>
                <a:gd name="T24" fmla="*/ 13 w 17"/>
                <a:gd name="T25" fmla="*/ 11 h 11"/>
                <a:gd name="T26" fmla="*/ 16 w 17"/>
                <a:gd name="T27" fmla="*/ 6 h 11"/>
                <a:gd name="T28" fmla="*/ 17 w 17"/>
                <a:gd name="T29" fmla="*/ 4 h 11"/>
                <a:gd name="T30" fmla="*/ 13 w 17"/>
                <a:gd name="T31" fmla="*/ 0 h 11"/>
                <a:gd name="T32" fmla="*/ 8 w 17"/>
                <a:gd name="T33" fmla="*/ 4 h 11"/>
                <a:gd name="T34" fmla="*/ 12 w 17"/>
                <a:gd name="T35" fmla="*/ 7 h 11"/>
                <a:gd name="T36" fmla="*/ 10 w 17"/>
                <a:gd name="T37" fmla="*/ 11 h 11"/>
                <a:gd name="T38" fmla="*/ 13 w 17"/>
                <a:gd name="T39" fmla="*/ 11 h 11"/>
                <a:gd name="T40" fmla="*/ 13 w 17"/>
                <a:gd name="T41" fmla="*/ 3 h 11"/>
                <a:gd name="T42" fmla="*/ 14 w 17"/>
                <a:gd name="T43" fmla="*/ 4 h 11"/>
                <a:gd name="T44" fmla="*/ 13 w 17"/>
                <a:gd name="T45" fmla="*/ 5 h 11"/>
                <a:gd name="T46" fmla="*/ 11 w 17"/>
                <a:gd name="T47" fmla="*/ 4 h 11"/>
                <a:gd name="T48" fmla="*/ 13 w 17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13" y="11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7" y="1"/>
                    <a:pt x="15" y="0"/>
                    <a:pt x="13" y="0"/>
                  </a:cubicBezTo>
                  <a:cubicBezTo>
                    <a:pt x="10" y="0"/>
                    <a:pt x="8" y="1"/>
                    <a:pt x="8" y="4"/>
                  </a:cubicBezTo>
                  <a:cubicBezTo>
                    <a:pt x="8" y="6"/>
                    <a:pt x="10" y="8"/>
                    <a:pt x="12" y="7"/>
                  </a:cubicBezTo>
                  <a:cubicBezTo>
                    <a:pt x="10" y="11"/>
                    <a:pt x="10" y="11"/>
                    <a:pt x="10" y="11"/>
                  </a:cubicBezTo>
                  <a:lnTo>
                    <a:pt x="13" y="11"/>
                  </a:lnTo>
                  <a:close/>
                  <a:moveTo>
                    <a:pt x="13" y="3"/>
                  </a:moveTo>
                  <a:cubicBezTo>
                    <a:pt x="13" y="3"/>
                    <a:pt x="14" y="3"/>
                    <a:pt x="14" y="4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2" y="5"/>
                    <a:pt x="11" y="5"/>
                    <a:pt x="11" y="4"/>
                  </a:cubicBezTo>
                  <a:cubicBezTo>
                    <a:pt x="11" y="3"/>
                    <a:pt x="12" y="3"/>
                    <a:pt x="13" y="3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5157788" y="3790950"/>
              <a:ext cx="407988" cy="231775"/>
            </a:xfrm>
            <a:custGeom>
              <a:avLst/>
              <a:gdLst>
                <a:gd name="T0" fmla="*/ 0 w 17"/>
                <a:gd name="T1" fmla="*/ 8 h 11"/>
                <a:gd name="T2" fmla="*/ 1 w 17"/>
                <a:gd name="T3" fmla="*/ 11 h 11"/>
                <a:gd name="T4" fmla="*/ 3 w 17"/>
                <a:gd name="T5" fmla="*/ 11 h 11"/>
                <a:gd name="T6" fmla="*/ 7 w 17"/>
                <a:gd name="T7" fmla="*/ 8 h 11"/>
                <a:gd name="T8" fmla="*/ 5 w 17"/>
                <a:gd name="T9" fmla="*/ 4 h 11"/>
                <a:gd name="T10" fmla="*/ 7 w 17"/>
                <a:gd name="T11" fmla="*/ 1 h 11"/>
                <a:gd name="T12" fmla="*/ 7 w 17"/>
                <a:gd name="T13" fmla="*/ 1 h 11"/>
                <a:gd name="T14" fmla="*/ 0 w 17"/>
                <a:gd name="T15" fmla="*/ 1 h 11"/>
                <a:gd name="T16" fmla="*/ 0 w 17"/>
                <a:gd name="T17" fmla="*/ 3 h 11"/>
                <a:gd name="T18" fmla="*/ 3 w 17"/>
                <a:gd name="T19" fmla="*/ 3 h 11"/>
                <a:gd name="T20" fmla="*/ 2 w 17"/>
                <a:gd name="T21" fmla="*/ 6 h 11"/>
                <a:gd name="T22" fmla="*/ 2 w 17"/>
                <a:gd name="T23" fmla="*/ 6 h 11"/>
                <a:gd name="T24" fmla="*/ 4 w 17"/>
                <a:gd name="T25" fmla="*/ 8 h 11"/>
                <a:gd name="T26" fmla="*/ 3 w 17"/>
                <a:gd name="T27" fmla="*/ 9 h 11"/>
                <a:gd name="T28" fmla="*/ 2 w 17"/>
                <a:gd name="T29" fmla="*/ 8 h 11"/>
                <a:gd name="T30" fmla="*/ 0 w 17"/>
                <a:gd name="T31" fmla="*/ 8 h 11"/>
                <a:gd name="T32" fmla="*/ 13 w 17"/>
                <a:gd name="T33" fmla="*/ 0 h 11"/>
                <a:gd name="T34" fmla="*/ 9 w 17"/>
                <a:gd name="T35" fmla="*/ 4 h 11"/>
                <a:gd name="T36" fmla="*/ 9 w 17"/>
                <a:gd name="T37" fmla="*/ 8 h 11"/>
                <a:gd name="T38" fmla="*/ 13 w 17"/>
                <a:gd name="T39" fmla="*/ 11 h 11"/>
                <a:gd name="T40" fmla="*/ 17 w 17"/>
                <a:gd name="T41" fmla="*/ 8 h 11"/>
                <a:gd name="T42" fmla="*/ 17 w 17"/>
                <a:gd name="T43" fmla="*/ 4 h 11"/>
                <a:gd name="T44" fmla="*/ 13 w 17"/>
                <a:gd name="T45" fmla="*/ 0 h 11"/>
                <a:gd name="T46" fmla="*/ 13 w 17"/>
                <a:gd name="T47" fmla="*/ 9 h 11"/>
                <a:gd name="T48" fmla="*/ 12 w 17"/>
                <a:gd name="T49" fmla="*/ 8 h 11"/>
                <a:gd name="T50" fmla="*/ 12 w 17"/>
                <a:gd name="T51" fmla="*/ 4 h 11"/>
                <a:gd name="T52" fmla="*/ 13 w 17"/>
                <a:gd name="T53" fmla="*/ 3 h 11"/>
                <a:gd name="T54" fmla="*/ 14 w 17"/>
                <a:gd name="T55" fmla="*/ 4 h 11"/>
                <a:gd name="T56" fmla="*/ 14 w 17"/>
                <a:gd name="T57" fmla="*/ 8 h 11"/>
                <a:gd name="T58" fmla="*/ 13 w 17"/>
                <a:gd name="T5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1">
                  <a:moveTo>
                    <a:pt x="0" y="8"/>
                  </a:moveTo>
                  <a:cubicBezTo>
                    <a:pt x="0" y="9"/>
                    <a:pt x="0" y="10"/>
                    <a:pt x="1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6" y="11"/>
                    <a:pt x="7" y="10"/>
                    <a:pt x="7" y="8"/>
                  </a:cubicBezTo>
                  <a:cubicBezTo>
                    <a:pt x="7" y="6"/>
                    <a:pt x="7" y="5"/>
                    <a:pt x="5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4" y="6"/>
                    <a:pt x="4" y="8"/>
                  </a:cubicBezTo>
                  <a:cubicBezTo>
                    <a:pt x="4" y="8"/>
                    <a:pt x="4" y="9"/>
                    <a:pt x="3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1" y="8"/>
                    <a:pt x="0" y="8"/>
                    <a:pt x="0" y="8"/>
                  </a:cubicBezTo>
                  <a:close/>
                  <a:moveTo>
                    <a:pt x="13" y="0"/>
                  </a:moveTo>
                  <a:cubicBezTo>
                    <a:pt x="11" y="0"/>
                    <a:pt x="9" y="2"/>
                    <a:pt x="9" y="4"/>
                  </a:cubicBezTo>
                  <a:cubicBezTo>
                    <a:pt x="9" y="5"/>
                    <a:pt x="9" y="7"/>
                    <a:pt x="9" y="8"/>
                  </a:cubicBezTo>
                  <a:cubicBezTo>
                    <a:pt x="9" y="10"/>
                    <a:pt x="11" y="11"/>
                    <a:pt x="13" y="11"/>
                  </a:cubicBezTo>
                  <a:cubicBezTo>
                    <a:pt x="15" y="11"/>
                    <a:pt x="17" y="10"/>
                    <a:pt x="17" y="8"/>
                  </a:cubicBezTo>
                  <a:cubicBezTo>
                    <a:pt x="17" y="7"/>
                    <a:pt x="17" y="5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close/>
                  <a:moveTo>
                    <a:pt x="13" y="9"/>
                  </a:moveTo>
                  <a:cubicBezTo>
                    <a:pt x="12" y="9"/>
                    <a:pt x="12" y="9"/>
                    <a:pt x="12" y="8"/>
                  </a:cubicBezTo>
                  <a:cubicBezTo>
                    <a:pt x="12" y="7"/>
                    <a:pt x="12" y="5"/>
                    <a:pt x="12" y="4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5"/>
                    <a:pt x="14" y="7"/>
                    <a:pt x="14" y="8"/>
                  </a:cubicBezTo>
                  <a:cubicBezTo>
                    <a:pt x="14" y="9"/>
                    <a:pt x="14" y="9"/>
                    <a:pt x="13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990600" y="4275138"/>
              <a:ext cx="358775" cy="230188"/>
            </a:xfrm>
            <a:custGeom>
              <a:avLst/>
              <a:gdLst>
                <a:gd name="T0" fmla="*/ 0 w 15"/>
                <a:gd name="T1" fmla="*/ 7 h 11"/>
                <a:gd name="T2" fmla="*/ 2 w 15"/>
                <a:gd name="T3" fmla="*/ 10 h 11"/>
                <a:gd name="T4" fmla="*/ 4 w 15"/>
                <a:gd name="T5" fmla="*/ 11 h 11"/>
                <a:gd name="T6" fmla="*/ 8 w 15"/>
                <a:gd name="T7" fmla="*/ 7 h 11"/>
                <a:gd name="T8" fmla="*/ 6 w 15"/>
                <a:gd name="T9" fmla="*/ 4 h 11"/>
                <a:gd name="T10" fmla="*/ 8 w 15"/>
                <a:gd name="T11" fmla="*/ 0 h 11"/>
                <a:gd name="T12" fmla="*/ 8 w 15"/>
                <a:gd name="T13" fmla="*/ 0 h 11"/>
                <a:gd name="T14" fmla="*/ 1 w 15"/>
                <a:gd name="T15" fmla="*/ 0 h 11"/>
                <a:gd name="T16" fmla="*/ 1 w 15"/>
                <a:gd name="T17" fmla="*/ 2 h 11"/>
                <a:gd name="T18" fmla="*/ 4 w 15"/>
                <a:gd name="T19" fmla="*/ 2 h 11"/>
                <a:gd name="T20" fmla="*/ 2 w 15"/>
                <a:gd name="T21" fmla="*/ 5 h 11"/>
                <a:gd name="T22" fmla="*/ 2 w 15"/>
                <a:gd name="T23" fmla="*/ 6 h 11"/>
                <a:gd name="T24" fmla="*/ 5 w 15"/>
                <a:gd name="T25" fmla="*/ 7 h 11"/>
                <a:gd name="T26" fmla="*/ 4 w 15"/>
                <a:gd name="T27" fmla="*/ 8 h 11"/>
                <a:gd name="T28" fmla="*/ 3 w 15"/>
                <a:gd name="T29" fmla="*/ 7 h 11"/>
                <a:gd name="T30" fmla="*/ 0 w 15"/>
                <a:gd name="T31" fmla="*/ 7 h 11"/>
                <a:gd name="T32" fmla="*/ 10 w 15"/>
                <a:gd name="T33" fmla="*/ 2 h 11"/>
                <a:gd name="T34" fmla="*/ 10 w 15"/>
                <a:gd name="T35" fmla="*/ 8 h 11"/>
                <a:gd name="T36" fmla="*/ 9 w 15"/>
                <a:gd name="T37" fmla="*/ 8 h 11"/>
                <a:gd name="T38" fmla="*/ 9 w 15"/>
                <a:gd name="T39" fmla="*/ 11 h 11"/>
                <a:gd name="T40" fmla="*/ 15 w 15"/>
                <a:gd name="T41" fmla="*/ 11 h 11"/>
                <a:gd name="T42" fmla="*/ 15 w 15"/>
                <a:gd name="T43" fmla="*/ 8 h 11"/>
                <a:gd name="T44" fmla="*/ 13 w 15"/>
                <a:gd name="T45" fmla="*/ 8 h 11"/>
                <a:gd name="T46" fmla="*/ 13 w 15"/>
                <a:gd name="T47" fmla="*/ 0 h 11"/>
                <a:gd name="T48" fmla="*/ 9 w 15"/>
                <a:gd name="T49" fmla="*/ 0 h 11"/>
                <a:gd name="T50" fmla="*/ 9 w 15"/>
                <a:gd name="T51" fmla="*/ 2 h 11"/>
                <a:gd name="T52" fmla="*/ 10 w 15"/>
                <a:gd name="T5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1">
                  <a:moveTo>
                    <a:pt x="0" y="7"/>
                  </a:moveTo>
                  <a:cubicBezTo>
                    <a:pt x="0" y="9"/>
                    <a:pt x="1" y="10"/>
                    <a:pt x="2" y="10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6" y="11"/>
                    <a:pt x="8" y="9"/>
                    <a:pt x="8" y="7"/>
                  </a:cubicBezTo>
                  <a:cubicBezTo>
                    <a:pt x="8" y="6"/>
                    <a:pt x="7" y="4"/>
                    <a:pt x="6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lose/>
                  <a:moveTo>
                    <a:pt x="10" y="2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966788" y="3790950"/>
              <a:ext cx="406400" cy="231775"/>
            </a:xfrm>
            <a:custGeom>
              <a:avLst/>
              <a:gdLst>
                <a:gd name="T0" fmla="*/ 4 w 17"/>
                <a:gd name="T1" fmla="*/ 5 h 11"/>
                <a:gd name="T2" fmla="*/ 0 w 17"/>
                <a:gd name="T3" fmla="*/ 11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9 h 11"/>
                <a:gd name="T10" fmla="*/ 5 w 17"/>
                <a:gd name="T11" fmla="*/ 9 h 11"/>
                <a:gd name="T12" fmla="*/ 7 w 17"/>
                <a:gd name="T13" fmla="*/ 6 h 11"/>
                <a:gd name="T14" fmla="*/ 4 w 17"/>
                <a:gd name="T15" fmla="*/ 0 h 11"/>
                <a:gd name="T16" fmla="*/ 1 w 17"/>
                <a:gd name="T17" fmla="*/ 4 h 11"/>
                <a:gd name="T18" fmla="*/ 3 w 17"/>
                <a:gd name="T19" fmla="*/ 4 h 11"/>
                <a:gd name="T20" fmla="*/ 4 w 17"/>
                <a:gd name="T21" fmla="*/ 3 h 11"/>
                <a:gd name="T22" fmla="*/ 4 w 17"/>
                <a:gd name="T23" fmla="*/ 5 h 11"/>
                <a:gd name="T24" fmla="*/ 16 w 17"/>
                <a:gd name="T25" fmla="*/ 9 h 11"/>
                <a:gd name="T26" fmla="*/ 17 w 17"/>
                <a:gd name="T27" fmla="*/ 9 h 11"/>
                <a:gd name="T28" fmla="*/ 17 w 17"/>
                <a:gd name="T29" fmla="*/ 7 h 11"/>
                <a:gd name="T30" fmla="*/ 16 w 17"/>
                <a:gd name="T31" fmla="*/ 7 h 11"/>
                <a:gd name="T32" fmla="*/ 16 w 17"/>
                <a:gd name="T33" fmla="*/ 1 h 11"/>
                <a:gd name="T34" fmla="*/ 13 w 17"/>
                <a:gd name="T35" fmla="*/ 1 h 11"/>
                <a:gd name="T36" fmla="*/ 9 w 17"/>
                <a:gd name="T37" fmla="*/ 8 h 11"/>
                <a:gd name="T38" fmla="*/ 9 w 17"/>
                <a:gd name="T39" fmla="*/ 9 h 11"/>
                <a:gd name="T40" fmla="*/ 14 w 17"/>
                <a:gd name="T41" fmla="*/ 9 h 11"/>
                <a:gd name="T42" fmla="*/ 14 w 17"/>
                <a:gd name="T43" fmla="*/ 11 h 11"/>
                <a:gd name="T44" fmla="*/ 16 w 17"/>
                <a:gd name="T45" fmla="*/ 11 h 11"/>
                <a:gd name="T46" fmla="*/ 16 w 17"/>
                <a:gd name="T47" fmla="*/ 9 h 11"/>
                <a:gd name="T48" fmla="*/ 14 w 17"/>
                <a:gd name="T49" fmla="*/ 4 h 11"/>
                <a:gd name="T50" fmla="*/ 14 w 17"/>
                <a:gd name="T51" fmla="*/ 4 h 11"/>
                <a:gd name="T52" fmla="*/ 14 w 17"/>
                <a:gd name="T53" fmla="*/ 5 h 11"/>
                <a:gd name="T54" fmla="*/ 14 w 17"/>
                <a:gd name="T55" fmla="*/ 7 h 11"/>
                <a:gd name="T56" fmla="*/ 12 w 17"/>
                <a:gd name="T57" fmla="*/ 7 h 11"/>
                <a:gd name="T58" fmla="*/ 14 w 17"/>
                <a:gd name="T5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3"/>
                    <a:pt x="7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16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1"/>
                    <a:pt x="16" y="11"/>
                  </a:cubicBezTo>
                  <a:lnTo>
                    <a:pt x="16" y="9"/>
                  </a:ln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7"/>
                    <a:pt x="12" y="7"/>
                    <a:pt x="12" y="7"/>
                  </a:cubicBezTo>
                  <a:lnTo>
                    <a:pt x="14" y="4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2125662" y="4127273"/>
            <a:ext cx="2001838" cy="2724150"/>
            <a:chOff x="7092950" y="2185988"/>
            <a:chExt cx="2001838" cy="2724150"/>
          </a:xfrm>
        </p:grpSpPr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7653338" y="3995738"/>
              <a:ext cx="169863" cy="747713"/>
            </a:xfrm>
            <a:custGeom>
              <a:avLst/>
              <a:gdLst>
                <a:gd name="T0" fmla="*/ 56 w 56"/>
                <a:gd name="T1" fmla="*/ 11 h 246"/>
                <a:gd name="T2" fmla="*/ 43 w 56"/>
                <a:gd name="T3" fmla="*/ 246 h 246"/>
                <a:gd name="T4" fmla="*/ 43 w 56"/>
                <a:gd name="T5" fmla="*/ 246 h 246"/>
                <a:gd name="T6" fmla="*/ 1 w 56"/>
                <a:gd name="T7" fmla="*/ 242 h 246"/>
                <a:gd name="T8" fmla="*/ 27 w 56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46">
                  <a:moveTo>
                    <a:pt x="56" y="11"/>
                  </a:moveTo>
                  <a:cubicBezTo>
                    <a:pt x="28" y="87"/>
                    <a:pt x="41" y="168"/>
                    <a:pt x="43" y="246"/>
                  </a:cubicBezTo>
                  <a:cubicBezTo>
                    <a:pt x="43" y="246"/>
                    <a:pt x="43" y="246"/>
                    <a:pt x="43" y="246"/>
                  </a:cubicBezTo>
                  <a:cubicBezTo>
                    <a:pt x="30" y="242"/>
                    <a:pt x="14" y="242"/>
                    <a:pt x="1" y="242"/>
                  </a:cubicBezTo>
                  <a:cubicBezTo>
                    <a:pt x="0" y="158"/>
                    <a:pt x="18" y="83"/>
                    <a:pt x="2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7646988" y="3983038"/>
              <a:ext cx="188913" cy="771525"/>
            </a:xfrm>
            <a:custGeom>
              <a:avLst/>
              <a:gdLst>
                <a:gd name="T0" fmla="*/ 55 w 62"/>
                <a:gd name="T1" fmla="*/ 14 h 254"/>
                <a:gd name="T2" fmla="*/ 37 w 62"/>
                <a:gd name="T3" fmla="*/ 135 h 254"/>
                <a:gd name="T4" fmla="*/ 40 w 62"/>
                <a:gd name="T5" fmla="*/ 200 h 254"/>
                <a:gd name="T6" fmla="*/ 41 w 62"/>
                <a:gd name="T7" fmla="*/ 229 h 254"/>
                <a:gd name="T8" fmla="*/ 31 w 62"/>
                <a:gd name="T9" fmla="*/ 244 h 254"/>
                <a:gd name="T10" fmla="*/ 6 w 62"/>
                <a:gd name="T11" fmla="*/ 238 h 254"/>
                <a:gd name="T12" fmla="*/ 7 w 62"/>
                <a:gd name="T13" fmla="*/ 201 h 254"/>
                <a:gd name="T14" fmla="*/ 14 w 62"/>
                <a:gd name="T15" fmla="*/ 135 h 254"/>
                <a:gd name="T16" fmla="*/ 32 w 62"/>
                <a:gd name="T17" fmla="*/ 4 h 254"/>
                <a:gd name="T18" fmla="*/ 26 w 62"/>
                <a:gd name="T19" fmla="*/ 4 h 254"/>
                <a:gd name="T20" fmla="*/ 0 w 62"/>
                <a:gd name="T21" fmla="*/ 246 h 254"/>
                <a:gd name="T22" fmla="*/ 3 w 62"/>
                <a:gd name="T23" fmla="*/ 249 h 254"/>
                <a:gd name="T24" fmla="*/ 44 w 62"/>
                <a:gd name="T25" fmla="*/ 253 h 254"/>
                <a:gd name="T26" fmla="*/ 48 w 62"/>
                <a:gd name="T27" fmla="*/ 250 h 254"/>
                <a:gd name="T28" fmla="*/ 61 w 62"/>
                <a:gd name="T29" fmla="*/ 16 h 254"/>
                <a:gd name="T30" fmla="*/ 55 w 62"/>
                <a:gd name="T31" fmla="*/ 1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254">
                  <a:moveTo>
                    <a:pt x="55" y="14"/>
                  </a:moveTo>
                  <a:cubicBezTo>
                    <a:pt x="41" y="54"/>
                    <a:pt x="37" y="94"/>
                    <a:pt x="37" y="135"/>
                  </a:cubicBezTo>
                  <a:cubicBezTo>
                    <a:pt x="37" y="157"/>
                    <a:pt x="39" y="179"/>
                    <a:pt x="40" y="200"/>
                  </a:cubicBezTo>
                  <a:cubicBezTo>
                    <a:pt x="40" y="210"/>
                    <a:pt x="41" y="219"/>
                    <a:pt x="41" y="229"/>
                  </a:cubicBezTo>
                  <a:cubicBezTo>
                    <a:pt x="42" y="241"/>
                    <a:pt x="45" y="246"/>
                    <a:pt x="31" y="244"/>
                  </a:cubicBezTo>
                  <a:cubicBezTo>
                    <a:pt x="27" y="244"/>
                    <a:pt x="6" y="246"/>
                    <a:pt x="6" y="238"/>
                  </a:cubicBezTo>
                  <a:cubicBezTo>
                    <a:pt x="6" y="226"/>
                    <a:pt x="7" y="213"/>
                    <a:pt x="7" y="201"/>
                  </a:cubicBezTo>
                  <a:cubicBezTo>
                    <a:pt x="9" y="179"/>
                    <a:pt x="11" y="157"/>
                    <a:pt x="14" y="135"/>
                  </a:cubicBezTo>
                  <a:cubicBezTo>
                    <a:pt x="20" y="92"/>
                    <a:pt x="27" y="48"/>
                    <a:pt x="32" y="4"/>
                  </a:cubicBezTo>
                  <a:cubicBezTo>
                    <a:pt x="32" y="0"/>
                    <a:pt x="26" y="1"/>
                    <a:pt x="26" y="4"/>
                  </a:cubicBezTo>
                  <a:cubicBezTo>
                    <a:pt x="17" y="85"/>
                    <a:pt x="0" y="164"/>
                    <a:pt x="0" y="246"/>
                  </a:cubicBezTo>
                  <a:cubicBezTo>
                    <a:pt x="0" y="247"/>
                    <a:pt x="1" y="249"/>
                    <a:pt x="3" y="249"/>
                  </a:cubicBezTo>
                  <a:cubicBezTo>
                    <a:pt x="17" y="249"/>
                    <a:pt x="30" y="250"/>
                    <a:pt x="44" y="253"/>
                  </a:cubicBezTo>
                  <a:cubicBezTo>
                    <a:pt x="46" y="254"/>
                    <a:pt x="48" y="252"/>
                    <a:pt x="48" y="250"/>
                  </a:cubicBezTo>
                  <a:cubicBezTo>
                    <a:pt x="46" y="172"/>
                    <a:pt x="34" y="92"/>
                    <a:pt x="61" y="16"/>
                  </a:cubicBezTo>
                  <a:cubicBezTo>
                    <a:pt x="62" y="12"/>
                    <a:pt x="56" y="11"/>
                    <a:pt x="55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7296150" y="4065588"/>
              <a:ext cx="444500" cy="360363"/>
            </a:xfrm>
            <a:custGeom>
              <a:avLst/>
              <a:gdLst>
                <a:gd name="T0" fmla="*/ 109 w 146"/>
                <a:gd name="T1" fmla="*/ 27 h 119"/>
                <a:gd name="T2" fmla="*/ 84 w 146"/>
                <a:gd name="T3" fmla="*/ 81 h 119"/>
                <a:gd name="T4" fmla="*/ 20 w 146"/>
                <a:gd name="T5" fmla="*/ 0 h 119"/>
                <a:gd name="T6" fmla="*/ 0 w 146"/>
                <a:gd name="T7" fmla="*/ 23 h 119"/>
                <a:gd name="T8" fmla="*/ 48 w 146"/>
                <a:gd name="T9" fmla="*/ 76 h 119"/>
                <a:gd name="T10" fmla="*/ 85 w 146"/>
                <a:gd name="T11" fmla="*/ 119 h 119"/>
                <a:gd name="T12" fmla="*/ 85 w 146"/>
                <a:gd name="T13" fmla="*/ 119 h 119"/>
                <a:gd name="T14" fmla="*/ 146 w 146"/>
                <a:gd name="T15" fmla="*/ 2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119">
                  <a:moveTo>
                    <a:pt x="109" y="27"/>
                  </a:moveTo>
                  <a:cubicBezTo>
                    <a:pt x="104" y="43"/>
                    <a:pt x="93" y="65"/>
                    <a:pt x="84" y="81"/>
                  </a:cubicBezTo>
                  <a:cubicBezTo>
                    <a:pt x="67" y="56"/>
                    <a:pt x="46" y="17"/>
                    <a:pt x="20" y="0"/>
                  </a:cubicBezTo>
                  <a:cubicBezTo>
                    <a:pt x="14" y="9"/>
                    <a:pt x="7" y="17"/>
                    <a:pt x="0" y="23"/>
                  </a:cubicBezTo>
                  <a:cubicBezTo>
                    <a:pt x="14" y="44"/>
                    <a:pt x="29" y="58"/>
                    <a:pt x="48" y="76"/>
                  </a:cubicBezTo>
                  <a:cubicBezTo>
                    <a:pt x="62" y="90"/>
                    <a:pt x="70" y="108"/>
                    <a:pt x="85" y="11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102" y="104"/>
                    <a:pt x="140" y="50"/>
                    <a:pt x="146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7285038" y="4052888"/>
              <a:ext cx="468313" cy="385763"/>
            </a:xfrm>
            <a:custGeom>
              <a:avLst/>
              <a:gdLst>
                <a:gd name="T0" fmla="*/ 110 w 154"/>
                <a:gd name="T1" fmla="*/ 30 h 127"/>
                <a:gd name="T2" fmla="*/ 85 w 154"/>
                <a:gd name="T3" fmla="*/ 84 h 127"/>
                <a:gd name="T4" fmla="*/ 90 w 154"/>
                <a:gd name="T5" fmla="*/ 84 h 127"/>
                <a:gd name="T6" fmla="*/ 26 w 154"/>
                <a:gd name="T7" fmla="*/ 1 h 127"/>
                <a:gd name="T8" fmla="*/ 22 w 154"/>
                <a:gd name="T9" fmla="*/ 2 h 127"/>
                <a:gd name="T10" fmla="*/ 2 w 154"/>
                <a:gd name="T11" fmla="*/ 25 h 127"/>
                <a:gd name="T12" fmla="*/ 1 w 154"/>
                <a:gd name="T13" fmla="*/ 28 h 127"/>
                <a:gd name="T14" fmla="*/ 40 w 154"/>
                <a:gd name="T15" fmla="*/ 73 h 127"/>
                <a:gd name="T16" fmla="*/ 87 w 154"/>
                <a:gd name="T17" fmla="*/ 126 h 127"/>
                <a:gd name="T18" fmla="*/ 91 w 154"/>
                <a:gd name="T19" fmla="*/ 126 h 127"/>
                <a:gd name="T20" fmla="*/ 153 w 154"/>
                <a:gd name="T21" fmla="*/ 32 h 127"/>
                <a:gd name="T22" fmla="*/ 147 w 154"/>
                <a:gd name="T23" fmla="*/ 30 h 127"/>
                <a:gd name="T24" fmla="*/ 110 w 154"/>
                <a:gd name="T25" fmla="*/ 93 h 127"/>
                <a:gd name="T26" fmla="*/ 89 w 154"/>
                <a:gd name="T27" fmla="*/ 119 h 127"/>
                <a:gd name="T28" fmla="*/ 59 w 154"/>
                <a:gd name="T29" fmla="*/ 83 h 127"/>
                <a:gd name="T30" fmla="*/ 26 w 154"/>
                <a:gd name="T31" fmla="*/ 50 h 127"/>
                <a:gd name="T32" fmla="*/ 10 w 154"/>
                <a:gd name="T33" fmla="*/ 25 h 127"/>
                <a:gd name="T34" fmla="*/ 23 w 154"/>
                <a:gd name="T35" fmla="*/ 11 h 127"/>
                <a:gd name="T36" fmla="*/ 85 w 154"/>
                <a:gd name="T37" fmla="*/ 87 h 127"/>
                <a:gd name="T38" fmla="*/ 90 w 154"/>
                <a:gd name="T39" fmla="*/ 87 h 127"/>
                <a:gd name="T40" fmla="*/ 116 w 154"/>
                <a:gd name="T41" fmla="*/ 32 h 127"/>
                <a:gd name="T42" fmla="*/ 110 w 154"/>
                <a:gd name="T43" fmla="*/ 3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127">
                  <a:moveTo>
                    <a:pt x="110" y="30"/>
                  </a:moveTo>
                  <a:cubicBezTo>
                    <a:pt x="104" y="49"/>
                    <a:pt x="94" y="66"/>
                    <a:pt x="85" y="84"/>
                  </a:cubicBezTo>
                  <a:cubicBezTo>
                    <a:pt x="87" y="84"/>
                    <a:pt x="89" y="84"/>
                    <a:pt x="90" y="84"/>
                  </a:cubicBezTo>
                  <a:cubicBezTo>
                    <a:pt x="72" y="55"/>
                    <a:pt x="55" y="22"/>
                    <a:pt x="26" y="1"/>
                  </a:cubicBezTo>
                  <a:cubicBezTo>
                    <a:pt x="24" y="0"/>
                    <a:pt x="22" y="1"/>
                    <a:pt x="22" y="2"/>
                  </a:cubicBezTo>
                  <a:cubicBezTo>
                    <a:pt x="15" y="11"/>
                    <a:pt x="9" y="18"/>
                    <a:pt x="2" y="25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12" y="45"/>
                    <a:pt x="25" y="59"/>
                    <a:pt x="40" y="73"/>
                  </a:cubicBezTo>
                  <a:cubicBezTo>
                    <a:pt x="57" y="89"/>
                    <a:pt x="69" y="111"/>
                    <a:pt x="87" y="126"/>
                  </a:cubicBezTo>
                  <a:cubicBezTo>
                    <a:pt x="88" y="127"/>
                    <a:pt x="90" y="127"/>
                    <a:pt x="91" y="126"/>
                  </a:cubicBezTo>
                  <a:cubicBezTo>
                    <a:pt x="116" y="101"/>
                    <a:pt x="142" y="65"/>
                    <a:pt x="153" y="32"/>
                  </a:cubicBezTo>
                  <a:cubicBezTo>
                    <a:pt x="154" y="28"/>
                    <a:pt x="148" y="26"/>
                    <a:pt x="147" y="30"/>
                  </a:cubicBezTo>
                  <a:cubicBezTo>
                    <a:pt x="140" y="53"/>
                    <a:pt x="124" y="74"/>
                    <a:pt x="110" y="93"/>
                  </a:cubicBezTo>
                  <a:cubicBezTo>
                    <a:pt x="104" y="102"/>
                    <a:pt x="97" y="111"/>
                    <a:pt x="89" y="119"/>
                  </a:cubicBezTo>
                  <a:cubicBezTo>
                    <a:pt x="88" y="121"/>
                    <a:pt x="63" y="88"/>
                    <a:pt x="59" y="83"/>
                  </a:cubicBezTo>
                  <a:cubicBezTo>
                    <a:pt x="49" y="71"/>
                    <a:pt x="37" y="62"/>
                    <a:pt x="26" y="50"/>
                  </a:cubicBezTo>
                  <a:cubicBezTo>
                    <a:pt x="22" y="46"/>
                    <a:pt x="5" y="30"/>
                    <a:pt x="10" y="25"/>
                  </a:cubicBezTo>
                  <a:cubicBezTo>
                    <a:pt x="15" y="21"/>
                    <a:pt x="19" y="16"/>
                    <a:pt x="23" y="11"/>
                  </a:cubicBezTo>
                  <a:cubicBezTo>
                    <a:pt x="30" y="2"/>
                    <a:pt x="80" y="79"/>
                    <a:pt x="85" y="87"/>
                  </a:cubicBezTo>
                  <a:cubicBezTo>
                    <a:pt x="86" y="89"/>
                    <a:pt x="89" y="89"/>
                    <a:pt x="90" y="87"/>
                  </a:cubicBezTo>
                  <a:cubicBezTo>
                    <a:pt x="100" y="69"/>
                    <a:pt x="110" y="51"/>
                    <a:pt x="116" y="32"/>
                  </a:cubicBezTo>
                  <a:cubicBezTo>
                    <a:pt x="117" y="28"/>
                    <a:pt x="111" y="26"/>
                    <a:pt x="110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8164513" y="2505076"/>
              <a:ext cx="166688" cy="168275"/>
            </a:xfrm>
            <a:custGeom>
              <a:avLst/>
              <a:gdLst>
                <a:gd name="T0" fmla="*/ 11 w 55"/>
                <a:gd name="T1" fmla="*/ 55 h 55"/>
                <a:gd name="T2" fmla="*/ 4 w 55"/>
                <a:gd name="T3" fmla="*/ 15 h 55"/>
                <a:gd name="T4" fmla="*/ 30 w 55"/>
                <a:gd name="T5" fmla="*/ 16 h 55"/>
                <a:gd name="T6" fmla="*/ 48 w 55"/>
                <a:gd name="T7" fmla="*/ 16 h 55"/>
                <a:gd name="T8" fmla="*/ 48 w 55"/>
                <a:gd name="T9" fmla="*/ 39 h 55"/>
                <a:gd name="T10" fmla="*/ 28 w 55"/>
                <a:gd name="T11" fmla="*/ 48 h 55"/>
                <a:gd name="T12" fmla="*/ 11 w 55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5">
                  <a:moveTo>
                    <a:pt x="11" y="55"/>
                  </a:moveTo>
                  <a:cubicBezTo>
                    <a:pt x="18" y="41"/>
                    <a:pt x="0" y="30"/>
                    <a:pt x="4" y="15"/>
                  </a:cubicBezTo>
                  <a:cubicBezTo>
                    <a:pt x="8" y="1"/>
                    <a:pt x="28" y="0"/>
                    <a:pt x="30" y="16"/>
                  </a:cubicBezTo>
                  <a:cubicBezTo>
                    <a:pt x="32" y="7"/>
                    <a:pt x="44" y="12"/>
                    <a:pt x="48" y="16"/>
                  </a:cubicBezTo>
                  <a:cubicBezTo>
                    <a:pt x="53" y="23"/>
                    <a:pt x="55" y="31"/>
                    <a:pt x="48" y="39"/>
                  </a:cubicBezTo>
                  <a:cubicBezTo>
                    <a:pt x="42" y="44"/>
                    <a:pt x="35" y="46"/>
                    <a:pt x="28" y="48"/>
                  </a:cubicBezTo>
                  <a:cubicBezTo>
                    <a:pt x="22" y="49"/>
                    <a:pt x="14" y="50"/>
                    <a:pt x="11" y="55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8139113" y="2501901"/>
              <a:ext cx="195263" cy="179388"/>
            </a:xfrm>
            <a:custGeom>
              <a:avLst/>
              <a:gdLst>
                <a:gd name="T0" fmla="*/ 21 w 64"/>
                <a:gd name="T1" fmla="*/ 57 h 59"/>
                <a:gd name="T2" fmla="*/ 15 w 64"/>
                <a:gd name="T3" fmla="*/ 28 h 59"/>
                <a:gd name="T4" fmla="*/ 20 w 64"/>
                <a:gd name="T5" fmla="*/ 8 h 59"/>
                <a:gd name="T6" fmla="*/ 37 w 64"/>
                <a:gd name="T7" fmla="*/ 17 h 59"/>
                <a:gd name="T8" fmla="*/ 40 w 64"/>
                <a:gd name="T9" fmla="*/ 17 h 59"/>
                <a:gd name="T10" fmla="*/ 56 w 64"/>
                <a:gd name="T11" fmla="*/ 20 h 59"/>
                <a:gd name="T12" fmla="*/ 43 w 64"/>
                <a:gd name="T13" fmla="*/ 45 h 59"/>
                <a:gd name="T14" fmla="*/ 17 w 64"/>
                <a:gd name="T15" fmla="*/ 54 h 59"/>
                <a:gd name="T16" fmla="*/ 20 w 64"/>
                <a:gd name="T17" fmla="*/ 57 h 59"/>
                <a:gd name="T18" fmla="*/ 52 w 64"/>
                <a:gd name="T19" fmla="*/ 45 h 59"/>
                <a:gd name="T20" fmla="*/ 62 w 64"/>
                <a:gd name="T21" fmla="*/ 25 h 59"/>
                <a:gd name="T22" fmla="*/ 37 w 64"/>
                <a:gd name="T23" fmla="*/ 16 h 59"/>
                <a:gd name="T24" fmla="*/ 40 w 64"/>
                <a:gd name="T25" fmla="*/ 16 h 59"/>
                <a:gd name="T26" fmla="*/ 14 w 64"/>
                <a:gd name="T27" fmla="*/ 9 h 59"/>
                <a:gd name="T28" fmla="*/ 17 w 64"/>
                <a:gd name="T29" fmla="*/ 56 h 59"/>
                <a:gd name="T30" fmla="*/ 21 w 64"/>
                <a:gd name="T3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59">
                  <a:moveTo>
                    <a:pt x="21" y="57"/>
                  </a:moveTo>
                  <a:cubicBezTo>
                    <a:pt x="25" y="46"/>
                    <a:pt x="19" y="38"/>
                    <a:pt x="15" y="28"/>
                  </a:cubicBezTo>
                  <a:cubicBezTo>
                    <a:pt x="12" y="21"/>
                    <a:pt x="13" y="13"/>
                    <a:pt x="20" y="8"/>
                  </a:cubicBezTo>
                  <a:cubicBezTo>
                    <a:pt x="28" y="4"/>
                    <a:pt x="35" y="10"/>
                    <a:pt x="37" y="17"/>
                  </a:cubicBezTo>
                  <a:cubicBezTo>
                    <a:pt x="37" y="19"/>
                    <a:pt x="39" y="19"/>
                    <a:pt x="40" y="17"/>
                  </a:cubicBezTo>
                  <a:cubicBezTo>
                    <a:pt x="43" y="9"/>
                    <a:pt x="53" y="16"/>
                    <a:pt x="56" y="20"/>
                  </a:cubicBezTo>
                  <a:cubicBezTo>
                    <a:pt x="64" y="31"/>
                    <a:pt x="54" y="41"/>
                    <a:pt x="43" y="45"/>
                  </a:cubicBezTo>
                  <a:cubicBezTo>
                    <a:pt x="35" y="48"/>
                    <a:pt x="24" y="48"/>
                    <a:pt x="17" y="54"/>
                  </a:cubicBezTo>
                  <a:cubicBezTo>
                    <a:pt x="16" y="56"/>
                    <a:pt x="18" y="58"/>
                    <a:pt x="20" y="57"/>
                  </a:cubicBezTo>
                  <a:cubicBezTo>
                    <a:pt x="28" y="49"/>
                    <a:pt x="43" y="50"/>
                    <a:pt x="52" y="45"/>
                  </a:cubicBezTo>
                  <a:cubicBezTo>
                    <a:pt x="60" y="41"/>
                    <a:pt x="63" y="33"/>
                    <a:pt x="62" y="25"/>
                  </a:cubicBezTo>
                  <a:cubicBezTo>
                    <a:pt x="60" y="15"/>
                    <a:pt x="41" y="2"/>
                    <a:pt x="37" y="16"/>
                  </a:cubicBezTo>
                  <a:cubicBezTo>
                    <a:pt x="38" y="16"/>
                    <a:pt x="39" y="16"/>
                    <a:pt x="40" y="16"/>
                  </a:cubicBezTo>
                  <a:cubicBezTo>
                    <a:pt x="37" y="3"/>
                    <a:pt x="23" y="0"/>
                    <a:pt x="14" y="9"/>
                  </a:cubicBezTo>
                  <a:cubicBezTo>
                    <a:pt x="0" y="23"/>
                    <a:pt x="24" y="41"/>
                    <a:pt x="17" y="56"/>
                  </a:cubicBezTo>
                  <a:cubicBezTo>
                    <a:pt x="16" y="58"/>
                    <a:pt x="20" y="59"/>
                    <a:pt x="21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8178800" y="2533651"/>
              <a:ext cx="30163" cy="36513"/>
            </a:xfrm>
            <a:custGeom>
              <a:avLst/>
              <a:gdLst>
                <a:gd name="T0" fmla="*/ 6 w 10"/>
                <a:gd name="T1" fmla="*/ 1 h 12"/>
                <a:gd name="T2" fmla="*/ 1 w 10"/>
                <a:gd name="T3" fmla="*/ 10 h 12"/>
                <a:gd name="T4" fmla="*/ 4 w 10"/>
                <a:gd name="T5" fmla="*/ 10 h 12"/>
                <a:gd name="T6" fmla="*/ 8 w 10"/>
                <a:gd name="T7" fmla="*/ 4 h 12"/>
                <a:gd name="T8" fmla="*/ 6 w 10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6" y="1"/>
                  </a:moveTo>
                  <a:cubicBezTo>
                    <a:pt x="3" y="3"/>
                    <a:pt x="1" y="6"/>
                    <a:pt x="1" y="10"/>
                  </a:cubicBezTo>
                  <a:cubicBezTo>
                    <a:pt x="0" y="12"/>
                    <a:pt x="4" y="12"/>
                    <a:pt x="4" y="10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10" y="3"/>
                    <a:pt x="9" y="0"/>
                    <a:pt x="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8188325" y="2541588"/>
              <a:ext cx="30163" cy="28575"/>
            </a:xfrm>
            <a:custGeom>
              <a:avLst/>
              <a:gdLst>
                <a:gd name="T0" fmla="*/ 7 w 10"/>
                <a:gd name="T1" fmla="*/ 0 h 9"/>
                <a:gd name="T2" fmla="*/ 1 w 10"/>
                <a:gd name="T3" fmla="*/ 6 h 9"/>
                <a:gd name="T4" fmla="*/ 5 w 10"/>
                <a:gd name="T5" fmla="*/ 7 h 9"/>
                <a:gd name="T6" fmla="*/ 8 w 10"/>
                <a:gd name="T7" fmla="*/ 4 h 9"/>
                <a:gd name="T8" fmla="*/ 7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4" y="1"/>
                    <a:pt x="2" y="3"/>
                    <a:pt x="1" y="6"/>
                  </a:cubicBezTo>
                  <a:cubicBezTo>
                    <a:pt x="0" y="8"/>
                    <a:pt x="4" y="9"/>
                    <a:pt x="5" y="7"/>
                  </a:cubicBezTo>
                  <a:cubicBezTo>
                    <a:pt x="5" y="5"/>
                    <a:pt x="7" y="4"/>
                    <a:pt x="8" y="4"/>
                  </a:cubicBezTo>
                  <a:cubicBezTo>
                    <a:pt x="10" y="3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7939088" y="2311401"/>
              <a:ext cx="166688" cy="160338"/>
            </a:xfrm>
            <a:custGeom>
              <a:avLst/>
              <a:gdLst>
                <a:gd name="T0" fmla="*/ 45 w 55"/>
                <a:gd name="T1" fmla="*/ 53 h 53"/>
                <a:gd name="T2" fmla="*/ 9 w 55"/>
                <a:gd name="T3" fmla="*/ 35 h 53"/>
                <a:gd name="T4" fmla="*/ 25 w 55"/>
                <a:gd name="T5" fmla="*/ 14 h 53"/>
                <a:gd name="T6" fmla="*/ 36 w 55"/>
                <a:gd name="T7" fmla="*/ 0 h 53"/>
                <a:gd name="T8" fmla="*/ 54 w 55"/>
                <a:gd name="T9" fmla="*/ 14 h 53"/>
                <a:gd name="T10" fmla="*/ 49 w 55"/>
                <a:gd name="T11" fmla="*/ 35 h 53"/>
                <a:gd name="T12" fmla="*/ 45 w 55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3">
                  <a:moveTo>
                    <a:pt x="45" y="53"/>
                  </a:moveTo>
                  <a:cubicBezTo>
                    <a:pt x="38" y="39"/>
                    <a:pt x="19" y="47"/>
                    <a:pt x="9" y="35"/>
                  </a:cubicBezTo>
                  <a:cubicBezTo>
                    <a:pt x="0" y="24"/>
                    <a:pt x="11" y="7"/>
                    <a:pt x="25" y="14"/>
                  </a:cubicBezTo>
                  <a:cubicBezTo>
                    <a:pt x="19" y="8"/>
                    <a:pt x="30" y="0"/>
                    <a:pt x="36" y="0"/>
                  </a:cubicBezTo>
                  <a:cubicBezTo>
                    <a:pt x="44" y="0"/>
                    <a:pt x="52" y="3"/>
                    <a:pt x="54" y="14"/>
                  </a:cubicBezTo>
                  <a:cubicBezTo>
                    <a:pt x="55" y="21"/>
                    <a:pt x="52" y="28"/>
                    <a:pt x="49" y="35"/>
                  </a:cubicBezTo>
                  <a:cubicBezTo>
                    <a:pt x="47" y="41"/>
                    <a:pt x="44" y="48"/>
                    <a:pt x="45" y="53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7942263" y="2305051"/>
              <a:ext cx="206375" cy="176213"/>
            </a:xfrm>
            <a:custGeom>
              <a:avLst/>
              <a:gdLst>
                <a:gd name="T0" fmla="*/ 46 w 68"/>
                <a:gd name="T1" fmla="*/ 54 h 58"/>
                <a:gd name="T2" fmla="*/ 29 w 68"/>
                <a:gd name="T3" fmla="*/ 44 h 58"/>
                <a:gd name="T4" fmla="*/ 11 w 68"/>
                <a:gd name="T5" fmla="*/ 38 h 58"/>
                <a:gd name="T6" fmla="*/ 23 w 68"/>
                <a:gd name="T7" fmla="*/ 18 h 58"/>
                <a:gd name="T8" fmla="*/ 26 w 68"/>
                <a:gd name="T9" fmla="*/ 15 h 58"/>
                <a:gd name="T10" fmla="*/ 38 w 68"/>
                <a:gd name="T11" fmla="*/ 4 h 58"/>
                <a:gd name="T12" fmla="*/ 51 w 68"/>
                <a:gd name="T13" fmla="*/ 26 h 58"/>
                <a:gd name="T14" fmla="*/ 42 w 68"/>
                <a:gd name="T15" fmla="*/ 55 h 58"/>
                <a:gd name="T16" fmla="*/ 45 w 68"/>
                <a:gd name="T17" fmla="*/ 55 h 58"/>
                <a:gd name="T18" fmla="*/ 45 w 68"/>
                <a:gd name="T19" fmla="*/ 2 h 58"/>
                <a:gd name="T20" fmla="*/ 26 w 68"/>
                <a:gd name="T21" fmla="*/ 4 h 58"/>
                <a:gd name="T22" fmla="*/ 23 w 68"/>
                <a:gd name="T23" fmla="*/ 17 h 58"/>
                <a:gd name="T24" fmla="*/ 25 w 68"/>
                <a:gd name="T25" fmla="*/ 15 h 58"/>
                <a:gd name="T26" fmla="*/ 3 w 68"/>
                <a:gd name="T27" fmla="*/ 30 h 58"/>
                <a:gd name="T28" fmla="*/ 43 w 68"/>
                <a:gd name="T29" fmla="*/ 56 h 58"/>
                <a:gd name="T30" fmla="*/ 46 w 68"/>
                <a:gd name="T3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8">
                  <a:moveTo>
                    <a:pt x="46" y="54"/>
                  </a:moveTo>
                  <a:cubicBezTo>
                    <a:pt x="42" y="48"/>
                    <a:pt x="36" y="45"/>
                    <a:pt x="29" y="44"/>
                  </a:cubicBezTo>
                  <a:cubicBezTo>
                    <a:pt x="23" y="42"/>
                    <a:pt x="17" y="42"/>
                    <a:pt x="11" y="38"/>
                  </a:cubicBezTo>
                  <a:cubicBezTo>
                    <a:pt x="0" y="29"/>
                    <a:pt x="10" y="12"/>
                    <a:pt x="23" y="18"/>
                  </a:cubicBezTo>
                  <a:cubicBezTo>
                    <a:pt x="25" y="18"/>
                    <a:pt x="27" y="17"/>
                    <a:pt x="26" y="15"/>
                  </a:cubicBezTo>
                  <a:cubicBezTo>
                    <a:pt x="20" y="7"/>
                    <a:pt x="33" y="4"/>
                    <a:pt x="38" y="4"/>
                  </a:cubicBezTo>
                  <a:cubicBezTo>
                    <a:pt x="50" y="4"/>
                    <a:pt x="53" y="16"/>
                    <a:pt x="51" y="26"/>
                  </a:cubicBezTo>
                  <a:cubicBezTo>
                    <a:pt x="48" y="36"/>
                    <a:pt x="41" y="45"/>
                    <a:pt x="42" y="55"/>
                  </a:cubicBezTo>
                  <a:cubicBezTo>
                    <a:pt x="42" y="57"/>
                    <a:pt x="46" y="57"/>
                    <a:pt x="45" y="55"/>
                  </a:cubicBezTo>
                  <a:cubicBezTo>
                    <a:pt x="44" y="41"/>
                    <a:pt x="68" y="11"/>
                    <a:pt x="45" y="2"/>
                  </a:cubicBezTo>
                  <a:cubicBezTo>
                    <a:pt x="38" y="0"/>
                    <a:pt x="32" y="0"/>
                    <a:pt x="26" y="4"/>
                  </a:cubicBezTo>
                  <a:cubicBezTo>
                    <a:pt x="21" y="7"/>
                    <a:pt x="19" y="12"/>
                    <a:pt x="23" y="17"/>
                  </a:cubicBezTo>
                  <a:cubicBezTo>
                    <a:pt x="23" y="16"/>
                    <a:pt x="24" y="15"/>
                    <a:pt x="25" y="15"/>
                  </a:cubicBezTo>
                  <a:cubicBezTo>
                    <a:pt x="13" y="9"/>
                    <a:pt x="2" y="17"/>
                    <a:pt x="3" y="30"/>
                  </a:cubicBezTo>
                  <a:cubicBezTo>
                    <a:pt x="5" y="50"/>
                    <a:pt x="35" y="42"/>
                    <a:pt x="43" y="56"/>
                  </a:cubicBezTo>
                  <a:cubicBezTo>
                    <a:pt x="44" y="58"/>
                    <a:pt x="47" y="56"/>
                    <a:pt x="46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7966075" y="2384426"/>
              <a:ext cx="23813" cy="39688"/>
            </a:xfrm>
            <a:custGeom>
              <a:avLst/>
              <a:gdLst>
                <a:gd name="T0" fmla="*/ 1 w 8"/>
                <a:gd name="T1" fmla="*/ 2 h 13"/>
                <a:gd name="T2" fmla="*/ 4 w 8"/>
                <a:gd name="T3" fmla="*/ 12 h 13"/>
                <a:gd name="T4" fmla="*/ 6 w 8"/>
                <a:gd name="T5" fmla="*/ 9 h 13"/>
                <a:gd name="T6" fmla="*/ 4 w 8"/>
                <a:gd name="T7" fmla="*/ 3 h 13"/>
                <a:gd name="T8" fmla="*/ 1 w 8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1" y="2"/>
                  </a:moveTo>
                  <a:cubicBezTo>
                    <a:pt x="0" y="5"/>
                    <a:pt x="1" y="9"/>
                    <a:pt x="4" y="12"/>
                  </a:cubicBezTo>
                  <a:cubicBezTo>
                    <a:pt x="5" y="13"/>
                    <a:pt x="8" y="11"/>
                    <a:pt x="6" y="9"/>
                  </a:cubicBezTo>
                  <a:cubicBezTo>
                    <a:pt x="4" y="8"/>
                    <a:pt x="3" y="5"/>
                    <a:pt x="4" y="3"/>
                  </a:cubicBezTo>
                  <a:cubicBezTo>
                    <a:pt x="4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2"/>
            <p:cNvSpPr>
              <a:spLocks/>
            </p:cNvSpPr>
            <p:nvPr/>
          </p:nvSpPr>
          <p:spPr bwMode="auto">
            <a:xfrm>
              <a:off x="7978775" y="2378076"/>
              <a:ext cx="14288" cy="36513"/>
            </a:xfrm>
            <a:custGeom>
              <a:avLst/>
              <a:gdLst>
                <a:gd name="T0" fmla="*/ 1 w 5"/>
                <a:gd name="T1" fmla="*/ 2 h 12"/>
                <a:gd name="T2" fmla="*/ 1 w 5"/>
                <a:gd name="T3" fmla="*/ 10 h 12"/>
                <a:gd name="T4" fmla="*/ 4 w 5"/>
                <a:gd name="T5" fmla="*/ 8 h 12"/>
                <a:gd name="T6" fmla="*/ 4 w 5"/>
                <a:gd name="T7" fmla="*/ 4 h 12"/>
                <a:gd name="T8" fmla="*/ 1 w 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1" y="2"/>
                  </a:moveTo>
                  <a:cubicBezTo>
                    <a:pt x="0" y="5"/>
                    <a:pt x="0" y="8"/>
                    <a:pt x="1" y="10"/>
                  </a:cubicBezTo>
                  <a:cubicBezTo>
                    <a:pt x="2" y="12"/>
                    <a:pt x="5" y="10"/>
                    <a:pt x="4" y="8"/>
                  </a:cubicBezTo>
                  <a:cubicBezTo>
                    <a:pt x="3" y="7"/>
                    <a:pt x="3" y="5"/>
                    <a:pt x="4" y="4"/>
                  </a:cubicBezTo>
                  <a:cubicBezTo>
                    <a:pt x="5" y="2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3"/>
            <p:cNvSpPr>
              <a:spLocks/>
            </p:cNvSpPr>
            <p:nvPr/>
          </p:nvSpPr>
          <p:spPr bwMode="auto">
            <a:xfrm>
              <a:off x="8191500" y="2189163"/>
              <a:ext cx="166688" cy="169863"/>
            </a:xfrm>
            <a:custGeom>
              <a:avLst/>
              <a:gdLst>
                <a:gd name="T0" fmla="*/ 13 w 55"/>
                <a:gd name="T1" fmla="*/ 56 h 56"/>
                <a:gd name="T2" fmla="*/ 2 w 55"/>
                <a:gd name="T3" fmla="*/ 17 h 56"/>
                <a:gd name="T4" fmla="*/ 28 w 55"/>
                <a:gd name="T5" fmla="*/ 15 h 56"/>
                <a:gd name="T6" fmla="*/ 46 w 55"/>
                <a:gd name="T7" fmla="*/ 14 h 56"/>
                <a:gd name="T8" fmla="*/ 48 w 55"/>
                <a:gd name="T9" fmla="*/ 36 h 56"/>
                <a:gd name="T10" fmla="*/ 29 w 55"/>
                <a:gd name="T11" fmla="*/ 47 h 56"/>
                <a:gd name="T12" fmla="*/ 13 w 55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6">
                  <a:moveTo>
                    <a:pt x="13" y="56"/>
                  </a:moveTo>
                  <a:cubicBezTo>
                    <a:pt x="19" y="41"/>
                    <a:pt x="0" y="32"/>
                    <a:pt x="2" y="17"/>
                  </a:cubicBezTo>
                  <a:cubicBezTo>
                    <a:pt x="4" y="3"/>
                    <a:pt x="24" y="0"/>
                    <a:pt x="28" y="15"/>
                  </a:cubicBezTo>
                  <a:cubicBezTo>
                    <a:pt x="29" y="6"/>
                    <a:pt x="42" y="9"/>
                    <a:pt x="46" y="14"/>
                  </a:cubicBezTo>
                  <a:cubicBezTo>
                    <a:pt x="51" y="19"/>
                    <a:pt x="55" y="27"/>
                    <a:pt x="48" y="36"/>
                  </a:cubicBezTo>
                  <a:cubicBezTo>
                    <a:pt x="43" y="42"/>
                    <a:pt x="36" y="44"/>
                    <a:pt x="29" y="47"/>
                  </a:cubicBezTo>
                  <a:cubicBezTo>
                    <a:pt x="24" y="49"/>
                    <a:pt x="16" y="51"/>
                    <a:pt x="13" y="56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4"/>
            <p:cNvSpPr>
              <a:spLocks/>
            </p:cNvSpPr>
            <p:nvPr/>
          </p:nvSpPr>
          <p:spPr bwMode="auto">
            <a:xfrm>
              <a:off x="8161338" y="2185988"/>
              <a:ext cx="196850" cy="182563"/>
            </a:xfrm>
            <a:custGeom>
              <a:avLst/>
              <a:gdLst>
                <a:gd name="T0" fmla="*/ 25 w 65"/>
                <a:gd name="T1" fmla="*/ 58 h 60"/>
                <a:gd name="T2" fmla="*/ 18 w 65"/>
                <a:gd name="T3" fmla="*/ 33 h 60"/>
                <a:gd name="T4" fmla="*/ 17 w 65"/>
                <a:gd name="T5" fmla="*/ 11 h 60"/>
                <a:gd name="T6" fmla="*/ 36 w 65"/>
                <a:gd name="T7" fmla="*/ 16 h 60"/>
                <a:gd name="T8" fmla="*/ 40 w 65"/>
                <a:gd name="T9" fmla="*/ 16 h 60"/>
                <a:gd name="T10" fmla="*/ 58 w 65"/>
                <a:gd name="T11" fmla="*/ 20 h 60"/>
                <a:gd name="T12" fmla="*/ 46 w 65"/>
                <a:gd name="T13" fmla="*/ 43 h 60"/>
                <a:gd name="T14" fmla="*/ 21 w 65"/>
                <a:gd name="T15" fmla="*/ 55 h 60"/>
                <a:gd name="T16" fmla="*/ 24 w 65"/>
                <a:gd name="T17" fmla="*/ 58 h 60"/>
                <a:gd name="T18" fmla="*/ 55 w 65"/>
                <a:gd name="T19" fmla="*/ 42 h 60"/>
                <a:gd name="T20" fmla="*/ 62 w 65"/>
                <a:gd name="T21" fmla="*/ 21 h 60"/>
                <a:gd name="T22" fmla="*/ 36 w 65"/>
                <a:gd name="T23" fmla="*/ 15 h 60"/>
                <a:gd name="T24" fmla="*/ 40 w 65"/>
                <a:gd name="T25" fmla="*/ 15 h 60"/>
                <a:gd name="T26" fmla="*/ 14 w 65"/>
                <a:gd name="T27" fmla="*/ 10 h 60"/>
                <a:gd name="T28" fmla="*/ 21 w 65"/>
                <a:gd name="T29" fmla="*/ 57 h 60"/>
                <a:gd name="T30" fmla="*/ 25 w 65"/>
                <a:gd name="T31" fmla="*/ 5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60">
                  <a:moveTo>
                    <a:pt x="25" y="58"/>
                  </a:moveTo>
                  <a:cubicBezTo>
                    <a:pt x="28" y="48"/>
                    <a:pt x="23" y="41"/>
                    <a:pt x="18" y="33"/>
                  </a:cubicBezTo>
                  <a:cubicBezTo>
                    <a:pt x="14" y="26"/>
                    <a:pt x="11" y="18"/>
                    <a:pt x="17" y="11"/>
                  </a:cubicBezTo>
                  <a:cubicBezTo>
                    <a:pt x="24" y="4"/>
                    <a:pt x="34" y="8"/>
                    <a:pt x="36" y="16"/>
                  </a:cubicBezTo>
                  <a:cubicBezTo>
                    <a:pt x="37" y="18"/>
                    <a:pt x="39" y="18"/>
                    <a:pt x="40" y="16"/>
                  </a:cubicBezTo>
                  <a:cubicBezTo>
                    <a:pt x="42" y="5"/>
                    <a:pt x="55" y="16"/>
                    <a:pt x="58" y="20"/>
                  </a:cubicBezTo>
                  <a:cubicBezTo>
                    <a:pt x="65" y="30"/>
                    <a:pt x="55" y="39"/>
                    <a:pt x="46" y="43"/>
                  </a:cubicBezTo>
                  <a:cubicBezTo>
                    <a:pt x="38" y="47"/>
                    <a:pt x="28" y="48"/>
                    <a:pt x="21" y="55"/>
                  </a:cubicBezTo>
                  <a:cubicBezTo>
                    <a:pt x="20" y="57"/>
                    <a:pt x="22" y="59"/>
                    <a:pt x="24" y="58"/>
                  </a:cubicBezTo>
                  <a:cubicBezTo>
                    <a:pt x="31" y="50"/>
                    <a:pt x="46" y="49"/>
                    <a:pt x="55" y="42"/>
                  </a:cubicBezTo>
                  <a:cubicBezTo>
                    <a:pt x="62" y="37"/>
                    <a:pt x="65" y="29"/>
                    <a:pt x="62" y="21"/>
                  </a:cubicBezTo>
                  <a:cubicBezTo>
                    <a:pt x="59" y="12"/>
                    <a:pt x="39" y="1"/>
                    <a:pt x="36" y="15"/>
                  </a:cubicBezTo>
                  <a:cubicBezTo>
                    <a:pt x="37" y="15"/>
                    <a:pt x="39" y="15"/>
                    <a:pt x="40" y="15"/>
                  </a:cubicBezTo>
                  <a:cubicBezTo>
                    <a:pt x="36" y="3"/>
                    <a:pt x="22" y="0"/>
                    <a:pt x="14" y="10"/>
                  </a:cubicBezTo>
                  <a:cubicBezTo>
                    <a:pt x="0" y="25"/>
                    <a:pt x="26" y="41"/>
                    <a:pt x="21" y="57"/>
                  </a:cubicBezTo>
                  <a:cubicBezTo>
                    <a:pt x="21" y="59"/>
                    <a:pt x="24" y="60"/>
                    <a:pt x="25" y="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8204200" y="2219326"/>
              <a:ext cx="26988" cy="39688"/>
            </a:xfrm>
            <a:custGeom>
              <a:avLst/>
              <a:gdLst>
                <a:gd name="T0" fmla="*/ 5 w 9"/>
                <a:gd name="T1" fmla="*/ 1 h 13"/>
                <a:gd name="T2" fmla="*/ 0 w 9"/>
                <a:gd name="T3" fmla="*/ 10 h 13"/>
                <a:gd name="T4" fmla="*/ 3 w 9"/>
                <a:gd name="T5" fmla="*/ 10 h 13"/>
                <a:gd name="T6" fmla="*/ 7 w 9"/>
                <a:gd name="T7" fmla="*/ 4 h 13"/>
                <a:gd name="T8" fmla="*/ 5 w 9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5" y="1"/>
                  </a:moveTo>
                  <a:cubicBezTo>
                    <a:pt x="2" y="3"/>
                    <a:pt x="0" y="7"/>
                    <a:pt x="0" y="10"/>
                  </a:cubicBezTo>
                  <a:cubicBezTo>
                    <a:pt x="0" y="13"/>
                    <a:pt x="3" y="13"/>
                    <a:pt x="3" y="10"/>
                  </a:cubicBezTo>
                  <a:cubicBezTo>
                    <a:pt x="3" y="8"/>
                    <a:pt x="4" y="5"/>
                    <a:pt x="7" y="4"/>
                  </a:cubicBezTo>
                  <a:cubicBezTo>
                    <a:pt x="9" y="3"/>
                    <a:pt x="7" y="0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8212138" y="2225676"/>
              <a:ext cx="28575" cy="30163"/>
            </a:xfrm>
            <a:custGeom>
              <a:avLst/>
              <a:gdLst>
                <a:gd name="T0" fmla="*/ 6 w 9"/>
                <a:gd name="T1" fmla="*/ 1 h 10"/>
                <a:gd name="T2" fmla="*/ 0 w 9"/>
                <a:gd name="T3" fmla="*/ 7 h 10"/>
                <a:gd name="T4" fmla="*/ 4 w 9"/>
                <a:gd name="T5" fmla="*/ 8 h 10"/>
                <a:gd name="T6" fmla="*/ 7 w 9"/>
                <a:gd name="T7" fmla="*/ 4 h 10"/>
                <a:gd name="T8" fmla="*/ 6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"/>
                  </a:moveTo>
                  <a:cubicBezTo>
                    <a:pt x="3" y="2"/>
                    <a:pt x="1" y="4"/>
                    <a:pt x="0" y="7"/>
                  </a:cubicBezTo>
                  <a:cubicBezTo>
                    <a:pt x="0" y="9"/>
                    <a:pt x="3" y="10"/>
                    <a:pt x="4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9" y="4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7"/>
            <p:cNvSpPr>
              <a:spLocks/>
            </p:cNvSpPr>
            <p:nvPr/>
          </p:nvSpPr>
          <p:spPr bwMode="auto">
            <a:xfrm>
              <a:off x="8534400" y="2806701"/>
              <a:ext cx="384175" cy="492125"/>
            </a:xfrm>
            <a:custGeom>
              <a:avLst/>
              <a:gdLst>
                <a:gd name="T0" fmla="*/ 0 w 126"/>
                <a:gd name="T1" fmla="*/ 58 h 162"/>
                <a:gd name="T2" fmla="*/ 100 w 126"/>
                <a:gd name="T3" fmla="*/ 57 h 162"/>
                <a:gd name="T4" fmla="*/ 84 w 126"/>
                <a:gd name="T5" fmla="*/ 126 h 162"/>
                <a:gd name="T6" fmla="*/ 121 w 126"/>
                <a:gd name="T7" fmla="*/ 128 h 162"/>
                <a:gd name="T8" fmla="*/ 89 w 126"/>
                <a:gd name="T9" fmla="*/ 154 h 162"/>
                <a:gd name="T10" fmla="*/ 76 w 126"/>
                <a:gd name="T11" fmla="*/ 106 h 162"/>
                <a:gd name="T12" fmla="*/ 30 w 126"/>
                <a:gd name="T13" fmla="*/ 8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62">
                  <a:moveTo>
                    <a:pt x="0" y="58"/>
                  </a:moveTo>
                  <a:cubicBezTo>
                    <a:pt x="15" y="9"/>
                    <a:pt x="91" y="0"/>
                    <a:pt x="100" y="57"/>
                  </a:cubicBezTo>
                  <a:cubicBezTo>
                    <a:pt x="107" y="84"/>
                    <a:pt x="84" y="101"/>
                    <a:pt x="84" y="126"/>
                  </a:cubicBezTo>
                  <a:cubicBezTo>
                    <a:pt x="88" y="162"/>
                    <a:pt x="126" y="162"/>
                    <a:pt x="121" y="128"/>
                  </a:cubicBezTo>
                  <a:cubicBezTo>
                    <a:pt x="121" y="147"/>
                    <a:pt x="107" y="162"/>
                    <a:pt x="89" y="154"/>
                  </a:cubicBezTo>
                  <a:cubicBezTo>
                    <a:pt x="66" y="145"/>
                    <a:pt x="82" y="125"/>
                    <a:pt x="76" y="106"/>
                  </a:cubicBezTo>
                  <a:cubicBezTo>
                    <a:pt x="71" y="88"/>
                    <a:pt x="45" y="59"/>
                    <a:pt x="30" y="8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8523288" y="2800351"/>
              <a:ext cx="392113" cy="519113"/>
            </a:xfrm>
            <a:custGeom>
              <a:avLst/>
              <a:gdLst>
                <a:gd name="T0" fmla="*/ 7 w 129"/>
                <a:gd name="T1" fmla="*/ 61 h 171"/>
                <a:gd name="T2" fmla="*/ 73 w 129"/>
                <a:gd name="T3" fmla="*/ 25 h 171"/>
                <a:gd name="T4" fmla="*/ 101 w 129"/>
                <a:gd name="T5" fmla="*/ 60 h 171"/>
                <a:gd name="T6" fmla="*/ 88 w 129"/>
                <a:gd name="T7" fmla="*/ 112 h 171"/>
                <a:gd name="T8" fmla="*/ 106 w 129"/>
                <a:gd name="T9" fmla="*/ 158 h 171"/>
                <a:gd name="T10" fmla="*/ 128 w 129"/>
                <a:gd name="T11" fmla="*/ 130 h 171"/>
                <a:gd name="T12" fmla="*/ 122 w 129"/>
                <a:gd name="T13" fmla="*/ 130 h 171"/>
                <a:gd name="T14" fmla="*/ 110 w 129"/>
                <a:gd name="T15" fmla="*/ 153 h 171"/>
                <a:gd name="T16" fmla="*/ 83 w 129"/>
                <a:gd name="T17" fmla="*/ 136 h 171"/>
                <a:gd name="T18" fmla="*/ 85 w 129"/>
                <a:gd name="T19" fmla="*/ 118 h 171"/>
                <a:gd name="T20" fmla="*/ 72 w 129"/>
                <a:gd name="T21" fmla="*/ 87 h 171"/>
                <a:gd name="T22" fmla="*/ 32 w 129"/>
                <a:gd name="T23" fmla="*/ 82 h 171"/>
                <a:gd name="T24" fmla="*/ 37 w 129"/>
                <a:gd name="T25" fmla="*/ 86 h 171"/>
                <a:gd name="T26" fmla="*/ 78 w 129"/>
                <a:gd name="T27" fmla="*/ 122 h 171"/>
                <a:gd name="T28" fmla="*/ 82 w 129"/>
                <a:gd name="T29" fmla="*/ 153 h 171"/>
                <a:gd name="T30" fmla="*/ 128 w 129"/>
                <a:gd name="T31" fmla="*/ 130 h 171"/>
                <a:gd name="T32" fmla="*/ 122 w 129"/>
                <a:gd name="T33" fmla="*/ 130 h 171"/>
                <a:gd name="T34" fmla="*/ 92 w 129"/>
                <a:gd name="T35" fmla="*/ 132 h 171"/>
                <a:gd name="T36" fmla="*/ 107 w 129"/>
                <a:gd name="T37" fmla="*/ 81 h 171"/>
                <a:gd name="T38" fmla="*/ 89 w 129"/>
                <a:gd name="T39" fmla="*/ 26 h 171"/>
                <a:gd name="T40" fmla="*/ 1 w 129"/>
                <a:gd name="T41" fmla="*/ 60 h 171"/>
                <a:gd name="T42" fmla="*/ 7 w 129"/>
                <a:gd name="T43" fmla="*/ 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" h="171">
                  <a:moveTo>
                    <a:pt x="7" y="61"/>
                  </a:moveTo>
                  <a:cubicBezTo>
                    <a:pt x="17" y="34"/>
                    <a:pt x="45" y="17"/>
                    <a:pt x="73" y="25"/>
                  </a:cubicBezTo>
                  <a:cubicBezTo>
                    <a:pt x="90" y="29"/>
                    <a:pt x="98" y="45"/>
                    <a:pt x="101" y="60"/>
                  </a:cubicBezTo>
                  <a:cubicBezTo>
                    <a:pt x="104" y="80"/>
                    <a:pt x="94" y="94"/>
                    <a:pt x="88" y="112"/>
                  </a:cubicBezTo>
                  <a:cubicBezTo>
                    <a:pt x="82" y="129"/>
                    <a:pt x="88" y="152"/>
                    <a:pt x="106" y="158"/>
                  </a:cubicBezTo>
                  <a:cubicBezTo>
                    <a:pt x="123" y="163"/>
                    <a:pt x="129" y="142"/>
                    <a:pt x="128" y="130"/>
                  </a:cubicBezTo>
                  <a:cubicBezTo>
                    <a:pt x="128" y="126"/>
                    <a:pt x="122" y="126"/>
                    <a:pt x="122" y="130"/>
                  </a:cubicBezTo>
                  <a:cubicBezTo>
                    <a:pt x="122" y="139"/>
                    <a:pt x="118" y="147"/>
                    <a:pt x="110" y="153"/>
                  </a:cubicBezTo>
                  <a:cubicBezTo>
                    <a:pt x="91" y="154"/>
                    <a:pt x="82" y="148"/>
                    <a:pt x="83" y="136"/>
                  </a:cubicBezTo>
                  <a:cubicBezTo>
                    <a:pt x="83" y="130"/>
                    <a:pt x="85" y="124"/>
                    <a:pt x="85" y="118"/>
                  </a:cubicBezTo>
                  <a:cubicBezTo>
                    <a:pt x="85" y="106"/>
                    <a:pt x="79" y="96"/>
                    <a:pt x="72" y="87"/>
                  </a:cubicBezTo>
                  <a:cubicBezTo>
                    <a:pt x="61" y="73"/>
                    <a:pt x="44" y="66"/>
                    <a:pt x="32" y="82"/>
                  </a:cubicBezTo>
                  <a:cubicBezTo>
                    <a:pt x="30" y="85"/>
                    <a:pt x="34" y="89"/>
                    <a:pt x="37" y="86"/>
                  </a:cubicBezTo>
                  <a:cubicBezTo>
                    <a:pt x="56" y="61"/>
                    <a:pt x="79" y="105"/>
                    <a:pt x="78" y="122"/>
                  </a:cubicBezTo>
                  <a:cubicBezTo>
                    <a:pt x="78" y="131"/>
                    <a:pt x="73" y="146"/>
                    <a:pt x="82" y="153"/>
                  </a:cubicBezTo>
                  <a:cubicBezTo>
                    <a:pt x="104" y="171"/>
                    <a:pt x="126" y="155"/>
                    <a:pt x="128" y="130"/>
                  </a:cubicBezTo>
                  <a:cubicBezTo>
                    <a:pt x="126" y="130"/>
                    <a:pt x="124" y="130"/>
                    <a:pt x="122" y="130"/>
                  </a:cubicBezTo>
                  <a:cubicBezTo>
                    <a:pt x="124" y="157"/>
                    <a:pt x="99" y="156"/>
                    <a:pt x="92" y="132"/>
                  </a:cubicBezTo>
                  <a:cubicBezTo>
                    <a:pt x="88" y="115"/>
                    <a:pt x="102" y="97"/>
                    <a:pt x="107" y="81"/>
                  </a:cubicBezTo>
                  <a:cubicBezTo>
                    <a:pt x="112" y="62"/>
                    <a:pt x="104" y="38"/>
                    <a:pt x="89" y="26"/>
                  </a:cubicBezTo>
                  <a:cubicBezTo>
                    <a:pt x="58" y="0"/>
                    <a:pt x="12" y="27"/>
                    <a:pt x="1" y="60"/>
                  </a:cubicBezTo>
                  <a:cubicBezTo>
                    <a:pt x="0" y="63"/>
                    <a:pt x="6" y="65"/>
                    <a:pt x="7" y="6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7713663" y="4737101"/>
              <a:ext cx="30163" cy="50800"/>
            </a:xfrm>
            <a:custGeom>
              <a:avLst/>
              <a:gdLst>
                <a:gd name="T0" fmla="*/ 4 w 10"/>
                <a:gd name="T1" fmla="*/ 3 h 17"/>
                <a:gd name="T2" fmla="*/ 2 w 10"/>
                <a:gd name="T3" fmla="*/ 11 h 17"/>
                <a:gd name="T4" fmla="*/ 2 w 10"/>
                <a:gd name="T5" fmla="*/ 15 h 17"/>
                <a:gd name="T6" fmla="*/ 6 w 10"/>
                <a:gd name="T7" fmla="*/ 15 h 17"/>
                <a:gd name="T8" fmla="*/ 10 w 10"/>
                <a:gd name="T9" fmla="*/ 5 h 17"/>
                <a:gd name="T10" fmla="*/ 8 w 10"/>
                <a:gd name="T11" fmla="*/ 1 h 17"/>
                <a:gd name="T12" fmla="*/ 4 w 10"/>
                <a:gd name="T1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7">
                  <a:moveTo>
                    <a:pt x="4" y="3"/>
                  </a:moveTo>
                  <a:cubicBezTo>
                    <a:pt x="4" y="5"/>
                    <a:pt x="4" y="9"/>
                    <a:pt x="2" y="11"/>
                  </a:cubicBezTo>
                  <a:cubicBezTo>
                    <a:pt x="0" y="12"/>
                    <a:pt x="0" y="14"/>
                    <a:pt x="2" y="15"/>
                  </a:cubicBezTo>
                  <a:cubicBezTo>
                    <a:pt x="3" y="17"/>
                    <a:pt x="5" y="16"/>
                    <a:pt x="6" y="15"/>
                  </a:cubicBezTo>
                  <a:cubicBezTo>
                    <a:pt x="9" y="13"/>
                    <a:pt x="10" y="8"/>
                    <a:pt x="10" y="5"/>
                  </a:cubicBezTo>
                  <a:cubicBezTo>
                    <a:pt x="10" y="3"/>
                    <a:pt x="10" y="1"/>
                    <a:pt x="8" y="1"/>
                  </a:cubicBezTo>
                  <a:cubicBezTo>
                    <a:pt x="6" y="0"/>
                    <a:pt x="4" y="1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/>
            <p:cNvSpPr>
              <a:spLocks/>
            </p:cNvSpPr>
            <p:nvPr/>
          </p:nvSpPr>
          <p:spPr bwMode="auto">
            <a:xfrm>
              <a:off x="7613650" y="4784726"/>
              <a:ext cx="325438" cy="85725"/>
            </a:xfrm>
            <a:custGeom>
              <a:avLst/>
              <a:gdLst>
                <a:gd name="T0" fmla="*/ 37 w 107"/>
                <a:gd name="T1" fmla="*/ 0 h 28"/>
                <a:gd name="T2" fmla="*/ 107 w 107"/>
                <a:gd name="T3" fmla="*/ 27 h 28"/>
                <a:gd name="T4" fmla="*/ 0 w 107"/>
                <a:gd name="T5" fmla="*/ 20 h 28"/>
                <a:gd name="T6" fmla="*/ 37 w 107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8">
                  <a:moveTo>
                    <a:pt x="37" y="0"/>
                  </a:moveTo>
                  <a:cubicBezTo>
                    <a:pt x="59" y="8"/>
                    <a:pt x="86" y="16"/>
                    <a:pt x="107" y="27"/>
                  </a:cubicBezTo>
                  <a:cubicBezTo>
                    <a:pt x="73" y="15"/>
                    <a:pt x="34" y="28"/>
                    <a:pt x="0" y="20"/>
                  </a:cubicBezTo>
                  <a:cubicBezTo>
                    <a:pt x="9" y="9"/>
                    <a:pt x="25" y="9"/>
                    <a:pt x="3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7600950" y="4770438"/>
              <a:ext cx="352425" cy="109538"/>
            </a:xfrm>
            <a:custGeom>
              <a:avLst/>
              <a:gdLst>
                <a:gd name="T0" fmla="*/ 40 w 116"/>
                <a:gd name="T1" fmla="*/ 8 h 36"/>
                <a:gd name="T2" fmla="*/ 110 w 116"/>
                <a:gd name="T3" fmla="*/ 35 h 36"/>
                <a:gd name="T4" fmla="*/ 112 w 116"/>
                <a:gd name="T5" fmla="*/ 29 h 36"/>
                <a:gd name="T6" fmla="*/ 5 w 116"/>
                <a:gd name="T7" fmla="*/ 22 h 36"/>
                <a:gd name="T8" fmla="*/ 6 w 116"/>
                <a:gd name="T9" fmla="*/ 28 h 36"/>
                <a:gd name="T10" fmla="*/ 42 w 116"/>
                <a:gd name="T11" fmla="*/ 7 h 36"/>
                <a:gd name="T12" fmla="*/ 39 w 116"/>
                <a:gd name="T13" fmla="*/ 2 h 36"/>
                <a:gd name="T14" fmla="*/ 1 w 116"/>
                <a:gd name="T15" fmla="*/ 23 h 36"/>
                <a:gd name="T16" fmla="*/ 3 w 116"/>
                <a:gd name="T17" fmla="*/ 28 h 36"/>
                <a:gd name="T18" fmla="*/ 111 w 116"/>
                <a:gd name="T19" fmla="*/ 35 h 36"/>
                <a:gd name="T20" fmla="*/ 113 w 116"/>
                <a:gd name="T21" fmla="*/ 30 h 36"/>
                <a:gd name="T22" fmla="*/ 41 w 116"/>
                <a:gd name="T23" fmla="*/ 2 h 36"/>
                <a:gd name="T24" fmla="*/ 40 w 116"/>
                <a:gd name="T25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36">
                  <a:moveTo>
                    <a:pt x="40" y="8"/>
                  </a:moveTo>
                  <a:cubicBezTo>
                    <a:pt x="63" y="16"/>
                    <a:pt x="87" y="23"/>
                    <a:pt x="110" y="35"/>
                  </a:cubicBezTo>
                  <a:cubicBezTo>
                    <a:pt x="111" y="33"/>
                    <a:pt x="111" y="31"/>
                    <a:pt x="112" y="29"/>
                  </a:cubicBezTo>
                  <a:cubicBezTo>
                    <a:pt x="77" y="19"/>
                    <a:pt x="40" y="29"/>
                    <a:pt x="5" y="22"/>
                  </a:cubicBezTo>
                  <a:cubicBezTo>
                    <a:pt x="5" y="24"/>
                    <a:pt x="5" y="26"/>
                    <a:pt x="6" y="28"/>
                  </a:cubicBezTo>
                  <a:cubicBezTo>
                    <a:pt x="16" y="18"/>
                    <a:pt x="31" y="15"/>
                    <a:pt x="42" y="7"/>
                  </a:cubicBezTo>
                  <a:cubicBezTo>
                    <a:pt x="45" y="5"/>
                    <a:pt x="42" y="0"/>
                    <a:pt x="39" y="2"/>
                  </a:cubicBezTo>
                  <a:cubicBezTo>
                    <a:pt x="27" y="10"/>
                    <a:pt x="12" y="13"/>
                    <a:pt x="1" y="23"/>
                  </a:cubicBezTo>
                  <a:cubicBezTo>
                    <a:pt x="0" y="25"/>
                    <a:pt x="1" y="28"/>
                    <a:pt x="3" y="28"/>
                  </a:cubicBezTo>
                  <a:cubicBezTo>
                    <a:pt x="39" y="35"/>
                    <a:pt x="75" y="25"/>
                    <a:pt x="111" y="35"/>
                  </a:cubicBezTo>
                  <a:cubicBezTo>
                    <a:pt x="114" y="36"/>
                    <a:pt x="116" y="31"/>
                    <a:pt x="113" y="30"/>
                  </a:cubicBezTo>
                  <a:cubicBezTo>
                    <a:pt x="90" y="18"/>
                    <a:pt x="66" y="10"/>
                    <a:pt x="41" y="2"/>
                  </a:cubicBezTo>
                  <a:cubicBezTo>
                    <a:pt x="38" y="0"/>
                    <a:pt x="36" y="6"/>
                    <a:pt x="4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2"/>
            <p:cNvSpPr>
              <a:spLocks/>
            </p:cNvSpPr>
            <p:nvPr/>
          </p:nvSpPr>
          <p:spPr bwMode="auto">
            <a:xfrm>
              <a:off x="8397875" y="4298951"/>
              <a:ext cx="100013" cy="371475"/>
            </a:xfrm>
            <a:custGeom>
              <a:avLst/>
              <a:gdLst>
                <a:gd name="T0" fmla="*/ 13 w 33"/>
                <a:gd name="T1" fmla="*/ 5 h 122"/>
                <a:gd name="T2" fmla="*/ 2 w 33"/>
                <a:gd name="T3" fmla="*/ 116 h 122"/>
                <a:gd name="T4" fmla="*/ 7 w 33"/>
                <a:gd name="T5" fmla="*/ 119 h 122"/>
                <a:gd name="T6" fmla="*/ 19 w 33"/>
                <a:gd name="T7" fmla="*/ 3 h 122"/>
                <a:gd name="T8" fmla="*/ 13 w 33"/>
                <a:gd name="T9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22">
                  <a:moveTo>
                    <a:pt x="13" y="5"/>
                  </a:moveTo>
                  <a:cubicBezTo>
                    <a:pt x="27" y="38"/>
                    <a:pt x="17" y="85"/>
                    <a:pt x="2" y="116"/>
                  </a:cubicBezTo>
                  <a:cubicBezTo>
                    <a:pt x="0" y="119"/>
                    <a:pt x="5" y="122"/>
                    <a:pt x="7" y="119"/>
                  </a:cubicBezTo>
                  <a:cubicBezTo>
                    <a:pt x="23" y="86"/>
                    <a:pt x="33" y="38"/>
                    <a:pt x="19" y="3"/>
                  </a:cubicBezTo>
                  <a:cubicBezTo>
                    <a:pt x="17" y="0"/>
                    <a:pt x="11" y="1"/>
                    <a:pt x="1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3"/>
            <p:cNvSpPr>
              <a:spLocks/>
            </p:cNvSpPr>
            <p:nvPr/>
          </p:nvSpPr>
          <p:spPr bwMode="auto">
            <a:xfrm>
              <a:off x="8234363" y="4637088"/>
              <a:ext cx="239713" cy="209550"/>
            </a:xfrm>
            <a:custGeom>
              <a:avLst/>
              <a:gdLst>
                <a:gd name="T0" fmla="*/ 61 w 79"/>
                <a:gd name="T1" fmla="*/ 6 h 69"/>
                <a:gd name="T2" fmla="*/ 40 w 79"/>
                <a:gd name="T3" fmla="*/ 10 h 69"/>
                <a:gd name="T4" fmla="*/ 31 w 79"/>
                <a:gd name="T5" fmla="*/ 42 h 69"/>
                <a:gd name="T6" fmla="*/ 0 w 79"/>
                <a:gd name="T7" fmla="*/ 66 h 69"/>
                <a:gd name="T8" fmla="*/ 56 w 79"/>
                <a:gd name="T9" fmla="*/ 65 h 69"/>
                <a:gd name="T10" fmla="*/ 65 w 79"/>
                <a:gd name="T11" fmla="*/ 2 h 69"/>
                <a:gd name="T12" fmla="*/ 65 w 79"/>
                <a:gd name="T13" fmla="*/ 0 h 69"/>
                <a:gd name="T14" fmla="*/ 79 w 79"/>
                <a:gd name="T1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69">
                  <a:moveTo>
                    <a:pt x="61" y="6"/>
                  </a:moveTo>
                  <a:cubicBezTo>
                    <a:pt x="53" y="0"/>
                    <a:pt x="47" y="2"/>
                    <a:pt x="40" y="10"/>
                  </a:cubicBezTo>
                  <a:cubicBezTo>
                    <a:pt x="36" y="14"/>
                    <a:pt x="36" y="35"/>
                    <a:pt x="31" y="42"/>
                  </a:cubicBezTo>
                  <a:cubicBezTo>
                    <a:pt x="23" y="52"/>
                    <a:pt x="10" y="60"/>
                    <a:pt x="0" y="66"/>
                  </a:cubicBezTo>
                  <a:cubicBezTo>
                    <a:pt x="19" y="64"/>
                    <a:pt x="38" y="58"/>
                    <a:pt x="56" y="65"/>
                  </a:cubicBezTo>
                  <a:cubicBezTo>
                    <a:pt x="61" y="48"/>
                    <a:pt x="67" y="23"/>
                    <a:pt x="65" y="2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23"/>
                    <a:pt x="71" y="50"/>
                    <a:pt x="79" y="6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4"/>
            <p:cNvSpPr>
              <a:spLocks/>
            </p:cNvSpPr>
            <p:nvPr/>
          </p:nvSpPr>
          <p:spPr bwMode="auto">
            <a:xfrm>
              <a:off x="8221663" y="4624388"/>
              <a:ext cx="265113" cy="233363"/>
            </a:xfrm>
            <a:custGeom>
              <a:avLst/>
              <a:gdLst>
                <a:gd name="T0" fmla="*/ 66 w 87"/>
                <a:gd name="T1" fmla="*/ 7 h 77"/>
                <a:gd name="T2" fmla="*/ 40 w 87"/>
                <a:gd name="T3" fmla="*/ 14 h 77"/>
                <a:gd name="T4" fmla="*/ 35 w 87"/>
                <a:gd name="T5" fmla="*/ 37 h 77"/>
                <a:gd name="T6" fmla="*/ 2 w 87"/>
                <a:gd name="T7" fmla="*/ 67 h 77"/>
                <a:gd name="T8" fmla="*/ 4 w 87"/>
                <a:gd name="T9" fmla="*/ 73 h 77"/>
                <a:gd name="T10" fmla="*/ 59 w 87"/>
                <a:gd name="T11" fmla="*/ 72 h 77"/>
                <a:gd name="T12" fmla="*/ 63 w 87"/>
                <a:gd name="T13" fmla="*/ 70 h 77"/>
                <a:gd name="T14" fmla="*/ 72 w 87"/>
                <a:gd name="T15" fmla="*/ 4 h 77"/>
                <a:gd name="T16" fmla="*/ 66 w 87"/>
                <a:gd name="T17" fmla="*/ 4 h 77"/>
                <a:gd name="T18" fmla="*/ 80 w 87"/>
                <a:gd name="T19" fmla="*/ 74 h 77"/>
                <a:gd name="T20" fmla="*/ 86 w 87"/>
                <a:gd name="T21" fmla="*/ 72 h 77"/>
                <a:gd name="T22" fmla="*/ 72 w 87"/>
                <a:gd name="T23" fmla="*/ 4 h 77"/>
                <a:gd name="T24" fmla="*/ 66 w 87"/>
                <a:gd name="T25" fmla="*/ 4 h 77"/>
                <a:gd name="T26" fmla="*/ 59 w 87"/>
                <a:gd name="T27" fmla="*/ 60 h 77"/>
                <a:gd name="T28" fmla="*/ 50 w 87"/>
                <a:gd name="T29" fmla="*/ 63 h 77"/>
                <a:gd name="T30" fmla="*/ 38 w 87"/>
                <a:gd name="T31" fmla="*/ 63 h 77"/>
                <a:gd name="T32" fmla="*/ 4 w 87"/>
                <a:gd name="T33" fmla="*/ 67 h 77"/>
                <a:gd name="T34" fmla="*/ 6 w 87"/>
                <a:gd name="T35" fmla="*/ 73 h 77"/>
                <a:gd name="T36" fmla="*/ 37 w 87"/>
                <a:gd name="T37" fmla="*/ 48 h 77"/>
                <a:gd name="T38" fmla="*/ 63 w 87"/>
                <a:gd name="T39" fmla="*/ 12 h 77"/>
                <a:gd name="T40" fmla="*/ 66 w 87"/>
                <a:gd name="T41" fmla="*/ 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77">
                  <a:moveTo>
                    <a:pt x="66" y="7"/>
                  </a:moveTo>
                  <a:cubicBezTo>
                    <a:pt x="58" y="2"/>
                    <a:pt x="44" y="3"/>
                    <a:pt x="40" y="14"/>
                  </a:cubicBezTo>
                  <a:cubicBezTo>
                    <a:pt x="37" y="22"/>
                    <a:pt x="37" y="29"/>
                    <a:pt x="35" y="37"/>
                  </a:cubicBezTo>
                  <a:cubicBezTo>
                    <a:pt x="32" y="52"/>
                    <a:pt x="14" y="60"/>
                    <a:pt x="2" y="67"/>
                  </a:cubicBezTo>
                  <a:cubicBezTo>
                    <a:pt x="0" y="69"/>
                    <a:pt x="1" y="73"/>
                    <a:pt x="4" y="73"/>
                  </a:cubicBezTo>
                  <a:cubicBezTo>
                    <a:pt x="23" y="71"/>
                    <a:pt x="41" y="66"/>
                    <a:pt x="59" y="72"/>
                  </a:cubicBezTo>
                  <a:cubicBezTo>
                    <a:pt x="61" y="73"/>
                    <a:pt x="62" y="72"/>
                    <a:pt x="63" y="70"/>
                  </a:cubicBezTo>
                  <a:cubicBezTo>
                    <a:pt x="70" y="48"/>
                    <a:pt x="72" y="27"/>
                    <a:pt x="72" y="4"/>
                  </a:cubicBezTo>
                  <a:cubicBezTo>
                    <a:pt x="70" y="4"/>
                    <a:pt x="68" y="4"/>
                    <a:pt x="66" y="4"/>
                  </a:cubicBezTo>
                  <a:cubicBezTo>
                    <a:pt x="68" y="27"/>
                    <a:pt x="71" y="51"/>
                    <a:pt x="80" y="74"/>
                  </a:cubicBezTo>
                  <a:cubicBezTo>
                    <a:pt x="81" y="77"/>
                    <a:pt x="87" y="76"/>
                    <a:pt x="86" y="72"/>
                  </a:cubicBezTo>
                  <a:cubicBezTo>
                    <a:pt x="77" y="50"/>
                    <a:pt x="74" y="27"/>
                    <a:pt x="72" y="4"/>
                  </a:cubicBezTo>
                  <a:cubicBezTo>
                    <a:pt x="71" y="0"/>
                    <a:pt x="66" y="0"/>
                    <a:pt x="66" y="4"/>
                  </a:cubicBezTo>
                  <a:cubicBezTo>
                    <a:pt x="66" y="23"/>
                    <a:pt x="64" y="41"/>
                    <a:pt x="59" y="60"/>
                  </a:cubicBezTo>
                  <a:cubicBezTo>
                    <a:pt x="58" y="66"/>
                    <a:pt x="56" y="65"/>
                    <a:pt x="50" y="63"/>
                  </a:cubicBezTo>
                  <a:cubicBezTo>
                    <a:pt x="46" y="62"/>
                    <a:pt x="42" y="63"/>
                    <a:pt x="38" y="63"/>
                  </a:cubicBezTo>
                  <a:cubicBezTo>
                    <a:pt x="27" y="62"/>
                    <a:pt x="15" y="65"/>
                    <a:pt x="4" y="67"/>
                  </a:cubicBezTo>
                  <a:cubicBezTo>
                    <a:pt x="5" y="69"/>
                    <a:pt x="5" y="71"/>
                    <a:pt x="6" y="73"/>
                  </a:cubicBezTo>
                  <a:cubicBezTo>
                    <a:pt x="16" y="66"/>
                    <a:pt x="31" y="59"/>
                    <a:pt x="37" y="48"/>
                  </a:cubicBezTo>
                  <a:cubicBezTo>
                    <a:pt x="42" y="40"/>
                    <a:pt x="43" y="0"/>
                    <a:pt x="63" y="12"/>
                  </a:cubicBezTo>
                  <a:cubicBezTo>
                    <a:pt x="67" y="14"/>
                    <a:pt x="70" y="9"/>
                    <a:pt x="66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5"/>
            <p:cNvSpPr>
              <a:spLocks/>
            </p:cNvSpPr>
            <p:nvPr/>
          </p:nvSpPr>
          <p:spPr bwMode="auto">
            <a:xfrm>
              <a:off x="8105775" y="3006726"/>
              <a:ext cx="533400" cy="523875"/>
            </a:xfrm>
            <a:custGeom>
              <a:avLst/>
              <a:gdLst>
                <a:gd name="T0" fmla="*/ 172 w 175"/>
                <a:gd name="T1" fmla="*/ 28 h 172"/>
                <a:gd name="T2" fmla="*/ 155 w 175"/>
                <a:gd name="T3" fmla="*/ 102 h 172"/>
                <a:gd name="T4" fmla="*/ 135 w 175"/>
                <a:gd name="T5" fmla="*/ 155 h 172"/>
                <a:gd name="T6" fmla="*/ 70 w 175"/>
                <a:gd name="T7" fmla="*/ 167 h 172"/>
                <a:gd name="T8" fmla="*/ 13 w 175"/>
                <a:gd name="T9" fmla="*/ 74 h 172"/>
                <a:gd name="T10" fmla="*/ 54 w 175"/>
                <a:gd name="T11" fmla="*/ 39 h 172"/>
                <a:gd name="T12" fmla="*/ 107 w 175"/>
                <a:gd name="T13" fmla="*/ 3 h 172"/>
                <a:gd name="T14" fmla="*/ 168 w 175"/>
                <a:gd name="T15" fmla="*/ 2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72">
                  <a:moveTo>
                    <a:pt x="172" y="28"/>
                  </a:moveTo>
                  <a:cubicBezTo>
                    <a:pt x="175" y="54"/>
                    <a:pt x="161" y="75"/>
                    <a:pt x="155" y="102"/>
                  </a:cubicBezTo>
                  <a:cubicBezTo>
                    <a:pt x="151" y="126"/>
                    <a:pt x="160" y="138"/>
                    <a:pt x="135" y="155"/>
                  </a:cubicBezTo>
                  <a:cubicBezTo>
                    <a:pt x="121" y="164"/>
                    <a:pt x="90" y="172"/>
                    <a:pt x="70" y="167"/>
                  </a:cubicBezTo>
                  <a:cubicBezTo>
                    <a:pt x="30" y="160"/>
                    <a:pt x="0" y="113"/>
                    <a:pt x="13" y="74"/>
                  </a:cubicBezTo>
                  <a:cubicBezTo>
                    <a:pt x="22" y="46"/>
                    <a:pt x="35" y="53"/>
                    <a:pt x="54" y="39"/>
                  </a:cubicBezTo>
                  <a:cubicBezTo>
                    <a:pt x="74" y="26"/>
                    <a:pt x="78" y="7"/>
                    <a:pt x="107" y="3"/>
                  </a:cubicBezTo>
                  <a:cubicBezTo>
                    <a:pt x="126" y="0"/>
                    <a:pt x="158" y="9"/>
                    <a:pt x="168" y="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6"/>
            <p:cNvSpPr>
              <a:spLocks/>
            </p:cNvSpPr>
            <p:nvPr/>
          </p:nvSpPr>
          <p:spPr bwMode="auto">
            <a:xfrm>
              <a:off x="8115300" y="2995613"/>
              <a:ext cx="531813" cy="573088"/>
            </a:xfrm>
            <a:custGeom>
              <a:avLst/>
              <a:gdLst>
                <a:gd name="T0" fmla="*/ 166 w 175"/>
                <a:gd name="T1" fmla="*/ 32 h 189"/>
                <a:gd name="T2" fmla="*/ 151 w 175"/>
                <a:gd name="T3" fmla="*/ 99 h 189"/>
                <a:gd name="T4" fmla="*/ 139 w 175"/>
                <a:gd name="T5" fmla="*/ 149 h 189"/>
                <a:gd name="T6" fmla="*/ 68 w 175"/>
                <a:gd name="T7" fmla="*/ 168 h 189"/>
                <a:gd name="T8" fmla="*/ 19 w 175"/>
                <a:gd name="T9" fmla="*/ 130 h 189"/>
                <a:gd name="T10" fmla="*/ 21 w 175"/>
                <a:gd name="T11" fmla="*/ 62 h 189"/>
                <a:gd name="T12" fmla="*/ 57 w 175"/>
                <a:gd name="T13" fmla="*/ 43 h 189"/>
                <a:gd name="T14" fmla="*/ 99 w 175"/>
                <a:gd name="T15" fmla="*/ 11 h 189"/>
                <a:gd name="T16" fmla="*/ 162 w 175"/>
                <a:gd name="T17" fmla="*/ 33 h 189"/>
                <a:gd name="T18" fmla="*/ 168 w 175"/>
                <a:gd name="T19" fmla="*/ 30 h 189"/>
                <a:gd name="T20" fmla="*/ 118 w 175"/>
                <a:gd name="T21" fmla="*/ 4 h 189"/>
                <a:gd name="T22" fmla="*/ 63 w 175"/>
                <a:gd name="T23" fmla="*/ 29 h 189"/>
                <a:gd name="T24" fmla="*/ 31 w 175"/>
                <a:gd name="T25" fmla="*/ 50 h 189"/>
                <a:gd name="T26" fmla="*/ 14 w 175"/>
                <a:gd name="T27" fmla="*/ 62 h 189"/>
                <a:gd name="T28" fmla="*/ 9 w 175"/>
                <a:gd name="T29" fmla="*/ 124 h 189"/>
                <a:gd name="T30" fmla="*/ 125 w 175"/>
                <a:gd name="T31" fmla="*/ 166 h 189"/>
                <a:gd name="T32" fmla="*/ 154 w 175"/>
                <a:gd name="T33" fmla="*/ 125 h 189"/>
                <a:gd name="T34" fmla="*/ 172 w 175"/>
                <a:gd name="T35" fmla="*/ 32 h 189"/>
                <a:gd name="T36" fmla="*/ 166 w 175"/>
                <a:gd name="T37" fmla="*/ 3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" h="189">
                  <a:moveTo>
                    <a:pt x="166" y="32"/>
                  </a:moveTo>
                  <a:cubicBezTo>
                    <a:pt x="168" y="56"/>
                    <a:pt x="158" y="76"/>
                    <a:pt x="151" y="99"/>
                  </a:cubicBezTo>
                  <a:cubicBezTo>
                    <a:pt x="146" y="115"/>
                    <a:pt x="151" y="135"/>
                    <a:pt x="139" y="149"/>
                  </a:cubicBezTo>
                  <a:cubicBezTo>
                    <a:pt x="123" y="167"/>
                    <a:pt x="90" y="172"/>
                    <a:pt x="68" y="168"/>
                  </a:cubicBezTo>
                  <a:cubicBezTo>
                    <a:pt x="46" y="165"/>
                    <a:pt x="30" y="149"/>
                    <a:pt x="19" y="130"/>
                  </a:cubicBezTo>
                  <a:cubicBezTo>
                    <a:pt x="7" y="110"/>
                    <a:pt x="5" y="81"/>
                    <a:pt x="21" y="62"/>
                  </a:cubicBezTo>
                  <a:cubicBezTo>
                    <a:pt x="29" y="53"/>
                    <a:pt x="47" y="51"/>
                    <a:pt x="57" y="43"/>
                  </a:cubicBezTo>
                  <a:cubicBezTo>
                    <a:pt x="71" y="31"/>
                    <a:pt x="81" y="16"/>
                    <a:pt x="99" y="11"/>
                  </a:cubicBezTo>
                  <a:cubicBezTo>
                    <a:pt x="120" y="5"/>
                    <a:pt x="151" y="15"/>
                    <a:pt x="162" y="33"/>
                  </a:cubicBezTo>
                  <a:cubicBezTo>
                    <a:pt x="164" y="37"/>
                    <a:pt x="170" y="34"/>
                    <a:pt x="168" y="30"/>
                  </a:cubicBezTo>
                  <a:cubicBezTo>
                    <a:pt x="157" y="13"/>
                    <a:pt x="137" y="6"/>
                    <a:pt x="118" y="4"/>
                  </a:cubicBezTo>
                  <a:cubicBezTo>
                    <a:pt x="94" y="0"/>
                    <a:pt x="78" y="13"/>
                    <a:pt x="63" y="29"/>
                  </a:cubicBezTo>
                  <a:cubicBezTo>
                    <a:pt x="54" y="38"/>
                    <a:pt x="43" y="45"/>
                    <a:pt x="31" y="50"/>
                  </a:cubicBezTo>
                  <a:cubicBezTo>
                    <a:pt x="24" y="52"/>
                    <a:pt x="18" y="56"/>
                    <a:pt x="14" y="62"/>
                  </a:cubicBezTo>
                  <a:cubicBezTo>
                    <a:pt x="2" y="80"/>
                    <a:pt x="0" y="104"/>
                    <a:pt x="9" y="124"/>
                  </a:cubicBezTo>
                  <a:cubicBezTo>
                    <a:pt x="29" y="170"/>
                    <a:pt x="80" y="189"/>
                    <a:pt x="125" y="166"/>
                  </a:cubicBezTo>
                  <a:cubicBezTo>
                    <a:pt x="143" y="157"/>
                    <a:pt x="153" y="145"/>
                    <a:pt x="154" y="125"/>
                  </a:cubicBezTo>
                  <a:cubicBezTo>
                    <a:pt x="155" y="93"/>
                    <a:pt x="175" y="65"/>
                    <a:pt x="172" y="32"/>
                  </a:cubicBezTo>
                  <a:cubicBezTo>
                    <a:pt x="172" y="28"/>
                    <a:pt x="166" y="28"/>
                    <a:pt x="166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7"/>
            <p:cNvSpPr>
              <a:spLocks/>
            </p:cNvSpPr>
            <p:nvPr/>
          </p:nvSpPr>
          <p:spPr bwMode="auto">
            <a:xfrm>
              <a:off x="8023225" y="2959101"/>
              <a:ext cx="836613" cy="722313"/>
            </a:xfrm>
            <a:custGeom>
              <a:avLst/>
              <a:gdLst>
                <a:gd name="T0" fmla="*/ 118 w 275"/>
                <a:gd name="T1" fmla="*/ 52 h 238"/>
                <a:gd name="T2" fmla="*/ 142 w 275"/>
                <a:gd name="T3" fmla="*/ 116 h 238"/>
                <a:gd name="T4" fmla="*/ 137 w 275"/>
                <a:gd name="T5" fmla="*/ 80 h 238"/>
                <a:gd name="T6" fmla="*/ 114 w 275"/>
                <a:gd name="T7" fmla="*/ 185 h 238"/>
                <a:gd name="T8" fmla="*/ 182 w 275"/>
                <a:gd name="T9" fmla="*/ 23 h 238"/>
                <a:gd name="T10" fmla="*/ 63 w 275"/>
                <a:gd name="T11" fmla="*/ 35 h 238"/>
                <a:gd name="T12" fmla="*/ 27 w 275"/>
                <a:gd name="T13" fmla="*/ 76 h 238"/>
                <a:gd name="T14" fmla="*/ 41 w 275"/>
                <a:gd name="T15" fmla="*/ 134 h 238"/>
                <a:gd name="T16" fmla="*/ 35 w 275"/>
                <a:gd name="T17" fmla="*/ 140 h 238"/>
                <a:gd name="T18" fmla="*/ 115 w 275"/>
                <a:gd name="T19" fmla="*/ 5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238">
                  <a:moveTo>
                    <a:pt x="118" y="52"/>
                  </a:moveTo>
                  <a:cubicBezTo>
                    <a:pt x="110" y="74"/>
                    <a:pt x="119" y="105"/>
                    <a:pt x="142" y="116"/>
                  </a:cubicBezTo>
                  <a:cubicBezTo>
                    <a:pt x="134" y="107"/>
                    <a:pt x="133" y="91"/>
                    <a:pt x="137" y="80"/>
                  </a:cubicBezTo>
                  <a:cubicBezTo>
                    <a:pt x="138" y="94"/>
                    <a:pt x="178" y="211"/>
                    <a:pt x="114" y="185"/>
                  </a:cubicBezTo>
                  <a:cubicBezTo>
                    <a:pt x="177" y="238"/>
                    <a:pt x="275" y="82"/>
                    <a:pt x="182" y="23"/>
                  </a:cubicBezTo>
                  <a:cubicBezTo>
                    <a:pt x="144" y="0"/>
                    <a:pt x="94" y="8"/>
                    <a:pt x="63" y="35"/>
                  </a:cubicBezTo>
                  <a:cubicBezTo>
                    <a:pt x="49" y="44"/>
                    <a:pt x="34" y="60"/>
                    <a:pt x="27" y="76"/>
                  </a:cubicBezTo>
                  <a:cubicBezTo>
                    <a:pt x="27" y="76"/>
                    <a:pt x="19" y="124"/>
                    <a:pt x="41" y="134"/>
                  </a:cubicBezTo>
                  <a:cubicBezTo>
                    <a:pt x="41" y="134"/>
                    <a:pt x="34" y="139"/>
                    <a:pt x="35" y="140"/>
                  </a:cubicBezTo>
                  <a:cubicBezTo>
                    <a:pt x="0" y="93"/>
                    <a:pt x="70" y="31"/>
                    <a:pt x="115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8"/>
            <p:cNvSpPr>
              <a:spLocks/>
            </p:cNvSpPr>
            <p:nvPr/>
          </p:nvSpPr>
          <p:spPr bwMode="auto">
            <a:xfrm>
              <a:off x="8018463" y="2943226"/>
              <a:ext cx="717550" cy="661988"/>
            </a:xfrm>
            <a:custGeom>
              <a:avLst/>
              <a:gdLst>
                <a:gd name="T0" fmla="*/ 117 w 236"/>
                <a:gd name="T1" fmla="*/ 56 h 218"/>
                <a:gd name="T2" fmla="*/ 142 w 236"/>
                <a:gd name="T3" fmla="*/ 123 h 218"/>
                <a:gd name="T4" fmla="*/ 146 w 236"/>
                <a:gd name="T5" fmla="*/ 119 h 218"/>
                <a:gd name="T6" fmla="*/ 142 w 236"/>
                <a:gd name="T7" fmla="*/ 86 h 218"/>
                <a:gd name="T8" fmla="*/ 136 w 236"/>
                <a:gd name="T9" fmla="*/ 85 h 218"/>
                <a:gd name="T10" fmla="*/ 117 w 236"/>
                <a:gd name="T11" fmla="*/ 187 h 218"/>
                <a:gd name="T12" fmla="*/ 114 w 236"/>
                <a:gd name="T13" fmla="*/ 192 h 218"/>
                <a:gd name="T14" fmla="*/ 200 w 236"/>
                <a:gd name="T15" fmla="*/ 170 h 218"/>
                <a:gd name="T16" fmla="*/ 212 w 236"/>
                <a:gd name="T17" fmla="*/ 51 h 218"/>
                <a:gd name="T18" fmla="*/ 68 w 236"/>
                <a:gd name="T19" fmla="*/ 34 h 218"/>
                <a:gd name="T20" fmla="*/ 25 w 236"/>
                <a:gd name="T21" fmla="*/ 89 h 218"/>
                <a:gd name="T22" fmla="*/ 42 w 236"/>
                <a:gd name="T23" fmla="*/ 142 h 218"/>
                <a:gd name="T24" fmla="*/ 42 w 236"/>
                <a:gd name="T25" fmla="*/ 136 h 218"/>
                <a:gd name="T26" fmla="*/ 34 w 236"/>
                <a:gd name="T27" fmla="*/ 144 h 218"/>
                <a:gd name="T28" fmla="*/ 40 w 236"/>
                <a:gd name="T29" fmla="*/ 144 h 218"/>
                <a:gd name="T30" fmla="*/ 115 w 236"/>
                <a:gd name="T31" fmla="*/ 64 h 218"/>
                <a:gd name="T32" fmla="*/ 119 w 236"/>
                <a:gd name="T33" fmla="*/ 59 h 218"/>
                <a:gd name="T34" fmla="*/ 34 w 236"/>
                <a:gd name="T35" fmla="*/ 147 h 218"/>
                <a:gd name="T36" fmla="*/ 40 w 236"/>
                <a:gd name="T37" fmla="*/ 146 h 218"/>
                <a:gd name="T38" fmla="*/ 45 w 236"/>
                <a:gd name="T39" fmla="*/ 142 h 218"/>
                <a:gd name="T40" fmla="*/ 45 w 236"/>
                <a:gd name="T41" fmla="*/ 136 h 218"/>
                <a:gd name="T42" fmla="*/ 31 w 236"/>
                <a:gd name="T43" fmla="*/ 89 h 218"/>
                <a:gd name="T44" fmla="*/ 76 w 236"/>
                <a:gd name="T45" fmla="*/ 35 h 218"/>
                <a:gd name="T46" fmla="*/ 210 w 236"/>
                <a:gd name="T47" fmla="*/ 61 h 218"/>
                <a:gd name="T48" fmla="*/ 199 w 236"/>
                <a:gd name="T49" fmla="*/ 161 h 218"/>
                <a:gd name="T50" fmla="*/ 118 w 236"/>
                <a:gd name="T51" fmla="*/ 187 h 218"/>
                <a:gd name="T52" fmla="*/ 115 w 236"/>
                <a:gd name="T53" fmla="*/ 193 h 218"/>
                <a:gd name="T54" fmla="*/ 142 w 236"/>
                <a:gd name="T55" fmla="*/ 85 h 218"/>
                <a:gd name="T56" fmla="*/ 136 w 236"/>
                <a:gd name="T57" fmla="*/ 84 h 218"/>
                <a:gd name="T58" fmla="*/ 141 w 236"/>
                <a:gd name="T59" fmla="*/ 122 h 218"/>
                <a:gd name="T60" fmla="*/ 145 w 236"/>
                <a:gd name="T61" fmla="*/ 118 h 218"/>
                <a:gd name="T62" fmla="*/ 123 w 236"/>
                <a:gd name="T63" fmla="*/ 57 h 218"/>
                <a:gd name="T64" fmla="*/ 117 w 236"/>
                <a:gd name="T65" fmla="*/ 5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6" h="218">
                  <a:moveTo>
                    <a:pt x="117" y="56"/>
                  </a:moveTo>
                  <a:cubicBezTo>
                    <a:pt x="109" y="81"/>
                    <a:pt x="118" y="110"/>
                    <a:pt x="142" y="123"/>
                  </a:cubicBezTo>
                  <a:cubicBezTo>
                    <a:pt x="145" y="125"/>
                    <a:pt x="148" y="122"/>
                    <a:pt x="146" y="119"/>
                  </a:cubicBezTo>
                  <a:cubicBezTo>
                    <a:pt x="139" y="109"/>
                    <a:pt x="139" y="98"/>
                    <a:pt x="142" y="86"/>
                  </a:cubicBezTo>
                  <a:cubicBezTo>
                    <a:pt x="140" y="86"/>
                    <a:pt x="138" y="85"/>
                    <a:pt x="136" y="85"/>
                  </a:cubicBezTo>
                  <a:cubicBezTo>
                    <a:pt x="139" y="110"/>
                    <a:pt x="173" y="208"/>
                    <a:pt x="117" y="187"/>
                  </a:cubicBezTo>
                  <a:cubicBezTo>
                    <a:pt x="114" y="185"/>
                    <a:pt x="111" y="190"/>
                    <a:pt x="114" y="192"/>
                  </a:cubicBezTo>
                  <a:cubicBezTo>
                    <a:pt x="144" y="215"/>
                    <a:pt x="179" y="198"/>
                    <a:pt x="200" y="170"/>
                  </a:cubicBezTo>
                  <a:cubicBezTo>
                    <a:pt x="225" y="136"/>
                    <a:pt x="236" y="88"/>
                    <a:pt x="212" y="51"/>
                  </a:cubicBezTo>
                  <a:cubicBezTo>
                    <a:pt x="182" y="4"/>
                    <a:pt x="108" y="0"/>
                    <a:pt x="68" y="34"/>
                  </a:cubicBezTo>
                  <a:cubicBezTo>
                    <a:pt x="50" y="49"/>
                    <a:pt x="28" y="64"/>
                    <a:pt x="25" y="89"/>
                  </a:cubicBezTo>
                  <a:cubicBezTo>
                    <a:pt x="23" y="107"/>
                    <a:pt x="24" y="131"/>
                    <a:pt x="42" y="142"/>
                  </a:cubicBezTo>
                  <a:cubicBezTo>
                    <a:pt x="42" y="140"/>
                    <a:pt x="42" y="138"/>
                    <a:pt x="42" y="136"/>
                  </a:cubicBezTo>
                  <a:cubicBezTo>
                    <a:pt x="39" y="138"/>
                    <a:pt x="35" y="140"/>
                    <a:pt x="34" y="144"/>
                  </a:cubicBezTo>
                  <a:cubicBezTo>
                    <a:pt x="36" y="144"/>
                    <a:pt x="38" y="144"/>
                    <a:pt x="40" y="144"/>
                  </a:cubicBezTo>
                  <a:cubicBezTo>
                    <a:pt x="9" y="98"/>
                    <a:pt x="70" y="42"/>
                    <a:pt x="115" y="64"/>
                  </a:cubicBezTo>
                  <a:cubicBezTo>
                    <a:pt x="119" y="66"/>
                    <a:pt x="122" y="61"/>
                    <a:pt x="119" y="59"/>
                  </a:cubicBezTo>
                  <a:cubicBezTo>
                    <a:pt x="68" y="34"/>
                    <a:pt x="0" y="96"/>
                    <a:pt x="34" y="147"/>
                  </a:cubicBezTo>
                  <a:cubicBezTo>
                    <a:pt x="36" y="149"/>
                    <a:pt x="40" y="149"/>
                    <a:pt x="40" y="146"/>
                  </a:cubicBezTo>
                  <a:cubicBezTo>
                    <a:pt x="41" y="144"/>
                    <a:pt x="43" y="143"/>
                    <a:pt x="45" y="142"/>
                  </a:cubicBezTo>
                  <a:cubicBezTo>
                    <a:pt x="47" y="140"/>
                    <a:pt x="47" y="137"/>
                    <a:pt x="45" y="136"/>
                  </a:cubicBezTo>
                  <a:cubicBezTo>
                    <a:pt x="29" y="127"/>
                    <a:pt x="30" y="105"/>
                    <a:pt x="31" y="89"/>
                  </a:cubicBezTo>
                  <a:cubicBezTo>
                    <a:pt x="33" y="66"/>
                    <a:pt x="59" y="48"/>
                    <a:pt x="76" y="35"/>
                  </a:cubicBezTo>
                  <a:cubicBezTo>
                    <a:pt x="118" y="5"/>
                    <a:pt x="184" y="14"/>
                    <a:pt x="210" y="61"/>
                  </a:cubicBezTo>
                  <a:cubicBezTo>
                    <a:pt x="228" y="92"/>
                    <a:pt x="217" y="132"/>
                    <a:pt x="199" y="161"/>
                  </a:cubicBezTo>
                  <a:cubicBezTo>
                    <a:pt x="182" y="187"/>
                    <a:pt x="147" y="210"/>
                    <a:pt x="118" y="187"/>
                  </a:cubicBezTo>
                  <a:cubicBezTo>
                    <a:pt x="117" y="189"/>
                    <a:pt x="116" y="191"/>
                    <a:pt x="115" y="193"/>
                  </a:cubicBezTo>
                  <a:cubicBezTo>
                    <a:pt x="180" y="218"/>
                    <a:pt x="146" y="113"/>
                    <a:pt x="142" y="85"/>
                  </a:cubicBezTo>
                  <a:cubicBezTo>
                    <a:pt x="142" y="82"/>
                    <a:pt x="137" y="81"/>
                    <a:pt x="136" y="84"/>
                  </a:cubicBezTo>
                  <a:cubicBezTo>
                    <a:pt x="132" y="98"/>
                    <a:pt x="133" y="111"/>
                    <a:pt x="141" y="122"/>
                  </a:cubicBezTo>
                  <a:cubicBezTo>
                    <a:pt x="142" y="121"/>
                    <a:pt x="144" y="119"/>
                    <a:pt x="145" y="118"/>
                  </a:cubicBezTo>
                  <a:cubicBezTo>
                    <a:pt x="124" y="106"/>
                    <a:pt x="116" y="80"/>
                    <a:pt x="123" y="57"/>
                  </a:cubicBezTo>
                  <a:cubicBezTo>
                    <a:pt x="124" y="54"/>
                    <a:pt x="118" y="52"/>
                    <a:pt x="117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9"/>
            <p:cNvSpPr>
              <a:spLocks/>
            </p:cNvSpPr>
            <p:nvPr/>
          </p:nvSpPr>
          <p:spPr bwMode="auto">
            <a:xfrm>
              <a:off x="8331200" y="3335338"/>
              <a:ext cx="115888" cy="76200"/>
            </a:xfrm>
            <a:custGeom>
              <a:avLst/>
              <a:gdLst>
                <a:gd name="T0" fmla="*/ 7 w 38"/>
                <a:gd name="T1" fmla="*/ 8 h 25"/>
                <a:gd name="T2" fmla="*/ 18 w 38"/>
                <a:gd name="T3" fmla="*/ 16 h 25"/>
                <a:gd name="T4" fmla="*/ 34 w 38"/>
                <a:gd name="T5" fmla="*/ 25 h 25"/>
                <a:gd name="T6" fmla="*/ 34 w 38"/>
                <a:gd name="T7" fmla="*/ 19 h 25"/>
                <a:gd name="T8" fmla="*/ 19 w 38"/>
                <a:gd name="T9" fmla="*/ 6 h 25"/>
                <a:gd name="T10" fmla="*/ 3 w 38"/>
                <a:gd name="T11" fmla="*/ 3 h 25"/>
                <a:gd name="T12" fmla="*/ 7 w 38"/>
                <a:gd name="T13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5">
                  <a:moveTo>
                    <a:pt x="7" y="8"/>
                  </a:moveTo>
                  <a:cubicBezTo>
                    <a:pt x="13" y="5"/>
                    <a:pt x="15" y="11"/>
                    <a:pt x="18" y="16"/>
                  </a:cubicBezTo>
                  <a:cubicBezTo>
                    <a:pt x="22" y="22"/>
                    <a:pt x="27" y="25"/>
                    <a:pt x="34" y="25"/>
                  </a:cubicBezTo>
                  <a:cubicBezTo>
                    <a:pt x="38" y="25"/>
                    <a:pt x="38" y="18"/>
                    <a:pt x="34" y="19"/>
                  </a:cubicBezTo>
                  <a:cubicBezTo>
                    <a:pt x="25" y="19"/>
                    <a:pt x="23" y="12"/>
                    <a:pt x="19" y="6"/>
                  </a:cubicBezTo>
                  <a:cubicBezTo>
                    <a:pt x="15" y="0"/>
                    <a:pt x="9" y="0"/>
                    <a:pt x="3" y="3"/>
                  </a:cubicBezTo>
                  <a:cubicBezTo>
                    <a:pt x="0" y="5"/>
                    <a:pt x="3" y="10"/>
                    <a:pt x="7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0"/>
            <p:cNvSpPr>
              <a:spLocks/>
            </p:cNvSpPr>
            <p:nvPr/>
          </p:nvSpPr>
          <p:spPr bwMode="auto">
            <a:xfrm>
              <a:off x="8313738" y="3335338"/>
              <a:ext cx="69850" cy="49213"/>
            </a:xfrm>
            <a:custGeom>
              <a:avLst/>
              <a:gdLst>
                <a:gd name="T0" fmla="*/ 19 w 23"/>
                <a:gd name="T1" fmla="*/ 7 h 16"/>
                <a:gd name="T2" fmla="*/ 15 w 23"/>
                <a:gd name="T3" fmla="*/ 2 h 16"/>
                <a:gd name="T4" fmla="*/ 7 w 23"/>
                <a:gd name="T5" fmla="*/ 7 h 16"/>
                <a:gd name="T6" fmla="*/ 9 w 23"/>
                <a:gd name="T7" fmla="*/ 12 h 16"/>
                <a:gd name="T8" fmla="*/ 15 w 23"/>
                <a:gd name="T9" fmla="*/ 7 h 16"/>
                <a:gd name="T10" fmla="*/ 9 w 23"/>
                <a:gd name="T11" fmla="*/ 3 h 16"/>
                <a:gd name="T12" fmla="*/ 4 w 23"/>
                <a:gd name="T13" fmla="*/ 10 h 16"/>
                <a:gd name="T14" fmla="*/ 11 w 23"/>
                <a:gd name="T15" fmla="*/ 13 h 16"/>
                <a:gd name="T16" fmla="*/ 14 w 23"/>
                <a:gd name="T17" fmla="*/ 12 h 16"/>
                <a:gd name="T18" fmla="*/ 14 w 23"/>
                <a:gd name="T19" fmla="*/ 12 h 16"/>
                <a:gd name="T20" fmla="*/ 13 w 23"/>
                <a:gd name="T21" fmla="*/ 8 h 16"/>
                <a:gd name="T22" fmla="*/ 12 w 23"/>
                <a:gd name="T23" fmla="*/ 7 h 16"/>
                <a:gd name="T24" fmla="*/ 12 w 23"/>
                <a:gd name="T25" fmla="*/ 13 h 16"/>
                <a:gd name="T26" fmla="*/ 17 w 23"/>
                <a:gd name="T27" fmla="*/ 4 h 16"/>
                <a:gd name="T28" fmla="*/ 14 w 23"/>
                <a:gd name="T29" fmla="*/ 8 h 16"/>
                <a:gd name="T30" fmla="*/ 16 w 23"/>
                <a:gd name="T31" fmla="*/ 7 h 16"/>
                <a:gd name="T32" fmla="*/ 17 w 23"/>
                <a:gd name="T33" fmla="*/ 3 h 16"/>
                <a:gd name="T34" fmla="*/ 9 w 23"/>
                <a:gd name="T35" fmla="*/ 2 h 16"/>
                <a:gd name="T36" fmla="*/ 3 w 23"/>
                <a:gd name="T37" fmla="*/ 3 h 16"/>
                <a:gd name="T38" fmla="*/ 6 w 23"/>
                <a:gd name="T39" fmla="*/ 8 h 16"/>
                <a:gd name="T40" fmla="*/ 2 w 23"/>
                <a:gd name="T41" fmla="*/ 9 h 16"/>
                <a:gd name="T42" fmla="*/ 3 w 23"/>
                <a:gd name="T43" fmla="*/ 10 h 16"/>
                <a:gd name="T44" fmla="*/ 4 w 23"/>
                <a:gd name="T45" fmla="*/ 12 h 16"/>
                <a:gd name="T46" fmla="*/ 9 w 23"/>
                <a:gd name="T47" fmla="*/ 15 h 16"/>
                <a:gd name="T48" fmla="*/ 15 w 23"/>
                <a:gd name="T49" fmla="*/ 8 h 16"/>
                <a:gd name="T50" fmla="*/ 10 w 23"/>
                <a:gd name="T51" fmla="*/ 5 h 16"/>
                <a:gd name="T52" fmla="*/ 9 w 23"/>
                <a:gd name="T53" fmla="*/ 7 h 16"/>
                <a:gd name="T54" fmla="*/ 7 w 23"/>
                <a:gd name="T55" fmla="*/ 10 h 16"/>
                <a:gd name="T56" fmla="*/ 10 w 23"/>
                <a:gd name="T57" fmla="*/ 9 h 16"/>
                <a:gd name="T58" fmla="*/ 10 w 23"/>
                <a:gd name="T59" fmla="*/ 8 h 16"/>
                <a:gd name="T60" fmla="*/ 2 w 23"/>
                <a:gd name="T61" fmla="*/ 4 h 16"/>
                <a:gd name="T62" fmla="*/ 5 w 23"/>
                <a:gd name="T63" fmla="*/ 9 h 16"/>
                <a:gd name="T64" fmla="*/ 14 w 23"/>
                <a:gd name="T65" fmla="*/ 8 h 16"/>
                <a:gd name="T66" fmla="*/ 11 w 23"/>
                <a:gd name="T67" fmla="*/ 6 h 16"/>
                <a:gd name="T68" fmla="*/ 11 w 23"/>
                <a:gd name="T69" fmla="*/ 6 h 16"/>
                <a:gd name="T70" fmla="*/ 12 w 23"/>
                <a:gd name="T71" fmla="*/ 2 h 16"/>
                <a:gd name="T72" fmla="*/ 13 w 23"/>
                <a:gd name="T73" fmla="*/ 2 h 16"/>
                <a:gd name="T74" fmla="*/ 11 w 23"/>
                <a:gd name="T75" fmla="*/ 6 h 16"/>
                <a:gd name="T76" fmla="*/ 10 w 23"/>
                <a:gd name="T77" fmla="*/ 7 h 16"/>
                <a:gd name="T78" fmla="*/ 9 w 23"/>
                <a:gd name="T79" fmla="*/ 13 h 16"/>
                <a:gd name="T80" fmla="*/ 9 w 23"/>
                <a:gd name="T81" fmla="*/ 12 h 16"/>
                <a:gd name="T82" fmla="*/ 8 w 23"/>
                <a:gd name="T83" fmla="*/ 9 h 16"/>
                <a:gd name="T84" fmla="*/ 8 w 23"/>
                <a:gd name="T85" fmla="*/ 9 h 16"/>
                <a:gd name="T86" fmla="*/ 11 w 23"/>
                <a:gd name="T87" fmla="*/ 7 h 16"/>
                <a:gd name="T88" fmla="*/ 10 w 23"/>
                <a:gd name="T89" fmla="*/ 6 h 16"/>
                <a:gd name="T90" fmla="*/ 10 w 23"/>
                <a:gd name="T91" fmla="*/ 6 h 16"/>
                <a:gd name="T92" fmla="*/ 8 w 23"/>
                <a:gd name="T93" fmla="*/ 9 h 16"/>
                <a:gd name="T94" fmla="*/ 8 w 23"/>
                <a:gd name="T95" fmla="*/ 9 h 16"/>
                <a:gd name="T96" fmla="*/ 10 w 23"/>
                <a:gd name="T97" fmla="*/ 10 h 16"/>
                <a:gd name="T98" fmla="*/ 11 w 23"/>
                <a:gd name="T99" fmla="*/ 11 h 16"/>
                <a:gd name="T100" fmla="*/ 11 w 23"/>
                <a:gd name="T101" fmla="*/ 6 h 16"/>
                <a:gd name="T102" fmla="*/ 9 w 23"/>
                <a:gd name="T103" fmla="*/ 6 h 16"/>
                <a:gd name="T104" fmla="*/ 11 w 23"/>
                <a:gd name="T105" fmla="*/ 11 h 16"/>
                <a:gd name="T106" fmla="*/ 14 w 23"/>
                <a:gd name="T107" fmla="*/ 8 h 16"/>
                <a:gd name="T108" fmla="*/ 12 w 23"/>
                <a:gd name="T109" fmla="*/ 8 h 16"/>
                <a:gd name="T110" fmla="*/ 13 w 23"/>
                <a:gd name="T111" fmla="*/ 8 h 16"/>
                <a:gd name="T112" fmla="*/ 16 w 23"/>
                <a:gd name="T113" fmla="*/ 12 h 16"/>
                <a:gd name="T114" fmla="*/ 19 w 23"/>
                <a:gd name="T11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" h="16">
                  <a:moveTo>
                    <a:pt x="19" y="7"/>
                  </a:moveTo>
                  <a:cubicBezTo>
                    <a:pt x="18" y="6"/>
                    <a:pt x="17" y="3"/>
                    <a:pt x="15" y="2"/>
                  </a:cubicBezTo>
                  <a:cubicBezTo>
                    <a:pt x="12" y="1"/>
                    <a:pt x="9" y="5"/>
                    <a:pt x="7" y="7"/>
                  </a:cubicBezTo>
                  <a:cubicBezTo>
                    <a:pt x="5" y="9"/>
                    <a:pt x="6" y="12"/>
                    <a:pt x="9" y="12"/>
                  </a:cubicBezTo>
                  <a:cubicBezTo>
                    <a:pt x="12" y="12"/>
                    <a:pt x="18" y="11"/>
                    <a:pt x="15" y="7"/>
                  </a:cubicBezTo>
                  <a:cubicBezTo>
                    <a:pt x="14" y="5"/>
                    <a:pt x="11" y="4"/>
                    <a:pt x="9" y="3"/>
                  </a:cubicBezTo>
                  <a:cubicBezTo>
                    <a:pt x="6" y="2"/>
                    <a:pt x="2" y="7"/>
                    <a:pt x="4" y="10"/>
                  </a:cubicBezTo>
                  <a:cubicBezTo>
                    <a:pt x="6" y="12"/>
                    <a:pt x="9" y="13"/>
                    <a:pt x="11" y="13"/>
                  </a:cubicBezTo>
                  <a:cubicBezTo>
                    <a:pt x="12" y="13"/>
                    <a:pt x="13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0"/>
                    <a:pt x="14" y="9"/>
                    <a:pt x="13" y="8"/>
                  </a:cubicBezTo>
                  <a:cubicBezTo>
                    <a:pt x="13" y="8"/>
                    <a:pt x="13" y="7"/>
                    <a:pt x="12" y="7"/>
                  </a:cubicBezTo>
                  <a:cubicBezTo>
                    <a:pt x="12" y="9"/>
                    <a:pt x="12" y="11"/>
                    <a:pt x="12" y="13"/>
                  </a:cubicBezTo>
                  <a:cubicBezTo>
                    <a:pt x="16" y="12"/>
                    <a:pt x="18" y="8"/>
                    <a:pt x="17" y="4"/>
                  </a:cubicBezTo>
                  <a:cubicBezTo>
                    <a:pt x="16" y="5"/>
                    <a:pt x="15" y="7"/>
                    <a:pt x="14" y="8"/>
                  </a:cubicBezTo>
                  <a:cubicBezTo>
                    <a:pt x="15" y="8"/>
                    <a:pt x="15" y="8"/>
                    <a:pt x="16" y="7"/>
                  </a:cubicBezTo>
                  <a:cubicBezTo>
                    <a:pt x="17" y="7"/>
                    <a:pt x="18" y="5"/>
                    <a:pt x="17" y="3"/>
                  </a:cubicBezTo>
                  <a:cubicBezTo>
                    <a:pt x="15" y="1"/>
                    <a:pt x="12" y="2"/>
                    <a:pt x="9" y="2"/>
                  </a:cubicBezTo>
                  <a:cubicBezTo>
                    <a:pt x="7" y="2"/>
                    <a:pt x="5" y="3"/>
                    <a:pt x="3" y="3"/>
                  </a:cubicBezTo>
                  <a:cubicBezTo>
                    <a:pt x="4" y="5"/>
                    <a:pt x="5" y="7"/>
                    <a:pt x="6" y="8"/>
                  </a:cubicBezTo>
                  <a:cubicBezTo>
                    <a:pt x="4" y="11"/>
                    <a:pt x="2" y="8"/>
                    <a:pt x="2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4" y="11"/>
                    <a:pt x="4" y="12"/>
                  </a:cubicBezTo>
                  <a:cubicBezTo>
                    <a:pt x="5" y="14"/>
                    <a:pt x="7" y="15"/>
                    <a:pt x="9" y="15"/>
                  </a:cubicBezTo>
                  <a:cubicBezTo>
                    <a:pt x="12" y="16"/>
                    <a:pt x="14" y="11"/>
                    <a:pt x="15" y="8"/>
                  </a:cubicBezTo>
                  <a:cubicBezTo>
                    <a:pt x="17" y="5"/>
                    <a:pt x="12" y="1"/>
                    <a:pt x="10" y="5"/>
                  </a:cubicBezTo>
                  <a:cubicBezTo>
                    <a:pt x="10" y="6"/>
                    <a:pt x="9" y="6"/>
                    <a:pt x="9" y="7"/>
                  </a:cubicBezTo>
                  <a:cubicBezTo>
                    <a:pt x="8" y="8"/>
                    <a:pt x="8" y="9"/>
                    <a:pt x="7" y="10"/>
                  </a:cubicBezTo>
                  <a:cubicBezTo>
                    <a:pt x="9" y="6"/>
                    <a:pt x="11" y="11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8" y="6"/>
                    <a:pt x="5" y="0"/>
                    <a:pt x="2" y="4"/>
                  </a:cubicBezTo>
                  <a:cubicBezTo>
                    <a:pt x="0" y="6"/>
                    <a:pt x="2" y="10"/>
                    <a:pt x="5" y="9"/>
                  </a:cubicBezTo>
                  <a:cubicBezTo>
                    <a:pt x="8" y="9"/>
                    <a:pt x="11" y="8"/>
                    <a:pt x="14" y="8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5"/>
                    <a:pt x="12" y="3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4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7" y="8"/>
                    <a:pt x="7" y="11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10" y="8"/>
                    <a:pt x="11" y="7"/>
                  </a:cubicBezTo>
                  <a:cubicBezTo>
                    <a:pt x="12" y="7"/>
                    <a:pt x="11" y="7"/>
                    <a:pt x="10" y="6"/>
                  </a:cubicBezTo>
                  <a:cubicBezTo>
                    <a:pt x="10" y="6"/>
                    <a:pt x="9" y="6"/>
                    <a:pt x="10" y="6"/>
                  </a:cubicBezTo>
                  <a:cubicBezTo>
                    <a:pt x="10" y="9"/>
                    <a:pt x="9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0"/>
                    <a:pt x="11" y="11"/>
                  </a:cubicBezTo>
                  <a:cubicBezTo>
                    <a:pt x="12" y="12"/>
                    <a:pt x="12" y="10"/>
                    <a:pt x="11" y="6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10" y="8"/>
                    <a:pt x="11" y="9"/>
                    <a:pt x="11" y="11"/>
                  </a:cubicBezTo>
                  <a:cubicBezTo>
                    <a:pt x="12" y="10"/>
                    <a:pt x="13" y="9"/>
                    <a:pt x="14" y="8"/>
                  </a:cubicBezTo>
                  <a:cubicBezTo>
                    <a:pt x="15" y="8"/>
                    <a:pt x="13" y="9"/>
                    <a:pt x="12" y="8"/>
                  </a:cubicBezTo>
                  <a:cubicBezTo>
                    <a:pt x="13" y="8"/>
                    <a:pt x="12" y="8"/>
                    <a:pt x="13" y="8"/>
                  </a:cubicBezTo>
                  <a:cubicBezTo>
                    <a:pt x="14" y="10"/>
                    <a:pt x="15" y="11"/>
                    <a:pt x="16" y="12"/>
                  </a:cubicBezTo>
                  <a:cubicBezTo>
                    <a:pt x="20" y="14"/>
                    <a:pt x="23" y="9"/>
                    <a:pt x="19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1"/>
            <p:cNvSpPr>
              <a:spLocks/>
            </p:cNvSpPr>
            <p:nvPr/>
          </p:nvSpPr>
          <p:spPr bwMode="auto">
            <a:xfrm>
              <a:off x="8328025" y="3351213"/>
              <a:ext cx="52388" cy="44450"/>
            </a:xfrm>
            <a:custGeom>
              <a:avLst/>
              <a:gdLst>
                <a:gd name="T0" fmla="*/ 10 w 17"/>
                <a:gd name="T1" fmla="*/ 4 h 15"/>
                <a:gd name="T2" fmla="*/ 9 w 17"/>
                <a:gd name="T3" fmla="*/ 8 h 15"/>
                <a:gd name="T4" fmla="*/ 10 w 17"/>
                <a:gd name="T5" fmla="*/ 7 h 15"/>
                <a:gd name="T6" fmla="*/ 8 w 17"/>
                <a:gd name="T7" fmla="*/ 5 h 15"/>
                <a:gd name="T8" fmla="*/ 2 w 17"/>
                <a:gd name="T9" fmla="*/ 8 h 15"/>
                <a:gd name="T10" fmla="*/ 11 w 17"/>
                <a:gd name="T11" fmla="*/ 14 h 15"/>
                <a:gd name="T12" fmla="*/ 16 w 17"/>
                <a:gd name="T13" fmla="*/ 5 h 15"/>
                <a:gd name="T14" fmla="*/ 10 w 17"/>
                <a:gd name="T15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10" y="4"/>
                  </a:moveTo>
                  <a:cubicBezTo>
                    <a:pt x="10" y="5"/>
                    <a:pt x="9" y="7"/>
                    <a:pt x="9" y="8"/>
                  </a:cubicBezTo>
                  <a:cubicBezTo>
                    <a:pt x="9" y="7"/>
                    <a:pt x="10" y="8"/>
                    <a:pt x="10" y="7"/>
                  </a:cubicBezTo>
                  <a:cubicBezTo>
                    <a:pt x="9" y="7"/>
                    <a:pt x="8" y="6"/>
                    <a:pt x="8" y="5"/>
                  </a:cubicBezTo>
                  <a:cubicBezTo>
                    <a:pt x="5" y="2"/>
                    <a:pt x="0" y="5"/>
                    <a:pt x="2" y="8"/>
                  </a:cubicBezTo>
                  <a:cubicBezTo>
                    <a:pt x="4" y="11"/>
                    <a:pt x="7" y="15"/>
                    <a:pt x="11" y="14"/>
                  </a:cubicBezTo>
                  <a:cubicBezTo>
                    <a:pt x="14" y="12"/>
                    <a:pt x="15" y="8"/>
                    <a:pt x="16" y="5"/>
                  </a:cubicBezTo>
                  <a:cubicBezTo>
                    <a:pt x="17" y="1"/>
                    <a:pt x="11" y="0"/>
                    <a:pt x="1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2"/>
            <p:cNvSpPr>
              <a:spLocks/>
            </p:cNvSpPr>
            <p:nvPr/>
          </p:nvSpPr>
          <p:spPr bwMode="auto">
            <a:xfrm>
              <a:off x="8142288" y="3232151"/>
              <a:ext cx="69850" cy="66675"/>
            </a:xfrm>
            <a:custGeom>
              <a:avLst/>
              <a:gdLst>
                <a:gd name="T0" fmla="*/ 15 w 23"/>
                <a:gd name="T1" fmla="*/ 8 h 22"/>
                <a:gd name="T2" fmla="*/ 15 w 23"/>
                <a:gd name="T3" fmla="*/ 11 h 22"/>
                <a:gd name="T4" fmla="*/ 17 w 23"/>
                <a:gd name="T5" fmla="*/ 17 h 22"/>
                <a:gd name="T6" fmla="*/ 20 w 23"/>
                <a:gd name="T7" fmla="*/ 11 h 22"/>
                <a:gd name="T8" fmla="*/ 11 w 23"/>
                <a:gd name="T9" fmla="*/ 13 h 22"/>
                <a:gd name="T10" fmla="*/ 16 w 23"/>
                <a:gd name="T11" fmla="*/ 10 h 22"/>
                <a:gd name="T12" fmla="*/ 15 w 23"/>
                <a:gd name="T13" fmla="*/ 13 h 22"/>
                <a:gd name="T14" fmla="*/ 10 w 23"/>
                <a:gd name="T15" fmla="*/ 12 h 22"/>
                <a:gd name="T16" fmla="*/ 11 w 23"/>
                <a:gd name="T17" fmla="*/ 15 h 22"/>
                <a:gd name="T18" fmla="*/ 16 w 23"/>
                <a:gd name="T19" fmla="*/ 19 h 22"/>
                <a:gd name="T20" fmla="*/ 18 w 23"/>
                <a:gd name="T21" fmla="*/ 16 h 22"/>
                <a:gd name="T22" fmla="*/ 13 w 23"/>
                <a:gd name="T23" fmla="*/ 15 h 22"/>
                <a:gd name="T24" fmla="*/ 18 w 23"/>
                <a:gd name="T25" fmla="*/ 18 h 22"/>
                <a:gd name="T26" fmla="*/ 16 w 23"/>
                <a:gd name="T27" fmla="*/ 8 h 22"/>
                <a:gd name="T28" fmla="*/ 20 w 23"/>
                <a:gd name="T29" fmla="*/ 12 h 22"/>
                <a:gd name="T30" fmla="*/ 10 w 23"/>
                <a:gd name="T31" fmla="*/ 10 h 22"/>
                <a:gd name="T32" fmla="*/ 14 w 23"/>
                <a:gd name="T33" fmla="*/ 17 h 22"/>
                <a:gd name="T34" fmla="*/ 22 w 23"/>
                <a:gd name="T35" fmla="*/ 14 h 22"/>
                <a:gd name="T36" fmla="*/ 7 w 23"/>
                <a:gd name="T37" fmla="*/ 4 h 22"/>
                <a:gd name="T38" fmla="*/ 7 w 23"/>
                <a:gd name="T39" fmla="*/ 12 h 22"/>
                <a:gd name="T40" fmla="*/ 20 w 23"/>
                <a:gd name="T41" fmla="*/ 12 h 22"/>
                <a:gd name="T42" fmla="*/ 15 w 23"/>
                <a:gd name="T43" fmla="*/ 9 h 22"/>
                <a:gd name="T44" fmla="*/ 14 w 23"/>
                <a:gd name="T45" fmla="*/ 14 h 22"/>
                <a:gd name="T46" fmla="*/ 17 w 23"/>
                <a:gd name="T47" fmla="*/ 13 h 22"/>
                <a:gd name="T48" fmla="*/ 15 w 23"/>
                <a:gd name="T49" fmla="*/ 12 h 22"/>
                <a:gd name="T50" fmla="*/ 15 w 23"/>
                <a:gd name="T51" fmla="*/ 9 h 22"/>
                <a:gd name="T52" fmla="*/ 18 w 23"/>
                <a:gd name="T53" fmla="*/ 14 h 22"/>
                <a:gd name="T54" fmla="*/ 16 w 23"/>
                <a:gd name="T55" fmla="*/ 13 h 22"/>
                <a:gd name="T56" fmla="*/ 14 w 23"/>
                <a:gd name="T57" fmla="*/ 11 h 22"/>
                <a:gd name="T58" fmla="*/ 13 w 23"/>
                <a:gd name="T59" fmla="*/ 15 h 22"/>
                <a:gd name="T60" fmla="*/ 18 w 23"/>
                <a:gd name="T61" fmla="*/ 18 h 22"/>
                <a:gd name="T62" fmla="*/ 12 w 23"/>
                <a:gd name="T63" fmla="*/ 17 h 22"/>
                <a:gd name="T64" fmla="*/ 15 w 23"/>
                <a:gd name="T65" fmla="*/ 13 h 22"/>
                <a:gd name="T66" fmla="*/ 18 w 23"/>
                <a:gd name="T67" fmla="*/ 14 h 22"/>
                <a:gd name="T68" fmla="*/ 16 w 23"/>
                <a:gd name="T69" fmla="*/ 9 h 22"/>
                <a:gd name="T70" fmla="*/ 11 w 23"/>
                <a:gd name="T71" fmla="*/ 8 h 22"/>
                <a:gd name="T72" fmla="*/ 10 w 23"/>
                <a:gd name="T73" fmla="*/ 12 h 22"/>
                <a:gd name="T74" fmla="*/ 15 w 23"/>
                <a:gd name="T75" fmla="*/ 8 h 22"/>
                <a:gd name="T76" fmla="*/ 17 w 23"/>
                <a:gd name="T77" fmla="*/ 16 h 22"/>
                <a:gd name="T78" fmla="*/ 13 w 23"/>
                <a:gd name="T79" fmla="*/ 12 h 22"/>
                <a:gd name="T80" fmla="*/ 17 w 23"/>
                <a:gd name="T81" fmla="*/ 10 h 22"/>
                <a:gd name="T82" fmla="*/ 14 w 23"/>
                <a:gd name="T83" fmla="*/ 13 h 22"/>
                <a:gd name="T84" fmla="*/ 15 w 23"/>
                <a:gd name="T8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22">
                  <a:moveTo>
                    <a:pt x="18" y="17"/>
                  </a:moveTo>
                  <a:cubicBezTo>
                    <a:pt x="23" y="14"/>
                    <a:pt x="19" y="8"/>
                    <a:pt x="15" y="8"/>
                  </a:cubicBezTo>
                  <a:cubicBezTo>
                    <a:pt x="12" y="9"/>
                    <a:pt x="11" y="11"/>
                    <a:pt x="12" y="13"/>
                  </a:cubicBezTo>
                  <a:cubicBezTo>
                    <a:pt x="13" y="15"/>
                    <a:pt x="14" y="14"/>
                    <a:pt x="15" y="11"/>
                  </a:cubicBezTo>
                  <a:cubicBezTo>
                    <a:pt x="16" y="12"/>
                    <a:pt x="17" y="14"/>
                    <a:pt x="18" y="15"/>
                  </a:cubicBezTo>
                  <a:cubicBezTo>
                    <a:pt x="16" y="17"/>
                    <a:pt x="16" y="17"/>
                    <a:pt x="17" y="17"/>
                  </a:cubicBezTo>
                  <a:cubicBezTo>
                    <a:pt x="17" y="17"/>
                    <a:pt x="17" y="17"/>
                    <a:pt x="17" y="16"/>
                  </a:cubicBezTo>
                  <a:cubicBezTo>
                    <a:pt x="20" y="18"/>
                    <a:pt x="23" y="13"/>
                    <a:pt x="20" y="11"/>
                  </a:cubicBezTo>
                  <a:cubicBezTo>
                    <a:pt x="18" y="10"/>
                    <a:pt x="16" y="9"/>
                    <a:pt x="15" y="8"/>
                  </a:cubicBezTo>
                  <a:cubicBezTo>
                    <a:pt x="11" y="6"/>
                    <a:pt x="8" y="11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4" y="15"/>
                    <a:pt x="17" y="13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5" y="12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3" y="13"/>
                    <a:pt x="12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1" y="13"/>
                    <a:pt x="11" y="14"/>
                    <a:pt x="11" y="15"/>
                  </a:cubicBezTo>
                  <a:cubicBezTo>
                    <a:pt x="12" y="16"/>
                    <a:pt x="12" y="17"/>
                    <a:pt x="13" y="18"/>
                  </a:cubicBezTo>
                  <a:cubicBezTo>
                    <a:pt x="13" y="19"/>
                    <a:pt x="15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8" y="19"/>
                    <a:pt x="19" y="17"/>
                    <a:pt x="18" y="16"/>
                  </a:cubicBezTo>
                  <a:cubicBezTo>
                    <a:pt x="18" y="16"/>
                    <a:pt x="18" y="16"/>
                    <a:pt x="18" y="15"/>
                  </a:cubicBezTo>
                  <a:cubicBezTo>
                    <a:pt x="18" y="13"/>
                    <a:pt x="14" y="12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6"/>
                    <a:pt x="16" y="17"/>
                    <a:pt x="18" y="18"/>
                  </a:cubicBezTo>
                  <a:cubicBezTo>
                    <a:pt x="19" y="16"/>
                    <a:pt x="20" y="15"/>
                    <a:pt x="21" y="13"/>
                  </a:cubicBezTo>
                  <a:cubicBezTo>
                    <a:pt x="22" y="10"/>
                    <a:pt x="19" y="6"/>
                    <a:pt x="16" y="8"/>
                  </a:cubicBezTo>
                  <a:cubicBezTo>
                    <a:pt x="17" y="10"/>
                    <a:pt x="18" y="11"/>
                    <a:pt x="20" y="13"/>
                  </a:cubicBezTo>
                  <a:cubicBezTo>
                    <a:pt x="20" y="13"/>
                    <a:pt x="20" y="12"/>
                    <a:pt x="20" y="12"/>
                  </a:cubicBezTo>
                  <a:cubicBezTo>
                    <a:pt x="21" y="11"/>
                    <a:pt x="21" y="10"/>
                    <a:pt x="20" y="9"/>
                  </a:cubicBezTo>
                  <a:cubicBezTo>
                    <a:pt x="18" y="6"/>
                    <a:pt x="12" y="7"/>
                    <a:pt x="10" y="10"/>
                  </a:cubicBezTo>
                  <a:cubicBezTo>
                    <a:pt x="9" y="11"/>
                    <a:pt x="10" y="13"/>
                    <a:pt x="10" y="14"/>
                  </a:cubicBezTo>
                  <a:cubicBezTo>
                    <a:pt x="11" y="15"/>
                    <a:pt x="12" y="16"/>
                    <a:pt x="14" y="17"/>
                  </a:cubicBezTo>
                  <a:cubicBezTo>
                    <a:pt x="15" y="18"/>
                    <a:pt x="17" y="18"/>
                    <a:pt x="18" y="18"/>
                  </a:cubicBezTo>
                  <a:cubicBezTo>
                    <a:pt x="21" y="19"/>
                    <a:pt x="23" y="17"/>
                    <a:pt x="22" y="14"/>
                  </a:cubicBezTo>
                  <a:cubicBezTo>
                    <a:pt x="22" y="10"/>
                    <a:pt x="18" y="8"/>
                    <a:pt x="15" y="7"/>
                  </a:cubicBezTo>
                  <a:cubicBezTo>
                    <a:pt x="13" y="7"/>
                    <a:pt x="7" y="7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ubicBezTo>
                    <a:pt x="0" y="9"/>
                    <a:pt x="3" y="11"/>
                    <a:pt x="7" y="12"/>
                  </a:cubicBezTo>
                  <a:cubicBezTo>
                    <a:pt x="10" y="13"/>
                    <a:pt x="16" y="13"/>
                    <a:pt x="16" y="16"/>
                  </a:cubicBezTo>
                  <a:cubicBezTo>
                    <a:pt x="18" y="15"/>
                    <a:pt x="19" y="13"/>
                    <a:pt x="20" y="12"/>
                  </a:cubicBezTo>
                  <a:cubicBezTo>
                    <a:pt x="19" y="12"/>
                    <a:pt x="18" y="12"/>
                    <a:pt x="16" y="11"/>
                  </a:cubicBezTo>
                  <a:cubicBezTo>
                    <a:pt x="17" y="11"/>
                    <a:pt x="15" y="10"/>
                    <a:pt x="15" y="9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4" y="14"/>
                    <a:pt x="13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6" y="14"/>
                    <a:pt x="17" y="14"/>
                    <a:pt x="17" y="13"/>
                  </a:cubicBezTo>
                  <a:cubicBezTo>
                    <a:pt x="16" y="13"/>
                    <a:pt x="15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0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2" y="11"/>
                    <a:pt x="16" y="15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6" y="13"/>
                    <a:pt x="15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5" y="10"/>
                    <a:pt x="15" y="11"/>
                    <a:pt x="14" y="11"/>
                  </a:cubicBezTo>
                  <a:cubicBezTo>
                    <a:pt x="14" y="12"/>
                    <a:pt x="14" y="12"/>
                    <a:pt x="14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1" y="19"/>
                    <a:pt x="16" y="22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8"/>
                    <a:pt x="14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6"/>
                    <a:pt x="14" y="15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4"/>
                    <a:pt x="17" y="14"/>
                    <a:pt x="18" y="15"/>
                  </a:cubicBezTo>
                  <a:cubicBezTo>
                    <a:pt x="18" y="15"/>
                    <a:pt x="18" y="15"/>
                    <a:pt x="18" y="14"/>
                  </a:cubicBezTo>
                  <a:cubicBezTo>
                    <a:pt x="18" y="14"/>
                    <a:pt x="17" y="13"/>
                    <a:pt x="17" y="12"/>
                  </a:cubicBezTo>
                  <a:cubicBezTo>
                    <a:pt x="17" y="11"/>
                    <a:pt x="16" y="10"/>
                    <a:pt x="16" y="9"/>
                  </a:cubicBezTo>
                  <a:cubicBezTo>
                    <a:pt x="15" y="7"/>
                    <a:pt x="13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10"/>
                    <a:pt x="10" y="11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12" y="10"/>
                    <a:pt x="13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10"/>
                    <a:pt x="12" y="12"/>
                    <a:pt x="11" y="13"/>
                  </a:cubicBezTo>
                  <a:cubicBezTo>
                    <a:pt x="13" y="14"/>
                    <a:pt x="15" y="15"/>
                    <a:pt x="17" y="16"/>
                  </a:cubicBezTo>
                  <a:cubicBezTo>
                    <a:pt x="18" y="14"/>
                    <a:pt x="19" y="13"/>
                    <a:pt x="20" y="11"/>
                  </a:cubicBezTo>
                  <a:cubicBezTo>
                    <a:pt x="18" y="10"/>
                    <a:pt x="14" y="10"/>
                    <a:pt x="13" y="12"/>
                  </a:cubicBezTo>
                  <a:cubicBezTo>
                    <a:pt x="11" y="14"/>
                    <a:pt x="13" y="17"/>
                    <a:pt x="15" y="17"/>
                  </a:cubicBezTo>
                  <a:cubicBezTo>
                    <a:pt x="19" y="17"/>
                    <a:pt x="19" y="12"/>
                    <a:pt x="17" y="10"/>
                  </a:cubicBezTo>
                  <a:cubicBezTo>
                    <a:pt x="17" y="12"/>
                    <a:pt x="16" y="13"/>
                    <a:pt x="15" y="15"/>
                  </a:cubicBezTo>
                  <a:cubicBezTo>
                    <a:pt x="15" y="14"/>
                    <a:pt x="14" y="13"/>
                    <a:pt x="14" y="13"/>
                  </a:cubicBezTo>
                  <a:cubicBezTo>
                    <a:pt x="15" y="12"/>
                    <a:pt x="15" y="12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3"/>
                    <a:pt x="15" y="19"/>
                    <a:pt x="1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3"/>
            <p:cNvSpPr>
              <a:spLocks/>
            </p:cNvSpPr>
            <p:nvPr/>
          </p:nvSpPr>
          <p:spPr bwMode="auto">
            <a:xfrm>
              <a:off x="8167688" y="3241676"/>
              <a:ext cx="53975" cy="57150"/>
            </a:xfrm>
            <a:custGeom>
              <a:avLst/>
              <a:gdLst>
                <a:gd name="T0" fmla="*/ 13 w 18"/>
                <a:gd name="T1" fmla="*/ 13 h 19"/>
                <a:gd name="T2" fmla="*/ 12 w 18"/>
                <a:gd name="T3" fmla="*/ 3 h 19"/>
                <a:gd name="T4" fmla="*/ 2 w 18"/>
                <a:gd name="T5" fmla="*/ 4 h 19"/>
                <a:gd name="T6" fmla="*/ 3 w 18"/>
                <a:gd name="T7" fmla="*/ 16 h 19"/>
                <a:gd name="T8" fmla="*/ 15 w 18"/>
                <a:gd name="T9" fmla="*/ 16 h 19"/>
                <a:gd name="T10" fmla="*/ 11 w 18"/>
                <a:gd name="T11" fmla="*/ 10 h 19"/>
                <a:gd name="T12" fmla="*/ 7 w 18"/>
                <a:gd name="T13" fmla="*/ 11 h 19"/>
                <a:gd name="T14" fmla="*/ 7 w 18"/>
                <a:gd name="T15" fmla="*/ 11 h 19"/>
                <a:gd name="T16" fmla="*/ 8 w 18"/>
                <a:gd name="T17" fmla="*/ 8 h 19"/>
                <a:gd name="T18" fmla="*/ 8 w 18"/>
                <a:gd name="T19" fmla="*/ 7 h 19"/>
                <a:gd name="T20" fmla="*/ 8 w 18"/>
                <a:gd name="T21" fmla="*/ 7 h 19"/>
                <a:gd name="T22" fmla="*/ 9 w 18"/>
                <a:gd name="T23" fmla="*/ 8 h 19"/>
                <a:gd name="T24" fmla="*/ 8 w 18"/>
                <a:gd name="T25" fmla="*/ 10 h 19"/>
                <a:gd name="T26" fmla="*/ 13 w 18"/>
                <a:gd name="T27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9">
                  <a:moveTo>
                    <a:pt x="13" y="13"/>
                  </a:moveTo>
                  <a:cubicBezTo>
                    <a:pt x="15" y="10"/>
                    <a:pt x="16" y="5"/>
                    <a:pt x="12" y="3"/>
                  </a:cubicBezTo>
                  <a:cubicBezTo>
                    <a:pt x="9" y="0"/>
                    <a:pt x="5" y="0"/>
                    <a:pt x="2" y="4"/>
                  </a:cubicBezTo>
                  <a:cubicBezTo>
                    <a:pt x="0" y="8"/>
                    <a:pt x="0" y="13"/>
                    <a:pt x="3" y="16"/>
                  </a:cubicBezTo>
                  <a:cubicBezTo>
                    <a:pt x="6" y="19"/>
                    <a:pt x="11" y="18"/>
                    <a:pt x="15" y="16"/>
                  </a:cubicBezTo>
                  <a:cubicBezTo>
                    <a:pt x="18" y="14"/>
                    <a:pt x="15" y="8"/>
                    <a:pt x="11" y="10"/>
                  </a:cubicBezTo>
                  <a:cubicBezTo>
                    <a:pt x="10" y="11"/>
                    <a:pt x="8" y="12"/>
                    <a:pt x="7" y="11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5" y="13"/>
                    <a:pt x="11" y="17"/>
                    <a:pt x="1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4"/>
            <p:cNvSpPr>
              <a:spLocks/>
            </p:cNvSpPr>
            <p:nvPr/>
          </p:nvSpPr>
          <p:spPr bwMode="auto">
            <a:xfrm>
              <a:off x="8234363" y="3538538"/>
              <a:ext cx="230188" cy="201613"/>
            </a:xfrm>
            <a:custGeom>
              <a:avLst/>
              <a:gdLst>
                <a:gd name="T0" fmla="*/ 41 w 76"/>
                <a:gd name="T1" fmla="*/ 0 h 66"/>
                <a:gd name="T2" fmla="*/ 30 w 76"/>
                <a:gd name="T3" fmla="*/ 35 h 66"/>
                <a:gd name="T4" fmla="*/ 0 w 76"/>
                <a:gd name="T5" fmla="*/ 66 h 66"/>
                <a:gd name="T6" fmla="*/ 37 w 76"/>
                <a:gd name="T7" fmla="*/ 60 h 66"/>
                <a:gd name="T8" fmla="*/ 76 w 76"/>
                <a:gd name="T9" fmla="*/ 53 h 66"/>
                <a:gd name="T10" fmla="*/ 48 w 76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6">
                  <a:moveTo>
                    <a:pt x="41" y="0"/>
                  </a:moveTo>
                  <a:cubicBezTo>
                    <a:pt x="38" y="10"/>
                    <a:pt x="35" y="30"/>
                    <a:pt x="30" y="35"/>
                  </a:cubicBezTo>
                  <a:cubicBezTo>
                    <a:pt x="21" y="46"/>
                    <a:pt x="7" y="52"/>
                    <a:pt x="0" y="66"/>
                  </a:cubicBezTo>
                  <a:cubicBezTo>
                    <a:pt x="18" y="62"/>
                    <a:pt x="19" y="65"/>
                    <a:pt x="37" y="60"/>
                  </a:cubicBezTo>
                  <a:cubicBezTo>
                    <a:pt x="57" y="54"/>
                    <a:pt x="57" y="62"/>
                    <a:pt x="76" y="53"/>
                  </a:cubicBezTo>
                  <a:cubicBezTo>
                    <a:pt x="50" y="42"/>
                    <a:pt x="38" y="30"/>
                    <a:pt x="4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5"/>
            <p:cNvSpPr>
              <a:spLocks/>
            </p:cNvSpPr>
            <p:nvPr/>
          </p:nvSpPr>
          <p:spPr bwMode="auto">
            <a:xfrm>
              <a:off x="8221663" y="3524251"/>
              <a:ext cx="252413" cy="227013"/>
            </a:xfrm>
            <a:custGeom>
              <a:avLst/>
              <a:gdLst>
                <a:gd name="T0" fmla="*/ 42 w 83"/>
                <a:gd name="T1" fmla="*/ 4 h 75"/>
                <a:gd name="T2" fmla="*/ 29 w 83"/>
                <a:gd name="T3" fmla="*/ 41 h 75"/>
                <a:gd name="T4" fmla="*/ 1 w 83"/>
                <a:gd name="T5" fmla="*/ 70 h 75"/>
                <a:gd name="T6" fmla="*/ 5 w 83"/>
                <a:gd name="T7" fmla="*/ 74 h 75"/>
                <a:gd name="T8" fmla="*/ 47 w 83"/>
                <a:gd name="T9" fmla="*/ 67 h 75"/>
                <a:gd name="T10" fmla="*/ 81 w 83"/>
                <a:gd name="T11" fmla="*/ 61 h 75"/>
                <a:gd name="T12" fmla="*/ 81 w 83"/>
                <a:gd name="T13" fmla="*/ 55 h 75"/>
                <a:gd name="T14" fmla="*/ 55 w 83"/>
                <a:gd name="T15" fmla="*/ 6 h 75"/>
                <a:gd name="T16" fmla="*/ 49 w 83"/>
                <a:gd name="T17" fmla="*/ 4 h 75"/>
                <a:gd name="T18" fmla="*/ 78 w 83"/>
                <a:gd name="T19" fmla="*/ 61 h 75"/>
                <a:gd name="T20" fmla="*/ 78 w 83"/>
                <a:gd name="T21" fmla="*/ 55 h 75"/>
                <a:gd name="T22" fmla="*/ 40 w 83"/>
                <a:gd name="T23" fmla="*/ 62 h 75"/>
                <a:gd name="T24" fmla="*/ 3 w 83"/>
                <a:gd name="T25" fmla="*/ 68 h 75"/>
                <a:gd name="T26" fmla="*/ 7 w 83"/>
                <a:gd name="T27" fmla="*/ 73 h 75"/>
                <a:gd name="T28" fmla="*/ 38 w 83"/>
                <a:gd name="T29" fmla="*/ 40 h 75"/>
                <a:gd name="T30" fmla="*/ 48 w 83"/>
                <a:gd name="T31" fmla="*/ 6 h 75"/>
                <a:gd name="T32" fmla="*/ 42 w 83"/>
                <a:gd name="T33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75">
                  <a:moveTo>
                    <a:pt x="42" y="4"/>
                  </a:moveTo>
                  <a:cubicBezTo>
                    <a:pt x="38" y="16"/>
                    <a:pt x="38" y="32"/>
                    <a:pt x="29" y="41"/>
                  </a:cubicBezTo>
                  <a:cubicBezTo>
                    <a:pt x="20" y="51"/>
                    <a:pt x="8" y="57"/>
                    <a:pt x="1" y="70"/>
                  </a:cubicBezTo>
                  <a:cubicBezTo>
                    <a:pt x="0" y="72"/>
                    <a:pt x="2" y="75"/>
                    <a:pt x="5" y="74"/>
                  </a:cubicBezTo>
                  <a:cubicBezTo>
                    <a:pt x="19" y="71"/>
                    <a:pt x="33" y="70"/>
                    <a:pt x="47" y="67"/>
                  </a:cubicBezTo>
                  <a:cubicBezTo>
                    <a:pt x="59" y="64"/>
                    <a:pt x="69" y="66"/>
                    <a:pt x="81" y="61"/>
                  </a:cubicBezTo>
                  <a:cubicBezTo>
                    <a:pt x="83" y="60"/>
                    <a:pt x="83" y="56"/>
                    <a:pt x="81" y="55"/>
                  </a:cubicBezTo>
                  <a:cubicBezTo>
                    <a:pt x="58" y="45"/>
                    <a:pt x="47" y="32"/>
                    <a:pt x="55" y="6"/>
                  </a:cubicBezTo>
                  <a:cubicBezTo>
                    <a:pt x="56" y="2"/>
                    <a:pt x="50" y="0"/>
                    <a:pt x="49" y="4"/>
                  </a:cubicBezTo>
                  <a:cubicBezTo>
                    <a:pt x="40" y="33"/>
                    <a:pt x="52" y="49"/>
                    <a:pt x="78" y="61"/>
                  </a:cubicBezTo>
                  <a:cubicBezTo>
                    <a:pt x="78" y="59"/>
                    <a:pt x="78" y="57"/>
                    <a:pt x="78" y="55"/>
                  </a:cubicBezTo>
                  <a:cubicBezTo>
                    <a:pt x="66" y="61"/>
                    <a:pt x="53" y="59"/>
                    <a:pt x="40" y="62"/>
                  </a:cubicBezTo>
                  <a:cubicBezTo>
                    <a:pt x="28" y="65"/>
                    <a:pt x="16" y="66"/>
                    <a:pt x="3" y="68"/>
                  </a:cubicBezTo>
                  <a:cubicBezTo>
                    <a:pt x="4" y="70"/>
                    <a:pt x="6" y="71"/>
                    <a:pt x="7" y="73"/>
                  </a:cubicBezTo>
                  <a:cubicBezTo>
                    <a:pt x="15" y="59"/>
                    <a:pt x="29" y="53"/>
                    <a:pt x="38" y="40"/>
                  </a:cubicBezTo>
                  <a:cubicBezTo>
                    <a:pt x="44" y="31"/>
                    <a:pt x="45" y="16"/>
                    <a:pt x="48" y="6"/>
                  </a:cubicBezTo>
                  <a:cubicBezTo>
                    <a:pt x="49" y="2"/>
                    <a:pt x="43" y="0"/>
                    <a:pt x="4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6"/>
            <p:cNvSpPr>
              <a:spLocks/>
            </p:cNvSpPr>
            <p:nvPr/>
          </p:nvSpPr>
          <p:spPr bwMode="auto">
            <a:xfrm>
              <a:off x="7561263" y="3417888"/>
              <a:ext cx="425450" cy="765175"/>
            </a:xfrm>
            <a:custGeom>
              <a:avLst/>
              <a:gdLst>
                <a:gd name="T0" fmla="*/ 86 w 140"/>
                <a:gd name="T1" fmla="*/ 4 h 252"/>
                <a:gd name="T2" fmla="*/ 129 w 140"/>
                <a:gd name="T3" fmla="*/ 101 h 252"/>
                <a:gd name="T4" fmla="*/ 125 w 140"/>
                <a:gd name="T5" fmla="*/ 252 h 252"/>
                <a:gd name="T6" fmla="*/ 0 w 140"/>
                <a:gd name="T7" fmla="*/ 238 h 252"/>
                <a:gd name="T8" fmla="*/ 29 w 140"/>
                <a:gd name="T9" fmla="*/ 100 h 252"/>
                <a:gd name="T10" fmla="*/ 35 w 140"/>
                <a:gd name="T11" fmla="*/ 33 h 252"/>
                <a:gd name="T12" fmla="*/ 60 w 140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252">
                  <a:moveTo>
                    <a:pt x="86" y="4"/>
                  </a:moveTo>
                  <a:cubicBezTo>
                    <a:pt x="116" y="6"/>
                    <a:pt x="126" y="55"/>
                    <a:pt x="129" y="101"/>
                  </a:cubicBezTo>
                  <a:cubicBezTo>
                    <a:pt x="132" y="152"/>
                    <a:pt x="140" y="201"/>
                    <a:pt x="125" y="252"/>
                  </a:cubicBezTo>
                  <a:cubicBezTo>
                    <a:pt x="93" y="237"/>
                    <a:pt x="36" y="243"/>
                    <a:pt x="0" y="238"/>
                  </a:cubicBezTo>
                  <a:cubicBezTo>
                    <a:pt x="27" y="201"/>
                    <a:pt x="34" y="144"/>
                    <a:pt x="29" y="100"/>
                  </a:cubicBezTo>
                  <a:cubicBezTo>
                    <a:pt x="27" y="79"/>
                    <a:pt x="29" y="53"/>
                    <a:pt x="35" y="33"/>
                  </a:cubicBezTo>
                  <a:cubicBezTo>
                    <a:pt x="39" y="21"/>
                    <a:pt x="43" y="5"/>
                    <a:pt x="6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7"/>
            <p:cNvSpPr>
              <a:spLocks/>
            </p:cNvSpPr>
            <p:nvPr/>
          </p:nvSpPr>
          <p:spPr bwMode="auto">
            <a:xfrm>
              <a:off x="7548563" y="3402013"/>
              <a:ext cx="447675" cy="790575"/>
            </a:xfrm>
            <a:custGeom>
              <a:avLst/>
              <a:gdLst>
                <a:gd name="T0" fmla="*/ 90 w 147"/>
                <a:gd name="T1" fmla="*/ 12 h 260"/>
                <a:gd name="T2" fmla="*/ 127 w 147"/>
                <a:gd name="T3" fmla="*/ 75 h 260"/>
                <a:gd name="T4" fmla="*/ 134 w 147"/>
                <a:gd name="T5" fmla="*/ 164 h 260"/>
                <a:gd name="T6" fmla="*/ 126 w 147"/>
                <a:gd name="T7" fmla="*/ 252 h 260"/>
                <a:gd name="T8" fmla="*/ 65 w 147"/>
                <a:gd name="T9" fmla="*/ 243 h 260"/>
                <a:gd name="T10" fmla="*/ 30 w 147"/>
                <a:gd name="T11" fmla="*/ 242 h 260"/>
                <a:gd name="T12" fmla="*/ 14 w 147"/>
                <a:gd name="T13" fmla="*/ 241 h 260"/>
                <a:gd name="T14" fmla="*/ 16 w 147"/>
                <a:gd name="T15" fmla="*/ 230 h 260"/>
                <a:gd name="T16" fmla="*/ 36 w 147"/>
                <a:gd name="T17" fmla="*/ 165 h 260"/>
                <a:gd name="T18" fmla="*/ 35 w 147"/>
                <a:gd name="T19" fmla="*/ 94 h 260"/>
                <a:gd name="T20" fmla="*/ 65 w 147"/>
                <a:gd name="T21" fmla="*/ 8 h 260"/>
                <a:gd name="T22" fmla="*/ 63 w 147"/>
                <a:gd name="T23" fmla="*/ 2 h 260"/>
                <a:gd name="T24" fmla="*/ 29 w 147"/>
                <a:gd name="T25" fmla="*/ 94 h 260"/>
                <a:gd name="T26" fmla="*/ 29 w 147"/>
                <a:gd name="T27" fmla="*/ 170 h 260"/>
                <a:gd name="T28" fmla="*/ 1 w 147"/>
                <a:gd name="T29" fmla="*/ 241 h 260"/>
                <a:gd name="T30" fmla="*/ 3 w 147"/>
                <a:gd name="T31" fmla="*/ 246 h 260"/>
                <a:gd name="T32" fmla="*/ 128 w 147"/>
                <a:gd name="T33" fmla="*/ 259 h 260"/>
                <a:gd name="T34" fmla="*/ 132 w 147"/>
                <a:gd name="T35" fmla="*/ 258 h 260"/>
                <a:gd name="T36" fmla="*/ 135 w 147"/>
                <a:gd name="T37" fmla="*/ 87 h 260"/>
                <a:gd name="T38" fmla="*/ 90 w 147"/>
                <a:gd name="T39" fmla="*/ 6 h 260"/>
                <a:gd name="T40" fmla="*/ 90 w 147"/>
                <a:gd name="T41" fmla="*/ 1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7" h="260">
                  <a:moveTo>
                    <a:pt x="90" y="12"/>
                  </a:moveTo>
                  <a:cubicBezTo>
                    <a:pt x="118" y="16"/>
                    <a:pt x="123" y="53"/>
                    <a:pt x="127" y="75"/>
                  </a:cubicBezTo>
                  <a:cubicBezTo>
                    <a:pt x="132" y="104"/>
                    <a:pt x="132" y="134"/>
                    <a:pt x="134" y="164"/>
                  </a:cubicBezTo>
                  <a:cubicBezTo>
                    <a:pt x="135" y="172"/>
                    <a:pt x="131" y="254"/>
                    <a:pt x="126" y="252"/>
                  </a:cubicBezTo>
                  <a:cubicBezTo>
                    <a:pt x="108" y="244"/>
                    <a:pt x="85" y="244"/>
                    <a:pt x="65" y="243"/>
                  </a:cubicBezTo>
                  <a:cubicBezTo>
                    <a:pt x="54" y="242"/>
                    <a:pt x="42" y="242"/>
                    <a:pt x="30" y="242"/>
                  </a:cubicBezTo>
                  <a:cubicBezTo>
                    <a:pt x="25" y="242"/>
                    <a:pt x="19" y="241"/>
                    <a:pt x="14" y="241"/>
                  </a:cubicBezTo>
                  <a:cubicBezTo>
                    <a:pt x="6" y="240"/>
                    <a:pt x="14" y="233"/>
                    <a:pt x="16" y="230"/>
                  </a:cubicBezTo>
                  <a:cubicBezTo>
                    <a:pt x="27" y="210"/>
                    <a:pt x="33" y="187"/>
                    <a:pt x="36" y="165"/>
                  </a:cubicBezTo>
                  <a:cubicBezTo>
                    <a:pt x="39" y="141"/>
                    <a:pt x="37" y="118"/>
                    <a:pt x="35" y="94"/>
                  </a:cubicBezTo>
                  <a:cubicBezTo>
                    <a:pt x="34" y="69"/>
                    <a:pt x="38" y="19"/>
                    <a:pt x="65" y="8"/>
                  </a:cubicBezTo>
                  <a:cubicBezTo>
                    <a:pt x="69" y="6"/>
                    <a:pt x="67" y="0"/>
                    <a:pt x="63" y="2"/>
                  </a:cubicBezTo>
                  <a:cubicBezTo>
                    <a:pt x="31" y="14"/>
                    <a:pt x="29" y="64"/>
                    <a:pt x="29" y="94"/>
                  </a:cubicBezTo>
                  <a:cubicBezTo>
                    <a:pt x="30" y="120"/>
                    <a:pt x="33" y="144"/>
                    <a:pt x="29" y="170"/>
                  </a:cubicBezTo>
                  <a:cubicBezTo>
                    <a:pt x="25" y="195"/>
                    <a:pt x="16" y="220"/>
                    <a:pt x="1" y="241"/>
                  </a:cubicBezTo>
                  <a:cubicBezTo>
                    <a:pt x="0" y="242"/>
                    <a:pt x="1" y="245"/>
                    <a:pt x="3" y="246"/>
                  </a:cubicBezTo>
                  <a:cubicBezTo>
                    <a:pt x="44" y="251"/>
                    <a:pt x="89" y="243"/>
                    <a:pt x="128" y="259"/>
                  </a:cubicBezTo>
                  <a:cubicBezTo>
                    <a:pt x="129" y="260"/>
                    <a:pt x="132" y="260"/>
                    <a:pt x="132" y="258"/>
                  </a:cubicBezTo>
                  <a:cubicBezTo>
                    <a:pt x="147" y="203"/>
                    <a:pt x="141" y="143"/>
                    <a:pt x="135" y="87"/>
                  </a:cubicBezTo>
                  <a:cubicBezTo>
                    <a:pt x="132" y="59"/>
                    <a:pt x="125" y="10"/>
                    <a:pt x="90" y="6"/>
                  </a:cubicBezTo>
                  <a:cubicBezTo>
                    <a:pt x="86" y="5"/>
                    <a:pt x="86" y="11"/>
                    <a:pt x="90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8"/>
            <p:cNvSpPr>
              <a:spLocks/>
            </p:cNvSpPr>
            <p:nvPr/>
          </p:nvSpPr>
          <p:spPr bwMode="auto">
            <a:xfrm>
              <a:off x="7515225" y="2813051"/>
              <a:ext cx="703263" cy="661988"/>
            </a:xfrm>
            <a:custGeom>
              <a:avLst/>
              <a:gdLst>
                <a:gd name="T0" fmla="*/ 129 w 231"/>
                <a:gd name="T1" fmla="*/ 6 h 218"/>
                <a:gd name="T2" fmla="*/ 160 w 231"/>
                <a:gd name="T3" fmla="*/ 172 h 218"/>
                <a:gd name="T4" fmla="*/ 92 w 231"/>
                <a:gd name="T5" fmla="*/ 7 h 218"/>
                <a:gd name="T6" fmla="*/ 129 w 231"/>
                <a:gd name="T7" fmla="*/ 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218">
                  <a:moveTo>
                    <a:pt x="129" y="6"/>
                  </a:moveTo>
                  <a:cubicBezTo>
                    <a:pt x="200" y="12"/>
                    <a:pt x="231" y="144"/>
                    <a:pt x="160" y="172"/>
                  </a:cubicBezTo>
                  <a:cubicBezTo>
                    <a:pt x="43" y="218"/>
                    <a:pt x="0" y="35"/>
                    <a:pt x="92" y="7"/>
                  </a:cubicBezTo>
                  <a:cubicBezTo>
                    <a:pt x="104" y="3"/>
                    <a:pt x="116" y="0"/>
                    <a:pt x="129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9"/>
            <p:cNvSpPr>
              <a:spLocks/>
            </p:cNvSpPr>
            <p:nvPr/>
          </p:nvSpPr>
          <p:spPr bwMode="auto">
            <a:xfrm>
              <a:off x="7551738" y="2773363"/>
              <a:ext cx="593725" cy="628650"/>
            </a:xfrm>
            <a:custGeom>
              <a:avLst/>
              <a:gdLst>
                <a:gd name="T0" fmla="*/ 117 w 195"/>
                <a:gd name="T1" fmla="*/ 23 h 207"/>
                <a:gd name="T2" fmla="*/ 185 w 195"/>
                <a:gd name="T3" fmla="*/ 123 h 207"/>
                <a:gd name="T4" fmla="*/ 89 w 195"/>
                <a:gd name="T5" fmla="*/ 185 h 207"/>
                <a:gd name="T6" fmla="*/ 34 w 195"/>
                <a:gd name="T7" fmla="*/ 97 h 207"/>
                <a:gd name="T8" fmla="*/ 117 w 195"/>
                <a:gd name="T9" fmla="*/ 19 h 207"/>
                <a:gd name="T10" fmla="*/ 117 w 195"/>
                <a:gd name="T11" fmla="*/ 12 h 207"/>
                <a:gd name="T12" fmla="*/ 94 w 195"/>
                <a:gd name="T13" fmla="*/ 194 h 207"/>
                <a:gd name="T14" fmla="*/ 192 w 195"/>
                <a:gd name="T15" fmla="*/ 123 h 207"/>
                <a:gd name="T16" fmla="*/ 117 w 195"/>
                <a:gd name="T17" fmla="*/ 16 h 207"/>
                <a:gd name="T18" fmla="*/ 117 w 195"/>
                <a:gd name="T19" fmla="*/ 2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207">
                  <a:moveTo>
                    <a:pt x="117" y="23"/>
                  </a:moveTo>
                  <a:cubicBezTo>
                    <a:pt x="164" y="28"/>
                    <a:pt x="187" y="82"/>
                    <a:pt x="185" y="123"/>
                  </a:cubicBezTo>
                  <a:cubicBezTo>
                    <a:pt x="183" y="172"/>
                    <a:pt x="134" y="200"/>
                    <a:pt x="89" y="185"/>
                  </a:cubicBezTo>
                  <a:cubicBezTo>
                    <a:pt x="53" y="174"/>
                    <a:pt x="35" y="133"/>
                    <a:pt x="34" y="97"/>
                  </a:cubicBezTo>
                  <a:cubicBezTo>
                    <a:pt x="32" y="50"/>
                    <a:pt x="68" y="13"/>
                    <a:pt x="117" y="19"/>
                  </a:cubicBezTo>
                  <a:cubicBezTo>
                    <a:pt x="121" y="19"/>
                    <a:pt x="121" y="12"/>
                    <a:pt x="117" y="12"/>
                  </a:cubicBezTo>
                  <a:cubicBezTo>
                    <a:pt x="6" y="0"/>
                    <a:pt x="0" y="169"/>
                    <a:pt x="94" y="194"/>
                  </a:cubicBezTo>
                  <a:cubicBezTo>
                    <a:pt x="143" y="207"/>
                    <a:pt x="188" y="172"/>
                    <a:pt x="192" y="123"/>
                  </a:cubicBezTo>
                  <a:cubicBezTo>
                    <a:pt x="195" y="78"/>
                    <a:pt x="166" y="22"/>
                    <a:pt x="117" y="16"/>
                  </a:cubicBezTo>
                  <a:cubicBezTo>
                    <a:pt x="113" y="16"/>
                    <a:pt x="113" y="22"/>
                    <a:pt x="117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0"/>
            <p:cNvSpPr>
              <a:spLocks/>
            </p:cNvSpPr>
            <p:nvPr/>
          </p:nvSpPr>
          <p:spPr bwMode="auto">
            <a:xfrm>
              <a:off x="8096250" y="3138488"/>
              <a:ext cx="79375" cy="111125"/>
            </a:xfrm>
            <a:custGeom>
              <a:avLst/>
              <a:gdLst>
                <a:gd name="T0" fmla="*/ 14 w 26"/>
                <a:gd name="T1" fmla="*/ 0 h 37"/>
                <a:gd name="T2" fmla="*/ 0 w 26"/>
                <a:gd name="T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37">
                  <a:moveTo>
                    <a:pt x="14" y="0"/>
                  </a:moveTo>
                  <a:cubicBezTo>
                    <a:pt x="26" y="11"/>
                    <a:pt x="19" y="35"/>
                    <a:pt x="0" y="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1"/>
            <p:cNvSpPr>
              <a:spLocks/>
            </p:cNvSpPr>
            <p:nvPr/>
          </p:nvSpPr>
          <p:spPr bwMode="auto">
            <a:xfrm>
              <a:off x="8081963" y="3122613"/>
              <a:ext cx="109538" cy="139700"/>
            </a:xfrm>
            <a:custGeom>
              <a:avLst/>
              <a:gdLst>
                <a:gd name="T0" fmla="*/ 17 w 36"/>
                <a:gd name="T1" fmla="*/ 8 h 46"/>
                <a:gd name="T2" fmla="*/ 4 w 36"/>
                <a:gd name="T3" fmla="*/ 39 h 46"/>
                <a:gd name="T4" fmla="*/ 6 w 36"/>
                <a:gd name="T5" fmla="*/ 45 h 46"/>
                <a:gd name="T6" fmla="*/ 22 w 36"/>
                <a:gd name="T7" fmla="*/ 3 h 46"/>
                <a:gd name="T8" fmla="*/ 17 w 36"/>
                <a:gd name="T9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6">
                  <a:moveTo>
                    <a:pt x="17" y="8"/>
                  </a:moveTo>
                  <a:cubicBezTo>
                    <a:pt x="28" y="19"/>
                    <a:pt x="18" y="37"/>
                    <a:pt x="4" y="39"/>
                  </a:cubicBezTo>
                  <a:cubicBezTo>
                    <a:pt x="0" y="39"/>
                    <a:pt x="2" y="46"/>
                    <a:pt x="6" y="45"/>
                  </a:cubicBezTo>
                  <a:cubicBezTo>
                    <a:pt x="25" y="42"/>
                    <a:pt x="36" y="17"/>
                    <a:pt x="22" y="3"/>
                  </a:cubicBezTo>
                  <a:cubicBezTo>
                    <a:pt x="19" y="0"/>
                    <a:pt x="14" y="4"/>
                    <a:pt x="17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2"/>
            <p:cNvSpPr>
              <a:spLocks/>
            </p:cNvSpPr>
            <p:nvPr/>
          </p:nvSpPr>
          <p:spPr bwMode="auto">
            <a:xfrm>
              <a:off x="7585075" y="3162301"/>
              <a:ext cx="115888" cy="146050"/>
            </a:xfrm>
            <a:custGeom>
              <a:avLst/>
              <a:gdLst>
                <a:gd name="T0" fmla="*/ 21 w 38"/>
                <a:gd name="T1" fmla="*/ 5 h 48"/>
                <a:gd name="T2" fmla="*/ 38 w 38"/>
                <a:gd name="T3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48">
                  <a:moveTo>
                    <a:pt x="21" y="5"/>
                  </a:moveTo>
                  <a:cubicBezTo>
                    <a:pt x="0" y="0"/>
                    <a:pt x="8" y="48"/>
                    <a:pt x="38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3"/>
            <p:cNvSpPr>
              <a:spLocks/>
            </p:cNvSpPr>
            <p:nvPr/>
          </p:nvSpPr>
          <p:spPr bwMode="auto">
            <a:xfrm>
              <a:off x="7597775" y="3159126"/>
              <a:ext cx="115888" cy="139700"/>
            </a:xfrm>
            <a:custGeom>
              <a:avLst/>
              <a:gdLst>
                <a:gd name="T0" fmla="*/ 18 w 38"/>
                <a:gd name="T1" fmla="*/ 3 h 46"/>
                <a:gd name="T2" fmla="*/ 3 w 38"/>
                <a:gd name="T3" fmla="*/ 24 h 46"/>
                <a:gd name="T4" fmla="*/ 34 w 38"/>
                <a:gd name="T5" fmla="*/ 41 h 46"/>
                <a:gd name="T6" fmla="*/ 33 w 38"/>
                <a:gd name="T7" fmla="*/ 34 h 46"/>
                <a:gd name="T8" fmla="*/ 10 w 38"/>
                <a:gd name="T9" fmla="*/ 25 h 46"/>
                <a:gd name="T10" fmla="*/ 16 w 38"/>
                <a:gd name="T11" fmla="*/ 9 h 46"/>
                <a:gd name="T12" fmla="*/ 18 w 38"/>
                <a:gd name="T1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6">
                  <a:moveTo>
                    <a:pt x="18" y="3"/>
                  </a:moveTo>
                  <a:cubicBezTo>
                    <a:pt x="5" y="0"/>
                    <a:pt x="0" y="13"/>
                    <a:pt x="3" y="24"/>
                  </a:cubicBezTo>
                  <a:cubicBezTo>
                    <a:pt x="6" y="39"/>
                    <a:pt x="20" y="46"/>
                    <a:pt x="34" y="41"/>
                  </a:cubicBezTo>
                  <a:cubicBezTo>
                    <a:pt x="38" y="39"/>
                    <a:pt x="37" y="33"/>
                    <a:pt x="33" y="34"/>
                  </a:cubicBezTo>
                  <a:cubicBezTo>
                    <a:pt x="23" y="38"/>
                    <a:pt x="14" y="35"/>
                    <a:pt x="10" y="25"/>
                  </a:cubicBezTo>
                  <a:cubicBezTo>
                    <a:pt x="8" y="19"/>
                    <a:pt x="7" y="7"/>
                    <a:pt x="16" y="9"/>
                  </a:cubicBezTo>
                  <a:cubicBezTo>
                    <a:pt x="21" y="10"/>
                    <a:pt x="22" y="4"/>
                    <a:pt x="1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4"/>
            <p:cNvSpPr>
              <a:spLocks/>
            </p:cNvSpPr>
            <p:nvPr/>
          </p:nvSpPr>
          <p:spPr bwMode="auto">
            <a:xfrm>
              <a:off x="7186613" y="4849813"/>
              <a:ext cx="404813" cy="60325"/>
            </a:xfrm>
            <a:custGeom>
              <a:avLst/>
              <a:gdLst>
                <a:gd name="T0" fmla="*/ 129 w 133"/>
                <a:gd name="T1" fmla="*/ 0 h 20"/>
                <a:gd name="T2" fmla="*/ 4 w 133"/>
                <a:gd name="T3" fmla="*/ 12 h 20"/>
                <a:gd name="T4" fmla="*/ 4 w 133"/>
                <a:gd name="T5" fmla="*/ 18 h 20"/>
                <a:gd name="T6" fmla="*/ 78 w 133"/>
                <a:gd name="T7" fmla="*/ 14 h 20"/>
                <a:gd name="T8" fmla="*/ 118 w 133"/>
                <a:gd name="T9" fmla="*/ 12 h 20"/>
                <a:gd name="T10" fmla="*/ 115 w 133"/>
                <a:gd name="T11" fmla="*/ 7 h 20"/>
                <a:gd name="T12" fmla="*/ 70 w 133"/>
                <a:gd name="T13" fmla="*/ 7 h 20"/>
                <a:gd name="T14" fmla="*/ 4 w 133"/>
                <a:gd name="T15" fmla="*/ 12 h 20"/>
                <a:gd name="T16" fmla="*/ 4 w 133"/>
                <a:gd name="T17" fmla="*/ 18 h 20"/>
                <a:gd name="T18" fmla="*/ 129 w 133"/>
                <a:gd name="T19" fmla="*/ 6 h 20"/>
                <a:gd name="T20" fmla="*/ 129 w 133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20">
                  <a:moveTo>
                    <a:pt x="129" y="0"/>
                  </a:moveTo>
                  <a:cubicBezTo>
                    <a:pt x="87" y="3"/>
                    <a:pt x="46" y="10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29" y="17"/>
                    <a:pt x="53" y="12"/>
                    <a:pt x="78" y="14"/>
                  </a:cubicBezTo>
                  <a:cubicBezTo>
                    <a:pt x="91" y="16"/>
                    <a:pt x="108" y="20"/>
                    <a:pt x="118" y="12"/>
                  </a:cubicBezTo>
                  <a:cubicBezTo>
                    <a:pt x="122" y="10"/>
                    <a:pt x="119" y="4"/>
                    <a:pt x="115" y="7"/>
                  </a:cubicBezTo>
                  <a:cubicBezTo>
                    <a:pt x="104" y="15"/>
                    <a:pt x="83" y="8"/>
                    <a:pt x="70" y="7"/>
                  </a:cubicBezTo>
                  <a:cubicBezTo>
                    <a:pt x="48" y="6"/>
                    <a:pt x="26" y="11"/>
                    <a:pt x="4" y="12"/>
                  </a:cubicBezTo>
                  <a:cubicBezTo>
                    <a:pt x="0" y="12"/>
                    <a:pt x="0" y="19"/>
                    <a:pt x="4" y="18"/>
                  </a:cubicBezTo>
                  <a:cubicBezTo>
                    <a:pt x="46" y="16"/>
                    <a:pt x="87" y="9"/>
                    <a:pt x="129" y="6"/>
                  </a:cubicBezTo>
                  <a:cubicBezTo>
                    <a:pt x="133" y="6"/>
                    <a:pt x="133" y="0"/>
                    <a:pt x="12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95"/>
            <p:cNvSpPr>
              <a:spLocks/>
            </p:cNvSpPr>
            <p:nvPr/>
          </p:nvSpPr>
          <p:spPr bwMode="auto">
            <a:xfrm>
              <a:off x="8234363" y="3678238"/>
              <a:ext cx="763588" cy="763588"/>
            </a:xfrm>
            <a:custGeom>
              <a:avLst/>
              <a:gdLst>
                <a:gd name="T0" fmla="*/ 74 w 251"/>
                <a:gd name="T1" fmla="*/ 5 h 251"/>
                <a:gd name="T2" fmla="*/ 0 w 251"/>
                <a:gd name="T3" fmla="*/ 19 h 251"/>
                <a:gd name="T4" fmla="*/ 14 w 251"/>
                <a:gd name="T5" fmla="*/ 238 h 251"/>
                <a:gd name="T6" fmla="*/ 217 w 251"/>
                <a:gd name="T7" fmla="*/ 121 h 251"/>
                <a:gd name="T8" fmla="*/ 115 w 251"/>
                <a:gd name="T9" fmla="*/ 138 h 251"/>
                <a:gd name="T10" fmla="*/ 79 w 251"/>
                <a:gd name="T11" fmla="*/ 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251">
                  <a:moveTo>
                    <a:pt x="74" y="5"/>
                  </a:moveTo>
                  <a:cubicBezTo>
                    <a:pt x="54" y="0"/>
                    <a:pt x="23" y="16"/>
                    <a:pt x="0" y="19"/>
                  </a:cubicBezTo>
                  <a:cubicBezTo>
                    <a:pt x="15" y="88"/>
                    <a:pt x="58" y="169"/>
                    <a:pt x="14" y="238"/>
                  </a:cubicBezTo>
                  <a:cubicBezTo>
                    <a:pt x="67" y="251"/>
                    <a:pt x="251" y="198"/>
                    <a:pt x="217" y="121"/>
                  </a:cubicBezTo>
                  <a:cubicBezTo>
                    <a:pt x="200" y="176"/>
                    <a:pt x="149" y="164"/>
                    <a:pt x="115" y="138"/>
                  </a:cubicBezTo>
                  <a:cubicBezTo>
                    <a:pt x="73" y="102"/>
                    <a:pt x="64" y="52"/>
                    <a:pt x="79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6"/>
            <p:cNvSpPr>
              <a:spLocks/>
            </p:cNvSpPr>
            <p:nvPr/>
          </p:nvSpPr>
          <p:spPr bwMode="auto">
            <a:xfrm>
              <a:off x="8224838" y="3673476"/>
              <a:ext cx="736600" cy="768350"/>
            </a:xfrm>
            <a:custGeom>
              <a:avLst/>
              <a:gdLst>
                <a:gd name="T0" fmla="*/ 78 w 242"/>
                <a:gd name="T1" fmla="*/ 4 h 253"/>
                <a:gd name="T2" fmla="*/ 2 w 242"/>
                <a:gd name="T3" fmla="*/ 18 h 253"/>
                <a:gd name="T4" fmla="*/ 0 w 242"/>
                <a:gd name="T5" fmla="*/ 22 h 253"/>
                <a:gd name="T6" fmla="*/ 14 w 242"/>
                <a:gd name="T7" fmla="*/ 238 h 253"/>
                <a:gd name="T8" fmla="*/ 16 w 242"/>
                <a:gd name="T9" fmla="*/ 243 h 253"/>
                <a:gd name="T10" fmla="*/ 155 w 242"/>
                <a:gd name="T11" fmla="*/ 217 h 253"/>
                <a:gd name="T12" fmla="*/ 223 w 242"/>
                <a:gd name="T13" fmla="*/ 122 h 253"/>
                <a:gd name="T14" fmla="*/ 217 w 242"/>
                <a:gd name="T15" fmla="*/ 122 h 253"/>
                <a:gd name="T16" fmla="*/ 123 w 242"/>
                <a:gd name="T17" fmla="*/ 140 h 253"/>
                <a:gd name="T18" fmla="*/ 85 w 242"/>
                <a:gd name="T19" fmla="*/ 6 h 253"/>
                <a:gd name="T20" fmla="*/ 79 w 242"/>
                <a:gd name="T21" fmla="*/ 5 h 253"/>
                <a:gd name="T22" fmla="*/ 124 w 242"/>
                <a:gd name="T23" fmla="*/ 148 h 253"/>
                <a:gd name="T24" fmla="*/ 223 w 242"/>
                <a:gd name="T25" fmla="*/ 124 h 253"/>
                <a:gd name="T26" fmla="*/ 217 w 242"/>
                <a:gd name="T27" fmla="*/ 124 h 253"/>
                <a:gd name="T28" fmla="*/ 167 w 242"/>
                <a:gd name="T29" fmla="*/ 204 h 253"/>
                <a:gd name="T30" fmla="*/ 48 w 242"/>
                <a:gd name="T31" fmla="*/ 238 h 253"/>
                <a:gd name="T32" fmla="*/ 26 w 242"/>
                <a:gd name="T33" fmla="*/ 238 h 253"/>
                <a:gd name="T34" fmla="*/ 23 w 242"/>
                <a:gd name="T35" fmla="*/ 235 h 253"/>
                <a:gd name="T36" fmla="*/ 32 w 242"/>
                <a:gd name="T37" fmla="*/ 217 h 253"/>
                <a:gd name="T38" fmla="*/ 36 w 242"/>
                <a:gd name="T39" fmla="*/ 133 h 253"/>
                <a:gd name="T40" fmla="*/ 12 w 242"/>
                <a:gd name="T41" fmla="*/ 44 h 253"/>
                <a:gd name="T42" fmla="*/ 8 w 242"/>
                <a:gd name="T43" fmla="*/ 26 h 253"/>
                <a:gd name="T44" fmla="*/ 25 w 242"/>
                <a:gd name="T45" fmla="*/ 19 h 253"/>
                <a:gd name="T46" fmla="*/ 77 w 242"/>
                <a:gd name="T47" fmla="*/ 10 h 253"/>
                <a:gd name="T48" fmla="*/ 78 w 242"/>
                <a:gd name="T49" fmla="*/ 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2" h="253">
                  <a:moveTo>
                    <a:pt x="78" y="4"/>
                  </a:moveTo>
                  <a:cubicBezTo>
                    <a:pt x="52" y="0"/>
                    <a:pt x="27" y="13"/>
                    <a:pt x="2" y="18"/>
                  </a:cubicBezTo>
                  <a:cubicBezTo>
                    <a:pt x="1" y="19"/>
                    <a:pt x="0" y="21"/>
                    <a:pt x="0" y="22"/>
                  </a:cubicBezTo>
                  <a:cubicBezTo>
                    <a:pt x="16" y="93"/>
                    <a:pt x="56" y="169"/>
                    <a:pt x="14" y="238"/>
                  </a:cubicBezTo>
                  <a:cubicBezTo>
                    <a:pt x="13" y="240"/>
                    <a:pt x="14" y="242"/>
                    <a:pt x="16" y="243"/>
                  </a:cubicBezTo>
                  <a:cubicBezTo>
                    <a:pt x="61" y="253"/>
                    <a:pt x="115" y="234"/>
                    <a:pt x="155" y="217"/>
                  </a:cubicBezTo>
                  <a:cubicBezTo>
                    <a:pt x="191" y="201"/>
                    <a:pt x="242" y="168"/>
                    <a:pt x="223" y="122"/>
                  </a:cubicBezTo>
                  <a:cubicBezTo>
                    <a:pt x="222" y="119"/>
                    <a:pt x="218" y="119"/>
                    <a:pt x="217" y="122"/>
                  </a:cubicBezTo>
                  <a:cubicBezTo>
                    <a:pt x="201" y="168"/>
                    <a:pt x="158" y="164"/>
                    <a:pt x="123" y="140"/>
                  </a:cubicBezTo>
                  <a:cubicBezTo>
                    <a:pt x="80" y="111"/>
                    <a:pt x="72" y="53"/>
                    <a:pt x="85" y="6"/>
                  </a:cubicBezTo>
                  <a:cubicBezTo>
                    <a:pt x="86" y="2"/>
                    <a:pt x="80" y="1"/>
                    <a:pt x="79" y="5"/>
                  </a:cubicBezTo>
                  <a:cubicBezTo>
                    <a:pt x="64" y="57"/>
                    <a:pt x="77" y="116"/>
                    <a:pt x="124" y="148"/>
                  </a:cubicBezTo>
                  <a:cubicBezTo>
                    <a:pt x="162" y="174"/>
                    <a:pt x="207" y="170"/>
                    <a:pt x="223" y="124"/>
                  </a:cubicBezTo>
                  <a:cubicBezTo>
                    <a:pt x="221" y="124"/>
                    <a:pt x="219" y="124"/>
                    <a:pt x="217" y="124"/>
                  </a:cubicBezTo>
                  <a:cubicBezTo>
                    <a:pt x="232" y="161"/>
                    <a:pt x="196" y="188"/>
                    <a:pt x="167" y="204"/>
                  </a:cubicBezTo>
                  <a:cubicBezTo>
                    <a:pt x="131" y="224"/>
                    <a:pt x="88" y="235"/>
                    <a:pt x="48" y="238"/>
                  </a:cubicBezTo>
                  <a:cubicBezTo>
                    <a:pt x="41" y="239"/>
                    <a:pt x="34" y="239"/>
                    <a:pt x="26" y="238"/>
                  </a:cubicBezTo>
                  <a:cubicBezTo>
                    <a:pt x="19" y="238"/>
                    <a:pt x="21" y="239"/>
                    <a:pt x="23" y="235"/>
                  </a:cubicBezTo>
                  <a:cubicBezTo>
                    <a:pt x="27" y="229"/>
                    <a:pt x="29" y="223"/>
                    <a:pt x="32" y="217"/>
                  </a:cubicBezTo>
                  <a:cubicBezTo>
                    <a:pt x="42" y="190"/>
                    <a:pt x="40" y="160"/>
                    <a:pt x="36" y="133"/>
                  </a:cubicBezTo>
                  <a:cubicBezTo>
                    <a:pt x="31" y="103"/>
                    <a:pt x="20" y="74"/>
                    <a:pt x="12" y="44"/>
                  </a:cubicBezTo>
                  <a:cubicBezTo>
                    <a:pt x="10" y="38"/>
                    <a:pt x="9" y="32"/>
                    <a:pt x="8" y="26"/>
                  </a:cubicBezTo>
                  <a:cubicBezTo>
                    <a:pt x="6" y="22"/>
                    <a:pt x="22" y="20"/>
                    <a:pt x="25" y="19"/>
                  </a:cubicBezTo>
                  <a:cubicBezTo>
                    <a:pt x="42" y="14"/>
                    <a:pt x="59" y="7"/>
                    <a:pt x="77" y="10"/>
                  </a:cubicBezTo>
                  <a:cubicBezTo>
                    <a:pt x="81" y="11"/>
                    <a:pt x="82" y="5"/>
                    <a:pt x="78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7"/>
            <p:cNvSpPr>
              <a:spLocks/>
            </p:cNvSpPr>
            <p:nvPr/>
          </p:nvSpPr>
          <p:spPr bwMode="auto">
            <a:xfrm>
              <a:off x="8493125" y="2970213"/>
              <a:ext cx="163513" cy="106363"/>
            </a:xfrm>
            <a:custGeom>
              <a:avLst/>
              <a:gdLst>
                <a:gd name="T0" fmla="*/ 52 w 54"/>
                <a:gd name="T1" fmla="*/ 28 h 35"/>
                <a:gd name="T2" fmla="*/ 4 w 54"/>
                <a:gd name="T3" fmla="*/ 0 h 35"/>
                <a:gd name="T4" fmla="*/ 2 w 54"/>
                <a:gd name="T5" fmla="*/ 5 h 35"/>
                <a:gd name="T6" fmla="*/ 42 w 54"/>
                <a:gd name="T7" fmla="*/ 33 h 35"/>
                <a:gd name="T8" fmla="*/ 45 w 54"/>
                <a:gd name="T9" fmla="*/ 27 h 35"/>
                <a:gd name="T10" fmla="*/ 6 w 54"/>
                <a:gd name="T11" fmla="*/ 1 h 35"/>
                <a:gd name="T12" fmla="*/ 4 w 54"/>
                <a:gd name="T13" fmla="*/ 6 h 35"/>
                <a:gd name="T14" fmla="*/ 46 w 54"/>
                <a:gd name="T15" fmla="*/ 31 h 35"/>
                <a:gd name="T16" fmla="*/ 52 w 54"/>
                <a:gd name="T1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5">
                  <a:moveTo>
                    <a:pt x="52" y="28"/>
                  </a:moveTo>
                  <a:cubicBezTo>
                    <a:pt x="42" y="10"/>
                    <a:pt x="24" y="0"/>
                    <a:pt x="4" y="0"/>
                  </a:cubicBezTo>
                  <a:cubicBezTo>
                    <a:pt x="1" y="0"/>
                    <a:pt x="0" y="3"/>
                    <a:pt x="2" y="5"/>
                  </a:cubicBezTo>
                  <a:cubicBezTo>
                    <a:pt x="13" y="18"/>
                    <a:pt x="27" y="26"/>
                    <a:pt x="42" y="33"/>
                  </a:cubicBezTo>
                  <a:cubicBezTo>
                    <a:pt x="46" y="34"/>
                    <a:pt x="49" y="29"/>
                    <a:pt x="45" y="27"/>
                  </a:cubicBezTo>
                  <a:cubicBezTo>
                    <a:pt x="30" y="21"/>
                    <a:pt x="17" y="13"/>
                    <a:pt x="6" y="1"/>
                  </a:cubicBezTo>
                  <a:cubicBezTo>
                    <a:pt x="5" y="3"/>
                    <a:pt x="5" y="4"/>
                    <a:pt x="4" y="6"/>
                  </a:cubicBezTo>
                  <a:cubicBezTo>
                    <a:pt x="22" y="6"/>
                    <a:pt x="37" y="15"/>
                    <a:pt x="46" y="31"/>
                  </a:cubicBezTo>
                  <a:cubicBezTo>
                    <a:pt x="48" y="35"/>
                    <a:pt x="54" y="32"/>
                    <a:pt x="52" y="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98"/>
            <p:cNvSpPr>
              <a:spLocks/>
            </p:cNvSpPr>
            <p:nvPr/>
          </p:nvSpPr>
          <p:spPr bwMode="auto">
            <a:xfrm>
              <a:off x="8318500" y="2843213"/>
              <a:ext cx="252413" cy="157163"/>
            </a:xfrm>
            <a:custGeom>
              <a:avLst/>
              <a:gdLst>
                <a:gd name="T0" fmla="*/ 82 w 83"/>
                <a:gd name="T1" fmla="*/ 46 h 52"/>
                <a:gd name="T2" fmla="*/ 40 w 83"/>
                <a:gd name="T3" fmla="*/ 1 h 52"/>
                <a:gd name="T4" fmla="*/ 37 w 83"/>
                <a:gd name="T5" fmla="*/ 5 h 52"/>
                <a:gd name="T6" fmla="*/ 66 w 83"/>
                <a:gd name="T7" fmla="*/ 42 h 52"/>
                <a:gd name="T8" fmla="*/ 71 w 83"/>
                <a:gd name="T9" fmla="*/ 38 h 52"/>
                <a:gd name="T10" fmla="*/ 2 w 83"/>
                <a:gd name="T11" fmla="*/ 13 h 52"/>
                <a:gd name="T12" fmla="*/ 1 w 83"/>
                <a:gd name="T13" fmla="*/ 18 h 52"/>
                <a:gd name="T14" fmla="*/ 65 w 83"/>
                <a:gd name="T15" fmla="*/ 50 h 52"/>
                <a:gd name="T16" fmla="*/ 66 w 83"/>
                <a:gd name="T17" fmla="*/ 44 h 52"/>
                <a:gd name="T18" fmla="*/ 6 w 83"/>
                <a:gd name="T19" fmla="*/ 13 h 52"/>
                <a:gd name="T20" fmla="*/ 5 w 83"/>
                <a:gd name="T21" fmla="*/ 18 h 52"/>
                <a:gd name="T22" fmla="*/ 66 w 83"/>
                <a:gd name="T23" fmla="*/ 42 h 52"/>
                <a:gd name="T24" fmla="*/ 71 w 83"/>
                <a:gd name="T25" fmla="*/ 38 h 52"/>
                <a:gd name="T26" fmla="*/ 43 w 83"/>
                <a:gd name="T27" fmla="*/ 3 h 52"/>
                <a:gd name="T28" fmla="*/ 40 w 83"/>
                <a:gd name="T29" fmla="*/ 7 h 52"/>
                <a:gd name="T30" fmla="*/ 76 w 83"/>
                <a:gd name="T31" fmla="*/ 48 h 52"/>
                <a:gd name="T32" fmla="*/ 82 w 83"/>
                <a:gd name="T33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52">
                  <a:moveTo>
                    <a:pt x="82" y="46"/>
                  </a:moveTo>
                  <a:cubicBezTo>
                    <a:pt x="75" y="26"/>
                    <a:pt x="65" y="1"/>
                    <a:pt x="40" y="1"/>
                  </a:cubicBezTo>
                  <a:cubicBezTo>
                    <a:pt x="38" y="1"/>
                    <a:pt x="37" y="3"/>
                    <a:pt x="37" y="5"/>
                  </a:cubicBezTo>
                  <a:cubicBezTo>
                    <a:pt x="43" y="21"/>
                    <a:pt x="54" y="31"/>
                    <a:pt x="66" y="42"/>
                  </a:cubicBezTo>
                  <a:cubicBezTo>
                    <a:pt x="69" y="44"/>
                    <a:pt x="73" y="41"/>
                    <a:pt x="71" y="38"/>
                  </a:cubicBezTo>
                  <a:cubicBezTo>
                    <a:pt x="55" y="17"/>
                    <a:pt x="29" y="0"/>
                    <a:pt x="2" y="13"/>
                  </a:cubicBezTo>
                  <a:cubicBezTo>
                    <a:pt x="0" y="14"/>
                    <a:pt x="0" y="17"/>
                    <a:pt x="1" y="18"/>
                  </a:cubicBezTo>
                  <a:cubicBezTo>
                    <a:pt x="20" y="33"/>
                    <a:pt x="41" y="46"/>
                    <a:pt x="65" y="50"/>
                  </a:cubicBezTo>
                  <a:cubicBezTo>
                    <a:pt x="69" y="51"/>
                    <a:pt x="70" y="45"/>
                    <a:pt x="66" y="44"/>
                  </a:cubicBezTo>
                  <a:cubicBezTo>
                    <a:pt x="44" y="40"/>
                    <a:pt x="23" y="28"/>
                    <a:pt x="6" y="13"/>
                  </a:cubicBezTo>
                  <a:cubicBezTo>
                    <a:pt x="6" y="15"/>
                    <a:pt x="5" y="17"/>
                    <a:pt x="5" y="18"/>
                  </a:cubicBezTo>
                  <a:cubicBezTo>
                    <a:pt x="29" y="7"/>
                    <a:pt x="52" y="23"/>
                    <a:pt x="66" y="42"/>
                  </a:cubicBezTo>
                  <a:cubicBezTo>
                    <a:pt x="67" y="40"/>
                    <a:pt x="69" y="39"/>
                    <a:pt x="71" y="38"/>
                  </a:cubicBezTo>
                  <a:cubicBezTo>
                    <a:pt x="59" y="28"/>
                    <a:pt x="48" y="18"/>
                    <a:pt x="43" y="3"/>
                  </a:cubicBezTo>
                  <a:cubicBezTo>
                    <a:pt x="42" y="5"/>
                    <a:pt x="41" y="6"/>
                    <a:pt x="40" y="7"/>
                  </a:cubicBezTo>
                  <a:cubicBezTo>
                    <a:pt x="62" y="7"/>
                    <a:pt x="70" y="31"/>
                    <a:pt x="76" y="48"/>
                  </a:cubicBezTo>
                  <a:cubicBezTo>
                    <a:pt x="77" y="52"/>
                    <a:pt x="83" y="50"/>
                    <a:pt x="82" y="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99"/>
            <p:cNvSpPr>
              <a:spLocks/>
            </p:cNvSpPr>
            <p:nvPr/>
          </p:nvSpPr>
          <p:spPr bwMode="auto">
            <a:xfrm>
              <a:off x="7953375" y="2860676"/>
              <a:ext cx="215900" cy="255588"/>
            </a:xfrm>
            <a:custGeom>
              <a:avLst/>
              <a:gdLst>
                <a:gd name="T0" fmla="*/ 4 w 71"/>
                <a:gd name="T1" fmla="*/ 7 h 84"/>
                <a:gd name="T2" fmla="*/ 61 w 71"/>
                <a:gd name="T3" fmla="*/ 80 h 84"/>
                <a:gd name="T4" fmla="*/ 67 w 71"/>
                <a:gd name="T5" fmla="*/ 80 h 84"/>
                <a:gd name="T6" fmla="*/ 6 w 71"/>
                <a:gd name="T7" fmla="*/ 1 h 84"/>
                <a:gd name="T8" fmla="*/ 4 w 71"/>
                <a:gd name="T9" fmla="*/ 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4">
                  <a:moveTo>
                    <a:pt x="4" y="7"/>
                  </a:moveTo>
                  <a:cubicBezTo>
                    <a:pt x="37" y="15"/>
                    <a:pt x="65" y="45"/>
                    <a:pt x="61" y="80"/>
                  </a:cubicBezTo>
                  <a:cubicBezTo>
                    <a:pt x="61" y="84"/>
                    <a:pt x="67" y="84"/>
                    <a:pt x="67" y="80"/>
                  </a:cubicBezTo>
                  <a:cubicBezTo>
                    <a:pt x="71" y="42"/>
                    <a:pt x="42" y="10"/>
                    <a:pt x="6" y="1"/>
                  </a:cubicBezTo>
                  <a:cubicBezTo>
                    <a:pt x="2" y="0"/>
                    <a:pt x="0" y="6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00"/>
            <p:cNvSpPr>
              <a:spLocks/>
            </p:cNvSpPr>
            <p:nvPr/>
          </p:nvSpPr>
          <p:spPr bwMode="auto">
            <a:xfrm>
              <a:off x="7953375" y="2857501"/>
              <a:ext cx="134938" cy="241300"/>
            </a:xfrm>
            <a:custGeom>
              <a:avLst/>
              <a:gdLst>
                <a:gd name="T0" fmla="*/ 3 w 44"/>
                <a:gd name="T1" fmla="*/ 7 h 79"/>
                <a:gd name="T2" fmla="*/ 25 w 44"/>
                <a:gd name="T3" fmla="*/ 72 h 79"/>
                <a:gd name="T4" fmla="*/ 30 w 44"/>
                <a:gd name="T5" fmla="*/ 75 h 79"/>
                <a:gd name="T6" fmla="*/ 7 w 44"/>
                <a:gd name="T7" fmla="*/ 2 h 79"/>
                <a:gd name="T8" fmla="*/ 3 w 44"/>
                <a:gd name="T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79">
                  <a:moveTo>
                    <a:pt x="3" y="7"/>
                  </a:moveTo>
                  <a:cubicBezTo>
                    <a:pt x="26" y="18"/>
                    <a:pt x="37" y="51"/>
                    <a:pt x="25" y="72"/>
                  </a:cubicBezTo>
                  <a:cubicBezTo>
                    <a:pt x="23" y="76"/>
                    <a:pt x="28" y="79"/>
                    <a:pt x="30" y="75"/>
                  </a:cubicBezTo>
                  <a:cubicBezTo>
                    <a:pt x="44" y="51"/>
                    <a:pt x="32" y="14"/>
                    <a:pt x="7" y="2"/>
                  </a:cubicBezTo>
                  <a:cubicBezTo>
                    <a:pt x="3" y="0"/>
                    <a:pt x="0" y="6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01"/>
            <p:cNvSpPr>
              <a:spLocks/>
            </p:cNvSpPr>
            <p:nvPr/>
          </p:nvSpPr>
          <p:spPr bwMode="auto">
            <a:xfrm>
              <a:off x="7939088" y="2857501"/>
              <a:ext cx="63500" cy="215900"/>
            </a:xfrm>
            <a:custGeom>
              <a:avLst/>
              <a:gdLst>
                <a:gd name="T0" fmla="*/ 2 w 21"/>
                <a:gd name="T1" fmla="*/ 6 h 71"/>
                <a:gd name="T2" fmla="*/ 7 w 21"/>
                <a:gd name="T3" fmla="*/ 66 h 71"/>
                <a:gd name="T4" fmla="*/ 13 w 21"/>
                <a:gd name="T5" fmla="*/ 67 h 71"/>
                <a:gd name="T6" fmla="*/ 8 w 21"/>
                <a:gd name="T7" fmla="*/ 3 h 71"/>
                <a:gd name="T8" fmla="*/ 2 w 21"/>
                <a:gd name="T9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71">
                  <a:moveTo>
                    <a:pt x="2" y="6"/>
                  </a:moveTo>
                  <a:cubicBezTo>
                    <a:pt x="15" y="23"/>
                    <a:pt x="12" y="47"/>
                    <a:pt x="7" y="66"/>
                  </a:cubicBezTo>
                  <a:cubicBezTo>
                    <a:pt x="6" y="70"/>
                    <a:pt x="12" y="71"/>
                    <a:pt x="13" y="67"/>
                  </a:cubicBezTo>
                  <a:cubicBezTo>
                    <a:pt x="18" y="47"/>
                    <a:pt x="21" y="21"/>
                    <a:pt x="8" y="3"/>
                  </a:cubicBezTo>
                  <a:cubicBezTo>
                    <a:pt x="5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02"/>
            <p:cNvSpPr>
              <a:spLocks/>
            </p:cNvSpPr>
            <p:nvPr/>
          </p:nvSpPr>
          <p:spPr bwMode="auto">
            <a:xfrm>
              <a:off x="7877175" y="2863851"/>
              <a:ext cx="98425" cy="204788"/>
            </a:xfrm>
            <a:custGeom>
              <a:avLst/>
              <a:gdLst>
                <a:gd name="T0" fmla="*/ 26 w 32"/>
                <a:gd name="T1" fmla="*/ 2 h 67"/>
                <a:gd name="T2" fmla="*/ 5 w 32"/>
                <a:gd name="T3" fmla="*/ 63 h 67"/>
                <a:gd name="T4" fmla="*/ 11 w 32"/>
                <a:gd name="T5" fmla="*/ 61 h 67"/>
                <a:gd name="T6" fmla="*/ 29 w 32"/>
                <a:gd name="T7" fmla="*/ 8 h 67"/>
                <a:gd name="T8" fmla="*/ 26 w 32"/>
                <a:gd name="T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7">
                  <a:moveTo>
                    <a:pt x="26" y="2"/>
                  </a:moveTo>
                  <a:cubicBezTo>
                    <a:pt x="8" y="16"/>
                    <a:pt x="0" y="41"/>
                    <a:pt x="5" y="63"/>
                  </a:cubicBezTo>
                  <a:cubicBezTo>
                    <a:pt x="6" y="67"/>
                    <a:pt x="12" y="65"/>
                    <a:pt x="11" y="61"/>
                  </a:cubicBezTo>
                  <a:cubicBezTo>
                    <a:pt x="7" y="43"/>
                    <a:pt x="13" y="19"/>
                    <a:pt x="29" y="8"/>
                  </a:cubicBezTo>
                  <a:cubicBezTo>
                    <a:pt x="32" y="5"/>
                    <a:pt x="29" y="0"/>
                    <a:pt x="2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03"/>
            <p:cNvSpPr>
              <a:spLocks/>
            </p:cNvSpPr>
            <p:nvPr/>
          </p:nvSpPr>
          <p:spPr bwMode="auto">
            <a:xfrm>
              <a:off x="7810500" y="2790826"/>
              <a:ext cx="134938" cy="277813"/>
            </a:xfrm>
            <a:custGeom>
              <a:avLst/>
              <a:gdLst>
                <a:gd name="T0" fmla="*/ 41 w 44"/>
                <a:gd name="T1" fmla="*/ 19 h 91"/>
                <a:gd name="T2" fmla="*/ 5 w 44"/>
                <a:gd name="T3" fmla="*/ 87 h 91"/>
                <a:gd name="T4" fmla="*/ 11 w 44"/>
                <a:gd name="T5" fmla="*/ 85 h 91"/>
                <a:gd name="T6" fmla="*/ 38 w 44"/>
                <a:gd name="T7" fmla="*/ 24 h 91"/>
                <a:gd name="T8" fmla="*/ 41 w 44"/>
                <a:gd name="T9" fmla="*/ 1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91">
                  <a:moveTo>
                    <a:pt x="41" y="19"/>
                  </a:moveTo>
                  <a:cubicBezTo>
                    <a:pt x="15" y="0"/>
                    <a:pt x="0" y="71"/>
                    <a:pt x="5" y="87"/>
                  </a:cubicBezTo>
                  <a:cubicBezTo>
                    <a:pt x="6" y="91"/>
                    <a:pt x="12" y="89"/>
                    <a:pt x="11" y="85"/>
                  </a:cubicBezTo>
                  <a:cubicBezTo>
                    <a:pt x="7" y="74"/>
                    <a:pt x="20" y="11"/>
                    <a:pt x="38" y="24"/>
                  </a:cubicBezTo>
                  <a:cubicBezTo>
                    <a:pt x="41" y="27"/>
                    <a:pt x="44" y="21"/>
                    <a:pt x="41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04"/>
            <p:cNvSpPr>
              <a:spLocks/>
            </p:cNvSpPr>
            <p:nvPr/>
          </p:nvSpPr>
          <p:spPr bwMode="auto">
            <a:xfrm>
              <a:off x="7707313" y="2846388"/>
              <a:ext cx="201613" cy="252413"/>
            </a:xfrm>
            <a:custGeom>
              <a:avLst/>
              <a:gdLst>
                <a:gd name="T0" fmla="*/ 60 w 66"/>
                <a:gd name="T1" fmla="*/ 1 h 83"/>
                <a:gd name="T2" fmla="*/ 6 w 66"/>
                <a:gd name="T3" fmla="*/ 79 h 83"/>
                <a:gd name="T4" fmla="*/ 12 w 66"/>
                <a:gd name="T5" fmla="*/ 77 h 83"/>
                <a:gd name="T6" fmla="*/ 62 w 66"/>
                <a:gd name="T7" fmla="*/ 7 h 83"/>
                <a:gd name="T8" fmla="*/ 60 w 66"/>
                <a:gd name="T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3">
                  <a:moveTo>
                    <a:pt x="60" y="1"/>
                  </a:moveTo>
                  <a:cubicBezTo>
                    <a:pt x="28" y="10"/>
                    <a:pt x="0" y="43"/>
                    <a:pt x="6" y="79"/>
                  </a:cubicBezTo>
                  <a:cubicBezTo>
                    <a:pt x="7" y="83"/>
                    <a:pt x="13" y="81"/>
                    <a:pt x="12" y="77"/>
                  </a:cubicBezTo>
                  <a:cubicBezTo>
                    <a:pt x="7" y="45"/>
                    <a:pt x="33" y="15"/>
                    <a:pt x="62" y="7"/>
                  </a:cubicBezTo>
                  <a:cubicBezTo>
                    <a:pt x="66" y="6"/>
                    <a:pt x="64" y="0"/>
                    <a:pt x="6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05"/>
            <p:cNvSpPr>
              <a:spLocks/>
            </p:cNvSpPr>
            <p:nvPr/>
          </p:nvSpPr>
          <p:spPr bwMode="auto">
            <a:xfrm>
              <a:off x="7643813" y="2857501"/>
              <a:ext cx="166688" cy="307975"/>
            </a:xfrm>
            <a:custGeom>
              <a:avLst/>
              <a:gdLst>
                <a:gd name="T0" fmla="*/ 49 w 55"/>
                <a:gd name="T1" fmla="*/ 2 h 101"/>
                <a:gd name="T2" fmla="*/ 10 w 55"/>
                <a:gd name="T3" fmla="*/ 97 h 101"/>
                <a:gd name="T4" fmla="*/ 16 w 55"/>
                <a:gd name="T5" fmla="*/ 95 h 101"/>
                <a:gd name="T6" fmla="*/ 52 w 55"/>
                <a:gd name="T7" fmla="*/ 7 h 101"/>
                <a:gd name="T8" fmla="*/ 49 w 55"/>
                <a:gd name="T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01">
                  <a:moveTo>
                    <a:pt x="49" y="2"/>
                  </a:moveTo>
                  <a:cubicBezTo>
                    <a:pt x="15" y="19"/>
                    <a:pt x="0" y="61"/>
                    <a:pt x="10" y="97"/>
                  </a:cubicBezTo>
                  <a:cubicBezTo>
                    <a:pt x="11" y="101"/>
                    <a:pt x="17" y="99"/>
                    <a:pt x="16" y="95"/>
                  </a:cubicBezTo>
                  <a:cubicBezTo>
                    <a:pt x="7" y="62"/>
                    <a:pt x="20" y="23"/>
                    <a:pt x="52" y="7"/>
                  </a:cubicBezTo>
                  <a:cubicBezTo>
                    <a:pt x="55" y="6"/>
                    <a:pt x="52" y="0"/>
                    <a:pt x="4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6"/>
            <p:cNvSpPr>
              <a:spLocks/>
            </p:cNvSpPr>
            <p:nvPr/>
          </p:nvSpPr>
          <p:spPr bwMode="auto">
            <a:xfrm>
              <a:off x="7621588" y="2857501"/>
              <a:ext cx="138113" cy="258763"/>
            </a:xfrm>
            <a:custGeom>
              <a:avLst/>
              <a:gdLst>
                <a:gd name="T0" fmla="*/ 38 w 45"/>
                <a:gd name="T1" fmla="*/ 2 h 85"/>
                <a:gd name="T2" fmla="*/ 5 w 45"/>
                <a:gd name="T3" fmla="*/ 81 h 85"/>
                <a:gd name="T4" fmla="*/ 11 w 45"/>
                <a:gd name="T5" fmla="*/ 81 h 85"/>
                <a:gd name="T6" fmla="*/ 42 w 45"/>
                <a:gd name="T7" fmla="*/ 7 h 85"/>
                <a:gd name="T8" fmla="*/ 38 w 45"/>
                <a:gd name="T9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5">
                  <a:moveTo>
                    <a:pt x="38" y="2"/>
                  </a:moveTo>
                  <a:cubicBezTo>
                    <a:pt x="15" y="23"/>
                    <a:pt x="0" y="50"/>
                    <a:pt x="5" y="81"/>
                  </a:cubicBezTo>
                  <a:cubicBezTo>
                    <a:pt x="5" y="85"/>
                    <a:pt x="11" y="85"/>
                    <a:pt x="11" y="81"/>
                  </a:cubicBezTo>
                  <a:cubicBezTo>
                    <a:pt x="7" y="52"/>
                    <a:pt x="21" y="27"/>
                    <a:pt x="42" y="7"/>
                  </a:cubicBezTo>
                  <a:cubicBezTo>
                    <a:pt x="45" y="4"/>
                    <a:pt x="41" y="0"/>
                    <a:pt x="3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07"/>
            <p:cNvSpPr>
              <a:spLocks/>
            </p:cNvSpPr>
            <p:nvPr/>
          </p:nvSpPr>
          <p:spPr bwMode="auto">
            <a:xfrm>
              <a:off x="7875588" y="2827338"/>
              <a:ext cx="227013" cy="106363"/>
            </a:xfrm>
            <a:custGeom>
              <a:avLst/>
              <a:gdLst>
                <a:gd name="T0" fmla="*/ 4 w 75"/>
                <a:gd name="T1" fmla="*/ 8 h 35"/>
                <a:gd name="T2" fmla="*/ 68 w 75"/>
                <a:gd name="T3" fmla="*/ 32 h 35"/>
                <a:gd name="T4" fmla="*/ 73 w 75"/>
                <a:gd name="T5" fmla="*/ 27 h 35"/>
                <a:gd name="T6" fmla="*/ 4 w 75"/>
                <a:gd name="T7" fmla="*/ 2 h 35"/>
                <a:gd name="T8" fmla="*/ 4 w 75"/>
                <a:gd name="T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">
                  <a:moveTo>
                    <a:pt x="4" y="8"/>
                  </a:moveTo>
                  <a:cubicBezTo>
                    <a:pt x="28" y="6"/>
                    <a:pt x="53" y="12"/>
                    <a:pt x="68" y="32"/>
                  </a:cubicBezTo>
                  <a:cubicBezTo>
                    <a:pt x="71" y="35"/>
                    <a:pt x="75" y="30"/>
                    <a:pt x="73" y="27"/>
                  </a:cubicBezTo>
                  <a:cubicBezTo>
                    <a:pt x="56" y="7"/>
                    <a:pt x="30" y="0"/>
                    <a:pt x="4" y="2"/>
                  </a:cubicBezTo>
                  <a:cubicBezTo>
                    <a:pt x="0" y="2"/>
                    <a:pt x="0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08"/>
            <p:cNvSpPr>
              <a:spLocks/>
            </p:cNvSpPr>
            <p:nvPr/>
          </p:nvSpPr>
          <p:spPr bwMode="auto">
            <a:xfrm>
              <a:off x="7872413" y="2746376"/>
              <a:ext cx="39688" cy="90488"/>
            </a:xfrm>
            <a:custGeom>
              <a:avLst/>
              <a:gdLst>
                <a:gd name="T0" fmla="*/ 8 w 13"/>
                <a:gd name="T1" fmla="*/ 26 h 30"/>
                <a:gd name="T2" fmla="*/ 10 w 13"/>
                <a:gd name="T3" fmla="*/ 4 h 30"/>
                <a:gd name="T4" fmla="*/ 4 w 13"/>
                <a:gd name="T5" fmla="*/ 5 h 30"/>
                <a:gd name="T6" fmla="*/ 2 w 13"/>
                <a:gd name="T7" fmla="*/ 23 h 30"/>
                <a:gd name="T8" fmla="*/ 8 w 13"/>
                <a:gd name="T9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0">
                  <a:moveTo>
                    <a:pt x="8" y="26"/>
                  </a:moveTo>
                  <a:cubicBezTo>
                    <a:pt x="11" y="19"/>
                    <a:pt x="13" y="11"/>
                    <a:pt x="10" y="4"/>
                  </a:cubicBezTo>
                  <a:cubicBezTo>
                    <a:pt x="9" y="0"/>
                    <a:pt x="3" y="2"/>
                    <a:pt x="4" y="5"/>
                  </a:cubicBezTo>
                  <a:cubicBezTo>
                    <a:pt x="6" y="11"/>
                    <a:pt x="5" y="17"/>
                    <a:pt x="2" y="23"/>
                  </a:cubicBezTo>
                  <a:cubicBezTo>
                    <a:pt x="0" y="26"/>
                    <a:pt x="6" y="30"/>
                    <a:pt x="8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09"/>
            <p:cNvSpPr>
              <a:spLocks/>
            </p:cNvSpPr>
            <p:nvPr/>
          </p:nvSpPr>
          <p:spPr bwMode="auto">
            <a:xfrm>
              <a:off x="7810500" y="2776538"/>
              <a:ext cx="76200" cy="47625"/>
            </a:xfrm>
            <a:custGeom>
              <a:avLst/>
              <a:gdLst>
                <a:gd name="T0" fmla="*/ 21 w 25"/>
                <a:gd name="T1" fmla="*/ 9 h 16"/>
                <a:gd name="T2" fmla="*/ 7 w 25"/>
                <a:gd name="T3" fmla="*/ 2 h 16"/>
                <a:gd name="T4" fmla="*/ 3 w 25"/>
                <a:gd name="T5" fmla="*/ 7 h 16"/>
                <a:gd name="T6" fmla="*/ 18 w 25"/>
                <a:gd name="T7" fmla="*/ 15 h 16"/>
                <a:gd name="T8" fmla="*/ 21 w 2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1" y="9"/>
                  </a:moveTo>
                  <a:cubicBezTo>
                    <a:pt x="17" y="7"/>
                    <a:pt x="12" y="4"/>
                    <a:pt x="7" y="2"/>
                  </a:cubicBezTo>
                  <a:cubicBezTo>
                    <a:pt x="3" y="0"/>
                    <a:pt x="0" y="5"/>
                    <a:pt x="3" y="7"/>
                  </a:cubicBezTo>
                  <a:cubicBezTo>
                    <a:pt x="8" y="10"/>
                    <a:pt x="13" y="12"/>
                    <a:pt x="18" y="15"/>
                  </a:cubicBezTo>
                  <a:cubicBezTo>
                    <a:pt x="22" y="16"/>
                    <a:pt x="25" y="11"/>
                    <a:pt x="2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10"/>
            <p:cNvSpPr>
              <a:spLocks/>
            </p:cNvSpPr>
            <p:nvPr/>
          </p:nvSpPr>
          <p:spPr bwMode="auto">
            <a:xfrm>
              <a:off x="7753350" y="2803526"/>
              <a:ext cx="82550" cy="30163"/>
            </a:xfrm>
            <a:custGeom>
              <a:avLst/>
              <a:gdLst>
                <a:gd name="T0" fmla="*/ 23 w 27"/>
                <a:gd name="T1" fmla="*/ 3 h 10"/>
                <a:gd name="T2" fmla="*/ 4 w 27"/>
                <a:gd name="T3" fmla="*/ 0 h 10"/>
                <a:gd name="T4" fmla="*/ 4 w 27"/>
                <a:gd name="T5" fmla="*/ 6 h 10"/>
                <a:gd name="T6" fmla="*/ 20 w 27"/>
                <a:gd name="T7" fmla="*/ 8 h 10"/>
                <a:gd name="T8" fmla="*/ 23 w 27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">
                  <a:moveTo>
                    <a:pt x="23" y="3"/>
                  </a:moveTo>
                  <a:cubicBezTo>
                    <a:pt x="17" y="0"/>
                    <a:pt x="11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  <a:cubicBezTo>
                    <a:pt x="9" y="6"/>
                    <a:pt x="15" y="6"/>
                    <a:pt x="20" y="8"/>
                  </a:cubicBezTo>
                  <a:cubicBezTo>
                    <a:pt x="24" y="10"/>
                    <a:pt x="27" y="4"/>
                    <a:pt x="2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11"/>
            <p:cNvSpPr>
              <a:spLocks/>
            </p:cNvSpPr>
            <p:nvPr/>
          </p:nvSpPr>
          <p:spPr bwMode="auto">
            <a:xfrm>
              <a:off x="7667625" y="2836863"/>
              <a:ext cx="122238" cy="49213"/>
            </a:xfrm>
            <a:custGeom>
              <a:avLst/>
              <a:gdLst>
                <a:gd name="T0" fmla="*/ 34 w 40"/>
                <a:gd name="T1" fmla="*/ 1 h 16"/>
                <a:gd name="T2" fmla="*/ 4 w 40"/>
                <a:gd name="T3" fmla="*/ 9 h 16"/>
                <a:gd name="T4" fmla="*/ 6 w 40"/>
                <a:gd name="T5" fmla="*/ 15 h 16"/>
                <a:gd name="T6" fmla="*/ 36 w 40"/>
                <a:gd name="T7" fmla="*/ 7 h 16"/>
                <a:gd name="T8" fmla="*/ 34 w 40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6">
                  <a:moveTo>
                    <a:pt x="34" y="1"/>
                  </a:moveTo>
                  <a:cubicBezTo>
                    <a:pt x="24" y="4"/>
                    <a:pt x="14" y="6"/>
                    <a:pt x="4" y="9"/>
                  </a:cubicBezTo>
                  <a:cubicBezTo>
                    <a:pt x="0" y="10"/>
                    <a:pt x="2" y="16"/>
                    <a:pt x="6" y="15"/>
                  </a:cubicBezTo>
                  <a:cubicBezTo>
                    <a:pt x="16" y="12"/>
                    <a:pt x="26" y="10"/>
                    <a:pt x="36" y="7"/>
                  </a:cubicBezTo>
                  <a:cubicBezTo>
                    <a:pt x="40" y="6"/>
                    <a:pt x="38" y="0"/>
                    <a:pt x="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2"/>
            <p:cNvSpPr>
              <a:spLocks/>
            </p:cNvSpPr>
            <p:nvPr/>
          </p:nvSpPr>
          <p:spPr bwMode="auto">
            <a:xfrm>
              <a:off x="7886700" y="2803526"/>
              <a:ext cx="73025" cy="30163"/>
            </a:xfrm>
            <a:custGeom>
              <a:avLst/>
              <a:gdLst>
                <a:gd name="T0" fmla="*/ 6 w 24"/>
                <a:gd name="T1" fmla="*/ 8 h 10"/>
                <a:gd name="T2" fmla="*/ 20 w 24"/>
                <a:gd name="T3" fmla="*/ 6 h 10"/>
                <a:gd name="T4" fmla="*/ 20 w 24"/>
                <a:gd name="T5" fmla="*/ 0 h 10"/>
                <a:gd name="T6" fmla="*/ 3 w 24"/>
                <a:gd name="T7" fmla="*/ 3 h 10"/>
                <a:gd name="T8" fmla="*/ 6 w 2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0">
                  <a:moveTo>
                    <a:pt x="6" y="8"/>
                  </a:moveTo>
                  <a:cubicBezTo>
                    <a:pt x="11" y="6"/>
                    <a:pt x="15" y="6"/>
                    <a:pt x="20" y="6"/>
                  </a:cubicBezTo>
                  <a:cubicBezTo>
                    <a:pt x="24" y="6"/>
                    <a:pt x="24" y="0"/>
                    <a:pt x="20" y="0"/>
                  </a:cubicBezTo>
                  <a:cubicBezTo>
                    <a:pt x="14" y="0"/>
                    <a:pt x="8" y="0"/>
                    <a:pt x="3" y="3"/>
                  </a:cubicBezTo>
                  <a:cubicBezTo>
                    <a:pt x="0" y="4"/>
                    <a:pt x="3" y="10"/>
                    <a:pt x="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3"/>
            <p:cNvSpPr>
              <a:spLocks/>
            </p:cNvSpPr>
            <p:nvPr/>
          </p:nvSpPr>
          <p:spPr bwMode="auto">
            <a:xfrm>
              <a:off x="7975600" y="3143251"/>
              <a:ext cx="106363" cy="46038"/>
            </a:xfrm>
            <a:custGeom>
              <a:avLst/>
              <a:gdLst>
                <a:gd name="T0" fmla="*/ 32 w 35"/>
                <a:gd name="T1" fmla="*/ 7 h 15"/>
                <a:gd name="T2" fmla="*/ 3 w 35"/>
                <a:gd name="T3" fmla="*/ 7 h 15"/>
                <a:gd name="T4" fmla="*/ 8 w 35"/>
                <a:gd name="T5" fmla="*/ 12 h 15"/>
                <a:gd name="T6" fmla="*/ 28 w 35"/>
                <a:gd name="T7" fmla="*/ 12 h 15"/>
                <a:gd name="T8" fmla="*/ 32 w 35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5">
                  <a:moveTo>
                    <a:pt x="32" y="7"/>
                  </a:moveTo>
                  <a:cubicBezTo>
                    <a:pt x="24" y="2"/>
                    <a:pt x="11" y="0"/>
                    <a:pt x="3" y="7"/>
                  </a:cubicBezTo>
                  <a:cubicBezTo>
                    <a:pt x="0" y="10"/>
                    <a:pt x="5" y="15"/>
                    <a:pt x="8" y="12"/>
                  </a:cubicBezTo>
                  <a:cubicBezTo>
                    <a:pt x="13" y="7"/>
                    <a:pt x="23" y="9"/>
                    <a:pt x="28" y="12"/>
                  </a:cubicBezTo>
                  <a:cubicBezTo>
                    <a:pt x="32" y="15"/>
                    <a:pt x="35" y="9"/>
                    <a:pt x="3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4"/>
            <p:cNvSpPr>
              <a:spLocks/>
            </p:cNvSpPr>
            <p:nvPr/>
          </p:nvSpPr>
          <p:spPr bwMode="auto">
            <a:xfrm>
              <a:off x="7786688" y="3141663"/>
              <a:ext cx="115888" cy="53975"/>
            </a:xfrm>
            <a:custGeom>
              <a:avLst/>
              <a:gdLst>
                <a:gd name="T0" fmla="*/ 35 w 38"/>
                <a:gd name="T1" fmla="*/ 8 h 18"/>
                <a:gd name="T2" fmla="*/ 3 w 38"/>
                <a:gd name="T3" fmla="*/ 11 h 18"/>
                <a:gd name="T4" fmla="*/ 8 w 38"/>
                <a:gd name="T5" fmla="*/ 15 h 18"/>
                <a:gd name="T6" fmla="*/ 31 w 38"/>
                <a:gd name="T7" fmla="*/ 13 h 18"/>
                <a:gd name="T8" fmla="*/ 35 w 38"/>
                <a:gd name="T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8">
                  <a:moveTo>
                    <a:pt x="35" y="8"/>
                  </a:moveTo>
                  <a:cubicBezTo>
                    <a:pt x="24" y="0"/>
                    <a:pt x="12" y="2"/>
                    <a:pt x="3" y="11"/>
                  </a:cubicBezTo>
                  <a:cubicBezTo>
                    <a:pt x="0" y="14"/>
                    <a:pt x="5" y="18"/>
                    <a:pt x="8" y="15"/>
                  </a:cubicBezTo>
                  <a:cubicBezTo>
                    <a:pt x="15" y="9"/>
                    <a:pt x="23" y="8"/>
                    <a:pt x="31" y="13"/>
                  </a:cubicBezTo>
                  <a:cubicBezTo>
                    <a:pt x="35" y="16"/>
                    <a:pt x="38" y="10"/>
                    <a:pt x="35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5"/>
            <p:cNvSpPr>
              <a:spLocks/>
            </p:cNvSpPr>
            <p:nvPr/>
          </p:nvSpPr>
          <p:spPr bwMode="auto">
            <a:xfrm>
              <a:off x="7734300" y="3332163"/>
              <a:ext cx="92075" cy="92075"/>
            </a:xfrm>
            <a:custGeom>
              <a:avLst/>
              <a:gdLst>
                <a:gd name="T0" fmla="*/ 5 w 30"/>
                <a:gd name="T1" fmla="*/ 29 h 30"/>
                <a:gd name="T2" fmla="*/ 29 w 30"/>
                <a:gd name="T3" fmla="*/ 5 h 30"/>
                <a:gd name="T4" fmla="*/ 23 w 30"/>
                <a:gd name="T5" fmla="*/ 4 h 30"/>
                <a:gd name="T6" fmla="*/ 4 w 30"/>
                <a:gd name="T7" fmla="*/ 23 h 30"/>
                <a:gd name="T8" fmla="*/ 5 w 3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5" y="29"/>
                  </a:moveTo>
                  <a:cubicBezTo>
                    <a:pt x="17" y="27"/>
                    <a:pt x="27" y="17"/>
                    <a:pt x="29" y="5"/>
                  </a:cubicBezTo>
                  <a:cubicBezTo>
                    <a:pt x="30" y="1"/>
                    <a:pt x="24" y="0"/>
                    <a:pt x="23" y="4"/>
                  </a:cubicBezTo>
                  <a:cubicBezTo>
                    <a:pt x="22" y="13"/>
                    <a:pt x="13" y="22"/>
                    <a:pt x="4" y="23"/>
                  </a:cubicBezTo>
                  <a:cubicBezTo>
                    <a:pt x="0" y="24"/>
                    <a:pt x="1" y="30"/>
                    <a:pt x="5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6"/>
            <p:cNvSpPr>
              <a:spLocks/>
            </p:cNvSpPr>
            <p:nvPr/>
          </p:nvSpPr>
          <p:spPr bwMode="auto">
            <a:xfrm>
              <a:off x="7807325" y="3351213"/>
              <a:ext cx="65088" cy="84138"/>
            </a:xfrm>
            <a:custGeom>
              <a:avLst/>
              <a:gdLst>
                <a:gd name="T0" fmla="*/ 6 w 21"/>
                <a:gd name="T1" fmla="*/ 25 h 28"/>
                <a:gd name="T2" fmla="*/ 20 w 21"/>
                <a:gd name="T3" fmla="*/ 6 h 28"/>
                <a:gd name="T4" fmla="*/ 14 w 21"/>
                <a:gd name="T5" fmla="*/ 4 h 28"/>
                <a:gd name="T6" fmla="*/ 3 w 21"/>
                <a:gd name="T7" fmla="*/ 20 h 28"/>
                <a:gd name="T8" fmla="*/ 6 w 21"/>
                <a:gd name="T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8">
                  <a:moveTo>
                    <a:pt x="6" y="25"/>
                  </a:moveTo>
                  <a:cubicBezTo>
                    <a:pt x="13" y="21"/>
                    <a:pt x="19" y="14"/>
                    <a:pt x="20" y="6"/>
                  </a:cubicBezTo>
                  <a:cubicBezTo>
                    <a:pt x="21" y="2"/>
                    <a:pt x="15" y="0"/>
                    <a:pt x="14" y="4"/>
                  </a:cubicBezTo>
                  <a:cubicBezTo>
                    <a:pt x="13" y="11"/>
                    <a:pt x="9" y="16"/>
                    <a:pt x="3" y="20"/>
                  </a:cubicBezTo>
                  <a:cubicBezTo>
                    <a:pt x="0" y="22"/>
                    <a:pt x="3" y="28"/>
                    <a:pt x="6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7"/>
            <p:cNvSpPr>
              <a:spLocks/>
            </p:cNvSpPr>
            <p:nvPr/>
          </p:nvSpPr>
          <p:spPr bwMode="auto">
            <a:xfrm>
              <a:off x="7762875" y="3392488"/>
              <a:ext cx="90488" cy="42863"/>
            </a:xfrm>
            <a:custGeom>
              <a:avLst/>
              <a:gdLst>
                <a:gd name="T0" fmla="*/ 2 w 30"/>
                <a:gd name="T1" fmla="*/ 7 h 14"/>
                <a:gd name="T2" fmla="*/ 26 w 30"/>
                <a:gd name="T3" fmla="*/ 12 h 14"/>
                <a:gd name="T4" fmla="*/ 24 w 30"/>
                <a:gd name="T5" fmla="*/ 6 h 14"/>
                <a:gd name="T6" fmla="*/ 7 w 30"/>
                <a:gd name="T7" fmla="*/ 3 h 14"/>
                <a:gd name="T8" fmla="*/ 2 w 30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">
                  <a:moveTo>
                    <a:pt x="2" y="7"/>
                  </a:moveTo>
                  <a:cubicBezTo>
                    <a:pt x="8" y="14"/>
                    <a:pt x="18" y="13"/>
                    <a:pt x="26" y="12"/>
                  </a:cubicBezTo>
                  <a:cubicBezTo>
                    <a:pt x="30" y="11"/>
                    <a:pt x="28" y="5"/>
                    <a:pt x="24" y="6"/>
                  </a:cubicBezTo>
                  <a:cubicBezTo>
                    <a:pt x="19" y="7"/>
                    <a:pt x="11" y="7"/>
                    <a:pt x="7" y="3"/>
                  </a:cubicBezTo>
                  <a:cubicBezTo>
                    <a:pt x="4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18"/>
            <p:cNvSpPr>
              <a:spLocks/>
            </p:cNvSpPr>
            <p:nvPr/>
          </p:nvSpPr>
          <p:spPr bwMode="auto">
            <a:xfrm>
              <a:off x="8507413" y="4335463"/>
              <a:ext cx="328613" cy="228600"/>
            </a:xfrm>
            <a:custGeom>
              <a:avLst/>
              <a:gdLst>
                <a:gd name="T0" fmla="*/ 2 w 108"/>
                <a:gd name="T1" fmla="*/ 21 h 75"/>
                <a:gd name="T2" fmla="*/ 30 w 108"/>
                <a:gd name="T3" fmla="*/ 72 h 75"/>
                <a:gd name="T4" fmla="*/ 35 w 108"/>
                <a:gd name="T5" fmla="*/ 73 h 75"/>
                <a:gd name="T6" fmla="*/ 107 w 108"/>
                <a:gd name="T7" fmla="*/ 7 h 75"/>
                <a:gd name="T8" fmla="*/ 101 w 108"/>
                <a:gd name="T9" fmla="*/ 3 h 75"/>
                <a:gd name="T10" fmla="*/ 31 w 108"/>
                <a:gd name="T11" fmla="*/ 69 h 75"/>
                <a:gd name="T12" fmla="*/ 36 w 108"/>
                <a:gd name="T13" fmla="*/ 70 h 75"/>
                <a:gd name="T14" fmla="*/ 7 w 108"/>
                <a:gd name="T15" fmla="*/ 17 h 75"/>
                <a:gd name="T16" fmla="*/ 2 w 108"/>
                <a:gd name="T17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75">
                  <a:moveTo>
                    <a:pt x="2" y="21"/>
                  </a:moveTo>
                  <a:cubicBezTo>
                    <a:pt x="12" y="38"/>
                    <a:pt x="26" y="52"/>
                    <a:pt x="30" y="72"/>
                  </a:cubicBezTo>
                  <a:cubicBezTo>
                    <a:pt x="30" y="74"/>
                    <a:pt x="33" y="75"/>
                    <a:pt x="35" y="73"/>
                  </a:cubicBezTo>
                  <a:cubicBezTo>
                    <a:pt x="57" y="51"/>
                    <a:pt x="92" y="36"/>
                    <a:pt x="107" y="7"/>
                  </a:cubicBezTo>
                  <a:cubicBezTo>
                    <a:pt x="108" y="3"/>
                    <a:pt x="103" y="0"/>
                    <a:pt x="101" y="3"/>
                  </a:cubicBezTo>
                  <a:cubicBezTo>
                    <a:pt x="87" y="32"/>
                    <a:pt x="52" y="47"/>
                    <a:pt x="31" y="69"/>
                  </a:cubicBezTo>
                  <a:cubicBezTo>
                    <a:pt x="32" y="69"/>
                    <a:pt x="34" y="70"/>
                    <a:pt x="36" y="70"/>
                  </a:cubicBezTo>
                  <a:cubicBezTo>
                    <a:pt x="31" y="50"/>
                    <a:pt x="17" y="35"/>
                    <a:pt x="7" y="17"/>
                  </a:cubicBezTo>
                  <a:cubicBezTo>
                    <a:pt x="6" y="14"/>
                    <a:pt x="0" y="17"/>
                    <a:pt x="2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19"/>
            <p:cNvSpPr>
              <a:spLocks/>
            </p:cNvSpPr>
            <p:nvPr/>
          </p:nvSpPr>
          <p:spPr bwMode="auto">
            <a:xfrm>
              <a:off x="7767638" y="3594101"/>
              <a:ext cx="390525" cy="428625"/>
            </a:xfrm>
            <a:custGeom>
              <a:avLst/>
              <a:gdLst>
                <a:gd name="T0" fmla="*/ 2 w 128"/>
                <a:gd name="T1" fmla="*/ 7 h 141"/>
                <a:gd name="T2" fmla="*/ 74 w 128"/>
                <a:gd name="T3" fmla="*/ 98 h 141"/>
                <a:gd name="T4" fmla="*/ 105 w 128"/>
                <a:gd name="T5" fmla="*/ 129 h 141"/>
                <a:gd name="T6" fmla="*/ 124 w 128"/>
                <a:gd name="T7" fmla="*/ 140 h 141"/>
                <a:gd name="T8" fmla="*/ 124 w 128"/>
                <a:gd name="T9" fmla="*/ 134 h 141"/>
                <a:gd name="T10" fmla="*/ 101 w 128"/>
                <a:gd name="T11" fmla="*/ 116 h 141"/>
                <a:gd name="T12" fmla="*/ 73 w 128"/>
                <a:gd name="T13" fmla="*/ 87 h 141"/>
                <a:gd name="T14" fmla="*/ 8 w 128"/>
                <a:gd name="T15" fmla="*/ 3 h 141"/>
                <a:gd name="T16" fmla="*/ 2 w 128"/>
                <a:gd name="T17" fmla="*/ 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41">
                  <a:moveTo>
                    <a:pt x="2" y="7"/>
                  </a:moveTo>
                  <a:cubicBezTo>
                    <a:pt x="24" y="38"/>
                    <a:pt x="48" y="69"/>
                    <a:pt x="74" y="98"/>
                  </a:cubicBezTo>
                  <a:cubicBezTo>
                    <a:pt x="84" y="108"/>
                    <a:pt x="95" y="119"/>
                    <a:pt x="105" y="129"/>
                  </a:cubicBezTo>
                  <a:cubicBezTo>
                    <a:pt x="110" y="133"/>
                    <a:pt x="117" y="141"/>
                    <a:pt x="124" y="140"/>
                  </a:cubicBezTo>
                  <a:cubicBezTo>
                    <a:pt x="128" y="140"/>
                    <a:pt x="128" y="134"/>
                    <a:pt x="124" y="134"/>
                  </a:cubicBezTo>
                  <a:cubicBezTo>
                    <a:pt x="116" y="135"/>
                    <a:pt x="106" y="121"/>
                    <a:pt x="101" y="116"/>
                  </a:cubicBezTo>
                  <a:cubicBezTo>
                    <a:pt x="91" y="107"/>
                    <a:pt x="82" y="97"/>
                    <a:pt x="73" y="87"/>
                  </a:cubicBezTo>
                  <a:cubicBezTo>
                    <a:pt x="49" y="61"/>
                    <a:pt x="28" y="33"/>
                    <a:pt x="8" y="3"/>
                  </a:cubicBezTo>
                  <a:cubicBezTo>
                    <a:pt x="5" y="0"/>
                    <a:pt x="0" y="3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20"/>
            <p:cNvSpPr>
              <a:spLocks/>
            </p:cNvSpPr>
            <p:nvPr/>
          </p:nvSpPr>
          <p:spPr bwMode="auto">
            <a:xfrm>
              <a:off x="8135938" y="3730626"/>
              <a:ext cx="261938" cy="301625"/>
            </a:xfrm>
            <a:custGeom>
              <a:avLst/>
              <a:gdLst>
                <a:gd name="T0" fmla="*/ 78 w 86"/>
                <a:gd name="T1" fmla="*/ 3 h 99"/>
                <a:gd name="T2" fmla="*/ 3 w 86"/>
                <a:gd name="T3" fmla="*/ 92 h 99"/>
                <a:gd name="T4" fmla="*/ 6 w 86"/>
                <a:gd name="T5" fmla="*/ 97 h 99"/>
                <a:gd name="T6" fmla="*/ 84 w 86"/>
                <a:gd name="T7" fmla="*/ 6 h 99"/>
                <a:gd name="T8" fmla="*/ 78 w 86"/>
                <a:gd name="T9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9">
                  <a:moveTo>
                    <a:pt x="78" y="3"/>
                  </a:moveTo>
                  <a:cubicBezTo>
                    <a:pt x="57" y="34"/>
                    <a:pt x="39" y="75"/>
                    <a:pt x="3" y="92"/>
                  </a:cubicBezTo>
                  <a:cubicBezTo>
                    <a:pt x="0" y="94"/>
                    <a:pt x="3" y="99"/>
                    <a:pt x="6" y="97"/>
                  </a:cubicBezTo>
                  <a:cubicBezTo>
                    <a:pt x="43" y="80"/>
                    <a:pt x="62" y="38"/>
                    <a:pt x="84" y="6"/>
                  </a:cubicBezTo>
                  <a:cubicBezTo>
                    <a:pt x="86" y="3"/>
                    <a:pt x="81" y="0"/>
                    <a:pt x="7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21"/>
            <p:cNvSpPr>
              <a:spLocks/>
            </p:cNvSpPr>
            <p:nvPr/>
          </p:nvSpPr>
          <p:spPr bwMode="auto">
            <a:xfrm>
              <a:off x="7318375" y="4046538"/>
              <a:ext cx="36513" cy="52388"/>
            </a:xfrm>
            <a:custGeom>
              <a:avLst/>
              <a:gdLst>
                <a:gd name="T0" fmla="*/ 10 w 12"/>
                <a:gd name="T1" fmla="*/ 11 h 17"/>
                <a:gd name="T2" fmla="*/ 7 w 12"/>
                <a:gd name="T3" fmla="*/ 4 h 17"/>
                <a:gd name="T4" fmla="*/ 5 w 12"/>
                <a:gd name="T5" fmla="*/ 0 h 17"/>
                <a:gd name="T6" fmla="*/ 1 w 12"/>
                <a:gd name="T7" fmla="*/ 2 h 17"/>
                <a:gd name="T8" fmla="*/ 5 w 12"/>
                <a:gd name="T9" fmla="*/ 14 h 17"/>
                <a:gd name="T10" fmla="*/ 10 w 12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10" y="11"/>
                  </a:moveTo>
                  <a:cubicBezTo>
                    <a:pt x="9" y="9"/>
                    <a:pt x="7" y="6"/>
                    <a:pt x="7" y="4"/>
                  </a:cubicBezTo>
                  <a:cubicBezTo>
                    <a:pt x="7" y="2"/>
                    <a:pt x="7" y="1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7"/>
                    <a:pt x="3" y="10"/>
                    <a:pt x="5" y="14"/>
                  </a:cubicBezTo>
                  <a:cubicBezTo>
                    <a:pt x="7" y="17"/>
                    <a:pt x="12" y="14"/>
                    <a:pt x="1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22"/>
            <p:cNvSpPr>
              <a:spLocks/>
            </p:cNvSpPr>
            <p:nvPr/>
          </p:nvSpPr>
          <p:spPr bwMode="auto">
            <a:xfrm>
              <a:off x="7108825" y="3927476"/>
              <a:ext cx="260350" cy="201613"/>
            </a:xfrm>
            <a:custGeom>
              <a:avLst/>
              <a:gdLst>
                <a:gd name="T0" fmla="*/ 72 w 86"/>
                <a:gd name="T1" fmla="*/ 40 h 66"/>
                <a:gd name="T2" fmla="*/ 0 w 86"/>
                <a:gd name="T3" fmla="*/ 66 h 66"/>
                <a:gd name="T4" fmla="*/ 85 w 86"/>
                <a:gd name="T5" fmla="*/ 0 h 66"/>
                <a:gd name="T6" fmla="*/ 72 w 86"/>
                <a:gd name="T7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66">
                  <a:moveTo>
                    <a:pt x="72" y="40"/>
                  </a:moveTo>
                  <a:cubicBezTo>
                    <a:pt x="49" y="49"/>
                    <a:pt x="24" y="61"/>
                    <a:pt x="0" y="66"/>
                  </a:cubicBezTo>
                  <a:cubicBezTo>
                    <a:pt x="34" y="52"/>
                    <a:pt x="54" y="17"/>
                    <a:pt x="85" y="0"/>
                  </a:cubicBezTo>
                  <a:cubicBezTo>
                    <a:pt x="86" y="15"/>
                    <a:pt x="74" y="25"/>
                    <a:pt x="72" y="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23"/>
            <p:cNvSpPr>
              <a:spLocks/>
            </p:cNvSpPr>
            <p:nvPr/>
          </p:nvSpPr>
          <p:spPr bwMode="auto">
            <a:xfrm>
              <a:off x="7092950" y="3916363"/>
              <a:ext cx="285750" cy="223838"/>
            </a:xfrm>
            <a:custGeom>
              <a:avLst/>
              <a:gdLst>
                <a:gd name="T0" fmla="*/ 76 w 94"/>
                <a:gd name="T1" fmla="*/ 41 h 74"/>
                <a:gd name="T2" fmla="*/ 4 w 94"/>
                <a:gd name="T3" fmla="*/ 67 h 74"/>
                <a:gd name="T4" fmla="*/ 7 w 94"/>
                <a:gd name="T5" fmla="*/ 73 h 74"/>
                <a:gd name="T6" fmla="*/ 92 w 94"/>
                <a:gd name="T7" fmla="*/ 7 h 74"/>
                <a:gd name="T8" fmla="*/ 87 w 94"/>
                <a:gd name="T9" fmla="*/ 4 h 74"/>
                <a:gd name="T10" fmla="*/ 74 w 94"/>
                <a:gd name="T11" fmla="*/ 43 h 74"/>
                <a:gd name="T12" fmla="*/ 80 w 94"/>
                <a:gd name="T13" fmla="*/ 45 h 74"/>
                <a:gd name="T14" fmla="*/ 93 w 94"/>
                <a:gd name="T15" fmla="*/ 4 h 74"/>
                <a:gd name="T16" fmla="*/ 89 w 94"/>
                <a:gd name="T17" fmla="*/ 1 h 74"/>
                <a:gd name="T18" fmla="*/ 3 w 94"/>
                <a:gd name="T19" fmla="*/ 67 h 74"/>
                <a:gd name="T20" fmla="*/ 6 w 94"/>
                <a:gd name="T21" fmla="*/ 73 h 74"/>
                <a:gd name="T22" fmla="*/ 77 w 94"/>
                <a:gd name="T23" fmla="*/ 47 h 74"/>
                <a:gd name="T24" fmla="*/ 76 w 94"/>
                <a:gd name="T25" fmla="*/ 4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74">
                  <a:moveTo>
                    <a:pt x="76" y="41"/>
                  </a:moveTo>
                  <a:cubicBezTo>
                    <a:pt x="52" y="51"/>
                    <a:pt x="29" y="61"/>
                    <a:pt x="4" y="67"/>
                  </a:cubicBezTo>
                  <a:cubicBezTo>
                    <a:pt x="5" y="69"/>
                    <a:pt x="6" y="71"/>
                    <a:pt x="7" y="73"/>
                  </a:cubicBezTo>
                  <a:cubicBezTo>
                    <a:pt x="40" y="58"/>
                    <a:pt x="60" y="25"/>
                    <a:pt x="92" y="7"/>
                  </a:cubicBezTo>
                  <a:cubicBezTo>
                    <a:pt x="90" y="6"/>
                    <a:pt x="89" y="5"/>
                    <a:pt x="87" y="4"/>
                  </a:cubicBezTo>
                  <a:cubicBezTo>
                    <a:pt x="86" y="18"/>
                    <a:pt x="77" y="29"/>
                    <a:pt x="74" y="43"/>
                  </a:cubicBezTo>
                  <a:cubicBezTo>
                    <a:pt x="73" y="47"/>
                    <a:pt x="79" y="49"/>
                    <a:pt x="80" y="45"/>
                  </a:cubicBezTo>
                  <a:cubicBezTo>
                    <a:pt x="83" y="30"/>
                    <a:pt x="92" y="19"/>
                    <a:pt x="93" y="4"/>
                  </a:cubicBezTo>
                  <a:cubicBezTo>
                    <a:pt x="94" y="2"/>
                    <a:pt x="91" y="0"/>
                    <a:pt x="89" y="1"/>
                  </a:cubicBezTo>
                  <a:cubicBezTo>
                    <a:pt x="57" y="19"/>
                    <a:pt x="37" y="52"/>
                    <a:pt x="3" y="67"/>
                  </a:cubicBezTo>
                  <a:cubicBezTo>
                    <a:pt x="0" y="69"/>
                    <a:pt x="3" y="74"/>
                    <a:pt x="6" y="73"/>
                  </a:cubicBezTo>
                  <a:cubicBezTo>
                    <a:pt x="31" y="67"/>
                    <a:pt x="54" y="57"/>
                    <a:pt x="77" y="47"/>
                  </a:cubicBezTo>
                  <a:cubicBezTo>
                    <a:pt x="81" y="45"/>
                    <a:pt x="79" y="39"/>
                    <a:pt x="76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4"/>
            <p:cNvSpPr>
              <a:spLocks/>
            </p:cNvSpPr>
            <p:nvPr/>
          </p:nvSpPr>
          <p:spPr bwMode="auto">
            <a:xfrm>
              <a:off x="8799513" y="4189413"/>
              <a:ext cx="282575" cy="209550"/>
            </a:xfrm>
            <a:custGeom>
              <a:avLst/>
              <a:gdLst>
                <a:gd name="T0" fmla="*/ 7 w 93"/>
                <a:gd name="T1" fmla="*/ 56 h 69"/>
                <a:gd name="T2" fmla="*/ 25 w 93"/>
                <a:gd name="T3" fmla="*/ 69 h 69"/>
                <a:gd name="T4" fmla="*/ 55 w 93"/>
                <a:gd name="T5" fmla="*/ 53 h 69"/>
                <a:gd name="T6" fmla="*/ 93 w 93"/>
                <a:gd name="T7" fmla="*/ 59 h 69"/>
                <a:gd name="T8" fmla="*/ 54 w 93"/>
                <a:gd name="T9" fmla="*/ 19 h 69"/>
                <a:gd name="T10" fmla="*/ 2 w 93"/>
                <a:gd name="T11" fmla="*/ 56 h 69"/>
                <a:gd name="T12" fmla="*/ 0 w 93"/>
                <a:gd name="T13" fmla="*/ 58 h 69"/>
                <a:gd name="T14" fmla="*/ 40 w 93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69">
                  <a:moveTo>
                    <a:pt x="7" y="56"/>
                  </a:moveTo>
                  <a:cubicBezTo>
                    <a:pt x="8" y="66"/>
                    <a:pt x="14" y="69"/>
                    <a:pt x="25" y="69"/>
                  </a:cubicBezTo>
                  <a:cubicBezTo>
                    <a:pt x="30" y="69"/>
                    <a:pt x="45" y="54"/>
                    <a:pt x="55" y="53"/>
                  </a:cubicBezTo>
                  <a:cubicBezTo>
                    <a:pt x="67" y="52"/>
                    <a:pt x="82" y="56"/>
                    <a:pt x="93" y="59"/>
                  </a:cubicBezTo>
                  <a:cubicBezTo>
                    <a:pt x="78" y="47"/>
                    <a:pt x="60" y="37"/>
                    <a:pt x="54" y="19"/>
                  </a:cubicBezTo>
                  <a:cubicBezTo>
                    <a:pt x="37" y="27"/>
                    <a:pt x="15" y="40"/>
                    <a:pt x="2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5" y="40"/>
                    <a:pt x="32" y="19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5"/>
            <p:cNvSpPr>
              <a:spLocks/>
            </p:cNvSpPr>
            <p:nvPr/>
          </p:nvSpPr>
          <p:spPr bwMode="auto">
            <a:xfrm>
              <a:off x="8785225" y="4175126"/>
              <a:ext cx="309563" cy="250825"/>
            </a:xfrm>
            <a:custGeom>
              <a:avLst/>
              <a:gdLst>
                <a:gd name="T0" fmla="*/ 9 w 102"/>
                <a:gd name="T1" fmla="*/ 62 h 83"/>
                <a:gd name="T2" fmla="*/ 33 w 102"/>
                <a:gd name="T3" fmla="*/ 76 h 83"/>
                <a:gd name="T4" fmla="*/ 50 w 102"/>
                <a:gd name="T5" fmla="*/ 65 h 83"/>
                <a:gd name="T6" fmla="*/ 97 w 102"/>
                <a:gd name="T7" fmla="*/ 67 h 83"/>
                <a:gd name="T8" fmla="*/ 100 w 102"/>
                <a:gd name="T9" fmla="*/ 62 h 83"/>
                <a:gd name="T10" fmla="*/ 62 w 102"/>
                <a:gd name="T11" fmla="*/ 22 h 83"/>
                <a:gd name="T12" fmla="*/ 57 w 102"/>
                <a:gd name="T13" fmla="*/ 21 h 83"/>
                <a:gd name="T14" fmla="*/ 3 w 102"/>
                <a:gd name="T15" fmla="*/ 60 h 83"/>
                <a:gd name="T16" fmla="*/ 7 w 102"/>
                <a:gd name="T17" fmla="*/ 65 h 83"/>
                <a:gd name="T18" fmla="*/ 48 w 102"/>
                <a:gd name="T19" fmla="*/ 6 h 83"/>
                <a:gd name="T20" fmla="*/ 43 w 102"/>
                <a:gd name="T21" fmla="*/ 3 h 83"/>
                <a:gd name="T22" fmla="*/ 3 w 102"/>
                <a:gd name="T23" fmla="*/ 60 h 83"/>
                <a:gd name="T24" fmla="*/ 7 w 102"/>
                <a:gd name="T25" fmla="*/ 65 h 83"/>
                <a:gd name="T26" fmla="*/ 56 w 102"/>
                <a:gd name="T27" fmla="*/ 29 h 83"/>
                <a:gd name="T28" fmla="*/ 96 w 102"/>
                <a:gd name="T29" fmla="*/ 66 h 83"/>
                <a:gd name="T30" fmla="*/ 99 w 102"/>
                <a:gd name="T31" fmla="*/ 61 h 83"/>
                <a:gd name="T32" fmla="*/ 59 w 102"/>
                <a:gd name="T33" fmla="*/ 55 h 83"/>
                <a:gd name="T34" fmla="*/ 15 w 102"/>
                <a:gd name="T35" fmla="*/ 61 h 83"/>
                <a:gd name="T36" fmla="*/ 9 w 102"/>
                <a:gd name="T37" fmla="*/ 6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83">
                  <a:moveTo>
                    <a:pt x="9" y="62"/>
                  </a:moveTo>
                  <a:cubicBezTo>
                    <a:pt x="12" y="74"/>
                    <a:pt x="21" y="79"/>
                    <a:pt x="33" y="76"/>
                  </a:cubicBezTo>
                  <a:cubicBezTo>
                    <a:pt x="39" y="75"/>
                    <a:pt x="45" y="69"/>
                    <a:pt x="50" y="65"/>
                  </a:cubicBezTo>
                  <a:cubicBezTo>
                    <a:pt x="64" y="57"/>
                    <a:pt x="82" y="63"/>
                    <a:pt x="97" y="67"/>
                  </a:cubicBezTo>
                  <a:cubicBezTo>
                    <a:pt x="100" y="68"/>
                    <a:pt x="102" y="64"/>
                    <a:pt x="100" y="62"/>
                  </a:cubicBezTo>
                  <a:cubicBezTo>
                    <a:pt x="85" y="50"/>
                    <a:pt x="69" y="40"/>
                    <a:pt x="62" y="22"/>
                  </a:cubicBezTo>
                  <a:cubicBezTo>
                    <a:pt x="61" y="21"/>
                    <a:pt x="59" y="21"/>
                    <a:pt x="57" y="21"/>
                  </a:cubicBezTo>
                  <a:cubicBezTo>
                    <a:pt x="36" y="32"/>
                    <a:pt x="20" y="44"/>
                    <a:pt x="3" y="60"/>
                  </a:cubicBezTo>
                  <a:cubicBezTo>
                    <a:pt x="5" y="62"/>
                    <a:pt x="6" y="63"/>
                    <a:pt x="7" y="65"/>
                  </a:cubicBezTo>
                  <a:cubicBezTo>
                    <a:pt x="23" y="47"/>
                    <a:pt x="38" y="28"/>
                    <a:pt x="48" y="6"/>
                  </a:cubicBezTo>
                  <a:cubicBezTo>
                    <a:pt x="50" y="3"/>
                    <a:pt x="45" y="0"/>
                    <a:pt x="43" y="3"/>
                  </a:cubicBezTo>
                  <a:cubicBezTo>
                    <a:pt x="33" y="24"/>
                    <a:pt x="18" y="43"/>
                    <a:pt x="3" y="60"/>
                  </a:cubicBezTo>
                  <a:cubicBezTo>
                    <a:pt x="0" y="64"/>
                    <a:pt x="5" y="68"/>
                    <a:pt x="7" y="65"/>
                  </a:cubicBezTo>
                  <a:cubicBezTo>
                    <a:pt x="22" y="50"/>
                    <a:pt x="38" y="39"/>
                    <a:pt x="56" y="29"/>
                  </a:cubicBezTo>
                  <a:cubicBezTo>
                    <a:pt x="54" y="30"/>
                    <a:pt x="93" y="64"/>
                    <a:pt x="96" y="66"/>
                  </a:cubicBezTo>
                  <a:cubicBezTo>
                    <a:pt x="97" y="64"/>
                    <a:pt x="98" y="63"/>
                    <a:pt x="99" y="61"/>
                  </a:cubicBezTo>
                  <a:cubicBezTo>
                    <a:pt x="87" y="58"/>
                    <a:pt x="71" y="52"/>
                    <a:pt x="59" y="55"/>
                  </a:cubicBezTo>
                  <a:cubicBezTo>
                    <a:pt x="50" y="57"/>
                    <a:pt x="20" y="83"/>
                    <a:pt x="15" y="61"/>
                  </a:cubicBezTo>
                  <a:cubicBezTo>
                    <a:pt x="14" y="57"/>
                    <a:pt x="8" y="58"/>
                    <a:pt x="9" y="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6"/>
            <p:cNvSpPr>
              <a:spLocks/>
            </p:cNvSpPr>
            <p:nvPr/>
          </p:nvSpPr>
          <p:spPr bwMode="auto">
            <a:xfrm>
              <a:off x="8078788" y="3943351"/>
              <a:ext cx="185738" cy="231775"/>
            </a:xfrm>
            <a:custGeom>
              <a:avLst/>
              <a:gdLst>
                <a:gd name="T0" fmla="*/ 25 w 61"/>
                <a:gd name="T1" fmla="*/ 16 h 76"/>
                <a:gd name="T2" fmla="*/ 31 w 61"/>
                <a:gd name="T3" fmla="*/ 76 h 76"/>
                <a:gd name="T4" fmla="*/ 19 w 61"/>
                <a:gd name="T5" fmla="*/ 1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76">
                  <a:moveTo>
                    <a:pt x="25" y="16"/>
                  </a:moveTo>
                  <a:cubicBezTo>
                    <a:pt x="9" y="25"/>
                    <a:pt x="0" y="76"/>
                    <a:pt x="31" y="76"/>
                  </a:cubicBezTo>
                  <a:cubicBezTo>
                    <a:pt x="61" y="76"/>
                    <a:pt x="58" y="0"/>
                    <a:pt x="19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27"/>
            <p:cNvSpPr>
              <a:spLocks/>
            </p:cNvSpPr>
            <p:nvPr/>
          </p:nvSpPr>
          <p:spPr bwMode="auto">
            <a:xfrm>
              <a:off x="8096250" y="3943351"/>
              <a:ext cx="188913" cy="261938"/>
            </a:xfrm>
            <a:custGeom>
              <a:avLst/>
              <a:gdLst>
                <a:gd name="T0" fmla="*/ 17 w 62"/>
                <a:gd name="T1" fmla="*/ 13 h 86"/>
                <a:gd name="T2" fmla="*/ 2 w 62"/>
                <a:gd name="T3" fmla="*/ 59 h 86"/>
                <a:gd name="T4" fmla="*/ 37 w 62"/>
                <a:gd name="T5" fmla="*/ 75 h 86"/>
                <a:gd name="T6" fmla="*/ 12 w 62"/>
                <a:gd name="T7" fmla="*/ 9 h 86"/>
                <a:gd name="T8" fmla="*/ 13 w 62"/>
                <a:gd name="T9" fmla="*/ 15 h 86"/>
                <a:gd name="T10" fmla="*/ 36 w 62"/>
                <a:gd name="T11" fmla="*/ 68 h 86"/>
                <a:gd name="T12" fmla="*/ 8 w 62"/>
                <a:gd name="T13" fmla="*/ 54 h 86"/>
                <a:gd name="T14" fmla="*/ 20 w 62"/>
                <a:gd name="T15" fmla="*/ 18 h 86"/>
                <a:gd name="T16" fmla="*/ 17 w 62"/>
                <a:gd name="T17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86">
                  <a:moveTo>
                    <a:pt x="17" y="13"/>
                  </a:moveTo>
                  <a:cubicBezTo>
                    <a:pt x="3" y="22"/>
                    <a:pt x="0" y="44"/>
                    <a:pt x="2" y="59"/>
                  </a:cubicBezTo>
                  <a:cubicBezTo>
                    <a:pt x="5" y="76"/>
                    <a:pt x="23" y="86"/>
                    <a:pt x="37" y="75"/>
                  </a:cubicBezTo>
                  <a:cubicBezTo>
                    <a:pt x="62" y="56"/>
                    <a:pt x="47" y="0"/>
                    <a:pt x="12" y="9"/>
                  </a:cubicBezTo>
                  <a:cubicBezTo>
                    <a:pt x="8" y="11"/>
                    <a:pt x="10" y="17"/>
                    <a:pt x="13" y="15"/>
                  </a:cubicBezTo>
                  <a:cubicBezTo>
                    <a:pt x="42" y="8"/>
                    <a:pt x="49" y="51"/>
                    <a:pt x="36" y="68"/>
                  </a:cubicBezTo>
                  <a:cubicBezTo>
                    <a:pt x="24" y="82"/>
                    <a:pt x="9" y="67"/>
                    <a:pt x="8" y="54"/>
                  </a:cubicBezTo>
                  <a:cubicBezTo>
                    <a:pt x="7" y="43"/>
                    <a:pt x="10" y="25"/>
                    <a:pt x="20" y="18"/>
                  </a:cubicBezTo>
                  <a:cubicBezTo>
                    <a:pt x="24" y="16"/>
                    <a:pt x="20" y="11"/>
                    <a:pt x="17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28"/>
            <p:cNvSpPr>
              <a:spLocks/>
            </p:cNvSpPr>
            <p:nvPr/>
          </p:nvSpPr>
          <p:spPr bwMode="auto">
            <a:xfrm>
              <a:off x="8164513" y="3967163"/>
              <a:ext cx="30163" cy="222250"/>
            </a:xfrm>
            <a:custGeom>
              <a:avLst/>
              <a:gdLst>
                <a:gd name="T0" fmla="*/ 0 w 10"/>
                <a:gd name="T1" fmla="*/ 4 h 73"/>
                <a:gd name="T2" fmla="*/ 0 w 10"/>
                <a:gd name="T3" fmla="*/ 41 h 73"/>
                <a:gd name="T4" fmla="*/ 3 w 10"/>
                <a:gd name="T5" fmla="*/ 69 h 73"/>
                <a:gd name="T6" fmla="*/ 9 w 10"/>
                <a:gd name="T7" fmla="*/ 68 h 73"/>
                <a:gd name="T8" fmla="*/ 6 w 10"/>
                <a:gd name="T9" fmla="*/ 41 h 73"/>
                <a:gd name="T10" fmla="*/ 6 w 10"/>
                <a:gd name="T11" fmla="*/ 4 h 73"/>
                <a:gd name="T12" fmla="*/ 0 w 10"/>
                <a:gd name="T13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3">
                  <a:moveTo>
                    <a:pt x="0" y="4"/>
                  </a:moveTo>
                  <a:cubicBezTo>
                    <a:pt x="0" y="17"/>
                    <a:pt x="0" y="29"/>
                    <a:pt x="0" y="41"/>
                  </a:cubicBezTo>
                  <a:cubicBezTo>
                    <a:pt x="0" y="50"/>
                    <a:pt x="0" y="61"/>
                    <a:pt x="3" y="69"/>
                  </a:cubicBezTo>
                  <a:cubicBezTo>
                    <a:pt x="4" y="73"/>
                    <a:pt x="10" y="71"/>
                    <a:pt x="9" y="68"/>
                  </a:cubicBezTo>
                  <a:cubicBezTo>
                    <a:pt x="6" y="60"/>
                    <a:pt x="7" y="49"/>
                    <a:pt x="6" y="41"/>
                  </a:cubicBezTo>
                  <a:cubicBezTo>
                    <a:pt x="6" y="29"/>
                    <a:pt x="6" y="17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29"/>
            <p:cNvSpPr>
              <a:spLocks/>
            </p:cNvSpPr>
            <p:nvPr/>
          </p:nvSpPr>
          <p:spPr bwMode="auto">
            <a:xfrm>
              <a:off x="8324850" y="4784726"/>
              <a:ext cx="520700" cy="106363"/>
            </a:xfrm>
            <a:custGeom>
              <a:avLst/>
              <a:gdLst>
                <a:gd name="T0" fmla="*/ 4 w 171"/>
                <a:gd name="T1" fmla="*/ 16 h 35"/>
                <a:gd name="T2" fmla="*/ 135 w 171"/>
                <a:gd name="T3" fmla="*/ 34 h 35"/>
                <a:gd name="T4" fmla="*/ 137 w 171"/>
                <a:gd name="T5" fmla="*/ 28 h 35"/>
                <a:gd name="T6" fmla="*/ 26 w 171"/>
                <a:gd name="T7" fmla="*/ 13 h 35"/>
                <a:gd name="T8" fmla="*/ 26 w 171"/>
                <a:gd name="T9" fmla="*/ 19 h 35"/>
                <a:gd name="T10" fmla="*/ 165 w 171"/>
                <a:gd name="T11" fmla="*/ 16 h 35"/>
                <a:gd name="T12" fmla="*/ 167 w 171"/>
                <a:gd name="T13" fmla="*/ 10 h 35"/>
                <a:gd name="T14" fmla="*/ 26 w 171"/>
                <a:gd name="T15" fmla="*/ 13 h 35"/>
                <a:gd name="T16" fmla="*/ 26 w 171"/>
                <a:gd name="T17" fmla="*/ 19 h 35"/>
                <a:gd name="T18" fmla="*/ 135 w 171"/>
                <a:gd name="T19" fmla="*/ 34 h 35"/>
                <a:gd name="T20" fmla="*/ 137 w 171"/>
                <a:gd name="T21" fmla="*/ 28 h 35"/>
                <a:gd name="T22" fmla="*/ 6 w 171"/>
                <a:gd name="T23" fmla="*/ 10 h 35"/>
                <a:gd name="T24" fmla="*/ 4 w 171"/>
                <a:gd name="T2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35">
                  <a:moveTo>
                    <a:pt x="4" y="16"/>
                  </a:moveTo>
                  <a:cubicBezTo>
                    <a:pt x="47" y="25"/>
                    <a:pt x="92" y="25"/>
                    <a:pt x="135" y="34"/>
                  </a:cubicBezTo>
                  <a:cubicBezTo>
                    <a:pt x="139" y="35"/>
                    <a:pt x="140" y="29"/>
                    <a:pt x="137" y="28"/>
                  </a:cubicBezTo>
                  <a:cubicBezTo>
                    <a:pt x="101" y="16"/>
                    <a:pt x="64" y="10"/>
                    <a:pt x="26" y="13"/>
                  </a:cubicBezTo>
                  <a:cubicBezTo>
                    <a:pt x="26" y="15"/>
                    <a:pt x="26" y="17"/>
                    <a:pt x="26" y="19"/>
                  </a:cubicBezTo>
                  <a:cubicBezTo>
                    <a:pt x="72" y="16"/>
                    <a:pt x="120" y="6"/>
                    <a:pt x="165" y="16"/>
                  </a:cubicBezTo>
                  <a:cubicBezTo>
                    <a:pt x="169" y="17"/>
                    <a:pt x="171" y="11"/>
                    <a:pt x="167" y="10"/>
                  </a:cubicBezTo>
                  <a:cubicBezTo>
                    <a:pt x="121" y="0"/>
                    <a:pt x="72" y="9"/>
                    <a:pt x="26" y="13"/>
                  </a:cubicBezTo>
                  <a:cubicBezTo>
                    <a:pt x="22" y="13"/>
                    <a:pt x="22" y="19"/>
                    <a:pt x="26" y="19"/>
                  </a:cubicBezTo>
                  <a:cubicBezTo>
                    <a:pt x="63" y="17"/>
                    <a:pt x="100" y="22"/>
                    <a:pt x="135" y="34"/>
                  </a:cubicBezTo>
                  <a:cubicBezTo>
                    <a:pt x="135" y="32"/>
                    <a:pt x="136" y="30"/>
                    <a:pt x="137" y="28"/>
                  </a:cubicBezTo>
                  <a:cubicBezTo>
                    <a:pt x="93" y="19"/>
                    <a:pt x="49" y="19"/>
                    <a:pt x="6" y="10"/>
                  </a:cubicBezTo>
                  <a:cubicBezTo>
                    <a:pt x="2" y="9"/>
                    <a:pt x="0" y="15"/>
                    <a:pt x="4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194" y="533628"/>
            <a:ext cx="4810805" cy="30067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7590971" y="4591047"/>
            <a:ext cx="3730172" cy="10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800" b="1" dirty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You are the apple of my eye </a:t>
            </a:r>
            <a:r>
              <a:rPr lang="zh-CN" altLang="en-US" sz="2800" b="1" dirty="0" smtClean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你</a:t>
            </a:r>
            <a:r>
              <a:rPr lang="zh-CN" altLang="en-US" sz="2800" b="1" dirty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是我，最珍贵的</a:t>
            </a:r>
            <a:r>
              <a:rPr lang="zh-CN" altLang="en-US" sz="2800" b="1" dirty="0" smtClean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人</a:t>
            </a:r>
            <a:endParaRPr lang="zh-CN" altLang="en-US" sz="2800" b="1" dirty="0">
              <a:solidFill>
                <a:srgbClr val="444444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6717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621512" y="2946687"/>
            <a:ext cx="74569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D8000F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爱的旅程，终点是你</a:t>
            </a:r>
            <a:endParaRPr lang="zh-CN" altLang="en-US" sz="6000" b="1" dirty="0">
              <a:solidFill>
                <a:srgbClr val="D8000F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72990" y="458714"/>
            <a:ext cx="8354018" cy="5940572"/>
            <a:chOff x="2172990" y="458714"/>
            <a:chExt cx="8354018" cy="594057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73828" y="458714"/>
              <a:ext cx="6676572" cy="5940572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2172990" y="3287286"/>
              <a:ext cx="8354018" cy="2354093"/>
              <a:chOff x="2172990" y="3287286"/>
              <a:chExt cx="8354018" cy="235409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72990" y="3818221"/>
                <a:ext cx="2417676" cy="180864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8109332" y="3832735"/>
                <a:ext cx="2417676" cy="1808644"/>
              </a:xfrm>
              <a:prstGeom prst="rect">
                <a:avLst/>
              </a:prstGeom>
            </p:spPr>
          </p:pic>
          <p:pic>
            <p:nvPicPr>
              <p:cNvPr id="2053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80226" y="3287286"/>
                <a:ext cx="6096000" cy="1817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4641981" y="2932029"/>
              <a:ext cx="314026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3800" b="1" dirty="0" smtClean="0">
                  <a:solidFill>
                    <a:srgbClr val="D8000F"/>
                  </a:solidFill>
                  <a:latin typeface="Edwardian Script ITC" panose="030303020407070D0804" pitchFamily="66" charset="0"/>
                </a:rPr>
                <a:t>520</a:t>
              </a:r>
              <a:endParaRPr lang="zh-CN" altLang="en-US" sz="13800" b="1" dirty="0">
                <a:solidFill>
                  <a:srgbClr val="D8000F"/>
                </a:solidFill>
                <a:latin typeface="Edwardian Script ITC" panose="030303020407070D08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85375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3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3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0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8328025" y="1171576"/>
            <a:ext cx="627063" cy="577850"/>
          </a:xfrm>
          <a:custGeom>
            <a:avLst/>
            <a:gdLst>
              <a:gd name="T0" fmla="*/ 56 w 167"/>
              <a:gd name="T1" fmla="*/ 153 h 154"/>
              <a:gd name="T2" fmla="*/ 88 w 167"/>
              <a:gd name="T3" fmla="*/ 122 h 154"/>
              <a:gd name="T4" fmla="*/ 90 w 167"/>
              <a:gd name="T5" fmla="*/ 109 h 154"/>
              <a:gd name="T6" fmla="*/ 101 w 167"/>
              <a:gd name="T7" fmla="*/ 119 h 154"/>
              <a:gd name="T8" fmla="*/ 143 w 167"/>
              <a:gd name="T9" fmla="*/ 124 h 154"/>
              <a:gd name="T10" fmla="*/ 149 w 167"/>
              <a:gd name="T11" fmla="*/ 121 h 154"/>
              <a:gd name="T12" fmla="*/ 167 w 167"/>
              <a:gd name="T13" fmla="*/ 91 h 154"/>
              <a:gd name="T14" fmla="*/ 167 w 167"/>
              <a:gd name="T15" fmla="*/ 75 h 154"/>
              <a:gd name="T16" fmla="*/ 153 w 167"/>
              <a:gd name="T17" fmla="*/ 46 h 154"/>
              <a:gd name="T18" fmla="*/ 104 w 167"/>
              <a:gd name="T19" fmla="*/ 26 h 154"/>
              <a:gd name="T20" fmla="*/ 68 w 167"/>
              <a:gd name="T21" fmla="*/ 10 h 154"/>
              <a:gd name="T22" fmla="*/ 55 w 167"/>
              <a:gd name="T23" fmla="*/ 0 h 154"/>
              <a:gd name="T24" fmla="*/ 50 w 167"/>
              <a:gd name="T25" fmla="*/ 15 h 154"/>
              <a:gd name="T26" fmla="*/ 28 w 167"/>
              <a:gd name="T27" fmla="*/ 51 h 154"/>
              <a:gd name="T28" fmla="*/ 6 w 167"/>
              <a:gd name="T29" fmla="*/ 83 h 154"/>
              <a:gd name="T30" fmla="*/ 12 w 167"/>
              <a:gd name="T31" fmla="*/ 132 h 154"/>
              <a:gd name="T32" fmla="*/ 26 w 167"/>
              <a:gd name="T33" fmla="*/ 146 h 154"/>
              <a:gd name="T34" fmla="*/ 47 w 167"/>
              <a:gd name="T35" fmla="*/ 154 h 154"/>
              <a:gd name="T36" fmla="*/ 56 w 167"/>
              <a:gd name="T37" fmla="*/ 1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7" h="154">
                <a:moveTo>
                  <a:pt x="56" y="153"/>
                </a:moveTo>
                <a:cubicBezTo>
                  <a:pt x="76" y="147"/>
                  <a:pt x="84" y="135"/>
                  <a:pt x="88" y="122"/>
                </a:cubicBezTo>
                <a:cubicBezTo>
                  <a:pt x="89" y="118"/>
                  <a:pt x="90" y="113"/>
                  <a:pt x="90" y="109"/>
                </a:cubicBezTo>
                <a:cubicBezTo>
                  <a:pt x="93" y="112"/>
                  <a:pt x="98" y="116"/>
                  <a:pt x="101" y="119"/>
                </a:cubicBezTo>
                <a:cubicBezTo>
                  <a:pt x="110" y="125"/>
                  <a:pt x="127" y="131"/>
                  <a:pt x="143" y="124"/>
                </a:cubicBezTo>
                <a:cubicBezTo>
                  <a:pt x="146" y="123"/>
                  <a:pt x="147" y="122"/>
                  <a:pt x="149" y="121"/>
                </a:cubicBezTo>
                <a:cubicBezTo>
                  <a:pt x="158" y="115"/>
                  <a:pt x="165" y="104"/>
                  <a:pt x="167" y="91"/>
                </a:cubicBezTo>
                <a:cubicBezTo>
                  <a:pt x="167" y="86"/>
                  <a:pt x="167" y="81"/>
                  <a:pt x="167" y="75"/>
                </a:cubicBezTo>
                <a:cubicBezTo>
                  <a:pt x="165" y="65"/>
                  <a:pt x="159" y="52"/>
                  <a:pt x="153" y="46"/>
                </a:cubicBezTo>
                <a:cubicBezTo>
                  <a:pt x="140" y="33"/>
                  <a:pt x="121" y="30"/>
                  <a:pt x="104" y="26"/>
                </a:cubicBezTo>
                <a:cubicBezTo>
                  <a:pt x="92" y="23"/>
                  <a:pt x="73" y="13"/>
                  <a:pt x="68" y="10"/>
                </a:cubicBezTo>
                <a:cubicBezTo>
                  <a:pt x="66" y="9"/>
                  <a:pt x="57" y="2"/>
                  <a:pt x="55" y="0"/>
                </a:cubicBezTo>
                <a:cubicBezTo>
                  <a:pt x="54" y="6"/>
                  <a:pt x="51" y="13"/>
                  <a:pt x="50" y="15"/>
                </a:cubicBezTo>
                <a:cubicBezTo>
                  <a:pt x="48" y="20"/>
                  <a:pt x="34" y="44"/>
                  <a:pt x="28" y="51"/>
                </a:cubicBezTo>
                <a:cubicBezTo>
                  <a:pt x="19" y="63"/>
                  <a:pt x="11" y="70"/>
                  <a:pt x="6" y="83"/>
                </a:cubicBezTo>
                <a:cubicBezTo>
                  <a:pt x="0" y="97"/>
                  <a:pt x="0" y="114"/>
                  <a:pt x="12" y="132"/>
                </a:cubicBezTo>
                <a:cubicBezTo>
                  <a:pt x="16" y="138"/>
                  <a:pt x="21" y="143"/>
                  <a:pt x="26" y="146"/>
                </a:cubicBezTo>
                <a:cubicBezTo>
                  <a:pt x="32" y="151"/>
                  <a:pt x="38" y="153"/>
                  <a:pt x="47" y="154"/>
                </a:cubicBezTo>
                <a:cubicBezTo>
                  <a:pt x="49" y="154"/>
                  <a:pt x="54" y="154"/>
                  <a:pt x="56" y="15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8624888" y="1719263"/>
            <a:ext cx="454025" cy="461963"/>
          </a:xfrm>
          <a:custGeom>
            <a:avLst/>
            <a:gdLst>
              <a:gd name="T0" fmla="*/ 114 w 121"/>
              <a:gd name="T1" fmla="*/ 63 h 123"/>
              <a:gd name="T2" fmla="*/ 81 w 121"/>
              <a:gd name="T3" fmla="*/ 50 h 123"/>
              <a:gd name="T4" fmla="*/ 71 w 121"/>
              <a:gd name="T5" fmla="*/ 53 h 123"/>
              <a:gd name="T6" fmla="*/ 74 w 121"/>
              <a:gd name="T7" fmla="*/ 42 h 123"/>
              <a:gd name="T8" fmla="*/ 65 w 121"/>
              <a:gd name="T9" fmla="*/ 9 h 123"/>
              <a:gd name="T10" fmla="*/ 60 w 121"/>
              <a:gd name="T11" fmla="*/ 6 h 123"/>
              <a:gd name="T12" fmla="*/ 33 w 121"/>
              <a:gd name="T13" fmla="*/ 3 h 123"/>
              <a:gd name="T14" fmla="*/ 22 w 121"/>
              <a:gd name="T15" fmla="*/ 9 h 123"/>
              <a:gd name="T16" fmla="*/ 5 w 121"/>
              <a:gd name="T17" fmla="*/ 28 h 123"/>
              <a:gd name="T18" fmla="*/ 7 w 121"/>
              <a:gd name="T19" fmla="*/ 70 h 123"/>
              <a:gd name="T20" fmla="*/ 7 w 121"/>
              <a:gd name="T21" fmla="*/ 102 h 123"/>
              <a:gd name="T22" fmla="*/ 4 w 121"/>
              <a:gd name="T23" fmla="*/ 115 h 123"/>
              <a:gd name="T24" fmla="*/ 17 w 121"/>
              <a:gd name="T25" fmla="*/ 113 h 123"/>
              <a:gd name="T26" fmla="*/ 50 w 121"/>
              <a:gd name="T27" fmla="*/ 117 h 123"/>
              <a:gd name="T28" fmla="*/ 80 w 121"/>
              <a:gd name="T29" fmla="*/ 122 h 123"/>
              <a:gd name="T30" fmla="*/ 113 w 121"/>
              <a:gd name="T31" fmla="*/ 102 h 123"/>
              <a:gd name="T32" fmla="*/ 119 w 121"/>
              <a:gd name="T33" fmla="*/ 87 h 123"/>
              <a:gd name="T34" fmla="*/ 118 w 121"/>
              <a:gd name="T35" fmla="*/ 70 h 123"/>
              <a:gd name="T36" fmla="*/ 114 w 121"/>
              <a:gd name="T37" fmla="*/ 6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1" h="123">
                <a:moveTo>
                  <a:pt x="114" y="63"/>
                </a:moveTo>
                <a:cubicBezTo>
                  <a:pt x="103" y="51"/>
                  <a:pt x="92" y="49"/>
                  <a:pt x="81" y="50"/>
                </a:cubicBezTo>
                <a:cubicBezTo>
                  <a:pt x="78" y="51"/>
                  <a:pt x="74" y="52"/>
                  <a:pt x="71" y="53"/>
                </a:cubicBezTo>
                <a:cubicBezTo>
                  <a:pt x="72" y="50"/>
                  <a:pt x="74" y="45"/>
                  <a:pt x="74" y="42"/>
                </a:cubicBezTo>
                <a:cubicBezTo>
                  <a:pt x="76" y="33"/>
                  <a:pt x="75" y="19"/>
                  <a:pt x="65" y="9"/>
                </a:cubicBezTo>
                <a:cubicBezTo>
                  <a:pt x="63" y="8"/>
                  <a:pt x="62" y="7"/>
                  <a:pt x="60" y="6"/>
                </a:cubicBezTo>
                <a:cubicBezTo>
                  <a:pt x="53" y="2"/>
                  <a:pt x="43" y="0"/>
                  <a:pt x="33" y="3"/>
                </a:cubicBezTo>
                <a:cubicBezTo>
                  <a:pt x="29" y="5"/>
                  <a:pt x="26" y="6"/>
                  <a:pt x="22" y="9"/>
                </a:cubicBezTo>
                <a:cubicBezTo>
                  <a:pt x="14" y="13"/>
                  <a:pt x="7" y="22"/>
                  <a:pt x="5" y="28"/>
                </a:cubicBezTo>
                <a:cubicBezTo>
                  <a:pt x="0" y="42"/>
                  <a:pt x="4" y="56"/>
                  <a:pt x="7" y="70"/>
                </a:cubicBezTo>
                <a:cubicBezTo>
                  <a:pt x="8" y="80"/>
                  <a:pt x="8" y="97"/>
                  <a:pt x="7" y="102"/>
                </a:cubicBezTo>
                <a:cubicBezTo>
                  <a:pt x="7" y="103"/>
                  <a:pt x="5" y="112"/>
                  <a:pt x="4" y="115"/>
                </a:cubicBezTo>
                <a:cubicBezTo>
                  <a:pt x="9" y="113"/>
                  <a:pt x="14" y="113"/>
                  <a:pt x="17" y="113"/>
                </a:cubicBezTo>
                <a:cubicBezTo>
                  <a:pt x="21" y="112"/>
                  <a:pt x="42" y="115"/>
                  <a:pt x="50" y="117"/>
                </a:cubicBezTo>
                <a:cubicBezTo>
                  <a:pt x="61" y="119"/>
                  <a:pt x="69" y="123"/>
                  <a:pt x="80" y="122"/>
                </a:cubicBezTo>
                <a:cubicBezTo>
                  <a:pt x="92" y="122"/>
                  <a:pt x="105" y="116"/>
                  <a:pt x="113" y="102"/>
                </a:cubicBezTo>
                <a:cubicBezTo>
                  <a:pt x="116" y="97"/>
                  <a:pt x="118" y="92"/>
                  <a:pt x="119" y="87"/>
                </a:cubicBezTo>
                <a:cubicBezTo>
                  <a:pt x="121" y="81"/>
                  <a:pt x="120" y="76"/>
                  <a:pt x="118" y="70"/>
                </a:cubicBezTo>
                <a:cubicBezTo>
                  <a:pt x="117" y="67"/>
                  <a:pt x="115" y="64"/>
                  <a:pt x="114" y="6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4589463" y="3503613"/>
            <a:ext cx="508000" cy="568325"/>
          </a:xfrm>
          <a:custGeom>
            <a:avLst/>
            <a:gdLst>
              <a:gd name="T0" fmla="*/ 0 w 135"/>
              <a:gd name="T1" fmla="*/ 45 h 151"/>
              <a:gd name="T2" fmla="*/ 24 w 135"/>
              <a:gd name="T3" fmla="*/ 76 h 151"/>
              <a:gd name="T4" fmla="*/ 35 w 135"/>
              <a:gd name="T5" fmla="*/ 80 h 151"/>
              <a:gd name="T6" fmla="*/ 25 w 135"/>
              <a:gd name="T7" fmla="*/ 88 h 151"/>
              <a:gd name="T8" fmla="*/ 15 w 135"/>
              <a:gd name="T9" fmla="*/ 125 h 151"/>
              <a:gd name="T10" fmla="*/ 17 w 135"/>
              <a:gd name="T11" fmla="*/ 130 h 151"/>
              <a:gd name="T12" fmla="*/ 41 w 135"/>
              <a:gd name="T13" fmla="*/ 149 h 151"/>
              <a:gd name="T14" fmla="*/ 55 w 135"/>
              <a:gd name="T15" fmla="*/ 151 h 151"/>
              <a:gd name="T16" fmla="*/ 82 w 135"/>
              <a:gd name="T17" fmla="*/ 143 h 151"/>
              <a:gd name="T18" fmla="*/ 106 w 135"/>
              <a:gd name="T19" fmla="*/ 102 h 151"/>
              <a:gd name="T20" fmla="*/ 125 w 135"/>
              <a:gd name="T21" fmla="*/ 72 h 151"/>
              <a:gd name="T22" fmla="*/ 135 w 135"/>
              <a:gd name="T23" fmla="*/ 62 h 151"/>
              <a:gd name="T24" fmla="*/ 122 w 135"/>
              <a:gd name="T25" fmla="*/ 56 h 151"/>
              <a:gd name="T26" fmla="*/ 93 w 135"/>
              <a:gd name="T27" fmla="*/ 32 h 151"/>
              <a:gd name="T28" fmla="*/ 68 w 135"/>
              <a:gd name="T29" fmla="*/ 9 h 151"/>
              <a:gd name="T30" fmla="*/ 24 w 135"/>
              <a:gd name="T31" fmla="*/ 8 h 151"/>
              <a:gd name="T32" fmla="*/ 10 w 135"/>
              <a:gd name="T33" fmla="*/ 19 h 151"/>
              <a:gd name="T34" fmla="*/ 1 w 135"/>
              <a:gd name="T35" fmla="*/ 36 h 151"/>
              <a:gd name="T36" fmla="*/ 0 w 135"/>
              <a:gd name="T37" fmla="*/ 4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5" h="151">
                <a:moveTo>
                  <a:pt x="0" y="45"/>
                </a:moveTo>
                <a:cubicBezTo>
                  <a:pt x="3" y="63"/>
                  <a:pt x="13" y="71"/>
                  <a:pt x="24" y="76"/>
                </a:cubicBezTo>
                <a:cubicBezTo>
                  <a:pt x="27" y="78"/>
                  <a:pt x="31" y="79"/>
                  <a:pt x="35" y="80"/>
                </a:cubicBezTo>
                <a:cubicBezTo>
                  <a:pt x="32" y="82"/>
                  <a:pt x="28" y="86"/>
                  <a:pt x="25" y="88"/>
                </a:cubicBezTo>
                <a:cubicBezTo>
                  <a:pt x="18" y="96"/>
                  <a:pt x="11" y="110"/>
                  <a:pt x="15" y="125"/>
                </a:cubicBezTo>
                <a:cubicBezTo>
                  <a:pt x="16" y="127"/>
                  <a:pt x="17" y="128"/>
                  <a:pt x="17" y="130"/>
                </a:cubicBezTo>
                <a:cubicBezTo>
                  <a:pt x="22" y="139"/>
                  <a:pt x="31" y="146"/>
                  <a:pt x="41" y="149"/>
                </a:cubicBezTo>
                <a:cubicBezTo>
                  <a:pt x="45" y="150"/>
                  <a:pt x="50" y="151"/>
                  <a:pt x="55" y="151"/>
                </a:cubicBezTo>
                <a:cubicBezTo>
                  <a:pt x="65" y="151"/>
                  <a:pt x="77" y="147"/>
                  <a:pt x="82" y="143"/>
                </a:cubicBezTo>
                <a:cubicBezTo>
                  <a:pt x="95" y="133"/>
                  <a:pt x="101" y="117"/>
                  <a:pt x="106" y="102"/>
                </a:cubicBezTo>
                <a:cubicBezTo>
                  <a:pt x="110" y="92"/>
                  <a:pt x="121" y="76"/>
                  <a:pt x="125" y="72"/>
                </a:cubicBezTo>
                <a:cubicBezTo>
                  <a:pt x="125" y="71"/>
                  <a:pt x="132" y="63"/>
                  <a:pt x="135" y="62"/>
                </a:cubicBezTo>
                <a:cubicBezTo>
                  <a:pt x="129" y="61"/>
                  <a:pt x="124" y="57"/>
                  <a:pt x="122" y="56"/>
                </a:cubicBezTo>
                <a:cubicBezTo>
                  <a:pt x="118" y="54"/>
                  <a:pt x="99" y="39"/>
                  <a:pt x="93" y="32"/>
                </a:cubicBezTo>
                <a:cubicBezTo>
                  <a:pt x="84" y="23"/>
                  <a:pt x="78" y="15"/>
                  <a:pt x="68" y="9"/>
                </a:cubicBezTo>
                <a:cubicBezTo>
                  <a:pt x="56" y="2"/>
                  <a:pt x="41" y="0"/>
                  <a:pt x="24" y="8"/>
                </a:cubicBezTo>
                <a:cubicBezTo>
                  <a:pt x="19" y="11"/>
                  <a:pt x="14" y="15"/>
                  <a:pt x="10" y="19"/>
                </a:cubicBezTo>
                <a:cubicBezTo>
                  <a:pt x="5" y="24"/>
                  <a:pt x="3" y="29"/>
                  <a:pt x="1" y="36"/>
                </a:cubicBezTo>
                <a:cubicBezTo>
                  <a:pt x="0" y="39"/>
                  <a:pt x="0" y="43"/>
                  <a:pt x="0" y="4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837113" y="2257426"/>
            <a:ext cx="417513" cy="404813"/>
          </a:xfrm>
          <a:custGeom>
            <a:avLst/>
            <a:gdLst>
              <a:gd name="T0" fmla="*/ 104 w 111"/>
              <a:gd name="T1" fmla="*/ 50 h 108"/>
              <a:gd name="T2" fmla="*/ 73 w 111"/>
              <a:gd name="T3" fmla="*/ 42 h 108"/>
              <a:gd name="T4" fmla="*/ 64 w 111"/>
              <a:gd name="T5" fmla="*/ 45 h 108"/>
              <a:gd name="T6" fmla="*/ 66 w 111"/>
              <a:gd name="T7" fmla="*/ 35 h 108"/>
              <a:gd name="T8" fmla="*/ 55 w 111"/>
              <a:gd name="T9" fmla="*/ 7 h 108"/>
              <a:gd name="T10" fmla="*/ 50 w 111"/>
              <a:gd name="T11" fmla="*/ 4 h 108"/>
              <a:gd name="T12" fmla="*/ 26 w 111"/>
              <a:gd name="T13" fmla="*/ 4 h 108"/>
              <a:gd name="T14" fmla="*/ 16 w 111"/>
              <a:gd name="T15" fmla="*/ 10 h 108"/>
              <a:gd name="T16" fmla="*/ 3 w 111"/>
              <a:gd name="T17" fmla="*/ 29 h 108"/>
              <a:gd name="T18" fmla="*/ 8 w 111"/>
              <a:gd name="T19" fmla="*/ 67 h 108"/>
              <a:gd name="T20" fmla="*/ 11 w 111"/>
              <a:gd name="T21" fmla="*/ 95 h 108"/>
              <a:gd name="T22" fmla="*/ 10 w 111"/>
              <a:gd name="T23" fmla="*/ 106 h 108"/>
              <a:gd name="T24" fmla="*/ 21 w 111"/>
              <a:gd name="T25" fmla="*/ 103 h 108"/>
              <a:gd name="T26" fmla="*/ 51 w 111"/>
              <a:gd name="T27" fmla="*/ 104 h 108"/>
              <a:gd name="T28" fmla="*/ 79 w 111"/>
              <a:gd name="T29" fmla="*/ 107 h 108"/>
              <a:gd name="T30" fmla="*/ 107 w 111"/>
              <a:gd name="T31" fmla="*/ 85 h 108"/>
              <a:gd name="T32" fmla="*/ 111 w 111"/>
              <a:gd name="T33" fmla="*/ 71 h 108"/>
              <a:gd name="T34" fmla="*/ 108 w 111"/>
              <a:gd name="T35" fmla="*/ 56 h 108"/>
              <a:gd name="T36" fmla="*/ 104 w 111"/>
              <a:gd name="T37" fmla="*/ 5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" h="108">
                <a:moveTo>
                  <a:pt x="104" y="50"/>
                </a:moveTo>
                <a:cubicBezTo>
                  <a:pt x="93" y="40"/>
                  <a:pt x="83" y="40"/>
                  <a:pt x="73" y="42"/>
                </a:cubicBezTo>
                <a:cubicBezTo>
                  <a:pt x="70" y="42"/>
                  <a:pt x="67" y="44"/>
                  <a:pt x="64" y="45"/>
                </a:cubicBezTo>
                <a:cubicBezTo>
                  <a:pt x="65" y="42"/>
                  <a:pt x="66" y="38"/>
                  <a:pt x="66" y="35"/>
                </a:cubicBezTo>
                <a:cubicBezTo>
                  <a:pt x="67" y="27"/>
                  <a:pt x="65" y="14"/>
                  <a:pt x="55" y="7"/>
                </a:cubicBezTo>
                <a:cubicBezTo>
                  <a:pt x="53" y="6"/>
                  <a:pt x="52" y="5"/>
                  <a:pt x="50" y="4"/>
                </a:cubicBezTo>
                <a:cubicBezTo>
                  <a:pt x="43" y="1"/>
                  <a:pt x="34" y="0"/>
                  <a:pt x="26" y="4"/>
                </a:cubicBezTo>
                <a:cubicBezTo>
                  <a:pt x="23" y="5"/>
                  <a:pt x="19" y="7"/>
                  <a:pt x="16" y="10"/>
                </a:cubicBezTo>
                <a:cubicBezTo>
                  <a:pt x="10" y="14"/>
                  <a:pt x="4" y="23"/>
                  <a:pt x="3" y="29"/>
                </a:cubicBezTo>
                <a:cubicBezTo>
                  <a:pt x="0" y="41"/>
                  <a:pt x="4" y="54"/>
                  <a:pt x="8" y="67"/>
                </a:cubicBezTo>
                <a:cubicBezTo>
                  <a:pt x="11" y="75"/>
                  <a:pt x="11" y="90"/>
                  <a:pt x="11" y="95"/>
                </a:cubicBezTo>
                <a:cubicBezTo>
                  <a:pt x="11" y="96"/>
                  <a:pt x="10" y="104"/>
                  <a:pt x="10" y="106"/>
                </a:cubicBezTo>
                <a:cubicBezTo>
                  <a:pt x="14" y="104"/>
                  <a:pt x="19" y="104"/>
                  <a:pt x="21" y="103"/>
                </a:cubicBezTo>
                <a:cubicBezTo>
                  <a:pt x="25" y="103"/>
                  <a:pt x="44" y="103"/>
                  <a:pt x="51" y="104"/>
                </a:cubicBezTo>
                <a:cubicBezTo>
                  <a:pt x="61" y="105"/>
                  <a:pt x="69" y="108"/>
                  <a:pt x="79" y="107"/>
                </a:cubicBezTo>
                <a:cubicBezTo>
                  <a:pt x="90" y="105"/>
                  <a:pt x="100" y="99"/>
                  <a:pt x="107" y="85"/>
                </a:cubicBezTo>
                <a:cubicBezTo>
                  <a:pt x="109" y="81"/>
                  <a:pt x="110" y="76"/>
                  <a:pt x="111" y="71"/>
                </a:cubicBezTo>
                <a:cubicBezTo>
                  <a:pt x="111" y="66"/>
                  <a:pt x="110" y="61"/>
                  <a:pt x="108" y="56"/>
                </a:cubicBezTo>
                <a:cubicBezTo>
                  <a:pt x="107" y="54"/>
                  <a:pt x="105" y="51"/>
                  <a:pt x="104" y="5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6010275" y="1576388"/>
            <a:ext cx="581025" cy="623888"/>
          </a:xfrm>
          <a:custGeom>
            <a:avLst/>
            <a:gdLst>
              <a:gd name="T0" fmla="*/ 153 w 155"/>
              <a:gd name="T1" fmla="*/ 106 h 166"/>
              <a:gd name="T2" fmla="*/ 119 w 155"/>
              <a:gd name="T3" fmla="*/ 76 h 166"/>
              <a:gd name="T4" fmla="*/ 107 w 155"/>
              <a:gd name="T5" fmla="*/ 75 h 166"/>
              <a:gd name="T6" fmla="*/ 116 w 155"/>
              <a:gd name="T7" fmla="*/ 64 h 166"/>
              <a:gd name="T8" fmla="*/ 118 w 155"/>
              <a:gd name="T9" fmla="*/ 21 h 166"/>
              <a:gd name="T10" fmla="*/ 114 w 155"/>
              <a:gd name="T11" fmla="*/ 15 h 166"/>
              <a:gd name="T12" fmla="*/ 84 w 155"/>
              <a:gd name="T13" fmla="*/ 0 h 166"/>
              <a:gd name="T14" fmla="*/ 68 w 155"/>
              <a:gd name="T15" fmla="*/ 1 h 166"/>
              <a:gd name="T16" fmla="*/ 40 w 155"/>
              <a:gd name="T17" fmla="*/ 17 h 166"/>
              <a:gd name="T18" fmla="*/ 23 w 155"/>
              <a:gd name="T19" fmla="*/ 67 h 166"/>
              <a:gd name="T20" fmla="*/ 9 w 155"/>
              <a:gd name="T21" fmla="*/ 105 h 166"/>
              <a:gd name="T22" fmla="*/ 0 w 155"/>
              <a:gd name="T23" fmla="*/ 118 h 166"/>
              <a:gd name="T24" fmla="*/ 16 w 155"/>
              <a:gd name="T25" fmla="*/ 121 h 166"/>
              <a:gd name="T26" fmla="*/ 54 w 155"/>
              <a:gd name="T27" fmla="*/ 141 h 166"/>
              <a:gd name="T28" fmla="*/ 87 w 155"/>
              <a:gd name="T29" fmla="*/ 161 h 166"/>
              <a:gd name="T30" fmla="*/ 135 w 155"/>
              <a:gd name="T31" fmla="*/ 152 h 166"/>
              <a:gd name="T32" fmla="*/ 148 w 155"/>
              <a:gd name="T33" fmla="*/ 137 h 166"/>
              <a:gd name="T34" fmla="*/ 155 w 155"/>
              <a:gd name="T35" fmla="*/ 116 h 166"/>
              <a:gd name="T36" fmla="*/ 153 w 155"/>
              <a:gd name="T37" fmla="*/ 10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5" h="166">
                <a:moveTo>
                  <a:pt x="153" y="106"/>
                </a:moveTo>
                <a:cubicBezTo>
                  <a:pt x="146" y="87"/>
                  <a:pt x="133" y="80"/>
                  <a:pt x="119" y="76"/>
                </a:cubicBezTo>
                <a:cubicBezTo>
                  <a:pt x="116" y="75"/>
                  <a:pt x="111" y="75"/>
                  <a:pt x="107" y="75"/>
                </a:cubicBezTo>
                <a:cubicBezTo>
                  <a:pt x="110" y="72"/>
                  <a:pt x="113" y="67"/>
                  <a:pt x="116" y="64"/>
                </a:cubicBezTo>
                <a:cubicBezTo>
                  <a:pt x="121" y="54"/>
                  <a:pt x="126" y="36"/>
                  <a:pt x="118" y="21"/>
                </a:cubicBezTo>
                <a:cubicBezTo>
                  <a:pt x="117" y="19"/>
                  <a:pt x="116" y="17"/>
                  <a:pt x="114" y="15"/>
                </a:cubicBezTo>
                <a:cubicBezTo>
                  <a:pt x="108" y="7"/>
                  <a:pt x="96" y="1"/>
                  <a:pt x="84" y="0"/>
                </a:cubicBezTo>
                <a:cubicBezTo>
                  <a:pt x="79" y="0"/>
                  <a:pt x="74" y="0"/>
                  <a:pt x="68" y="1"/>
                </a:cubicBezTo>
                <a:cubicBezTo>
                  <a:pt x="57" y="3"/>
                  <a:pt x="45" y="10"/>
                  <a:pt x="40" y="17"/>
                </a:cubicBezTo>
                <a:cubicBezTo>
                  <a:pt x="28" y="31"/>
                  <a:pt x="26" y="50"/>
                  <a:pt x="23" y="67"/>
                </a:cubicBezTo>
                <a:cubicBezTo>
                  <a:pt x="21" y="79"/>
                  <a:pt x="12" y="99"/>
                  <a:pt x="9" y="105"/>
                </a:cubicBezTo>
                <a:cubicBezTo>
                  <a:pt x="9" y="106"/>
                  <a:pt x="3" y="116"/>
                  <a:pt x="0" y="118"/>
                </a:cubicBezTo>
                <a:cubicBezTo>
                  <a:pt x="7" y="118"/>
                  <a:pt x="13" y="121"/>
                  <a:pt x="16" y="121"/>
                </a:cubicBezTo>
                <a:cubicBezTo>
                  <a:pt x="21" y="123"/>
                  <a:pt x="45" y="135"/>
                  <a:pt x="54" y="141"/>
                </a:cubicBezTo>
                <a:cubicBezTo>
                  <a:pt x="65" y="149"/>
                  <a:pt x="74" y="157"/>
                  <a:pt x="87" y="161"/>
                </a:cubicBezTo>
                <a:cubicBezTo>
                  <a:pt x="101" y="166"/>
                  <a:pt x="118" y="165"/>
                  <a:pt x="135" y="152"/>
                </a:cubicBezTo>
                <a:cubicBezTo>
                  <a:pt x="141" y="147"/>
                  <a:pt x="145" y="142"/>
                  <a:pt x="148" y="137"/>
                </a:cubicBezTo>
                <a:cubicBezTo>
                  <a:pt x="153" y="130"/>
                  <a:pt x="154" y="124"/>
                  <a:pt x="155" y="116"/>
                </a:cubicBezTo>
                <a:cubicBezTo>
                  <a:pt x="155" y="113"/>
                  <a:pt x="154" y="108"/>
                  <a:pt x="153" y="10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441575" y="2005013"/>
            <a:ext cx="371475" cy="428625"/>
          </a:xfrm>
          <a:custGeom>
            <a:avLst/>
            <a:gdLst>
              <a:gd name="T0" fmla="*/ 0 w 99"/>
              <a:gd name="T1" fmla="*/ 31 h 114"/>
              <a:gd name="T2" fmla="*/ 16 w 99"/>
              <a:gd name="T3" fmla="*/ 56 h 114"/>
              <a:gd name="T4" fmla="*/ 23 w 99"/>
              <a:gd name="T5" fmla="*/ 59 h 114"/>
              <a:gd name="T6" fmla="*/ 16 w 99"/>
              <a:gd name="T7" fmla="*/ 65 h 114"/>
              <a:gd name="T8" fmla="*/ 6 w 99"/>
              <a:gd name="T9" fmla="*/ 91 h 114"/>
              <a:gd name="T10" fmla="*/ 8 w 99"/>
              <a:gd name="T11" fmla="*/ 96 h 114"/>
              <a:gd name="T12" fmla="*/ 24 w 99"/>
              <a:gd name="T13" fmla="*/ 111 h 114"/>
              <a:gd name="T14" fmla="*/ 35 w 99"/>
              <a:gd name="T15" fmla="*/ 113 h 114"/>
              <a:gd name="T16" fmla="*/ 56 w 99"/>
              <a:gd name="T17" fmla="*/ 108 h 114"/>
              <a:gd name="T18" fmla="*/ 76 w 99"/>
              <a:gd name="T19" fmla="*/ 79 h 114"/>
              <a:gd name="T20" fmla="*/ 91 w 99"/>
              <a:gd name="T21" fmla="*/ 58 h 114"/>
              <a:gd name="T22" fmla="*/ 99 w 99"/>
              <a:gd name="T23" fmla="*/ 51 h 114"/>
              <a:gd name="T24" fmla="*/ 90 w 99"/>
              <a:gd name="T25" fmla="*/ 46 h 114"/>
              <a:gd name="T26" fmla="*/ 69 w 99"/>
              <a:gd name="T27" fmla="*/ 27 h 114"/>
              <a:gd name="T28" fmla="*/ 52 w 99"/>
              <a:gd name="T29" fmla="*/ 8 h 114"/>
              <a:gd name="T30" fmla="*/ 20 w 99"/>
              <a:gd name="T31" fmla="*/ 5 h 114"/>
              <a:gd name="T32" fmla="*/ 8 w 99"/>
              <a:gd name="T33" fmla="*/ 12 h 114"/>
              <a:gd name="T34" fmla="*/ 1 w 99"/>
              <a:gd name="T35" fmla="*/ 25 h 114"/>
              <a:gd name="T36" fmla="*/ 0 w 99"/>
              <a:gd name="T37" fmla="*/ 31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9" h="114">
                <a:moveTo>
                  <a:pt x="0" y="31"/>
                </a:moveTo>
                <a:cubicBezTo>
                  <a:pt x="1" y="44"/>
                  <a:pt x="8" y="51"/>
                  <a:pt x="16" y="56"/>
                </a:cubicBezTo>
                <a:cubicBezTo>
                  <a:pt x="18" y="57"/>
                  <a:pt x="21" y="58"/>
                  <a:pt x="23" y="59"/>
                </a:cubicBezTo>
                <a:cubicBezTo>
                  <a:pt x="21" y="61"/>
                  <a:pt x="18" y="63"/>
                  <a:pt x="16" y="65"/>
                </a:cubicBezTo>
                <a:cubicBezTo>
                  <a:pt x="10" y="70"/>
                  <a:pt x="4" y="80"/>
                  <a:pt x="6" y="91"/>
                </a:cubicBezTo>
                <a:cubicBezTo>
                  <a:pt x="7" y="93"/>
                  <a:pt x="7" y="94"/>
                  <a:pt x="8" y="96"/>
                </a:cubicBezTo>
                <a:cubicBezTo>
                  <a:pt x="11" y="102"/>
                  <a:pt x="17" y="108"/>
                  <a:pt x="24" y="111"/>
                </a:cubicBezTo>
                <a:cubicBezTo>
                  <a:pt x="28" y="112"/>
                  <a:pt x="31" y="113"/>
                  <a:pt x="35" y="113"/>
                </a:cubicBezTo>
                <a:cubicBezTo>
                  <a:pt x="42" y="114"/>
                  <a:pt x="51" y="111"/>
                  <a:pt x="56" y="108"/>
                </a:cubicBezTo>
                <a:cubicBezTo>
                  <a:pt x="66" y="102"/>
                  <a:pt x="71" y="90"/>
                  <a:pt x="76" y="79"/>
                </a:cubicBezTo>
                <a:cubicBezTo>
                  <a:pt x="79" y="72"/>
                  <a:pt x="88" y="61"/>
                  <a:pt x="91" y="58"/>
                </a:cubicBezTo>
                <a:cubicBezTo>
                  <a:pt x="92" y="57"/>
                  <a:pt x="97" y="52"/>
                  <a:pt x="99" y="51"/>
                </a:cubicBezTo>
                <a:cubicBezTo>
                  <a:pt x="95" y="50"/>
                  <a:pt x="91" y="47"/>
                  <a:pt x="90" y="46"/>
                </a:cubicBezTo>
                <a:cubicBezTo>
                  <a:pt x="87" y="44"/>
                  <a:pt x="74" y="32"/>
                  <a:pt x="69" y="27"/>
                </a:cubicBezTo>
                <a:cubicBezTo>
                  <a:pt x="63" y="20"/>
                  <a:pt x="60" y="13"/>
                  <a:pt x="52" y="8"/>
                </a:cubicBezTo>
                <a:cubicBezTo>
                  <a:pt x="44" y="2"/>
                  <a:pt x="33" y="0"/>
                  <a:pt x="20" y="5"/>
                </a:cubicBezTo>
                <a:cubicBezTo>
                  <a:pt x="15" y="7"/>
                  <a:pt x="12" y="9"/>
                  <a:pt x="8" y="12"/>
                </a:cubicBezTo>
                <a:cubicBezTo>
                  <a:pt x="5" y="16"/>
                  <a:pt x="2" y="19"/>
                  <a:pt x="1" y="25"/>
                </a:cubicBezTo>
                <a:cubicBezTo>
                  <a:pt x="0" y="26"/>
                  <a:pt x="0" y="29"/>
                  <a:pt x="0" y="3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3857625" y="1982788"/>
            <a:ext cx="357188" cy="379413"/>
          </a:xfrm>
          <a:custGeom>
            <a:avLst/>
            <a:gdLst>
              <a:gd name="T0" fmla="*/ 23 w 95"/>
              <a:gd name="T1" fmla="*/ 13 h 101"/>
              <a:gd name="T2" fmla="*/ 25 w 95"/>
              <a:gd name="T3" fmla="*/ 40 h 101"/>
              <a:gd name="T4" fmla="*/ 30 w 95"/>
              <a:gd name="T5" fmla="*/ 46 h 101"/>
              <a:gd name="T6" fmla="*/ 21 w 95"/>
              <a:gd name="T7" fmla="*/ 47 h 101"/>
              <a:gd name="T8" fmla="*/ 1 w 95"/>
              <a:gd name="T9" fmla="*/ 65 h 101"/>
              <a:gd name="T10" fmla="*/ 1 w 95"/>
              <a:gd name="T11" fmla="*/ 69 h 101"/>
              <a:gd name="T12" fmla="*/ 7 w 95"/>
              <a:gd name="T13" fmla="*/ 89 h 101"/>
              <a:gd name="T14" fmla="*/ 15 w 95"/>
              <a:gd name="T15" fmla="*/ 95 h 101"/>
              <a:gd name="T16" fmla="*/ 34 w 95"/>
              <a:gd name="T17" fmla="*/ 101 h 101"/>
              <a:gd name="T18" fmla="*/ 63 w 95"/>
              <a:gd name="T19" fmla="*/ 86 h 101"/>
              <a:gd name="T20" fmla="*/ 85 w 95"/>
              <a:gd name="T21" fmla="*/ 75 h 101"/>
              <a:gd name="T22" fmla="*/ 95 w 95"/>
              <a:gd name="T23" fmla="*/ 73 h 101"/>
              <a:gd name="T24" fmla="*/ 90 w 95"/>
              <a:gd name="T25" fmla="*/ 65 h 101"/>
              <a:gd name="T26" fmla="*/ 82 w 95"/>
              <a:gd name="T27" fmla="*/ 40 h 101"/>
              <a:gd name="T28" fmla="*/ 76 w 95"/>
              <a:gd name="T29" fmla="*/ 17 h 101"/>
              <a:gd name="T30" fmla="*/ 51 w 95"/>
              <a:gd name="T31" fmla="*/ 0 h 101"/>
              <a:gd name="T32" fmla="*/ 38 w 95"/>
              <a:gd name="T33" fmla="*/ 1 h 101"/>
              <a:gd name="T34" fmla="*/ 26 w 95"/>
              <a:gd name="T35" fmla="*/ 8 h 101"/>
              <a:gd name="T36" fmla="*/ 23 w 95"/>
              <a:gd name="T37" fmla="*/ 1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101">
                <a:moveTo>
                  <a:pt x="23" y="13"/>
                </a:moveTo>
                <a:cubicBezTo>
                  <a:pt x="18" y="24"/>
                  <a:pt x="20" y="32"/>
                  <a:pt x="25" y="40"/>
                </a:cubicBezTo>
                <a:cubicBezTo>
                  <a:pt x="26" y="42"/>
                  <a:pt x="28" y="44"/>
                  <a:pt x="30" y="46"/>
                </a:cubicBezTo>
                <a:cubicBezTo>
                  <a:pt x="27" y="46"/>
                  <a:pt x="23" y="47"/>
                  <a:pt x="21" y="47"/>
                </a:cubicBezTo>
                <a:cubicBezTo>
                  <a:pt x="14" y="49"/>
                  <a:pt x="4" y="54"/>
                  <a:pt x="1" y="65"/>
                </a:cubicBezTo>
                <a:cubicBezTo>
                  <a:pt x="1" y="66"/>
                  <a:pt x="1" y="67"/>
                  <a:pt x="1" y="69"/>
                </a:cubicBezTo>
                <a:cubicBezTo>
                  <a:pt x="0" y="76"/>
                  <a:pt x="2" y="83"/>
                  <a:pt x="7" y="89"/>
                </a:cubicBezTo>
                <a:cubicBezTo>
                  <a:pt x="9" y="91"/>
                  <a:pt x="12" y="93"/>
                  <a:pt x="15" y="95"/>
                </a:cubicBezTo>
                <a:cubicBezTo>
                  <a:pt x="20" y="99"/>
                  <a:pt x="29" y="101"/>
                  <a:pt x="34" y="101"/>
                </a:cubicBezTo>
                <a:cubicBezTo>
                  <a:pt x="45" y="100"/>
                  <a:pt x="54" y="92"/>
                  <a:pt x="63" y="86"/>
                </a:cubicBezTo>
                <a:cubicBezTo>
                  <a:pt x="69" y="81"/>
                  <a:pt x="81" y="76"/>
                  <a:pt x="85" y="75"/>
                </a:cubicBezTo>
                <a:cubicBezTo>
                  <a:pt x="86" y="75"/>
                  <a:pt x="93" y="73"/>
                  <a:pt x="95" y="73"/>
                </a:cubicBezTo>
                <a:cubicBezTo>
                  <a:pt x="92" y="70"/>
                  <a:pt x="90" y="67"/>
                  <a:pt x="90" y="65"/>
                </a:cubicBezTo>
                <a:cubicBezTo>
                  <a:pt x="88" y="62"/>
                  <a:pt x="83" y="46"/>
                  <a:pt x="82" y="40"/>
                </a:cubicBezTo>
                <a:cubicBezTo>
                  <a:pt x="80" y="32"/>
                  <a:pt x="80" y="25"/>
                  <a:pt x="76" y="17"/>
                </a:cubicBezTo>
                <a:cubicBezTo>
                  <a:pt x="72" y="9"/>
                  <a:pt x="64" y="2"/>
                  <a:pt x="51" y="0"/>
                </a:cubicBezTo>
                <a:cubicBezTo>
                  <a:pt x="46" y="0"/>
                  <a:pt x="42" y="0"/>
                  <a:pt x="38" y="1"/>
                </a:cubicBezTo>
                <a:cubicBezTo>
                  <a:pt x="34" y="2"/>
                  <a:pt x="30" y="4"/>
                  <a:pt x="26" y="8"/>
                </a:cubicBezTo>
                <a:cubicBezTo>
                  <a:pt x="25" y="9"/>
                  <a:pt x="24" y="11"/>
                  <a:pt x="23" y="1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5603875" y="1925638"/>
            <a:ext cx="409575" cy="428625"/>
          </a:xfrm>
          <a:custGeom>
            <a:avLst/>
            <a:gdLst>
              <a:gd name="T0" fmla="*/ 33 w 109"/>
              <a:gd name="T1" fmla="*/ 13 h 114"/>
              <a:gd name="T2" fmla="*/ 33 w 109"/>
              <a:gd name="T3" fmla="*/ 44 h 114"/>
              <a:gd name="T4" fmla="*/ 37 w 109"/>
              <a:gd name="T5" fmla="*/ 52 h 114"/>
              <a:gd name="T6" fmla="*/ 27 w 109"/>
              <a:gd name="T7" fmla="*/ 52 h 114"/>
              <a:gd name="T8" fmla="*/ 3 w 109"/>
              <a:gd name="T9" fmla="*/ 70 h 114"/>
              <a:gd name="T10" fmla="*/ 2 w 109"/>
              <a:gd name="T11" fmla="*/ 75 h 114"/>
              <a:gd name="T12" fmla="*/ 8 w 109"/>
              <a:gd name="T13" fmla="*/ 98 h 114"/>
              <a:gd name="T14" fmla="*/ 16 w 109"/>
              <a:gd name="T15" fmla="*/ 106 h 114"/>
              <a:gd name="T16" fmla="*/ 37 w 109"/>
              <a:gd name="T17" fmla="*/ 114 h 114"/>
              <a:gd name="T18" fmla="*/ 72 w 109"/>
              <a:gd name="T19" fmla="*/ 100 h 114"/>
              <a:gd name="T20" fmla="*/ 98 w 109"/>
              <a:gd name="T21" fmla="*/ 91 h 114"/>
              <a:gd name="T22" fmla="*/ 109 w 109"/>
              <a:gd name="T23" fmla="*/ 89 h 114"/>
              <a:gd name="T24" fmla="*/ 104 w 109"/>
              <a:gd name="T25" fmla="*/ 79 h 114"/>
              <a:gd name="T26" fmla="*/ 97 w 109"/>
              <a:gd name="T27" fmla="*/ 50 h 114"/>
              <a:gd name="T28" fmla="*/ 93 w 109"/>
              <a:gd name="T29" fmla="*/ 23 h 114"/>
              <a:gd name="T30" fmla="*/ 66 w 109"/>
              <a:gd name="T31" fmla="*/ 2 h 114"/>
              <a:gd name="T32" fmla="*/ 52 w 109"/>
              <a:gd name="T33" fmla="*/ 1 h 114"/>
              <a:gd name="T34" fmla="*/ 38 w 109"/>
              <a:gd name="T35" fmla="*/ 7 h 114"/>
              <a:gd name="T36" fmla="*/ 33 w 109"/>
              <a:gd name="T37" fmla="*/ 1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114">
                <a:moveTo>
                  <a:pt x="33" y="13"/>
                </a:moveTo>
                <a:cubicBezTo>
                  <a:pt x="26" y="25"/>
                  <a:pt x="28" y="35"/>
                  <a:pt x="33" y="44"/>
                </a:cubicBezTo>
                <a:cubicBezTo>
                  <a:pt x="34" y="47"/>
                  <a:pt x="36" y="49"/>
                  <a:pt x="37" y="52"/>
                </a:cubicBezTo>
                <a:cubicBezTo>
                  <a:pt x="35" y="51"/>
                  <a:pt x="30" y="52"/>
                  <a:pt x="27" y="52"/>
                </a:cubicBezTo>
                <a:cubicBezTo>
                  <a:pt x="19" y="53"/>
                  <a:pt x="8" y="59"/>
                  <a:pt x="3" y="70"/>
                </a:cubicBezTo>
                <a:cubicBezTo>
                  <a:pt x="3" y="72"/>
                  <a:pt x="2" y="73"/>
                  <a:pt x="2" y="75"/>
                </a:cubicBezTo>
                <a:cubicBezTo>
                  <a:pt x="0" y="82"/>
                  <a:pt x="2" y="91"/>
                  <a:pt x="8" y="98"/>
                </a:cubicBezTo>
                <a:cubicBezTo>
                  <a:pt x="10" y="101"/>
                  <a:pt x="12" y="104"/>
                  <a:pt x="16" y="106"/>
                </a:cubicBezTo>
                <a:cubicBezTo>
                  <a:pt x="21" y="111"/>
                  <a:pt x="31" y="114"/>
                  <a:pt x="37" y="114"/>
                </a:cubicBezTo>
                <a:cubicBezTo>
                  <a:pt x="50" y="114"/>
                  <a:pt x="61" y="107"/>
                  <a:pt x="72" y="100"/>
                </a:cubicBezTo>
                <a:cubicBezTo>
                  <a:pt x="79" y="96"/>
                  <a:pt x="94" y="92"/>
                  <a:pt x="98" y="91"/>
                </a:cubicBezTo>
                <a:cubicBezTo>
                  <a:pt x="99" y="90"/>
                  <a:pt x="107" y="89"/>
                  <a:pt x="109" y="89"/>
                </a:cubicBezTo>
                <a:cubicBezTo>
                  <a:pt x="106" y="86"/>
                  <a:pt x="105" y="81"/>
                  <a:pt x="104" y="79"/>
                </a:cubicBezTo>
                <a:cubicBezTo>
                  <a:pt x="102" y="76"/>
                  <a:pt x="98" y="57"/>
                  <a:pt x="97" y="50"/>
                </a:cubicBezTo>
                <a:cubicBezTo>
                  <a:pt x="96" y="40"/>
                  <a:pt x="97" y="32"/>
                  <a:pt x="93" y="23"/>
                </a:cubicBezTo>
                <a:cubicBezTo>
                  <a:pt x="89" y="13"/>
                  <a:pt x="81" y="5"/>
                  <a:pt x="66" y="2"/>
                </a:cubicBezTo>
                <a:cubicBezTo>
                  <a:pt x="61" y="0"/>
                  <a:pt x="56" y="0"/>
                  <a:pt x="52" y="1"/>
                </a:cubicBezTo>
                <a:cubicBezTo>
                  <a:pt x="46" y="2"/>
                  <a:pt x="42" y="4"/>
                  <a:pt x="38" y="7"/>
                </a:cubicBezTo>
                <a:cubicBezTo>
                  <a:pt x="36" y="9"/>
                  <a:pt x="34" y="11"/>
                  <a:pt x="33" y="1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3684588" y="3616326"/>
            <a:ext cx="428625" cy="431800"/>
          </a:xfrm>
          <a:custGeom>
            <a:avLst/>
            <a:gdLst>
              <a:gd name="T0" fmla="*/ 55 w 114"/>
              <a:gd name="T1" fmla="*/ 6 h 115"/>
              <a:gd name="T2" fmla="*/ 45 w 114"/>
              <a:gd name="T3" fmla="*/ 38 h 115"/>
              <a:gd name="T4" fmla="*/ 48 w 114"/>
              <a:gd name="T5" fmla="*/ 47 h 115"/>
              <a:gd name="T6" fmla="*/ 37 w 114"/>
              <a:gd name="T7" fmla="*/ 45 h 115"/>
              <a:gd name="T8" fmla="*/ 7 w 114"/>
              <a:gd name="T9" fmla="*/ 55 h 115"/>
              <a:gd name="T10" fmla="*/ 5 w 114"/>
              <a:gd name="T11" fmla="*/ 60 h 115"/>
              <a:gd name="T12" fmla="*/ 3 w 114"/>
              <a:gd name="T13" fmla="*/ 85 h 115"/>
              <a:gd name="T14" fmla="*/ 9 w 114"/>
              <a:gd name="T15" fmla="*/ 96 h 115"/>
              <a:gd name="T16" fmla="*/ 27 w 114"/>
              <a:gd name="T17" fmla="*/ 111 h 115"/>
              <a:gd name="T18" fmla="*/ 67 w 114"/>
              <a:gd name="T19" fmla="*/ 107 h 115"/>
              <a:gd name="T20" fmla="*/ 97 w 114"/>
              <a:gd name="T21" fmla="*/ 106 h 115"/>
              <a:gd name="T22" fmla="*/ 109 w 114"/>
              <a:gd name="T23" fmla="*/ 108 h 115"/>
              <a:gd name="T24" fmla="*/ 106 w 114"/>
              <a:gd name="T25" fmla="*/ 96 h 115"/>
              <a:gd name="T26" fmla="*/ 109 w 114"/>
              <a:gd name="T27" fmla="*/ 64 h 115"/>
              <a:gd name="T28" fmla="*/ 113 w 114"/>
              <a:gd name="T29" fmla="*/ 36 h 115"/>
              <a:gd name="T30" fmla="*/ 92 w 114"/>
              <a:gd name="T31" fmla="*/ 6 h 115"/>
              <a:gd name="T32" fmla="*/ 78 w 114"/>
              <a:gd name="T33" fmla="*/ 1 h 115"/>
              <a:gd name="T34" fmla="*/ 62 w 114"/>
              <a:gd name="T35" fmla="*/ 3 h 115"/>
              <a:gd name="T36" fmla="*/ 55 w 114"/>
              <a:gd name="T37" fmla="*/ 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4" h="115">
                <a:moveTo>
                  <a:pt x="55" y="6"/>
                </a:moveTo>
                <a:cubicBezTo>
                  <a:pt x="44" y="17"/>
                  <a:pt x="43" y="28"/>
                  <a:pt x="45" y="38"/>
                </a:cubicBezTo>
                <a:cubicBezTo>
                  <a:pt x="46" y="41"/>
                  <a:pt x="47" y="44"/>
                  <a:pt x="48" y="47"/>
                </a:cubicBezTo>
                <a:cubicBezTo>
                  <a:pt x="45" y="46"/>
                  <a:pt x="40" y="45"/>
                  <a:pt x="37" y="45"/>
                </a:cubicBezTo>
                <a:cubicBezTo>
                  <a:pt x="29" y="43"/>
                  <a:pt x="15" y="45"/>
                  <a:pt x="7" y="55"/>
                </a:cubicBezTo>
                <a:cubicBezTo>
                  <a:pt x="6" y="57"/>
                  <a:pt x="5" y="58"/>
                  <a:pt x="5" y="60"/>
                </a:cubicBezTo>
                <a:cubicBezTo>
                  <a:pt x="1" y="67"/>
                  <a:pt x="0" y="76"/>
                  <a:pt x="3" y="85"/>
                </a:cubicBezTo>
                <a:cubicBezTo>
                  <a:pt x="4" y="89"/>
                  <a:pt x="6" y="92"/>
                  <a:pt x="9" y="96"/>
                </a:cubicBezTo>
                <a:cubicBezTo>
                  <a:pt x="13" y="102"/>
                  <a:pt x="21" y="109"/>
                  <a:pt x="27" y="111"/>
                </a:cubicBezTo>
                <a:cubicBezTo>
                  <a:pt x="41" y="115"/>
                  <a:pt x="54" y="111"/>
                  <a:pt x="67" y="107"/>
                </a:cubicBezTo>
                <a:cubicBezTo>
                  <a:pt x="76" y="105"/>
                  <a:pt x="92" y="105"/>
                  <a:pt x="97" y="106"/>
                </a:cubicBezTo>
                <a:cubicBezTo>
                  <a:pt x="98" y="106"/>
                  <a:pt x="107" y="107"/>
                  <a:pt x="109" y="108"/>
                </a:cubicBezTo>
                <a:cubicBezTo>
                  <a:pt x="107" y="103"/>
                  <a:pt x="107" y="98"/>
                  <a:pt x="106" y="96"/>
                </a:cubicBezTo>
                <a:cubicBezTo>
                  <a:pt x="106" y="92"/>
                  <a:pt x="107" y="72"/>
                  <a:pt x="109" y="64"/>
                </a:cubicBezTo>
                <a:cubicBezTo>
                  <a:pt x="111" y="54"/>
                  <a:pt x="114" y="46"/>
                  <a:pt x="113" y="36"/>
                </a:cubicBezTo>
                <a:cubicBezTo>
                  <a:pt x="112" y="25"/>
                  <a:pt x="106" y="13"/>
                  <a:pt x="92" y="6"/>
                </a:cubicBezTo>
                <a:cubicBezTo>
                  <a:pt x="88" y="3"/>
                  <a:pt x="83" y="1"/>
                  <a:pt x="78" y="1"/>
                </a:cubicBezTo>
                <a:cubicBezTo>
                  <a:pt x="72" y="0"/>
                  <a:pt x="67" y="1"/>
                  <a:pt x="62" y="3"/>
                </a:cubicBezTo>
                <a:cubicBezTo>
                  <a:pt x="60" y="3"/>
                  <a:pt x="57" y="5"/>
                  <a:pt x="55" y="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9"/>
          <p:cNvSpPr>
            <a:spLocks/>
          </p:cNvSpPr>
          <p:nvPr/>
        </p:nvSpPr>
        <p:spPr bwMode="auto">
          <a:xfrm>
            <a:off x="3883025" y="439738"/>
            <a:ext cx="444500" cy="479425"/>
          </a:xfrm>
          <a:custGeom>
            <a:avLst/>
            <a:gdLst>
              <a:gd name="T0" fmla="*/ 118 w 118"/>
              <a:gd name="T1" fmla="*/ 84 h 128"/>
              <a:gd name="T2" fmla="*/ 93 w 118"/>
              <a:gd name="T3" fmla="*/ 61 h 128"/>
              <a:gd name="T4" fmla="*/ 84 w 118"/>
              <a:gd name="T5" fmla="*/ 59 h 128"/>
              <a:gd name="T6" fmla="*/ 91 w 118"/>
              <a:gd name="T7" fmla="*/ 51 h 128"/>
              <a:gd name="T8" fmla="*/ 95 w 118"/>
              <a:gd name="T9" fmla="*/ 18 h 128"/>
              <a:gd name="T10" fmla="*/ 92 w 118"/>
              <a:gd name="T11" fmla="*/ 14 h 128"/>
              <a:gd name="T12" fmla="*/ 69 w 118"/>
              <a:gd name="T13" fmla="*/ 1 h 128"/>
              <a:gd name="T14" fmla="*/ 57 w 118"/>
              <a:gd name="T15" fmla="*/ 1 h 128"/>
              <a:gd name="T16" fmla="*/ 35 w 118"/>
              <a:gd name="T17" fmla="*/ 12 h 128"/>
              <a:gd name="T18" fmla="*/ 20 w 118"/>
              <a:gd name="T19" fmla="*/ 49 h 128"/>
              <a:gd name="T20" fmla="*/ 8 w 118"/>
              <a:gd name="T21" fmla="*/ 77 h 128"/>
              <a:gd name="T22" fmla="*/ 0 w 118"/>
              <a:gd name="T23" fmla="*/ 87 h 128"/>
              <a:gd name="T24" fmla="*/ 13 w 118"/>
              <a:gd name="T25" fmla="*/ 90 h 128"/>
              <a:gd name="T26" fmla="*/ 40 w 118"/>
              <a:gd name="T27" fmla="*/ 107 h 128"/>
              <a:gd name="T28" fmla="*/ 65 w 118"/>
              <a:gd name="T29" fmla="*/ 124 h 128"/>
              <a:gd name="T30" fmla="*/ 102 w 118"/>
              <a:gd name="T31" fmla="*/ 119 h 128"/>
              <a:gd name="T32" fmla="*/ 113 w 118"/>
              <a:gd name="T33" fmla="*/ 108 h 128"/>
              <a:gd name="T34" fmla="*/ 118 w 118"/>
              <a:gd name="T35" fmla="*/ 92 h 128"/>
              <a:gd name="T36" fmla="*/ 118 w 118"/>
              <a:gd name="T37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8" h="128">
                <a:moveTo>
                  <a:pt x="118" y="84"/>
                </a:moveTo>
                <a:cubicBezTo>
                  <a:pt x="113" y="70"/>
                  <a:pt x="104" y="64"/>
                  <a:pt x="93" y="61"/>
                </a:cubicBezTo>
                <a:cubicBezTo>
                  <a:pt x="90" y="60"/>
                  <a:pt x="87" y="59"/>
                  <a:pt x="84" y="59"/>
                </a:cubicBezTo>
                <a:cubicBezTo>
                  <a:pt x="86" y="57"/>
                  <a:pt x="89" y="53"/>
                  <a:pt x="91" y="51"/>
                </a:cubicBezTo>
                <a:cubicBezTo>
                  <a:pt x="96" y="43"/>
                  <a:pt x="100" y="30"/>
                  <a:pt x="95" y="18"/>
                </a:cubicBezTo>
                <a:cubicBezTo>
                  <a:pt x="94" y="16"/>
                  <a:pt x="93" y="15"/>
                  <a:pt x="92" y="14"/>
                </a:cubicBezTo>
                <a:cubicBezTo>
                  <a:pt x="87" y="7"/>
                  <a:pt x="79" y="2"/>
                  <a:pt x="69" y="1"/>
                </a:cubicBezTo>
                <a:cubicBezTo>
                  <a:pt x="65" y="0"/>
                  <a:pt x="61" y="0"/>
                  <a:pt x="57" y="1"/>
                </a:cubicBezTo>
                <a:cubicBezTo>
                  <a:pt x="49" y="2"/>
                  <a:pt x="39" y="7"/>
                  <a:pt x="35" y="12"/>
                </a:cubicBezTo>
                <a:cubicBezTo>
                  <a:pt x="25" y="22"/>
                  <a:pt x="23" y="36"/>
                  <a:pt x="20" y="49"/>
                </a:cubicBezTo>
                <a:cubicBezTo>
                  <a:pt x="18" y="59"/>
                  <a:pt x="11" y="73"/>
                  <a:pt x="8" y="77"/>
                </a:cubicBezTo>
                <a:cubicBezTo>
                  <a:pt x="8" y="78"/>
                  <a:pt x="2" y="86"/>
                  <a:pt x="0" y="87"/>
                </a:cubicBezTo>
                <a:cubicBezTo>
                  <a:pt x="6" y="88"/>
                  <a:pt x="10" y="90"/>
                  <a:pt x="13" y="90"/>
                </a:cubicBezTo>
                <a:cubicBezTo>
                  <a:pt x="16" y="92"/>
                  <a:pt x="34" y="102"/>
                  <a:pt x="40" y="107"/>
                </a:cubicBezTo>
                <a:cubicBezTo>
                  <a:pt x="49" y="113"/>
                  <a:pt x="55" y="120"/>
                  <a:pt x="65" y="124"/>
                </a:cubicBezTo>
                <a:cubicBezTo>
                  <a:pt x="75" y="128"/>
                  <a:pt x="89" y="128"/>
                  <a:pt x="102" y="119"/>
                </a:cubicBezTo>
                <a:cubicBezTo>
                  <a:pt x="106" y="116"/>
                  <a:pt x="110" y="112"/>
                  <a:pt x="113" y="108"/>
                </a:cubicBezTo>
                <a:cubicBezTo>
                  <a:pt x="116" y="103"/>
                  <a:pt x="118" y="98"/>
                  <a:pt x="118" y="92"/>
                </a:cubicBezTo>
                <a:cubicBezTo>
                  <a:pt x="118" y="90"/>
                  <a:pt x="118" y="86"/>
                  <a:pt x="118" y="8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1"/>
          <p:cNvSpPr>
            <a:spLocks/>
          </p:cNvSpPr>
          <p:nvPr/>
        </p:nvSpPr>
        <p:spPr bwMode="auto">
          <a:xfrm>
            <a:off x="4451350" y="4630738"/>
            <a:ext cx="385763" cy="454025"/>
          </a:xfrm>
          <a:custGeom>
            <a:avLst/>
            <a:gdLst>
              <a:gd name="T0" fmla="*/ 0 w 103"/>
              <a:gd name="T1" fmla="*/ 30 h 121"/>
              <a:gd name="T2" fmla="*/ 15 w 103"/>
              <a:gd name="T3" fmla="*/ 58 h 121"/>
              <a:gd name="T4" fmla="*/ 22 w 103"/>
              <a:gd name="T5" fmla="*/ 62 h 121"/>
              <a:gd name="T6" fmla="*/ 14 w 103"/>
              <a:gd name="T7" fmla="*/ 67 h 121"/>
              <a:gd name="T8" fmla="*/ 2 w 103"/>
              <a:gd name="T9" fmla="*/ 94 h 121"/>
              <a:gd name="T10" fmla="*/ 3 w 103"/>
              <a:gd name="T11" fmla="*/ 99 h 121"/>
              <a:gd name="T12" fmla="*/ 19 w 103"/>
              <a:gd name="T13" fmla="*/ 117 h 121"/>
              <a:gd name="T14" fmla="*/ 30 w 103"/>
              <a:gd name="T15" fmla="*/ 120 h 121"/>
              <a:gd name="T16" fmla="*/ 52 w 103"/>
              <a:gd name="T17" fmla="*/ 117 h 121"/>
              <a:gd name="T18" fmla="*/ 76 w 103"/>
              <a:gd name="T19" fmla="*/ 88 h 121"/>
              <a:gd name="T20" fmla="*/ 94 w 103"/>
              <a:gd name="T21" fmla="*/ 66 h 121"/>
              <a:gd name="T22" fmla="*/ 103 w 103"/>
              <a:gd name="T23" fmla="*/ 60 h 121"/>
              <a:gd name="T24" fmla="*/ 94 w 103"/>
              <a:gd name="T25" fmla="*/ 53 h 121"/>
              <a:gd name="T26" fmla="*/ 74 w 103"/>
              <a:gd name="T27" fmla="*/ 31 h 121"/>
              <a:gd name="T28" fmla="*/ 57 w 103"/>
              <a:gd name="T29" fmla="*/ 10 h 121"/>
              <a:gd name="T30" fmla="*/ 23 w 103"/>
              <a:gd name="T31" fmla="*/ 4 h 121"/>
              <a:gd name="T32" fmla="*/ 10 w 103"/>
              <a:gd name="T33" fmla="*/ 11 h 121"/>
              <a:gd name="T34" fmla="*/ 1 w 103"/>
              <a:gd name="T35" fmla="*/ 23 h 121"/>
              <a:gd name="T36" fmla="*/ 0 w 103"/>
              <a:gd name="T37" fmla="*/ 3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3" h="121">
                <a:moveTo>
                  <a:pt x="0" y="30"/>
                </a:moveTo>
                <a:cubicBezTo>
                  <a:pt x="0" y="44"/>
                  <a:pt x="6" y="52"/>
                  <a:pt x="15" y="58"/>
                </a:cubicBezTo>
                <a:cubicBezTo>
                  <a:pt x="17" y="59"/>
                  <a:pt x="20" y="61"/>
                  <a:pt x="22" y="62"/>
                </a:cubicBezTo>
                <a:cubicBezTo>
                  <a:pt x="20" y="63"/>
                  <a:pt x="16" y="65"/>
                  <a:pt x="14" y="67"/>
                </a:cubicBezTo>
                <a:cubicBezTo>
                  <a:pt x="8" y="72"/>
                  <a:pt x="0" y="82"/>
                  <a:pt x="2" y="94"/>
                </a:cubicBezTo>
                <a:cubicBezTo>
                  <a:pt x="2" y="96"/>
                  <a:pt x="2" y="98"/>
                  <a:pt x="3" y="99"/>
                </a:cubicBezTo>
                <a:cubicBezTo>
                  <a:pt x="5" y="107"/>
                  <a:pt x="11" y="113"/>
                  <a:pt x="19" y="117"/>
                </a:cubicBezTo>
                <a:cubicBezTo>
                  <a:pt x="22" y="118"/>
                  <a:pt x="26" y="119"/>
                  <a:pt x="30" y="120"/>
                </a:cubicBezTo>
                <a:cubicBezTo>
                  <a:pt x="37" y="121"/>
                  <a:pt x="47" y="120"/>
                  <a:pt x="52" y="117"/>
                </a:cubicBezTo>
                <a:cubicBezTo>
                  <a:pt x="64" y="110"/>
                  <a:pt x="70" y="99"/>
                  <a:pt x="76" y="88"/>
                </a:cubicBezTo>
                <a:cubicBezTo>
                  <a:pt x="80" y="80"/>
                  <a:pt x="91" y="69"/>
                  <a:pt x="94" y="66"/>
                </a:cubicBezTo>
                <a:cubicBezTo>
                  <a:pt x="95" y="66"/>
                  <a:pt x="101" y="60"/>
                  <a:pt x="103" y="60"/>
                </a:cubicBezTo>
                <a:cubicBezTo>
                  <a:pt x="99" y="58"/>
                  <a:pt x="95" y="55"/>
                  <a:pt x="94" y="53"/>
                </a:cubicBezTo>
                <a:cubicBezTo>
                  <a:pt x="91" y="51"/>
                  <a:pt x="78" y="37"/>
                  <a:pt x="74" y="31"/>
                </a:cubicBezTo>
                <a:cubicBezTo>
                  <a:pt x="68" y="23"/>
                  <a:pt x="64" y="16"/>
                  <a:pt x="57" y="10"/>
                </a:cubicBezTo>
                <a:cubicBezTo>
                  <a:pt x="49" y="3"/>
                  <a:pt x="37" y="0"/>
                  <a:pt x="23" y="4"/>
                </a:cubicBezTo>
                <a:cubicBezTo>
                  <a:pt x="18" y="6"/>
                  <a:pt x="14" y="8"/>
                  <a:pt x="10" y="11"/>
                </a:cubicBezTo>
                <a:cubicBezTo>
                  <a:pt x="6" y="14"/>
                  <a:pt x="3" y="18"/>
                  <a:pt x="1" y="23"/>
                </a:cubicBezTo>
                <a:cubicBezTo>
                  <a:pt x="0" y="25"/>
                  <a:pt x="0" y="28"/>
                  <a:pt x="0" y="3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9"/>
          <p:cNvSpPr>
            <a:spLocks/>
          </p:cNvSpPr>
          <p:nvPr/>
        </p:nvSpPr>
        <p:spPr bwMode="auto">
          <a:xfrm>
            <a:off x="6407150" y="5453063"/>
            <a:ext cx="327025" cy="330200"/>
          </a:xfrm>
          <a:custGeom>
            <a:avLst/>
            <a:gdLst>
              <a:gd name="T0" fmla="*/ 5 w 87"/>
              <a:gd name="T1" fmla="*/ 43 h 88"/>
              <a:gd name="T2" fmla="*/ 29 w 87"/>
              <a:gd name="T3" fmla="*/ 52 h 88"/>
              <a:gd name="T4" fmla="*/ 36 w 87"/>
              <a:gd name="T5" fmla="*/ 50 h 88"/>
              <a:gd name="T6" fmla="*/ 33 w 87"/>
              <a:gd name="T7" fmla="*/ 58 h 88"/>
              <a:gd name="T8" fmla="*/ 40 w 87"/>
              <a:gd name="T9" fmla="*/ 81 h 88"/>
              <a:gd name="T10" fmla="*/ 44 w 87"/>
              <a:gd name="T11" fmla="*/ 83 h 88"/>
              <a:gd name="T12" fmla="*/ 63 w 87"/>
              <a:gd name="T13" fmla="*/ 85 h 88"/>
              <a:gd name="T14" fmla="*/ 71 w 87"/>
              <a:gd name="T15" fmla="*/ 81 h 88"/>
              <a:gd name="T16" fmla="*/ 83 w 87"/>
              <a:gd name="T17" fmla="*/ 67 h 88"/>
              <a:gd name="T18" fmla="*/ 82 w 87"/>
              <a:gd name="T19" fmla="*/ 37 h 88"/>
              <a:gd name="T20" fmla="*/ 82 w 87"/>
              <a:gd name="T21" fmla="*/ 14 h 88"/>
              <a:gd name="T22" fmla="*/ 84 w 87"/>
              <a:gd name="T23" fmla="*/ 5 h 88"/>
              <a:gd name="T24" fmla="*/ 75 w 87"/>
              <a:gd name="T25" fmla="*/ 7 h 88"/>
              <a:gd name="T26" fmla="*/ 51 w 87"/>
              <a:gd name="T27" fmla="*/ 4 h 88"/>
              <a:gd name="T28" fmla="*/ 29 w 87"/>
              <a:gd name="T29" fmla="*/ 0 h 88"/>
              <a:gd name="T30" fmla="*/ 5 w 87"/>
              <a:gd name="T31" fmla="*/ 14 h 88"/>
              <a:gd name="T32" fmla="*/ 1 w 87"/>
              <a:gd name="T33" fmla="*/ 25 h 88"/>
              <a:gd name="T34" fmla="*/ 2 w 87"/>
              <a:gd name="T35" fmla="*/ 38 h 88"/>
              <a:gd name="T36" fmla="*/ 5 w 87"/>
              <a:gd name="T37" fmla="*/ 4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" h="88">
                <a:moveTo>
                  <a:pt x="5" y="43"/>
                </a:moveTo>
                <a:cubicBezTo>
                  <a:pt x="12" y="51"/>
                  <a:pt x="20" y="53"/>
                  <a:pt x="29" y="52"/>
                </a:cubicBezTo>
                <a:cubicBezTo>
                  <a:pt x="31" y="51"/>
                  <a:pt x="33" y="51"/>
                  <a:pt x="36" y="50"/>
                </a:cubicBezTo>
                <a:cubicBezTo>
                  <a:pt x="35" y="52"/>
                  <a:pt x="34" y="55"/>
                  <a:pt x="33" y="58"/>
                </a:cubicBezTo>
                <a:cubicBezTo>
                  <a:pt x="32" y="64"/>
                  <a:pt x="33" y="74"/>
                  <a:pt x="40" y="81"/>
                </a:cubicBezTo>
                <a:cubicBezTo>
                  <a:pt x="41" y="82"/>
                  <a:pt x="42" y="83"/>
                  <a:pt x="44" y="83"/>
                </a:cubicBezTo>
                <a:cubicBezTo>
                  <a:pt x="49" y="87"/>
                  <a:pt x="56" y="88"/>
                  <a:pt x="63" y="85"/>
                </a:cubicBezTo>
                <a:cubicBezTo>
                  <a:pt x="66" y="85"/>
                  <a:pt x="69" y="83"/>
                  <a:pt x="71" y="81"/>
                </a:cubicBezTo>
                <a:cubicBezTo>
                  <a:pt x="77" y="78"/>
                  <a:pt x="82" y="72"/>
                  <a:pt x="83" y="67"/>
                </a:cubicBezTo>
                <a:cubicBezTo>
                  <a:pt x="87" y="58"/>
                  <a:pt x="84" y="47"/>
                  <a:pt x="82" y="37"/>
                </a:cubicBezTo>
                <a:cubicBezTo>
                  <a:pt x="81" y="30"/>
                  <a:pt x="81" y="18"/>
                  <a:pt x="82" y="14"/>
                </a:cubicBezTo>
                <a:cubicBezTo>
                  <a:pt x="82" y="14"/>
                  <a:pt x="83" y="7"/>
                  <a:pt x="84" y="5"/>
                </a:cubicBezTo>
                <a:cubicBezTo>
                  <a:pt x="80" y="7"/>
                  <a:pt x="76" y="7"/>
                  <a:pt x="75" y="7"/>
                </a:cubicBezTo>
                <a:cubicBezTo>
                  <a:pt x="72" y="7"/>
                  <a:pt x="56" y="5"/>
                  <a:pt x="51" y="4"/>
                </a:cubicBezTo>
                <a:cubicBezTo>
                  <a:pt x="43" y="2"/>
                  <a:pt x="37" y="0"/>
                  <a:pt x="29" y="0"/>
                </a:cubicBezTo>
                <a:cubicBezTo>
                  <a:pt x="20" y="0"/>
                  <a:pt x="11" y="4"/>
                  <a:pt x="5" y="14"/>
                </a:cubicBezTo>
                <a:cubicBezTo>
                  <a:pt x="3" y="18"/>
                  <a:pt x="2" y="22"/>
                  <a:pt x="1" y="25"/>
                </a:cubicBezTo>
                <a:cubicBezTo>
                  <a:pt x="0" y="30"/>
                  <a:pt x="1" y="33"/>
                  <a:pt x="2" y="38"/>
                </a:cubicBezTo>
                <a:cubicBezTo>
                  <a:pt x="2" y="39"/>
                  <a:pt x="4" y="41"/>
                  <a:pt x="5" y="4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0"/>
          <p:cNvSpPr>
            <a:spLocks/>
          </p:cNvSpPr>
          <p:nvPr/>
        </p:nvSpPr>
        <p:spPr bwMode="auto">
          <a:xfrm>
            <a:off x="6299200" y="5697538"/>
            <a:ext cx="168275" cy="184150"/>
          </a:xfrm>
          <a:custGeom>
            <a:avLst/>
            <a:gdLst>
              <a:gd name="T0" fmla="*/ 38 w 45"/>
              <a:gd name="T1" fmla="*/ 42 h 49"/>
              <a:gd name="T2" fmla="*/ 36 w 45"/>
              <a:gd name="T3" fmla="*/ 29 h 49"/>
              <a:gd name="T4" fmla="*/ 33 w 45"/>
              <a:gd name="T5" fmla="*/ 26 h 49"/>
              <a:gd name="T6" fmla="*/ 37 w 45"/>
              <a:gd name="T7" fmla="*/ 25 h 49"/>
              <a:gd name="T8" fmla="*/ 45 w 45"/>
              <a:gd name="T9" fmla="*/ 16 h 49"/>
              <a:gd name="T10" fmla="*/ 45 w 45"/>
              <a:gd name="T11" fmla="*/ 14 h 49"/>
              <a:gd name="T12" fmla="*/ 41 w 45"/>
              <a:gd name="T13" fmla="*/ 5 h 49"/>
              <a:gd name="T14" fmla="*/ 37 w 45"/>
              <a:gd name="T15" fmla="*/ 2 h 49"/>
              <a:gd name="T16" fmla="*/ 28 w 45"/>
              <a:gd name="T17" fmla="*/ 1 h 49"/>
              <a:gd name="T18" fmla="*/ 15 w 45"/>
              <a:gd name="T19" fmla="*/ 9 h 49"/>
              <a:gd name="T20" fmla="*/ 5 w 45"/>
              <a:gd name="T21" fmla="*/ 15 h 49"/>
              <a:gd name="T22" fmla="*/ 0 w 45"/>
              <a:gd name="T23" fmla="*/ 17 h 49"/>
              <a:gd name="T24" fmla="*/ 3 w 45"/>
              <a:gd name="T25" fmla="*/ 21 h 49"/>
              <a:gd name="T26" fmla="*/ 9 w 45"/>
              <a:gd name="T27" fmla="*/ 32 h 49"/>
              <a:gd name="T28" fmla="*/ 13 w 45"/>
              <a:gd name="T29" fmla="*/ 43 h 49"/>
              <a:gd name="T30" fmla="*/ 25 w 45"/>
              <a:gd name="T31" fmla="*/ 49 h 49"/>
              <a:gd name="T32" fmla="*/ 31 w 45"/>
              <a:gd name="T33" fmla="*/ 48 h 49"/>
              <a:gd name="T34" fmla="*/ 37 w 45"/>
              <a:gd name="T35" fmla="*/ 44 h 49"/>
              <a:gd name="T36" fmla="*/ 38 w 45"/>
              <a:gd name="T37" fmla="*/ 4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49">
                <a:moveTo>
                  <a:pt x="38" y="42"/>
                </a:moveTo>
                <a:cubicBezTo>
                  <a:pt x="40" y="36"/>
                  <a:pt x="38" y="32"/>
                  <a:pt x="36" y="29"/>
                </a:cubicBezTo>
                <a:cubicBezTo>
                  <a:pt x="35" y="28"/>
                  <a:pt x="34" y="27"/>
                  <a:pt x="33" y="26"/>
                </a:cubicBezTo>
                <a:cubicBezTo>
                  <a:pt x="34" y="26"/>
                  <a:pt x="36" y="26"/>
                  <a:pt x="37" y="25"/>
                </a:cubicBezTo>
                <a:cubicBezTo>
                  <a:pt x="40" y="24"/>
                  <a:pt x="44" y="21"/>
                  <a:pt x="45" y="16"/>
                </a:cubicBezTo>
                <a:cubicBezTo>
                  <a:pt x="45" y="15"/>
                  <a:pt x="45" y="14"/>
                  <a:pt x="45" y="14"/>
                </a:cubicBezTo>
                <a:cubicBezTo>
                  <a:pt x="45" y="11"/>
                  <a:pt x="44" y="7"/>
                  <a:pt x="41" y="5"/>
                </a:cubicBezTo>
                <a:cubicBezTo>
                  <a:pt x="40" y="4"/>
                  <a:pt x="39" y="3"/>
                  <a:pt x="37" y="2"/>
                </a:cubicBezTo>
                <a:cubicBezTo>
                  <a:pt x="35" y="1"/>
                  <a:pt x="30" y="0"/>
                  <a:pt x="28" y="1"/>
                </a:cubicBezTo>
                <a:cubicBezTo>
                  <a:pt x="23" y="2"/>
                  <a:pt x="19" y="6"/>
                  <a:pt x="15" y="9"/>
                </a:cubicBezTo>
                <a:cubicBezTo>
                  <a:pt x="12" y="12"/>
                  <a:pt x="7" y="15"/>
                  <a:pt x="5" y="15"/>
                </a:cubicBezTo>
                <a:cubicBezTo>
                  <a:pt x="5" y="15"/>
                  <a:pt x="1" y="17"/>
                  <a:pt x="0" y="17"/>
                </a:cubicBezTo>
                <a:cubicBezTo>
                  <a:pt x="2" y="18"/>
                  <a:pt x="3" y="20"/>
                  <a:pt x="3" y="21"/>
                </a:cubicBezTo>
                <a:cubicBezTo>
                  <a:pt x="4" y="22"/>
                  <a:pt x="8" y="29"/>
                  <a:pt x="9" y="32"/>
                </a:cubicBezTo>
                <a:cubicBezTo>
                  <a:pt x="10" y="36"/>
                  <a:pt x="10" y="39"/>
                  <a:pt x="13" y="43"/>
                </a:cubicBezTo>
                <a:cubicBezTo>
                  <a:pt x="15" y="46"/>
                  <a:pt x="19" y="49"/>
                  <a:pt x="25" y="49"/>
                </a:cubicBezTo>
                <a:cubicBezTo>
                  <a:pt x="28" y="49"/>
                  <a:pt x="30" y="49"/>
                  <a:pt x="31" y="48"/>
                </a:cubicBezTo>
                <a:cubicBezTo>
                  <a:pt x="33" y="47"/>
                  <a:pt x="35" y="46"/>
                  <a:pt x="37" y="44"/>
                </a:cubicBezTo>
                <a:cubicBezTo>
                  <a:pt x="37" y="44"/>
                  <a:pt x="38" y="43"/>
                  <a:pt x="38" y="4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1"/>
          <p:cNvSpPr>
            <a:spLocks/>
          </p:cNvSpPr>
          <p:nvPr/>
        </p:nvSpPr>
        <p:spPr bwMode="auto">
          <a:xfrm>
            <a:off x="6415088" y="5249863"/>
            <a:ext cx="180975" cy="169863"/>
          </a:xfrm>
          <a:custGeom>
            <a:avLst/>
            <a:gdLst>
              <a:gd name="T0" fmla="*/ 42 w 48"/>
              <a:gd name="T1" fmla="*/ 13 h 45"/>
              <a:gd name="T2" fmla="*/ 29 w 48"/>
              <a:gd name="T3" fmla="*/ 13 h 45"/>
              <a:gd name="T4" fmla="*/ 26 w 48"/>
              <a:gd name="T5" fmla="*/ 15 h 45"/>
              <a:gd name="T6" fmla="*/ 26 w 48"/>
              <a:gd name="T7" fmla="*/ 11 h 45"/>
              <a:gd name="T8" fmla="*/ 18 w 48"/>
              <a:gd name="T9" fmla="*/ 1 h 45"/>
              <a:gd name="T10" fmla="*/ 16 w 48"/>
              <a:gd name="T11" fmla="*/ 0 h 45"/>
              <a:gd name="T12" fmla="*/ 6 w 48"/>
              <a:gd name="T13" fmla="*/ 3 h 45"/>
              <a:gd name="T14" fmla="*/ 3 w 48"/>
              <a:gd name="T15" fmla="*/ 6 h 45"/>
              <a:gd name="T16" fmla="*/ 0 w 48"/>
              <a:gd name="T17" fmla="*/ 15 h 45"/>
              <a:gd name="T18" fmla="*/ 6 w 48"/>
              <a:gd name="T19" fmla="*/ 30 h 45"/>
              <a:gd name="T20" fmla="*/ 10 w 48"/>
              <a:gd name="T21" fmla="*/ 41 h 45"/>
              <a:gd name="T22" fmla="*/ 11 w 48"/>
              <a:gd name="T23" fmla="*/ 45 h 45"/>
              <a:gd name="T24" fmla="*/ 15 w 48"/>
              <a:gd name="T25" fmla="*/ 43 h 45"/>
              <a:gd name="T26" fmla="*/ 27 w 48"/>
              <a:gd name="T27" fmla="*/ 40 h 45"/>
              <a:gd name="T28" fmla="*/ 39 w 48"/>
              <a:gd name="T29" fmla="*/ 38 h 45"/>
              <a:gd name="T30" fmla="*/ 47 w 48"/>
              <a:gd name="T31" fmla="*/ 27 h 45"/>
              <a:gd name="T32" fmla="*/ 47 w 48"/>
              <a:gd name="T33" fmla="*/ 21 h 45"/>
              <a:gd name="T34" fmla="*/ 45 w 48"/>
              <a:gd name="T35" fmla="*/ 15 h 45"/>
              <a:gd name="T36" fmla="*/ 42 w 48"/>
              <a:gd name="T37" fmla="*/ 1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" h="45">
                <a:moveTo>
                  <a:pt x="42" y="13"/>
                </a:moveTo>
                <a:cubicBezTo>
                  <a:pt x="37" y="10"/>
                  <a:pt x="33" y="11"/>
                  <a:pt x="29" y="13"/>
                </a:cubicBezTo>
                <a:cubicBezTo>
                  <a:pt x="28" y="13"/>
                  <a:pt x="27" y="14"/>
                  <a:pt x="26" y="15"/>
                </a:cubicBezTo>
                <a:cubicBezTo>
                  <a:pt x="26" y="14"/>
                  <a:pt x="26" y="12"/>
                  <a:pt x="26" y="11"/>
                </a:cubicBezTo>
                <a:cubicBezTo>
                  <a:pt x="25" y="8"/>
                  <a:pt x="23" y="3"/>
                  <a:pt x="18" y="1"/>
                </a:cubicBezTo>
                <a:cubicBezTo>
                  <a:pt x="17" y="1"/>
                  <a:pt x="17" y="1"/>
                  <a:pt x="16" y="0"/>
                </a:cubicBezTo>
                <a:cubicBezTo>
                  <a:pt x="13" y="0"/>
                  <a:pt x="9" y="1"/>
                  <a:pt x="6" y="3"/>
                </a:cubicBezTo>
                <a:cubicBezTo>
                  <a:pt x="5" y="4"/>
                  <a:pt x="4" y="5"/>
                  <a:pt x="3" y="6"/>
                </a:cubicBezTo>
                <a:cubicBezTo>
                  <a:pt x="1" y="9"/>
                  <a:pt x="0" y="13"/>
                  <a:pt x="0" y="15"/>
                </a:cubicBezTo>
                <a:cubicBezTo>
                  <a:pt x="0" y="21"/>
                  <a:pt x="3" y="25"/>
                  <a:pt x="6" y="30"/>
                </a:cubicBezTo>
                <a:cubicBezTo>
                  <a:pt x="8" y="33"/>
                  <a:pt x="10" y="39"/>
                  <a:pt x="10" y="41"/>
                </a:cubicBezTo>
                <a:cubicBezTo>
                  <a:pt x="11" y="41"/>
                  <a:pt x="11" y="44"/>
                  <a:pt x="11" y="45"/>
                </a:cubicBezTo>
                <a:cubicBezTo>
                  <a:pt x="13" y="44"/>
                  <a:pt x="14" y="43"/>
                  <a:pt x="15" y="43"/>
                </a:cubicBezTo>
                <a:cubicBezTo>
                  <a:pt x="17" y="42"/>
                  <a:pt x="24" y="40"/>
                  <a:pt x="27" y="40"/>
                </a:cubicBezTo>
                <a:cubicBezTo>
                  <a:pt x="31" y="39"/>
                  <a:pt x="35" y="40"/>
                  <a:pt x="39" y="38"/>
                </a:cubicBezTo>
                <a:cubicBezTo>
                  <a:pt x="43" y="36"/>
                  <a:pt x="46" y="33"/>
                  <a:pt x="47" y="27"/>
                </a:cubicBezTo>
                <a:cubicBezTo>
                  <a:pt x="48" y="24"/>
                  <a:pt x="48" y="22"/>
                  <a:pt x="47" y="21"/>
                </a:cubicBezTo>
                <a:cubicBezTo>
                  <a:pt x="47" y="18"/>
                  <a:pt x="46" y="17"/>
                  <a:pt x="45" y="15"/>
                </a:cubicBezTo>
                <a:cubicBezTo>
                  <a:pt x="44" y="14"/>
                  <a:pt x="43" y="13"/>
                  <a:pt x="42" y="1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2"/>
          <p:cNvSpPr>
            <a:spLocks/>
          </p:cNvSpPr>
          <p:nvPr/>
        </p:nvSpPr>
        <p:spPr bwMode="auto">
          <a:xfrm>
            <a:off x="6456363" y="4886326"/>
            <a:ext cx="176213" cy="168275"/>
          </a:xfrm>
          <a:custGeom>
            <a:avLst/>
            <a:gdLst>
              <a:gd name="T0" fmla="*/ 42 w 47"/>
              <a:gd name="T1" fmla="*/ 13 h 45"/>
              <a:gd name="T2" fmla="*/ 29 w 47"/>
              <a:gd name="T3" fmla="*/ 13 h 45"/>
              <a:gd name="T4" fmla="*/ 26 w 47"/>
              <a:gd name="T5" fmla="*/ 15 h 45"/>
              <a:gd name="T6" fmla="*/ 26 w 47"/>
              <a:gd name="T7" fmla="*/ 11 h 45"/>
              <a:gd name="T8" fmla="*/ 18 w 47"/>
              <a:gd name="T9" fmla="*/ 1 h 45"/>
              <a:gd name="T10" fmla="*/ 16 w 47"/>
              <a:gd name="T11" fmla="*/ 0 h 45"/>
              <a:gd name="T12" fmla="*/ 6 w 47"/>
              <a:gd name="T13" fmla="*/ 3 h 45"/>
              <a:gd name="T14" fmla="*/ 3 w 47"/>
              <a:gd name="T15" fmla="*/ 6 h 45"/>
              <a:gd name="T16" fmla="*/ 0 w 47"/>
              <a:gd name="T17" fmla="*/ 15 h 45"/>
              <a:gd name="T18" fmla="*/ 6 w 47"/>
              <a:gd name="T19" fmla="*/ 29 h 45"/>
              <a:gd name="T20" fmla="*/ 10 w 47"/>
              <a:gd name="T21" fmla="*/ 40 h 45"/>
              <a:gd name="T22" fmla="*/ 11 w 47"/>
              <a:gd name="T23" fmla="*/ 45 h 45"/>
              <a:gd name="T24" fmla="*/ 15 w 47"/>
              <a:gd name="T25" fmla="*/ 43 h 45"/>
              <a:gd name="T26" fmla="*/ 27 w 47"/>
              <a:gd name="T27" fmla="*/ 40 h 45"/>
              <a:gd name="T28" fmla="*/ 38 w 47"/>
              <a:gd name="T29" fmla="*/ 38 h 45"/>
              <a:gd name="T30" fmla="*/ 47 w 47"/>
              <a:gd name="T31" fmla="*/ 26 h 45"/>
              <a:gd name="T32" fmla="*/ 47 w 47"/>
              <a:gd name="T33" fmla="*/ 20 h 45"/>
              <a:gd name="T34" fmla="*/ 44 w 47"/>
              <a:gd name="T35" fmla="*/ 14 h 45"/>
              <a:gd name="T36" fmla="*/ 42 w 47"/>
              <a:gd name="T37" fmla="*/ 1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" h="45">
                <a:moveTo>
                  <a:pt x="42" y="13"/>
                </a:moveTo>
                <a:cubicBezTo>
                  <a:pt x="37" y="10"/>
                  <a:pt x="33" y="11"/>
                  <a:pt x="29" y="13"/>
                </a:cubicBezTo>
                <a:cubicBezTo>
                  <a:pt x="28" y="13"/>
                  <a:pt x="27" y="14"/>
                  <a:pt x="26" y="15"/>
                </a:cubicBezTo>
                <a:cubicBezTo>
                  <a:pt x="26" y="13"/>
                  <a:pt x="26" y="12"/>
                  <a:pt x="26" y="11"/>
                </a:cubicBezTo>
                <a:cubicBezTo>
                  <a:pt x="25" y="7"/>
                  <a:pt x="23" y="2"/>
                  <a:pt x="18" y="1"/>
                </a:cubicBezTo>
                <a:cubicBezTo>
                  <a:pt x="17" y="0"/>
                  <a:pt x="17" y="0"/>
                  <a:pt x="16" y="0"/>
                </a:cubicBezTo>
                <a:cubicBezTo>
                  <a:pt x="13" y="0"/>
                  <a:pt x="9" y="0"/>
                  <a:pt x="6" y="3"/>
                </a:cubicBezTo>
                <a:cubicBezTo>
                  <a:pt x="5" y="4"/>
                  <a:pt x="4" y="5"/>
                  <a:pt x="3" y="6"/>
                </a:cubicBezTo>
                <a:cubicBezTo>
                  <a:pt x="1" y="9"/>
                  <a:pt x="0" y="13"/>
                  <a:pt x="0" y="15"/>
                </a:cubicBezTo>
                <a:cubicBezTo>
                  <a:pt x="0" y="20"/>
                  <a:pt x="3" y="25"/>
                  <a:pt x="6" y="29"/>
                </a:cubicBezTo>
                <a:cubicBezTo>
                  <a:pt x="8" y="33"/>
                  <a:pt x="10" y="38"/>
                  <a:pt x="10" y="40"/>
                </a:cubicBezTo>
                <a:cubicBezTo>
                  <a:pt x="10" y="41"/>
                  <a:pt x="11" y="44"/>
                  <a:pt x="11" y="45"/>
                </a:cubicBezTo>
                <a:cubicBezTo>
                  <a:pt x="12" y="44"/>
                  <a:pt x="14" y="43"/>
                  <a:pt x="15" y="43"/>
                </a:cubicBezTo>
                <a:cubicBezTo>
                  <a:pt x="16" y="42"/>
                  <a:pt x="24" y="40"/>
                  <a:pt x="27" y="40"/>
                </a:cubicBezTo>
                <a:cubicBezTo>
                  <a:pt x="31" y="39"/>
                  <a:pt x="34" y="39"/>
                  <a:pt x="38" y="38"/>
                </a:cubicBezTo>
                <a:cubicBezTo>
                  <a:pt x="42" y="36"/>
                  <a:pt x="46" y="32"/>
                  <a:pt x="47" y="26"/>
                </a:cubicBezTo>
                <a:cubicBezTo>
                  <a:pt x="47" y="24"/>
                  <a:pt x="47" y="22"/>
                  <a:pt x="47" y="20"/>
                </a:cubicBezTo>
                <a:cubicBezTo>
                  <a:pt x="47" y="18"/>
                  <a:pt x="46" y="16"/>
                  <a:pt x="44" y="14"/>
                </a:cubicBezTo>
                <a:cubicBezTo>
                  <a:pt x="44" y="14"/>
                  <a:pt x="43" y="13"/>
                  <a:pt x="42" y="1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3"/>
          <p:cNvSpPr>
            <a:spLocks/>
          </p:cNvSpPr>
          <p:nvPr/>
        </p:nvSpPr>
        <p:spPr bwMode="auto">
          <a:xfrm>
            <a:off x="7072313" y="4699001"/>
            <a:ext cx="165100" cy="187325"/>
          </a:xfrm>
          <a:custGeom>
            <a:avLst/>
            <a:gdLst>
              <a:gd name="T0" fmla="*/ 40 w 44"/>
              <a:gd name="T1" fmla="*/ 40 h 50"/>
              <a:gd name="T2" fmla="*/ 36 w 44"/>
              <a:gd name="T3" fmla="*/ 28 h 50"/>
              <a:gd name="T4" fmla="*/ 33 w 44"/>
              <a:gd name="T5" fmla="*/ 25 h 50"/>
              <a:gd name="T6" fmla="*/ 37 w 44"/>
              <a:gd name="T7" fmla="*/ 24 h 50"/>
              <a:gd name="T8" fmla="*/ 44 w 44"/>
              <a:gd name="T9" fmla="*/ 14 h 50"/>
              <a:gd name="T10" fmla="*/ 44 w 44"/>
              <a:gd name="T11" fmla="*/ 12 h 50"/>
              <a:gd name="T12" fmla="*/ 39 w 44"/>
              <a:gd name="T13" fmla="*/ 3 h 50"/>
              <a:gd name="T14" fmla="*/ 35 w 44"/>
              <a:gd name="T15" fmla="*/ 1 h 50"/>
              <a:gd name="T16" fmla="*/ 25 w 44"/>
              <a:gd name="T17" fmla="*/ 1 h 50"/>
              <a:gd name="T18" fmla="*/ 13 w 44"/>
              <a:gd name="T19" fmla="*/ 11 h 50"/>
              <a:gd name="T20" fmla="*/ 4 w 44"/>
              <a:gd name="T21" fmla="*/ 18 h 50"/>
              <a:gd name="T22" fmla="*/ 0 w 44"/>
              <a:gd name="T23" fmla="*/ 20 h 50"/>
              <a:gd name="T24" fmla="*/ 3 w 44"/>
              <a:gd name="T25" fmla="*/ 23 h 50"/>
              <a:gd name="T26" fmla="*/ 10 w 44"/>
              <a:gd name="T27" fmla="*/ 34 h 50"/>
              <a:gd name="T28" fmla="*/ 15 w 44"/>
              <a:gd name="T29" fmla="*/ 44 h 50"/>
              <a:gd name="T30" fmla="*/ 29 w 44"/>
              <a:gd name="T31" fmla="*/ 49 h 50"/>
              <a:gd name="T32" fmla="*/ 34 w 44"/>
              <a:gd name="T33" fmla="*/ 47 h 50"/>
              <a:gd name="T34" fmla="*/ 39 w 44"/>
              <a:gd name="T35" fmla="*/ 43 h 50"/>
              <a:gd name="T36" fmla="*/ 40 w 44"/>
              <a:gd name="T37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" h="50">
                <a:moveTo>
                  <a:pt x="40" y="40"/>
                </a:moveTo>
                <a:cubicBezTo>
                  <a:pt x="41" y="34"/>
                  <a:pt x="39" y="31"/>
                  <a:pt x="36" y="28"/>
                </a:cubicBezTo>
                <a:cubicBezTo>
                  <a:pt x="35" y="27"/>
                  <a:pt x="34" y="26"/>
                  <a:pt x="33" y="25"/>
                </a:cubicBezTo>
                <a:cubicBezTo>
                  <a:pt x="34" y="25"/>
                  <a:pt x="36" y="25"/>
                  <a:pt x="37" y="24"/>
                </a:cubicBezTo>
                <a:cubicBezTo>
                  <a:pt x="40" y="22"/>
                  <a:pt x="44" y="19"/>
                  <a:pt x="44" y="14"/>
                </a:cubicBezTo>
                <a:cubicBezTo>
                  <a:pt x="44" y="13"/>
                  <a:pt x="44" y="12"/>
                  <a:pt x="44" y="12"/>
                </a:cubicBezTo>
                <a:cubicBezTo>
                  <a:pt x="44" y="8"/>
                  <a:pt x="42" y="5"/>
                  <a:pt x="39" y="3"/>
                </a:cubicBezTo>
                <a:cubicBezTo>
                  <a:pt x="38" y="2"/>
                  <a:pt x="36" y="2"/>
                  <a:pt x="35" y="1"/>
                </a:cubicBezTo>
                <a:cubicBezTo>
                  <a:pt x="32" y="0"/>
                  <a:pt x="28" y="0"/>
                  <a:pt x="25" y="1"/>
                </a:cubicBezTo>
                <a:cubicBezTo>
                  <a:pt x="20" y="2"/>
                  <a:pt x="17" y="7"/>
                  <a:pt x="13" y="11"/>
                </a:cubicBezTo>
                <a:cubicBezTo>
                  <a:pt x="11" y="13"/>
                  <a:pt x="6" y="17"/>
                  <a:pt x="4" y="18"/>
                </a:cubicBezTo>
                <a:cubicBezTo>
                  <a:pt x="4" y="18"/>
                  <a:pt x="1" y="20"/>
                  <a:pt x="0" y="20"/>
                </a:cubicBezTo>
                <a:cubicBezTo>
                  <a:pt x="1" y="21"/>
                  <a:pt x="3" y="23"/>
                  <a:pt x="3" y="23"/>
                </a:cubicBezTo>
                <a:cubicBezTo>
                  <a:pt x="4" y="24"/>
                  <a:pt x="9" y="31"/>
                  <a:pt x="10" y="34"/>
                </a:cubicBezTo>
                <a:cubicBezTo>
                  <a:pt x="12" y="38"/>
                  <a:pt x="12" y="41"/>
                  <a:pt x="15" y="44"/>
                </a:cubicBezTo>
                <a:cubicBezTo>
                  <a:pt x="18" y="48"/>
                  <a:pt x="22" y="50"/>
                  <a:pt x="29" y="49"/>
                </a:cubicBezTo>
                <a:cubicBezTo>
                  <a:pt x="31" y="49"/>
                  <a:pt x="33" y="48"/>
                  <a:pt x="34" y="47"/>
                </a:cubicBezTo>
                <a:cubicBezTo>
                  <a:pt x="36" y="46"/>
                  <a:pt x="38" y="45"/>
                  <a:pt x="39" y="43"/>
                </a:cubicBezTo>
                <a:cubicBezTo>
                  <a:pt x="40" y="42"/>
                  <a:pt x="40" y="41"/>
                  <a:pt x="40" y="4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4"/>
          <p:cNvSpPr>
            <a:spLocks/>
          </p:cNvSpPr>
          <p:nvPr/>
        </p:nvSpPr>
        <p:spPr bwMode="auto">
          <a:xfrm>
            <a:off x="7185025" y="5054601"/>
            <a:ext cx="192088" cy="166688"/>
          </a:xfrm>
          <a:custGeom>
            <a:avLst/>
            <a:gdLst>
              <a:gd name="T0" fmla="*/ 38 w 51"/>
              <a:gd name="T1" fmla="*/ 0 h 44"/>
              <a:gd name="T2" fmla="*/ 27 w 51"/>
              <a:gd name="T3" fmla="*/ 6 h 44"/>
              <a:gd name="T4" fmla="*/ 25 w 51"/>
              <a:gd name="T5" fmla="*/ 10 h 44"/>
              <a:gd name="T6" fmla="*/ 23 w 51"/>
              <a:gd name="T7" fmla="*/ 6 h 44"/>
              <a:gd name="T8" fmla="*/ 11 w 51"/>
              <a:gd name="T9" fmla="*/ 1 h 44"/>
              <a:gd name="T10" fmla="*/ 9 w 51"/>
              <a:gd name="T11" fmla="*/ 1 h 44"/>
              <a:gd name="T12" fmla="*/ 2 w 51"/>
              <a:gd name="T13" fmla="*/ 8 h 44"/>
              <a:gd name="T14" fmla="*/ 1 w 51"/>
              <a:gd name="T15" fmla="*/ 13 h 44"/>
              <a:gd name="T16" fmla="*/ 2 w 51"/>
              <a:gd name="T17" fmla="*/ 22 h 44"/>
              <a:gd name="T18" fmla="*/ 14 w 51"/>
              <a:gd name="T19" fmla="*/ 32 h 44"/>
              <a:gd name="T20" fmla="*/ 23 w 51"/>
              <a:gd name="T21" fmla="*/ 40 h 44"/>
              <a:gd name="T22" fmla="*/ 26 w 51"/>
              <a:gd name="T23" fmla="*/ 44 h 44"/>
              <a:gd name="T24" fmla="*/ 28 w 51"/>
              <a:gd name="T25" fmla="*/ 39 h 44"/>
              <a:gd name="T26" fmla="*/ 38 w 51"/>
              <a:gd name="T27" fmla="*/ 31 h 44"/>
              <a:gd name="T28" fmla="*/ 47 w 51"/>
              <a:gd name="T29" fmla="*/ 24 h 44"/>
              <a:gd name="T30" fmla="*/ 49 w 51"/>
              <a:gd name="T31" fmla="*/ 10 h 44"/>
              <a:gd name="T32" fmla="*/ 46 w 51"/>
              <a:gd name="T33" fmla="*/ 4 h 44"/>
              <a:gd name="T34" fmla="*/ 41 w 51"/>
              <a:gd name="T35" fmla="*/ 1 h 44"/>
              <a:gd name="T36" fmla="*/ 38 w 51"/>
              <a:gd name="T3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" h="44">
                <a:moveTo>
                  <a:pt x="38" y="0"/>
                </a:moveTo>
                <a:cubicBezTo>
                  <a:pt x="32" y="0"/>
                  <a:pt x="29" y="3"/>
                  <a:pt x="27" y="6"/>
                </a:cubicBezTo>
                <a:cubicBezTo>
                  <a:pt x="26" y="7"/>
                  <a:pt x="25" y="9"/>
                  <a:pt x="25" y="10"/>
                </a:cubicBezTo>
                <a:cubicBezTo>
                  <a:pt x="24" y="9"/>
                  <a:pt x="23" y="7"/>
                  <a:pt x="23" y="6"/>
                </a:cubicBezTo>
                <a:cubicBezTo>
                  <a:pt x="21" y="3"/>
                  <a:pt x="16" y="0"/>
                  <a:pt x="11" y="1"/>
                </a:cubicBezTo>
                <a:cubicBezTo>
                  <a:pt x="10" y="1"/>
                  <a:pt x="10" y="1"/>
                  <a:pt x="9" y="1"/>
                </a:cubicBezTo>
                <a:cubicBezTo>
                  <a:pt x="6" y="2"/>
                  <a:pt x="3" y="5"/>
                  <a:pt x="2" y="8"/>
                </a:cubicBezTo>
                <a:cubicBezTo>
                  <a:pt x="1" y="10"/>
                  <a:pt x="1" y="11"/>
                  <a:pt x="1" y="13"/>
                </a:cubicBezTo>
                <a:cubicBezTo>
                  <a:pt x="0" y="16"/>
                  <a:pt x="1" y="20"/>
                  <a:pt x="2" y="22"/>
                </a:cubicBezTo>
                <a:cubicBezTo>
                  <a:pt x="5" y="27"/>
                  <a:pt x="10" y="29"/>
                  <a:pt x="14" y="32"/>
                </a:cubicBezTo>
                <a:cubicBezTo>
                  <a:pt x="17" y="34"/>
                  <a:pt x="22" y="38"/>
                  <a:pt x="23" y="40"/>
                </a:cubicBezTo>
                <a:cubicBezTo>
                  <a:pt x="23" y="40"/>
                  <a:pt x="26" y="43"/>
                  <a:pt x="26" y="44"/>
                </a:cubicBezTo>
                <a:cubicBezTo>
                  <a:pt x="27" y="42"/>
                  <a:pt x="28" y="40"/>
                  <a:pt x="28" y="39"/>
                </a:cubicBezTo>
                <a:cubicBezTo>
                  <a:pt x="29" y="38"/>
                  <a:pt x="35" y="33"/>
                  <a:pt x="38" y="31"/>
                </a:cubicBezTo>
                <a:cubicBezTo>
                  <a:pt x="41" y="29"/>
                  <a:pt x="44" y="27"/>
                  <a:pt x="47" y="24"/>
                </a:cubicBezTo>
                <a:cubicBezTo>
                  <a:pt x="49" y="21"/>
                  <a:pt x="51" y="16"/>
                  <a:pt x="49" y="10"/>
                </a:cubicBezTo>
                <a:cubicBezTo>
                  <a:pt x="48" y="8"/>
                  <a:pt x="47" y="6"/>
                  <a:pt x="46" y="4"/>
                </a:cubicBezTo>
                <a:cubicBezTo>
                  <a:pt x="45" y="3"/>
                  <a:pt x="43" y="2"/>
                  <a:pt x="41" y="1"/>
                </a:cubicBezTo>
                <a:cubicBezTo>
                  <a:pt x="40" y="0"/>
                  <a:pt x="39" y="0"/>
                  <a:pt x="38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5"/>
          <p:cNvSpPr>
            <a:spLocks/>
          </p:cNvSpPr>
          <p:nvPr/>
        </p:nvSpPr>
        <p:spPr bwMode="auto">
          <a:xfrm>
            <a:off x="7261225" y="3692526"/>
            <a:ext cx="176213" cy="168275"/>
          </a:xfrm>
          <a:custGeom>
            <a:avLst/>
            <a:gdLst>
              <a:gd name="T0" fmla="*/ 42 w 47"/>
              <a:gd name="T1" fmla="*/ 15 h 45"/>
              <a:gd name="T2" fmla="*/ 29 w 47"/>
              <a:gd name="T3" fmla="*/ 14 h 45"/>
              <a:gd name="T4" fmla="*/ 26 w 47"/>
              <a:gd name="T5" fmla="*/ 16 h 45"/>
              <a:gd name="T6" fmla="*/ 26 w 47"/>
              <a:gd name="T7" fmla="*/ 12 h 45"/>
              <a:gd name="T8" fmla="*/ 19 w 47"/>
              <a:gd name="T9" fmla="*/ 1 h 45"/>
              <a:gd name="T10" fmla="*/ 17 w 47"/>
              <a:gd name="T11" fmla="*/ 0 h 45"/>
              <a:gd name="T12" fmla="*/ 8 w 47"/>
              <a:gd name="T13" fmla="*/ 2 h 45"/>
              <a:gd name="T14" fmla="*/ 4 w 47"/>
              <a:gd name="T15" fmla="*/ 5 h 45"/>
              <a:gd name="T16" fmla="*/ 0 w 47"/>
              <a:gd name="T17" fmla="*/ 14 h 45"/>
              <a:gd name="T18" fmla="*/ 5 w 47"/>
              <a:gd name="T19" fmla="*/ 29 h 45"/>
              <a:gd name="T20" fmla="*/ 8 w 47"/>
              <a:gd name="T21" fmla="*/ 40 h 45"/>
              <a:gd name="T22" fmla="*/ 8 w 47"/>
              <a:gd name="T23" fmla="*/ 45 h 45"/>
              <a:gd name="T24" fmla="*/ 13 w 47"/>
              <a:gd name="T25" fmla="*/ 43 h 45"/>
              <a:gd name="T26" fmla="*/ 25 w 47"/>
              <a:gd name="T27" fmla="*/ 41 h 45"/>
              <a:gd name="T28" fmla="*/ 36 w 47"/>
              <a:gd name="T29" fmla="*/ 40 h 45"/>
              <a:gd name="T30" fmla="*/ 46 w 47"/>
              <a:gd name="T31" fmla="*/ 29 h 45"/>
              <a:gd name="T32" fmla="*/ 47 w 47"/>
              <a:gd name="T33" fmla="*/ 23 h 45"/>
              <a:gd name="T34" fmla="*/ 44 w 47"/>
              <a:gd name="T35" fmla="*/ 17 h 45"/>
              <a:gd name="T36" fmla="*/ 42 w 47"/>
              <a:gd name="T37" fmla="*/ 1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" h="45">
                <a:moveTo>
                  <a:pt x="42" y="15"/>
                </a:moveTo>
                <a:cubicBezTo>
                  <a:pt x="37" y="12"/>
                  <a:pt x="33" y="12"/>
                  <a:pt x="29" y="14"/>
                </a:cubicBezTo>
                <a:cubicBezTo>
                  <a:pt x="28" y="15"/>
                  <a:pt x="27" y="15"/>
                  <a:pt x="26" y="16"/>
                </a:cubicBezTo>
                <a:cubicBezTo>
                  <a:pt x="26" y="15"/>
                  <a:pt x="26" y="13"/>
                  <a:pt x="26" y="12"/>
                </a:cubicBezTo>
                <a:cubicBezTo>
                  <a:pt x="26" y="8"/>
                  <a:pt x="24" y="3"/>
                  <a:pt x="19" y="1"/>
                </a:cubicBezTo>
                <a:cubicBezTo>
                  <a:pt x="19" y="1"/>
                  <a:pt x="18" y="1"/>
                  <a:pt x="17" y="0"/>
                </a:cubicBezTo>
                <a:cubicBezTo>
                  <a:pt x="14" y="0"/>
                  <a:pt x="11" y="0"/>
                  <a:pt x="8" y="2"/>
                </a:cubicBezTo>
                <a:cubicBezTo>
                  <a:pt x="6" y="3"/>
                  <a:pt x="5" y="4"/>
                  <a:pt x="4" y="5"/>
                </a:cubicBezTo>
                <a:cubicBezTo>
                  <a:pt x="2" y="8"/>
                  <a:pt x="0" y="11"/>
                  <a:pt x="0" y="14"/>
                </a:cubicBezTo>
                <a:cubicBezTo>
                  <a:pt x="0" y="19"/>
                  <a:pt x="2" y="24"/>
                  <a:pt x="5" y="29"/>
                </a:cubicBezTo>
                <a:cubicBezTo>
                  <a:pt x="6" y="32"/>
                  <a:pt x="8" y="38"/>
                  <a:pt x="8" y="40"/>
                </a:cubicBezTo>
                <a:cubicBezTo>
                  <a:pt x="8" y="40"/>
                  <a:pt x="9" y="44"/>
                  <a:pt x="8" y="45"/>
                </a:cubicBezTo>
                <a:cubicBezTo>
                  <a:pt x="10" y="44"/>
                  <a:pt x="12" y="43"/>
                  <a:pt x="13" y="43"/>
                </a:cubicBezTo>
                <a:cubicBezTo>
                  <a:pt x="14" y="42"/>
                  <a:pt x="22" y="41"/>
                  <a:pt x="25" y="41"/>
                </a:cubicBezTo>
                <a:cubicBezTo>
                  <a:pt x="29" y="41"/>
                  <a:pt x="32" y="41"/>
                  <a:pt x="36" y="40"/>
                </a:cubicBezTo>
                <a:cubicBezTo>
                  <a:pt x="41" y="39"/>
                  <a:pt x="44" y="35"/>
                  <a:pt x="46" y="29"/>
                </a:cubicBezTo>
                <a:cubicBezTo>
                  <a:pt x="47" y="27"/>
                  <a:pt x="47" y="25"/>
                  <a:pt x="47" y="23"/>
                </a:cubicBezTo>
                <a:cubicBezTo>
                  <a:pt x="47" y="21"/>
                  <a:pt x="46" y="19"/>
                  <a:pt x="44" y="17"/>
                </a:cubicBezTo>
                <a:cubicBezTo>
                  <a:pt x="44" y="17"/>
                  <a:pt x="43" y="16"/>
                  <a:pt x="42" y="1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6"/>
          <p:cNvSpPr>
            <a:spLocks/>
          </p:cNvSpPr>
          <p:nvPr/>
        </p:nvSpPr>
        <p:spPr bwMode="auto">
          <a:xfrm>
            <a:off x="7286625" y="3459163"/>
            <a:ext cx="169863" cy="187325"/>
          </a:xfrm>
          <a:custGeom>
            <a:avLst/>
            <a:gdLst>
              <a:gd name="T0" fmla="*/ 45 w 45"/>
              <a:gd name="T1" fmla="*/ 33 h 50"/>
              <a:gd name="T2" fmla="*/ 36 w 45"/>
              <a:gd name="T3" fmla="*/ 24 h 50"/>
              <a:gd name="T4" fmla="*/ 32 w 45"/>
              <a:gd name="T5" fmla="*/ 23 h 50"/>
              <a:gd name="T6" fmla="*/ 35 w 45"/>
              <a:gd name="T7" fmla="*/ 20 h 50"/>
              <a:gd name="T8" fmla="*/ 36 w 45"/>
              <a:gd name="T9" fmla="*/ 7 h 50"/>
              <a:gd name="T10" fmla="*/ 35 w 45"/>
              <a:gd name="T11" fmla="*/ 6 h 50"/>
              <a:gd name="T12" fmla="*/ 26 w 45"/>
              <a:gd name="T13" fmla="*/ 1 h 50"/>
              <a:gd name="T14" fmla="*/ 22 w 45"/>
              <a:gd name="T15" fmla="*/ 1 h 50"/>
              <a:gd name="T16" fmla="*/ 13 w 45"/>
              <a:gd name="T17" fmla="*/ 5 h 50"/>
              <a:gd name="T18" fmla="*/ 7 w 45"/>
              <a:gd name="T19" fmla="*/ 19 h 50"/>
              <a:gd name="T20" fmla="*/ 3 w 45"/>
              <a:gd name="T21" fmla="*/ 30 h 50"/>
              <a:gd name="T22" fmla="*/ 0 w 45"/>
              <a:gd name="T23" fmla="*/ 34 h 50"/>
              <a:gd name="T24" fmla="*/ 5 w 45"/>
              <a:gd name="T25" fmla="*/ 35 h 50"/>
              <a:gd name="T26" fmla="*/ 15 w 45"/>
              <a:gd name="T27" fmla="*/ 42 h 50"/>
              <a:gd name="T28" fmla="*/ 25 w 45"/>
              <a:gd name="T29" fmla="*/ 48 h 50"/>
              <a:gd name="T30" fmla="*/ 39 w 45"/>
              <a:gd name="T31" fmla="*/ 46 h 50"/>
              <a:gd name="T32" fmla="*/ 43 w 45"/>
              <a:gd name="T33" fmla="*/ 42 h 50"/>
              <a:gd name="T34" fmla="*/ 45 w 45"/>
              <a:gd name="T35" fmla="*/ 36 h 50"/>
              <a:gd name="T36" fmla="*/ 45 w 45"/>
              <a:gd name="T37" fmla="*/ 3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50">
                <a:moveTo>
                  <a:pt x="45" y="33"/>
                </a:moveTo>
                <a:cubicBezTo>
                  <a:pt x="43" y="27"/>
                  <a:pt x="40" y="25"/>
                  <a:pt x="36" y="24"/>
                </a:cubicBezTo>
                <a:cubicBezTo>
                  <a:pt x="35" y="23"/>
                  <a:pt x="33" y="23"/>
                  <a:pt x="32" y="23"/>
                </a:cubicBezTo>
                <a:cubicBezTo>
                  <a:pt x="33" y="22"/>
                  <a:pt x="34" y="21"/>
                  <a:pt x="35" y="20"/>
                </a:cubicBezTo>
                <a:cubicBezTo>
                  <a:pt x="37" y="17"/>
                  <a:pt x="38" y="12"/>
                  <a:pt x="36" y="7"/>
                </a:cubicBezTo>
                <a:cubicBezTo>
                  <a:pt x="36" y="7"/>
                  <a:pt x="35" y="6"/>
                  <a:pt x="35" y="6"/>
                </a:cubicBezTo>
                <a:cubicBezTo>
                  <a:pt x="33" y="3"/>
                  <a:pt x="30" y="1"/>
                  <a:pt x="26" y="1"/>
                </a:cubicBezTo>
                <a:cubicBezTo>
                  <a:pt x="25" y="0"/>
                  <a:pt x="23" y="1"/>
                  <a:pt x="22" y="1"/>
                </a:cubicBezTo>
                <a:cubicBezTo>
                  <a:pt x="19" y="1"/>
                  <a:pt x="15" y="3"/>
                  <a:pt x="13" y="5"/>
                </a:cubicBezTo>
                <a:cubicBezTo>
                  <a:pt x="9" y="9"/>
                  <a:pt x="8" y="14"/>
                  <a:pt x="7" y="19"/>
                </a:cubicBezTo>
                <a:cubicBezTo>
                  <a:pt x="7" y="23"/>
                  <a:pt x="4" y="29"/>
                  <a:pt x="3" y="30"/>
                </a:cubicBezTo>
                <a:cubicBezTo>
                  <a:pt x="3" y="31"/>
                  <a:pt x="1" y="33"/>
                  <a:pt x="0" y="34"/>
                </a:cubicBezTo>
                <a:cubicBezTo>
                  <a:pt x="2" y="34"/>
                  <a:pt x="4" y="35"/>
                  <a:pt x="5" y="35"/>
                </a:cubicBezTo>
                <a:cubicBezTo>
                  <a:pt x="6" y="36"/>
                  <a:pt x="13" y="40"/>
                  <a:pt x="15" y="42"/>
                </a:cubicBezTo>
                <a:cubicBezTo>
                  <a:pt x="19" y="44"/>
                  <a:pt x="21" y="46"/>
                  <a:pt x="25" y="48"/>
                </a:cubicBezTo>
                <a:cubicBezTo>
                  <a:pt x="29" y="50"/>
                  <a:pt x="34" y="50"/>
                  <a:pt x="39" y="46"/>
                </a:cubicBezTo>
                <a:cubicBezTo>
                  <a:pt x="41" y="45"/>
                  <a:pt x="42" y="43"/>
                  <a:pt x="43" y="42"/>
                </a:cubicBezTo>
                <a:cubicBezTo>
                  <a:pt x="45" y="40"/>
                  <a:pt x="45" y="38"/>
                  <a:pt x="45" y="36"/>
                </a:cubicBezTo>
                <a:cubicBezTo>
                  <a:pt x="45" y="35"/>
                  <a:pt x="45" y="34"/>
                  <a:pt x="45" y="3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7"/>
          <p:cNvSpPr>
            <a:spLocks/>
          </p:cNvSpPr>
          <p:nvPr/>
        </p:nvSpPr>
        <p:spPr bwMode="auto">
          <a:xfrm>
            <a:off x="6673850" y="4721226"/>
            <a:ext cx="173038" cy="187325"/>
          </a:xfrm>
          <a:custGeom>
            <a:avLst/>
            <a:gdLst>
              <a:gd name="T0" fmla="*/ 45 w 46"/>
              <a:gd name="T1" fmla="*/ 33 h 50"/>
              <a:gd name="T2" fmla="*/ 36 w 46"/>
              <a:gd name="T3" fmla="*/ 24 h 50"/>
              <a:gd name="T4" fmla="*/ 32 w 46"/>
              <a:gd name="T5" fmla="*/ 23 h 50"/>
              <a:gd name="T6" fmla="*/ 35 w 46"/>
              <a:gd name="T7" fmla="*/ 20 h 50"/>
              <a:gd name="T8" fmla="*/ 36 w 46"/>
              <a:gd name="T9" fmla="*/ 7 h 50"/>
              <a:gd name="T10" fmla="*/ 35 w 46"/>
              <a:gd name="T11" fmla="*/ 6 h 50"/>
              <a:gd name="T12" fmla="*/ 27 w 46"/>
              <a:gd name="T13" fmla="*/ 1 h 50"/>
              <a:gd name="T14" fmla="*/ 22 w 46"/>
              <a:gd name="T15" fmla="*/ 1 h 50"/>
              <a:gd name="T16" fmla="*/ 13 w 46"/>
              <a:gd name="T17" fmla="*/ 5 h 50"/>
              <a:gd name="T18" fmla="*/ 8 w 46"/>
              <a:gd name="T19" fmla="*/ 19 h 50"/>
              <a:gd name="T20" fmla="*/ 3 w 46"/>
              <a:gd name="T21" fmla="*/ 30 h 50"/>
              <a:gd name="T22" fmla="*/ 0 w 46"/>
              <a:gd name="T23" fmla="*/ 34 h 50"/>
              <a:gd name="T24" fmla="*/ 5 w 46"/>
              <a:gd name="T25" fmla="*/ 35 h 50"/>
              <a:gd name="T26" fmla="*/ 16 w 46"/>
              <a:gd name="T27" fmla="*/ 42 h 50"/>
              <a:gd name="T28" fmla="*/ 25 w 46"/>
              <a:gd name="T29" fmla="*/ 48 h 50"/>
              <a:gd name="T30" fmla="*/ 39 w 46"/>
              <a:gd name="T31" fmla="*/ 46 h 50"/>
              <a:gd name="T32" fmla="*/ 44 w 46"/>
              <a:gd name="T33" fmla="*/ 42 h 50"/>
              <a:gd name="T34" fmla="*/ 46 w 46"/>
              <a:gd name="T35" fmla="*/ 36 h 50"/>
              <a:gd name="T36" fmla="*/ 45 w 46"/>
              <a:gd name="T37" fmla="*/ 3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50">
                <a:moveTo>
                  <a:pt x="45" y="33"/>
                </a:moveTo>
                <a:cubicBezTo>
                  <a:pt x="44" y="27"/>
                  <a:pt x="40" y="25"/>
                  <a:pt x="36" y="24"/>
                </a:cubicBezTo>
                <a:cubicBezTo>
                  <a:pt x="35" y="23"/>
                  <a:pt x="33" y="23"/>
                  <a:pt x="32" y="23"/>
                </a:cubicBezTo>
                <a:cubicBezTo>
                  <a:pt x="33" y="22"/>
                  <a:pt x="34" y="21"/>
                  <a:pt x="35" y="20"/>
                </a:cubicBezTo>
                <a:cubicBezTo>
                  <a:pt x="37" y="17"/>
                  <a:pt x="39" y="12"/>
                  <a:pt x="36" y="7"/>
                </a:cubicBezTo>
                <a:cubicBezTo>
                  <a:pt x="36" y="7"/>
                  <a:pt x="36" y="6"/>
                  <a:pt x="35" y="6"/>
                </a:cubicBezTo>
                <a:cubicBezTo>
                  <a:pt x="34" y="3"/>
                  <a:pt x="30" y="1"/>
                  <a:pt x="27" y="1"/>
                </a:cubicBezTo>
                <a:cubicBezTo>
                  <a:pt x="25" y="0"/>
                  <a:pt x="24" y="1"/>
                  <a:pt x="22" y="1"/>
                </a:cubicBezTo>
                <a:cubicBezTo>
                  <a:pt x="19" y="1"/>
                  <a:pt x="15" y="3"/>
                  <a:pt x="13" y="5"/>
                </a:cubicBezTo>
                <a:cubicBezTo>
                  <a:pt x="10" y="9"/>
                  <a:pt x="9" y="14"/>
                  <a:pt x="8" y="19"/>
                </a:cubicBezTo>
                <a:cubicBezTo>
                  <a:pt x="7" y="23"/>
                  <a:pt x="4" y="29"/>
                  <a:pt x="3" y="30"/>
                </a:cubicBezTo>
                <a:cubicBezTo>
                  <a:pt x="3" y="31"/>
                  <a:pt x="1" y="33"/>
                  <a:pt x="0" y="34"/>
                </a:cubicBezTo>
                <a:cubicBezTo>
                  <a:pt x="2" y="34"/>
                  <a:pt x="4" y="35"/>
                  <a:pt x="5" y="35"/>
                </a:cubicBezTo>
                <a:cubicBezTo>
                  <a:pt x="6" y="36"/>
                  <a:pt x="13" y="40"/>
                  <a:pt x="16" y="42"/>
                </a:cubicBezTo>
                <a:cubicBezTo>
                  <a:pt x="19" y="44"/>
                  <a:pt x="21" y="46"/>
                  <a:pt x="25" y="48"/>
                </a:cubicBezTo>
                <a:cubicBezTo>
                  <a:pt x="29" y="50"/>
                  <a:pt x="34" y="50"/>
                  <a:pt x="39" y="46"/>
                </a:cubicBezTo>
                <a:cubicBezTo>
                  <a:pt x="41" y="45"/>
                  <a:pt x="42" y="43"/>
                  <a:pt x="44" y="42"/>
                </a:cubicBezTo>
                <a:cubicBezTo>
                  <a:pt x="45" y="40"/>
                  <a:pt x="45" y="38"/>
                  <a:pt x="46" y="36"/>
                </a:cubicBezTo>
                <a:cubicBezTo>
                  <a:pt x="46" y="35"/>
                  <a:pt x="46" y="34"/>
                  <a:pt x="45" y="3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8"/>
          <p:cNvSpPr>
            <a:spLocks/>
          </p:cNvSpPr>
          <p:nvPr/>
        </p:nvSpPr>
        <p:spPr bwMode="auto">
          <a:xfrm>
            <a:off x="3849688" y="1738313"/>
            <a:ext cx="173038" cy="184150"/>
          </a:xfrm>
          <a:custGeom>
            <a:avLst/>
            <a:gdLst>
              <a:gd name="T0" fmla="*/ 45 w 46"/>
              <a:gd name="T1" fmla="*/ 32 h 49"/>
              <a:gd name="T2" fmla="*/ 36 w 46"/>
              <a:gd name="T3" fmla="*/ 23 h 49"/>
              <a:gd name="T4" fmla="*/ 32 w 46"/>
              <a:gd name="T5" fmla="*/ 22 h 49"/>
              <a:gd name="T6" fmla="*/ 35 w 46"/>
              <a:gd name="T7" fmla="*/ 19 h 49"/>
              <a:gd name="T8" fmla="*/ 36 w 46"/>
              <a:gd name="T9" fmla="*/ 7 h 49"/>
              <a:gd name="T10" fmla="*/ 35 w 46"/>
              <a:gd name="T11" fmla="*/ 5 h 49"/>
              <a:gd name="T12" fmla="*/ 27 w 46"/>
              <a:gd name="T13" fmla="*/ 0 h 49"/>
              <a:gd name="T14" fmla="*/ 22 w 46"/>
              <a:gd name="T15" fmla="*/ 0 h 49"/>
              <a:gd name="T16" fmla="*/ 13 w 46"/>
              <a:gd name="T17" fmla="*/ 4 h 49"/>
              <a:gd name="T18" fmla="*/ 8 w 46"/>
              <a:gd name="T19" fmla="*/ 19 h 49"/>
              <a:gd name="T20" fmla="*/ 3 w 46"/>
              <a:gd name="T21" fmla="*/ 30 h 49"/>
              <a:gd name="T22" fmla="*/ 0 w 46"/>
              <a:gd name="T23" fmla="*/ 33 h 49"/>
              <a:gd name="T24" fmla="*/ 5 w 46"/>
              <a:gd name="T25" fmla="*/ 35 h 49"/>
              <a:gd name="T26" fmla="*/ 16 w 46"/>
              <a:gd name="T27" fmla="*/ 41 h 49"/>
              <a:gd name="T28" fmla="*/ 25 w 46"/>
              <a:gd name="T29" fmla="*/ 47 h 49"/>
              <a:gd name="T30" fmla="*/ 39 w 46"/>
              <a:gd name="T31" fmla="*/ 45 h 49"/>
              <a:gd name="T32" fmla="*/ 44 w 46"/>
              <a:gd name="T33" fmla="*/ 41 h 49"/>
              <a:gd name="T34" fmla="*/ 46 w 46"/>
              <a:gd name="T35" fmla="*/ 35 h 49"/>
              <a:gd name="T36" fmla="*/ 45 w 46"/>
              <a:gd name="T37" fmla="*/ 3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9">
                <a:moveTo>
                  <a:pt x="45" y="32"/>
                </a:moveTo>
                <a:cubicBezTo>
                  <a:pt x="44" y="26"/>
                  <a:pt x="40" y="24"/>
                  <a:pt x="36" y="23"/>
                </a:cubicBezTo>
                <a:cubicBezTo>
                  <a:pt x="35" y="23"/>
                  <a:pt x="33" y="23"/>
                  <a:pt x="32" y="22"/>
                </a:cubicBezTo>
                <a:cubicBezTo>
                  <a:pt x="33" y="21"/>
                  <a:pt x="34" y="20"/>
                  <a:pt x="35" y="19"/>
                </a:cubicBezTo>
                <a:cubicBezTo>
                  <a:pt x="37" y="16"/>
                  <a:pt x="39" y="11"/>
                  <a:pt x="36" y="7"/>
                </a:cubicBezTo>
                <a:cubicBezTo>
                  <a:pt x="36" y="6"/>
                  <a:pt x="36" y="6"/>
                  <a:pt x="35" y="5"/>
                </a:cubicBezTo>
                <a:cubicBezTo>
                  <a:pt x="34" y="2"/>
                  <a:pt x="30" y="0"/>
                  <a:pt x="27" y="0"/>
                </a:cubicBezTo>
                <a:cubicBezTo>
                  <a:pt x="25" y="0"/>
                  <a:pt x="24" y="0"/>
                  <a:pt x="22" y="0"/>
                </a:cubicBezTo>
                <a:cubicBezTo>
                  <a:pt x="19" y="0"/>
                  <a:pt x="15" y="2"/>
                  <a:pt x="13" y="4"/>
                </a:cubicBezTo>
                <a:cubicBezTo>
                  <a:pt x="10" y="8"/>
                  <a:pt x="9" y="14"/>
                  <a:pt x="8" y="19"/>
                </a:cubicBezTo>
                <a:cubicBezTo>
                  <a:pt x="7" y="22"/>
                  <a:pt x="4" y="28"/>
                  <a:pt x="3" y="30"/>
                </a:cubicBezTo>
                <a:cubicBezTo>
                  <a:pt x="3" y="30"/>
                  <a:pt x="1" y="33"/>
                  <a:pt x="0" y="33"/>
                </a:cubicBezTo>
                <a:cubicBezTo>
                  <a:pt x="2" y="33"/>
                  <a:pt x="4" y="34"/>
                  <a:pt x="5" y="35"/>
                </a:cubicBezTo>
                <a:cubicBezTo>
                  <a:pt x="6" y="35"/>
                  <a:pt x="13" y="39"/>
                  <a:pt x="16" y="41"/>
                </a:cubicBezTo>
                <a:cubicBezTo>
                  <a:pt x="19" y="43"/>
                  <a:pt x="21" y="46"/>
                  <a:pt x="25" y="47"/>
                </a:cubicBezTo>
                <a:cubicBezTo>
                  <a:pt x="29" y="49"/>
                  <a:pt x="34" y="49"/>
                  <a:pt x="39" y="45"/>
                </a:cubicBezTo>
                <a:cubicBezTo>
                  <a:pt x="41" y="44"/>
                  <a:pt x="42" y="43"/>
                  <a:pt x="44" y="41"/>
                </a:cubicBezTo>
                <a:cubicBezTo>
                  <a:pt x="45" y="39"/>
                  <a:pt x="45" y="37"/>
                  <a:pt x="46" y="35"/>
                </a:cubicBezTo>
                <a:cubicBezTo>
                  <a:pt x="46" y="34"/>
                  <a:pt x="46" y="33"/>
                  <a:pt x="45" y="3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9"/>
          <p:cNvSpPr>
            <a:spLocks/>
          </p:cNvSpPr>
          <p:nvPr/>
        </p:nvSpPr>
        <p:spPr bwMode="auto">
          <a:xfrm>
            <a:off x="6750050" y="3676651"/>
            <a:ext cx="168275" cy="176213"/>
          </a:xfrm>
          <a:custGeom>
            <a:avLst/>
            <a:gdLst>
              <a:gd name="T0" fmla="*/ 28 w 45"/>
              <a:gd name="T1" fmla="*/ 42 h 47"/>
              <a:gd name="T2" fmla="*/ 30 w 45"/>
              <a:gd name="T3" fmla="*/ 29 h 47"/>
              <a:gd name="T4" fmla="*/ 28 w 45"/>
              <a:gd name="T5" fmla="*/ 26 h 47"/>
              <a:gd name="T6" fmla="*/ 32 w 45"/>
              <a:gd name="T7" fmla="*/ 26 h 47"/>
              <a:gd name="T8" fmla="*/ 43 w 45"/>
              <a:gd name="T9" fmla="*/ 20 h 47"/>
              <a:gd name="T10" fmla="*/ 44 w 45"/>
              <a:gd name="T11" fmla="*/ 18 h 47"/>
              <a:gd name="T12" fmla="*/ 42 w 45"/>
              <a:gd name="T13" fmla="*/ 8 h 47"/>
              <a:gd name="T14" fmla="*/ 39 w 45"/>
              <a:gd name="T15" fmla="*/ 4 h 47"/>
              <a:gd name="T16" fmla="*/ 31 w 45"/>
              <a:gd name="T17" fmla="*/ 0 h 47"/>
              <a:gd name="T18" fmla="*/ 16 w 45"/>
              <a:gd name="T19" fmla="*/ 4 h 47"/>
              <a:gd name="T20" fmla="*/ 5 w 45"/>
              <a:gd name="T21" fmla="*/ 7 h 47"/>
              <a:gd name="T22" fmla="*/ 0 w 45"/>
              <a:gd name="T23" fmla="*/ 7 h 47"/>
              <a:gd name="T24" fmla="*/ 2 w 45"/>
              <a:gd name="T25" fmla="*/ 12 h 47"/>
              <a:gd name="T26" fmla="*/ 3 w 45"/>
              <a:gd name="T27" fmla="*/ 24 h 47"/>
              <a:gd name="T28" fmla="*/ 4 w 45"/>
              <a:gd name="T29" fmla="*/ 36 h 47"/>
              <a:gd name="T30" fmla="*/ 14 w 45"/>
              <a:gd name="T31" fmla="*/ 46 h 47"/>
              <a:gd name="T32" fmla="*/ 20 w 45"/>
              <a:gd name="T33" fmla="*/ 47 h 47"/>
              <a:gd name="T34" fmla="*/ 26 w 45"/>
              <a:gd name="T35" fmla="*/ 44 h 47"/>
              <a:gd name="T36" fmla="*/ 28 w 45"/>
              <a:gd name="T37" fmla="*/ 4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47">
                <a:moveTo>
                  <a:pt x="28" y="42"/>
                </a:moveTo>
                <a:cubicBezTo>
                  <a:pt x="32" y="38"/>
                  <a:pt x="31" y="33"/>
                  <a:pt x="30" y="29"/>
                </a:cubicBezTo>
                <a:cubicBezTo>
                  <a:pt x="29" y="28"/>
                  <a:pt x="29" y="27"/>
                  <a:pt x="28" y="26"/>
                </a:cubicBezTo>
                <a:cubicBezTo>
                  <a:pt x="29" y="26"/>
                  <a:pt x="31" y="26"/>
                  <a:pt x="32" y="26"/>
                </a:cubicBezTo>
                <a:cubicBezTo>
                  <a:pt x="36" y="26"/>
                  <a:pt x="41" y="24"/>
                  <a:pt x="43" y="20"/>
                </a:cubicBezTo>
                <a:cubicBezTo>
                  <a:pt x="43" y="19"/>
                  <a:pt x="43" y="19"/>
                  <a:pt x="44" y="18"/>
                </a:cubicBezTo>
                <a:cubicBezTo>
                  <a:pt x="45" y="15"/>
                  <a:pt x="44" y="11"/>
                  <a:pt x="42" y="8"/>
                </a:cubicBezTo>
                <a:cubicBezTo>
                  <a:pt x="42" y="7"/>
                  <a:pt x="41" y="6"/>
                  <a:pt x="39" y="4"/>
                </a:cubicBezTo>
                <a:cubicBezTo>
                  <a:pt x="37" y="2"/>
                  <a:pt x="33" y="0"/>
                  <a:pt x="31" y="0"/>
                </a:cubicBezTo>
                <a:cubicBezTo>
                  <a:pt x="26" y="0"/>
                  <a:pt x="21" y="2"/>
                  <a:pt x="16" y="4"/>
                </a:cubicBezTo>
                <a:cubicBezTo>
                  <a:pt x="13" y="6"/>
                  <a:pt x="6" y="7"/>
                  <a:pt x="5" y="7"/>
                </a:cubicBezTo>
                <a:cubicBezTo>
                  <a:pt x="4" y="7"/>
                  <a:pt x="1" y="8"/>
                  <a:pt x="0" y="7"/>
                </a:cubicBezTo>
                <a:cubicBezTo>
                  <a:pt x="1" y="9"/>
                  <a:pt x="1" y="11"/>
                  <a:pt x="2" y="12"/>
                </a:cubicBezTo>
                <a:cubicBezTo>
                  <a:pt x="2" y="13"/>
                  <a:pt x="3" y="21"/>
                  <a:pt x="3" y="24"/>
                </a:cubicBezTo>
                <a:cubicBezTo>
                  <a:pt x="3" y="28"/>
                  <a:pt x="3" y="32"/>
                  <a:pt x="4" y="36"/>
                </a:cubicBezTo>
                <a:cubicBezTo>
                  <a:pt x="5" y="40"/>
                  <a:pt x="8" y="44"/>
                  <a:pt x="14" y="46"/>
                </a:cubicBezTo>
                <a:cubicBezTo>
                  <a:pt x="16" y="46"/>
                  <a:pt x="18" y="47"/>
                  <a:pt x="20" y="47"/>
                </a:cubicBezTo>
                <a:cubicBezTo>
                  <a:pt x="22" y="46"/>
                  <a:pt x="24" y="46"/>
                  <a:pt x="26" y="44"/>
                </a:cubicBezTo>
                <a:cubicBezTo>
                  <a:pt x="27" y="44"/>
                  <a:pt x="28" y="43"/>
                  <a:pt x="28" y="4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0"/>
          <p:cNvSpPr>
            <a:spLocks/>
          </p:cNvSpPr>
          <p:nvPr/>
        </p:nvSpPr>
        <p:spPr bwMode="auto">
          <a:xfrm>
            <a:off x="8072438" y="3454401"/>
            <a:ext cx="168275" cy="188913"/>
          </a:xfrm>
          <a:custGeom>
            <a:avLst/>
            <a:gdLst>
              <a:gd name="T0" fmla="*/ 45 w 45"/>
              <a:gd name="T1" fmla="*/ 34 h 50"/>
              <a:gd name="T2" fmla="*/ 36 w 45"/>
              <a:gd name="T3" fmla="*/ 24 h 50"/>
              <a:gd name="T4" fmla="*/ 32 w 45"/>
              <a:gd name="T5" fmla="*/ 23 h 50"/>
              <a:gd name="T6" fmla="*/ 35 w 45"/>
              <a:gd name="T7" fmla="*/ 20 h 50"/>
              <a:gd name="T8" fmla="*/ 37 w 45"/>
              <a:gd name="T9" fmla="*/ 8 h 50"/>
              <a:gd name="T10" fmla="*/ 37 w 45"/>
              <a:gd name="T11" fmla="*/ 6 h 50"/>
              <a:gd name="T12" fmla="*/ 28 w 45"/>
              <a:gd name="T13" fmla="*/ 1 h 50"/>
              <a:gd name="T14" fmla="*/ 23 w 45"/>
              <a:gd name="T15" fmla="*/ 1 h 50"/>
              <a:gd name="T16" fmla="*/ 15 w 45"/>
              <a:gd name="T17" fmla="*/ 4 h 50"/>
              <a:gd name="T18" fmla="*/ 8 w 45"/>
              <a:gd name="T19" fmla="*/ 18 h 50"/>
              <a:gd name="T20" fmla="*/ 3 w 45"/>
              <a:gd name="T21" fmla="*/ 29 h 50"/>
              <a:gd name="T22" fmla="*/ 0 w 45"/>
              <a:gd name="T23" fmla="*/ 33 h 50"/>
              <a:gd name="T24" fmla="*/ 4 w 45"/>
              <a:gd name="T25" fmla="*/ 34 h 50"/>
              <a:gd name="T26" fmla="*/ 15 w 45"/>
              <a:gd name="T27" fmla="*/ 41 h 50"/>
              <a:gd name="T28" fmla="*/ 24 w 45"/>
              <a:gd name="T29" fmla="*/ 48 h 50"/>
              <a:gd name="T30" fmla="*/ 38 w 45"/>
              <a:gd name="T31" fmla="*/ 47 h 50"/>
              <a:gd name="T32" fmla="*/ 43 w 45"/>
              <a:gd name="T33" fmla="*/ 43 h 50"/>
              <a:gd name="T34" fmla="*/ 45 w 45"/>
              <a:gd name="T35" fmla="*/ 37 h 50"/>
              <a:gd name="T36" fmla="*/ 45 w 45"/>
              <a:gd name="T37" fmla="*/ 3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50">
                <a:moveTo>
                  <a:pt x="45" y="34"/>
                </a:moveTo>
                <a:cubicBezTo>
                  <a:pt x="43" y="28"/>
                  <a:pt x="40" y="26"/>
                  <a:pt x="36" y="24"/>
                </a:cubicBezTo>
                <a:cubicBezTo>
                  <a:pt x="35" y="24"/>
                  <a:pt x="34" y="24"/>
                  <a:pt x="32" y="23"/>
                </a:cubicBezTo>
                <a:cubicBezTo>
                  <a:pt x="33" y="22"/>
                  <a:pt x="35" y="21"/>
                  <a:pt x="35" y="20"/>
                </a:cubicBezTo>
                <a:cubicBezTo>
                  <a:pt x="37" y="18"/>
                  <a:pt x="39" y="13"/>
                  <a:pt x="37" y="8"/>
                </a:cubicBezTo>
                <a:cubicBezTo>
                  <a:pt x="37" y="7"/>
                  <a:pt x="37" y="7"/>
                  <a:pt x="37" y="6"/>
                </a:cubicBezTo>
                <a:cubicBezTo>
                  <a:pt x="35" y="3"/>
                  <a:pt x="32" y="1"/>
                  <a:pt x="28" y="1"/>
                </a:cubicBezTo>
                <a:cubicBezTo>
                  <a:pt x="27" y="0"/>
                  <a:pt x="25" y="0"/>
                  <a:pt x="23" y="1"/>
                </a:cubicBezTo>
                <a:cubicBezTo>
                  <a:pt x="20" y="1"/>
                  <a:pt x="16" y="2"/>
                  <a:pt x="15" y="4"/>
                </a:cubicBezTo>
                <a:cubicBezTo>
                  <a:pt x="11" y="8"/>
                  <a:pt x="9" y="13"/>
                  <a:pt x="8" y="18"/>
                </a:cubicBezTo>
                <a:cubicBezTo>
                  <a:pt x="7" y="22"/>
                  <a:pt x="4" y="27"/>
                  <a:pt x="3" y="29"/>
                </a:cubicBezTo>
                <a:cubicBezTo>
                  <a:pt x="3" y="29"/>
                  <a:pt x="1" y="32"/>
                  <a:pt x="0" y="33"/>
                </a:cubicBezTo>
                <a:cubicBezTo>
                  <a:pt x="2" y="33"/>
                  <a:pt x="4" y="34"/>
                  <a:pt x="4" y="34"/>
                </a:cubicBezTo>
                <a:cubicBezTo>
                  <a:pt x="6" y="35"/>
                  <a:pt x="13" y="39"/>
                  <a:pt x="15" y="41"/>
                </a:cubicBezTo>
                <a:cubicBezTo>
                  <a:pt x="18" y="44"/>
                  <a:pt x="20" y="46"/>
                  <a:pt x="24" y="48"/>
                </a:cubicBezTo>
                <a:cubicBezTo>
                  <a:pt x="28" y="50"/>
                  <a:pt x="33" y="50"/>
                  <a:pt x="38" y="47"/>
                </a:cubicBezTo>
                <a:cubicBezTo>
                  <a:pt x="40" y="46"/>
                  <a:pt x="41" y="44"/>
                  <a:pt x="43" y="43"/>
                </a:cubicBezTo>
                <a:cubicBezTo>
                  <a:pt x="44" y="41"/>
                  <a:pt x="45" y="39"/>
                  <a:pt x="45" y="37"/>
                </a:cubicBezTo>
                <a:cubicBezTo>
                  <a:pt x="45" y="36"/>
                  <a:pt x="45" y="35"/>
                  <a:pt x="45" y="3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1"/>
          <p:cNvSpPr>
            <a:spLocks/>
          </p:cNvSpPr>
          <p:nvPr/>
        </p:nvSpPr>
        <p:spPr bwMode="auto">
          <a:xfrm>
            <a:off x="7448550" y="2767013"/>
            <a:ext cx="168275" cy="180975"/>
          </a:xfrm>
          <a:custGeom>
            <a:avLst/>
            <a:gdLst>
              <a:gd name="T0" fmla="*/ 34 w 45"/>
              <a:gd name="T1" fmla="*/ 42 h 48"/>
              <a:gd name="T2" fmla="*/ 33 w 45"/>
              <a:gd name="T3" fmla="*/ 29 h 48"/>
              <a:gd name="T4" fmla="*/ 31 w 45"/>
              <a:gd name="T5" fmla="*/ 26 h 48"/>
              <a:gd name="T6" fmla="*/ 35 w 45"/>
              <a:gd name="T7" fmla="*/ 26 h 48"/>
              <a:gd name="T8" fmla="*/ 45 w 45"/>
              <a:gd name="T9" fmla="*/ 18 h 48"/>
              <a:gd name="T10" fmla="*/ 45 w 45"/>
              <a:gd name="T11" fmla="*/ 16 h 48"/>
              <a:gd name="T12" fmla="*/ 42 w 45"/>
              <a:gd name="T13" fmla="*/ 6 h 48"/>
              <a:gd name="T14" fmla="*/ 38 w 45"/>
              <a:gd name="T15" fmla="*/ 3 h 48"/>
              <a:gd name="T16" fmla="*/ 29 w 45"/>
              <a:gd name="T17" fmla="*/ 0 h 48"/>
              <a:gd name="T18" fmla="*/ 15 w 45"/>
              <a:gd name="T19" fmla="*/ 7 h 48"/>
              <a:gd name="T20" fmla="*/ 5 w 45"/>
              <a:gd name="T21" fmla="*/ 12 h 48"/>
              <a:gd name="T22" fmla="*/ 0 w 45"/>
              <a:gd name="T23" fmla="*/ 13 h 48"/>
              <a:gd name="T24" fmla="*/ 3 w 45"/>
              <a:gd name="T25" fmla="*/ 17 h 48"/>
              <a:gd name="T26" fmla="*/ 6 w 45"/>
              <a:gd name="T27" fmla="*/ 29 h 48"/>
              <a:gd name="T28" fmla="*/ 9 w 45"/>
              <a:gd name="T29" fmla="*/ 40 h 48"/>
              <a:gd name="T30" fmla="*/ 21 w 45"/>
              <a:gd name="T31" fmla="*/ 48 h 48"/>
              <a:gd name="T32" fmla="*/ 27 w 45"/>
              <a:gd name="T33" fmla="*/ 48 h 48"/>
              <a:gd name="T34" fmla="*/ 32 w 45"/>
              <a:gd name="T35" fmla="*/ 45 h 48"/>
              <a:gd name="T36" fmla="*/ 34 w 45"/>
              <a:gd name="T37" fmla="*/ 4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48">
                <a:moveTo>
                  <a:pt x="34" y="42"/>
                </a:moveTo>
                <a:cubicBezTo>
                  <a:pt x="37" y="37"/>
                  <a:pt x="35" y="33"/>
                  <a:pt x="33" y="29"/>
                </a:cubicBezTo>
                <a:cubicBezTo>
                  <a:pt x="33" y="28"/>
                  <a:pt x="32" y="27"/>
                  <a:pt x="31" y="26"/>
                </a:cubicBezTo>
                <a:cubicBezTo>
                  <a:pt x="32" y="26"/>
                  <a:pt x="34" y="26"/>
                  <a:pt x="35" y="26"/>
                </a:cubicBezTo>
                <a:cubicBezTo>
                  <a:pt x="38" y="25"/>
                  <a:pt x="43" y="22"/>
                  <a:pt x="45" y="18"/>
                </a:cubicBezTo>
                <a:cubicBezTo>
                  <a:pt x="45" y="17"/>
                  <a:pt x="45" y="16"/>
                  <a:pt x="45" y="16"/>
                </a:cubicBezTo>
                <a:cubicBezTo>
                  <a:pt x="45" y="12"/>
                  <a:pt x="44" y="9"/>
                  <a:pt x="42" y="6"/>
                </a:cubicBezTo>
                <a:cubicBezTo>
                  <a:pt x="41" y="5"/>
                  <a:pt x="40" y="4"/>
                  <a:pt x="38" y="3"/>
                </a:cubicBezTo>
                <a:cubicBezTo>
                  <a:pt x="36" y="1"/>
                  <a:pt x="32" y="0"/>
                  <a:pt x="29" y="0"/>
                </a:cubicBezTo>
                <a:cubicBezTo>
                  <a:pt x="24" y="1"/>
                  <a:pt x="20" y="4"/>
                  <a:pt x="15" y="7"/>
                </a:cubicBezTo>
                <a:cubicBezTo>
                  <a:pt x="12" y="9"/>
                  <a:pt x="6" y="11"/>
                  <a:pt x="5" y="12"/>
                </a:cubicBezTo>
                <a:cubicBezTo>
                  <a:pt x="4" y="12"/>
                  <a:pt x="1" y="13"/>
                  <a:pt x="0" y="13"/>
                </a:cubicBezTo>
                <a:cubicBezTo>
                  <a:pt x="1" y="14"/>
                  <a:pt x="2" y="16"/>
                  <a:pt x="3" y="17"/>
                </a:cubicBezTo>
                <a:cubicBezTo>
                  <a:pt x="3" y="18"/>
                  <a:pt x="6" y="26"/>
                  <a:pt x="6" y="29"/>
                </a:cubicBezTo>
                <a:cubicBezTo>
                  <a:pt x="7" y="33"/>
                  <a:pt x="7" y="36"/>
                  <a:pt x="9" y="40"/>
                </a:cubicBezTo>
                <a:cubicBezTo>
                  <a:pt x="11" y="44"/>
                  <a:pt x="15" y="47"/>
                  <a:pt x="21" y="48"/>
                </a:cubicBezTo>
                <a:cubicBezTo>
                  <a:pt x="23" y="48"/>
                  <a:pt x="25" y="48"/>
                  <a:pt x="27" y="48"/>
                </a:cubicBezTo>
                <a:cubicBezTo>
                  <a:pt x="29" y="47"/>
                  <a:pt x="31" y="46"/>
                  <a:pt x="32" y="45"/>
                </a:cubicBezTo>
                <a:cubicBezTo>
                  <a:pt x="33" y="44"/>
                  <a:pt x="34" y="43"/>
                  <a:pt x="34" y="4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2"/>
          <p:cNvSpPr>
            <a:spLocks/>
          </p:cNvSpPr>
          <p:nvPr/>
        </p:nvSpPr>
        <p:spPr bwMode="auto">
          <a:xfrm>
            <a:off x="8597900" y="2276476"/>
            <a:ext cx="187325" cy="168275"/>
          </a:xfrm>
          <a:custGeom>
            <a:avLst/>
            <a:gdLst>
              <a:gd name="T0" fmla="*/ 36 w 50"/>
              <a:gd name="T1" fmla="*/ 0 h 45"/>
              <a:gd name="T2" fmla="*/ 25 w 50"/>
              <a:gd name="T3" fmla="*/ 8 h 45"/>
              <a:gd name="T4" fmla="*/ 24 w 50"/>
              <a:gd name="T5" fmla="*/ 11 h 45"/>
              <a:gd name="T6" fmla="*/ 21 w 50"/>
              <a:gd name="T7" fmla="*/ 8 h 45"/>
              <a:gd name="T8" fmla="*/ 9 w 50"/>
              <a:gd name="T9" fmla="*/ 4 h 45"/>
              <a:gd name="T10" fmla="*/ 7 w 50"/>
              <a:gd name="T11" fmla="*/ 4 h 45"/>
              <a:gd name="T12" fmla="*/ 1 w 50"/>
              <a:gd name="T13" fmla="*/ 12 h 45"/>
              <a:gd name="T14" fmla="*/ 0 w 50"/>
              <a:gd name="T15" fmla="*/ 16 h 45"/>
              <a:gd name="T16" fmla="*/ 2 w 50"/>
              <a:gd name="T17" fmla="*/ 26 h 45"/>
              <a:gd name="T18" fmla="*/ 15 w 50"/>
              <a:gd name="T19" fmla="*/ 34 h 45"/>
              <a:gd name="T20" fmla="*/ 25 w 50"/>
              <a:gd name="T21" fmla="*/ 41 h 45"/>
              <a:gd name="T22" fmla="*/ 28 w 50"/>
              <a:gd name="T23" fmla="*/ 45 h 45"/>
              <a:gd name="T24" fmla="*/ 30 w 50"/>
              <a:gd name="T25" fmla="*/ 40 h 45"/>
              <a:gd name="T26" fmla="*/ 39 w 50"/>
              <a:gd name="T27" fmla="*/ 31 h 45"/>
              <a:gd name="T28" fmla="*/ 47 w 50"/>
              <a:gd name="T29" fmla="*/ 23 h 45"/>
              <a:gd name="T30" fmla="*/ 48 w 50"/>
              <a:gd name="T31" fmla="*/ 9 h 45"/>
              <a:gd name="T32" fmla="*/ 45 w 50"/>
              <a:gd name="T33" fmla="*/ 4 h 45"/>
              <a:gd name="T34" fmla="*/ 39 w 50"/>
              <a:gd name="T35" fmla="*/ 1 h 45"/>
              <a:gd name="T36" fmla="*/ 36 w 50"/>
              <a:gd name="T3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45">
                <a:moveTo>
                  <a:pt x="36" y="0"/>
                </a:moveTo>
                <a:cubicBezTo>
                  <a:pt x="30" y="1"/>
                  <a:pt x="27" y="4"/>
                  <a:pt x="25" y="8"/>
                </a:cubicBezTo>
                <a:cubicBezTo>
                  <a:pt x="25" y="9"/>
                  <a:pt x="24" y="10"/>
                  <a:pt x="24" y="11"/>
                </a:cubicBezTo>
                <a:cubicBezTo>
                  <a:pt x="23" y="10"/>
                  <a:pt x="22" y="9"/>
                  <a:pt x="21" y="8"/>
                </a:cubicBezTo>
                <a:cubicBezTo>
                  <a:pt x="19" y="5"/>
                  <a:pt x="14" y="2"/>
                  <a:pt x="9" y="4"/>
                </a:cubicBezTo>
                <a:cubicBezTo>
                  <a:pt x="9" y="4"/>
                  <a:pt x="8" y="4"/>
                  <a:pt x="7" y="4"/>
                </a:cubicBezTo>
                <a:cubicBezTo>
                  <a:pt x="4" y="6"/>
                  <a:pt x="2" y="8"/>
                  <a:pt x="1" y="12"/>
                </a:cubicBezTo>
                <a:cubicBezTo>
                  <a:pt x="0" y="13"/>
                  <a:pt x="0" y="15"/>
                  <a:pt x="0" y="16"/>
                </a:cubicBezTo>
                <a:cubicBezTo>
                  <a:pt x="0" y="20"/>
                  <a:pt x="1" y="24"/>
                  <a:pt x="2" y="26"/>
                </a:cubicBezTo>
                <a:cubicBezTo>
                  <a:pt x="5" y="30"/>
                  <a:pt x="10" y="32"/>
                  <a:pt x="15" y="34"/>
                </a:cubicBezTo>
                <a:cubicBezTo>
                  <a:pt x="18" y="36"/>
                  <a:pt x="23" y="40"/>
                  <a:pt x="25" y="41"/>
                </a:cubicBezTo>
                <a:cubicBezTo>
                  <a:pt x="25" y="41"/>
                  <a:pt x="27" y="44"/>
                  <a:pt x="28" y="45"/>
                </a:cubicBezTo>
                <a:cubicBezTo>
                  <a:pt x="28" y="43"/>
                  <a:pt x="30" y="41"/>
                  <a:pt x="30" y="40"/>
                </a:cubicBezTo>
                <a:cubicBezTo>
                  <a:pt x="31" y="39"/>
                  <a:pt x="36" y="33"/>
                  <a:pt x="39" y="31"/>
                </a:cubicBezTo>
                <a:cubicBezTo>
                  <a:pt x="42" y="29"/>
                  <a:pt x="44" y="27"/>
                  <a:pt x="47" y="23"/>
                </a:cubicBezTo>
                <a:cubicBezTo>
                  <a:pt x="49" y="20"/>
                  <a:pt x="50" y="15"/>
                  <a:pt x="48" y="9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2"/>
                  <a:pt x="41" y="1"/>
                  <a:pt x="39" y="1"/>
                </a:cubicBezTo>
                <a:cubicBezTo>
                  <a:pt x="38" y="0"/>
                  <a:pt x="37" y="0"/>
                  <a:pt x="36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3"/>
          <p:cNvSpPr>
            <a:spLocks/>
          </p:cNvSpPr>
          <p:nvPr/>
        </p:nvSpPr>
        <p:spPr bwMode="auto">
          <a:xfrm>
            <a:off x="3703638" y="3525838"/>
            <a:ext cx="131763" cy="120650"/>
          </a:xfrm>
          <a:custGeom>
            <a:avLst/>
            <a:gdLst>
              <a:gd name="T0" fmla="*/ 25 w 35"/>
              <a:gd name="T1" fmla="*/ 0 h 32"/>
              <a:gd name="T2" fmla="*/ 18 w 35"/>
              <a:gd name="T3" fmla="*/ 6 h 32"/>
              <a:gd name="T4" fmla="*/ 17 w 35"/>
              <a:gd name="T5" fmla="*/ 8 h 32"/>
              <a:gd name="T6" fmla="*/ 15 w 35"/>
              <a:gd name="T7" fmla="*/ 6 h 32"/>
              <a:gd name="T8" fmla="*/ 7 w 35"/>
              <a:gd name="T9" fmla="*/ 3 h 32"/>
              <a:gd name="T10" fmla="*/ 5 w 35"/>
              <a:gd name="T11" fmla="*/ 3 h 32"/>
              <a:gd name="T12" fmla="*/ 0 w 35"/>
              <a:gd name="T13" fmla="*/ 8 h 32"/>
              <a:gd name="T14" fmla="*/ 0 w 35"/>
              <a:gd name="T15" fmla="*/ 12 h 32"/>
              <a:gd name="T16" fmla="*/ 1 w 35"/>
              <a:gd name="T17" fmla="*/ 18 h 32"/>
              <a:gd name="T18" fmla="*/ 11 w 35"/>
              <a:gd name="T19" fmla="*/ 24 h 32"/>
              <a:gd name="T20" fmla="*/ 17 w 35"/>
              <a:gd name="T21" fmla="*/ 29 h 32"/>
              <a:gd name="T22" fmla="*/ 20 w 35"/>
              <a:gd name="T23" fmla="*/ 32 h 32"/>
              <a:gd name="T24" fmla="*/ 21 w 35"/>
              <a:gd name="T25" fmla="*/ 29 h 32"/>
              <a:gd name="T26" fmla="*/ 27 w 35"/>
              <a:gd name="T27" fmla="*/ 22 h 32"/>
              <a:gd name="T28" fmla="*/ 33 w 35"/>
              <a:gd name="T29" fmla="*/ 17 h 32"/>
              <a:gd name="T30" fmla="*/ 34 w 35"/>
              <a:gd name="T31" fmla="*/ 7 h 32"/>
              <a:gd name="T32" fmla="*/ 31 w 35"/>
              <a:gd name="T33" fmla="*/ 3 h 32"/>
              <a:gd name="T34" fmla="*/ 27 w 35"/>
              <a:gd name="T35" fmla="*/ 1 h 32"/>
              <a:gd name="T36" fmla="*/ 25 w 35"/>
              <a:gd name="T3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" h="32">
                <a:moveTo>
                  <a:pt x="25" y="0"/>
                </a:moveTo>
                <a:cubicBezTo>
                  <a:pt x="21" y="1"/>
                  <a:pt x="19" y="3"/>
                  <a:pt x="18" y="6"/>
                </a:cubicBezTo>
                <a:cubicBezTo>
                  <a:pt x="17" y="6"/>
                  <a:pt x="17" y="7"/>
                  <a:pt x="17" y="8"/>
                </a:cubicBezTo>
                <a:cubicBezTo>
                  <a:pt x="16" y="7"/>
                  <a:pt x="15" y="6"/>
                  <a:pt x="15" y="6"/>
                </a:cubicBezTo>
                <a:cubicBezTo>
                  <a:pt x="13" y="4"/>
                  <a:pt x="10" y="2"/>
                  <a:pt x="7" y="3"/>
                </a:cubicBezTo>
                <a:cubicBezTo>
                  <a:pt x="6" y="3"/>
                  <a:pt x="6" y="3"/>
                  <a:pt x="5" y="3"/>
                </a:cubicBezTo>
                <a:cubicBezTo>
                  <a:pt x="3" y="4"/>
                  <a:pt x="1" y="6"/>
                  <a:pt x="0" y="8"/>
                </a:cubicBezTo>
                <a:cubicBezTo>
                  <a:pt x="0" y="9"/>
                  <a:pt x="0" y="11"/>
                  <a:pt x="0" y="12"/>
                </a:cubicBezTo>
                <a:cubicBezTo>
                  <a:pt x="0" y="14"/>
                  <a:pt x="0" y="17"/>
                  <a:pt x="1" y="18"/>
                </a:cubicBezTo>
                <a:cubicBezTo>
                  <a:pt x="4" y="21"/>
                  <a:pt x="7" y="23"/>
                  <a:pt x="11" y="24"/>
                </a:cubicBezTo>
                <a:cubicBezTo>
                  <a:pt x="13" y="25"/>
                  <a:pt x="16" y="28"/>
                  <a:pt x="17" y="29"/>
                </a:cubicBezTo>
                <a:cubicBezTo>
                  <a:pt x="18" y="29"/>
                  <a:pt x="19" y="31"/>
                  <a:pt x="20" y="32"/>
                </a:cubicBezTo>
                <a:cubicBezTo>
                  <a:pt x="20" y="30"/>
                  <a:pt x="21" y="29"/>
                  <a:pt x="21" y="29"/>
                </a:cubicBezTo>
                <a:cubicBezTo>
                  <a:pt x="22" y="28"/>
                  <a:pt x="25" y="24"/>
                  <a:pt x="27" y="22"/>
                </a:cubicBezTo>
                <a:cubicBezTo>
                  <a:pt x="29" y="20"/>
                  <a:pt x="31" y="19"/>
                  <a:pt x="33" y="17"/>
                </a:cubicBezTo>
                <a:cubicBezTo>
                  <a:pt x="35" y="14"/>
                  <a:pt x="35" y="11"/>
                  <a:pt x="34" y="7"/>
                </a:cubicBezTo>
                <a:cubicBezTo>
                  <a:pt x="33" y="5"/>
                  <a:pt x="32" y="4"/>
                  <a:pt x="31" y="3"/>
                </a:cubicBezTo>
                <a:cubicBezTo>
                  <a:pt x="30" y="2"/>
                  <a:pt x="29" y="1"/>
                  <a:pt x="27" y="1"/>
                </a:cubicBezTo>
                <a:cubicBezTo>
                  <a:pt x="27" y="0"/>
                  <a:pt x="26" y="0"/>
                  <a:pt x="2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4"/>
          <p:cNvSpPr>
            <a:spLocks/>
          </p:cNvSpPr>
          <p:nvPr/>
        </p:nvSpPr>
        <p:spPr bwMode="auto">
          <a:xfrm>
            <a:off x="5461000" y="1914526"/>
            <a:ext cx="188913" cy="169863"/>
          </a:xfrm>
          <a:custGeom>
            <a:avLst/>
            <a:gdLst>
              <a:gd name="T0" fmla="*/ 36 w 50"/>
              <a:gd name="T1" fmla="*/ 0 h 45"/>
              <a:gd name="T2" fmla="*/ 26 w 50"/>
              <a:gd name="T3" fmla="*/ 8 h 45"/>
              <a:gd name="T4" fmla="*/ 24 w 50"/>
              <a:gd name="T5" fmla="*/ 11 h 45"/>
              <a:gd name="T6" fmla="*/ 22 w 50"/>
              <a:gd name="T7" fmla="*/ 8 h 45"/>
              <a:gd name="T8" fmla="*/ 10 w 50"/>
              <a:gd name="T9" fmla="*/ 4 h 45"/>
              <a:gd name="T10" fmla="*/ 8 w 50"/>
              <a:gd name="T11" fmla="*/ 4 h 45"/>
              <a:gd name="T12" fmla="*/ 1 w 50"/>
              <a:gd name="T13" fmla="*/ 12 h 45"/>
              <a:gd name="T14" fmla="*/ 0 w 50"/>
              <a:gd name="T15" fmla="*/ 16 h 45"/>
              <a:gd name="T16" fmla="*/ 2 w 50"/>
              <a:gd name="T17" fmla="*/ 26 h 45"/>
              <a:gd name="T18" fmla="*/ 15 w 50"/>
              <a:gd name="T19" fmla="*/ 34 h 45"/>
              <a:gd name="T20" fmla="*/ 25 w 50"/>
              <a:gd name="T21" fmla="*/ 41 h 45"/>
              <a:gd name="T22" fmla="*/ 28 w 50"/>
              <a:gd name="T23" fmla="*/ 45 h 45"/>
              <a:gd name="T24" fmla="*/ 30 w 50"/>
              <a:gd name="T25" fmla="*/ 40 h 45"/>
              <a:gd name="T26" fmla="*/ 39 w 50"/>
              <a:gd name="T27" fmla="*/ 31 h 45"/>
              <a:gd name="T28" fmla="*/ 47 w 50"/>
              <a:gd name="T29" fmla="*/ 23 h 45"/>
              <a:gd name="T30" fmla="*/ 48 w 50"/>
              <a:gd name="T31" fmla="*/ 9 h 45"/>
              <a:gd name="T32" fmla="*/ 45 w 50"/>
              <a:gd name="T33" fmla="*/ 4 h 45"/>
              <a:gd name="T34" fmla="*/ 39 w 50"/>
              <a:gd name="T35" fmla="*/ 1 h 45"/>
              <a:gd name="T36" fmla="*/ 36 w 50"/>
              <a:gd name="T3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45">
                <a:moveTo>
                  <a:pt x="36" y="0"/>
                </a:moveTo>
                <a:cubicBezTo>
                  <a:pt x="31" y="1"/>
                  <a:pt x="28" y="4"/>
                  <a:pt x="26" y="8"/>
                </a:cubicBezTo>
                <a:cubicBezTo>
                  <a:pt x="25" y="9"/>
                  <a:pt x="25" y="10"/>
                  <a:pt x="24" y="11"/>
                </a:cubicBezTo>
                <a:cubicBezTo>
                  <a:pt x="23" y="10"/>
                  <a:pt x="22" y="9"/>
                  <a:pt x="22" y="8"/>
                </a:cubicBezTo>
                <a:cubicBezTo>
                  <a:pt x="19" y="5"/>
                  <a:pt x="15" y="2"/>
                  <a:pt x="10" y="4"/>
                </a:cubicBezTo>
                <a:cubicBezTo>
                  <a:pt x="9" y="4"/>
                  <a:pt x="8" y="4"/>
                  <a:pt x="8" y="4"/>
                </a:cubicBezTo>
                <a:cubicBezTo>
                  <a:pt x="5" y="6"/>
                  <a:pt x="2" y="8"/>
                  <a:pt x="1" y="12"/>
                </a:cubicBezTo>
                <a:cubicBezTo>
                  <a:pt x="1" y="13"/>
                  <a:pt x="0" y="15"/>
                  <a:pt x="0" y="16"/>
                </a:cubicBezTo>
                <a:cubicBezTo>
                  <a:pt x="0" y="20"/>
                  <a:pt x="1" y="24"/>
                  <a:pt x="2" y="26"/>
                </a:cubicBezTo>
                <a:cubicBezTo>
                  <a:pt x="5" y="30"/>
                  <a:pt x="11" y="32"/>
                  <a:pt x="15" y="34"/>
                </a:cubicBezTo>
                <a:cubicBezTo>
                  <a:pt x="19" y="36"/>
                  <a:pt x="24" y="40"/>
                  <a:pt x="25" y="41"/>
                </a:cubicBezTo>
                <a:cubicBezTo>
                  <a:pt x="25" y="41"/>
                  <a:pt x="28" y="44"/>
                  <a:pt x="28" y="45"/>
                </a:cubicBezTo>
                <a:cubicBezTo>
                  <a:pt x="29" y="43"/>
                  <a:pt x="30" y="41"/>
                  <a:pt x="30" y="40"/>
                </a:cubicBezTo>
                <a:cubicBezTo>
                  <a:pt x="31" y="39"/>
                  <a:pt x="37" y="33"/>
                  <a:pt x="39" y="31"/>
                </a:cubicBezTo>
                <a:cubicBezTo>
                  <a:pt x="42" y="29"/>
                  <a:pt x="45" y="27"/>
                  <a:pt x="47" y="23"/>
                </a:cubicBezTo>
                <a:cubicBezTo>
                  <a:pt x="50" y="20"/>
                  <a:pt x="50" y="15"/>
                  <a:pt x="48" y="9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2"/>
                  <a:pt x="42" y="1"/>
                  <a:pt x="39" y="1"/>
                </a:cubicBezTo>
                <a:cubicBezTo>
                  <a:pt x="39" y="0"/>
                  <a:pt x="37" y="0"/>
                  <a:pt x="36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5"/>
          <p:cNvSpPr>
            <a:spLocks/>
          </p:cNvSpPr>
          <p:nvPr/>
        </p:nvSpPr>
        <p:spPr bwMode="auto">
          <a:xfrm>
            <a:off x="9466263" y="2606676"/>
            <a:ext cx="171450" cy="165100"/>
          </a:xfrm>
          <a:custGeom>
            <a:avLst/>
            <a:gdLst>
              <a:gd name="T0" fmla="*/ 25 w 46"/>
              <a:gd name="T1" fmla="*/ 2 h 44"/>
              <a:gd name="T2" fmla="*/ 19 w 46"/>
              <a:gd name="T3" fmla="*/ 14 h 44"/>
              <a:gd name="T4" fmla="*/ 20 w 46"/>
              <a:gd name="T5" fmla="*/ 18 h 44"/>
              <a:gd name="T6" fmla="*/ 16 w 46"/>
              <a:gd name="T7" fmla="*/ 17 h 44"/>
              <a:gd name="T8" fmla="*/ 4 w 46"/>
              <a:gd name="T9" fmla="*/ 19 h 44"/>
              <a:gd name="T10" fmla="*/ 3 w 46"/>
              <a:gd name="T11" fmla="*/ 21 h 44"/>
              <a:gd name="T12" fmla="*/ 1 w 46"/>
              <a:gd name="T13" fmla="*/ 31 h 44"/>
              <a:gd name="T14" fmla="*/ 3 w 46"/>
              <a:gd name="T15" fmla="*/ 35 h 44"/>
              <a:gd name="T16" fmla="*/ 9 w 46"/>
              <a:gd name="T17" fmla="*/ 42 h 44"/>
              <a:gd name="T18" fmla="*/ 25 w 46"/>
              <a:gd name="T19" fmla="*/ 42 h 44"/>
              <a:gd name="T20" fmla="*/ 37 w 46"/>
              <a:gd name="T21" fmla="*/ 43 h 44"/>
              <a:gd name="T22" fmla="*/ 41 w 46"/>
              <a:gd name="T23" fmla="*/ 44 h 44"/>
              <a:gd name="T24" fmla="*/ 41 w 46"/>
              <a:gd name="T25" fmla="*/ 40 h 44"/>
              <a:gd name="T26" fmla="*/ 43 w 46"/>
              <a:gd name="T27" fmla="*/ 27 h 44"/>
              <a:gd name="T28" fmla="*/ 46 w 46"/>
              <a:gd name="T29" fmla="*/ 16 h 44"/>
              <a:gd name="T30" fmla="*/ 39 w 46"/>
              <a:gd name="T31" fmla="*/ 4 h 44"/>
              <a:gd name="T32" fmla="*/ 34 w 46"/>
              <a:gd name="T33" fmla="*/ 1 h 44"/>
              <a:gd name="T34" fmla="*/ 27 w 46"/>
              <a:gd name="T35" fmla="*/ 1 h 44"/>
              <a:gd name="T36" fmla="*/ 25 w 46"/>
              <a:gd name="T37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4">
                <a:moveTo>
                  <a:pt x="25" y="2"/>
                </a:moveTo>
                <a:cubicBezTo>
                  <a:pt x="20" y="6"/>
                  <a:pt x="19" y="10"/>
                  <a:pt x="19" y="14"/>
                </a:cubicBezTo>
                <a:cubicBezTo>
                  <a:pt x="19" y="16"/>
                  <a:pt x="20" y="17"/>
                  <a:pt x="20" y="18"/>
                </a:cubicBezTo>
                <a:cubicBezTo>
                  <a:pt x="19" y="18"/>
                  <a:pt x="17" y="17"/>
                  <a:pt x="16" y="17"/>
                </a:cubicBezTo>
                <a:cubicBezTo>
                  <a:pt x="13" y="16"/>
                  <a:pt x="7" y="16"/>
                  <a:pt x="4" y="19"/>
                </a:cubicBezTo>
                <a:cubicBezTo>
                  <a:pt x="3" y="20"/>
                  <a:pt x="3" y="20"/>
                  <a:pt x="3" y="21"/>
                </a:cubicBezTo>
                <a:cubicBezTo>
                  <a:pt x="1" y="24"/>
                  <a:pt x="0" y="27"/>
                  <a:pt x="1" y="31"/>
                </a:cubicBezTo>
                <a:cubicBezTo>
                  <a:pt x="1" y="32"/>
                  <a:pt x="2" y="34"/>
                  <a:pt x="3" y="35"/>
                </a:cubicBezTo>
                <a:cubicBezTo>
                  <a:pt x="4" y="38"/>
                  <a:pt x="7" y="41"/>
                  <a:pt x="9" y="42"/>
                </a:cubicBezTo>
                <a:cubicBezTo>
                  <a:pt x="14" y="44"/>
                  <a:pt x="20" y="43"/>
                  <a:pt x="25" y="42"/>
                </a:cubicBezTo>
                <a:cubicBezTo>
                  <a:pt x="29" y="42"/>
                  <a:pt x="35" y="43"/>
                  <a:pt x="37" y="43"/>
                </a:cubicBezTo>
                <a:cubicBezTo>
                  <a:pt x="37" y="43"/>
                  <a:pt x="40" y="44"/>
                  <a:pt x="41" y="44"/>
                </a:cubicBezTo>
                <a:cubicBezTo>
                  <a:pt x="41" y="43"/>
                  <a:pt x="41" y="41"/>
                  <a:pt x="41" y="40"/>
                </a:cubicBezTo>
                <a:cubicBezTo>
                  <a:pt x="41" y="38"/>
                  <a:pt x="42" y="30"/>
                  <a:pt x="43" y="27"/>
                </a:cubicBezTo>
                <a:cubicBezTo>
                  <a:pt x="44" y="23"/>
                  <a:pt x="46" y="20"/>
                  <a:pt x="46" y="16"/>
                </a:cubicBezTo>
                <a:cubicBezTo>
                  <a:pt x="46" y="12"/>
                  <a:pt x="44" y="7"/>
                  <a:pt x="39" y="4"/>
                </a:cubicBezTo>
                <a:cubicBezTo>
                  <a:pt x="38" y="2"/>
                  <a:pt x="36" y="2"/>
                  <a:pt x="34" y="1"/>
                </a:cubicBezTo>
                <a:cubicBezTo>
                  <a:pt x="32" y="0"/>
                  <a:pt x="30" y="1"/>
                  <a:pt x="27" y="1"/>
                </a:cubicBezTo>
                <a:cubicBezTo>
                  <a:pt x="27" y="1"/>
                  <a:pt x="25" y="2"/>
                  <a:pt x="25" y="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6"/>
          <p:cNvSpPr>
            <a:spLocks/>
          </p:cNvSpPr>
          <p:nvPr/>
        </p:nvSpPr>
        <p:spPr bwMode="auto">
          <a:xfrm>
            <a:off x="9442450" y="2389188"/>
            <a:ext cx="177800" cy="168275"/>
          </a:xfrm>
          <a:custGeom>
            <a:avLst/>
            <a:gdLst>
              <a:gd name="T0" fmla="*/ 43 w 47"/>
              <a:gd name="T1" fmla="*/ 16 h 45"/>
              <a:gd name="T2" fmla="*/ 30 w 47"/>
              <a:gd name="T3" fmla="*/ 15 h 45"/>
              <a:gd name="T4" fmla="*/ 27 w 47"/>
              <a:gd name="T5" fmla="*/ 16 h 45"/>
              <a:gd name="T6" fmla="*/ 27 w 47"/>
              <a:gd name="T7" fmla="*/ 12 h 45"/>
              <a:gd name="T8" fmla="*/ 20 w 47"/>
              <a:gd name="T9" fmla="*/ 1 h 45"/>
              <a:gd name="T10" fmla="*/ 18 w 47"/>
              <a:gd name="T11" fmla="*/ 1 h 45"/>
              <a:gd name="T12" fmla="*/ 8 w 47"/>
              <a:gd name="T13" fmla="*/ 2 h 45"/>
              <a:gd name="T14" fmla="*/ 5 w 47"/>
              <a:gd name="T15" fmla="*/ 5 h 45"/>
              <a:gd name="T16" fmla="*/ 0 w 47"/>
              <a:gd name="T17" fmla="*/ 14 h 45"/>
              <a:gd name="T18" fmla="*/ 5 w 47"/>
              <a:gd name="T19" fmla="*/ 29 h 45"/>
              <a:gd name="T20" fmla="*/ 8 w 47"/>
              <a:gd name="T21" fmla="*/ 40 h 45"/>
              <a:gd name="T22" fmla="*/ 8 w 47"/>
              <a:gd name="T23" fmla="*/ 45 h 45"/>
              <a:gd name="T24" fmla="*/ 13 w 47"/>
              <a:gd name="T25" fmla="*/ 43 h 45"/>
              <a:gd name="T26" fmla="*/ 25 w 47"/>
              <a:gd name="T27" fmla="*/ 41 h 45"/>
              <a:gd name="T28" fmla="*/ 37 w 47"/>
              <a:gd name="T29" fmla="*/ 40 h 45"/>
              <a:gd name="T30" fmla="*/ 46 w 47"/>
              <a:gd name="T31" fmla="*/ 30 h 45"/>
              <a:gd name="T32" fmla="*/ 47 w 47"/>
              <a:gd name="T33" fmla="*/ 24 h 45"/>
              <a:gd name="T34" fmla="*/ 45 w 47"/>
              <a:gd name="T35" fmla="*/ 18 h 45"/>
              <a:gd name="T36" fmla="*/ 43 w 47"/>
              <a:gd name="T37" fmla="*/ 1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" h="45">
                <a:moveTo>
                  <a:pt x="43" y="16"/>
                </a:moveTo>
                <a:cubicBezTo>
                  <a:pt x="38" y="13"/>
                  <a:pt x="34" y="13"/>
                  <a:pt x="30" y="15"/>
                </a:cubicBezTo>
                <a:cubicBezTo>
                  <a:pt x="29" y="15"/>
                  <a:pt x="28" y="16"/>
                  <a:pt x="27" y="16"/>
                </a:cubicBezTo>
                <a:cubicBezTo>
                  <a:pt x="27" y="15"/>
                  <a:pt x="27" y="13"/>
                  <a:pt x="27" y="12"/>
                </a:cubicBezTo>
                <a:cubicBezTo>
                  <a:pt x="26" y="9"/>
                  <a:pt x="25" y="4"/>
                  <a:pt x="20" y="1"/>
                </a:cubicBezTo>
                <a:cubicBezTo>
                  <a:pt x="19" y="1"/>
                  <a:pt x="19" y="1"/>
                  <a:pt x="18" y="1"/>
                </a:cubicBezTo>
                <a:cubicBezTo>
                  <a:pt x="15" y="0"/>
                  <a:pt x="11" y="0"/>
                  <a:pt x="8" y="2"/>
                </a:cubicBezTo>
                <a:cubicBezTo>
                  <a:pt x="7" y="3"/>
                  <a:pt x="6" y="4"/>
                  <a:pt x="5" y="5"/>
                </a:cubicBezTo>
                <a:cubicBezTo>
                  <a:pt x="2" y="8"/>
                  <a:pt x="1" y="11"/>
                  <a:pt x="0" y="14"/>
                </a:cubicBezTo>
                <a:cubicBezTo>
                  <a:pt x="0" y="19"/>
                  <a:pt x="3" y="24"/>
                  <a:pt x="5" y="29"/>
                </a:cubicBezTo>
                <a:cubicBezTo>
                  <a:pt x="7" y="32"/>
                  <a:pt x="8" y="38"/>
                  <a:pt x="8" y="40"/>
                </a:cubicBezTo>
                <a:cubicBezTo>
                  <a:pt x="8" y="41"/>
                  <a:pt x="9" y="44"/>
                  <a:pt x="8" y="45"/>
                </a:cubicBezTo>
                <a:cubicBezTo>
                  <a:pt x="10" y="44"/>
                  <a:pt x="12" y="43"/>
                  <a:pt x="13" y="43"/>
                </a:cubicBezTo>
                <a:cubicBezTo>
                  <a:pt x="14" y="43"/>
                  <a:pt x="22" y="41"/>
                  <a:pt x="25" y="41"/>
                </a:cubicBezTo>
                <a:cubicBezTo>
                  <a:pt x="29" y="41"/>
                  <a:pt x="33" y="42"/>
                  <a:pt x="37" y="40"/>
                </a:cubicBezTo>
                <a:cubicBezTo>
                  <a:pt x="41" y="39"/>
                  <a:pt x="45" y="36"/>
                  <a:pt x="46" y="30"/>
                </a:cubicBezTo>
                <a:cubicBezTo>
                  <a:pt x="47" y="28"/>
                  <a:pt x="47" y="26"/>
                  <a:pt x="47" y="24"/>
                </a:cubicBezTo>
                <a:cubicBezTo>
                  <a:pt x="47" y="22"/>
                  <a:pt x="46" y="20"/>
                  <a:pt x="45" y="18"/>
                </a:cubicBezTo>
                <a:cubicBezTo>
                  <a:pt x="44" y="17"/>
                  <a:pt x="44" y="16"/>
                  <a:pt x="43" y="1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7"/>
          <p:cNvSpPr>
            <a:spLocks/>
          </p:cNvSpPr>
          <p:nvPr/>
        </p:nvSpPr>
        <p:spPr bwMode="auto">
          <a:xfrm>
            <a:off x="8199438" y="1798638"/>
            <a:ext cx="180975" cy="169863"/>
          </a:xfrm>
          <a:custGeom>
            <a:avLst/>
            <a:gdLst>
              <a:gd name="T0" fmla="*/ 27 w 48"/>
              <a:gd name="T1" fmla="*/ 2 h 45"/>
              <a:gd name="T2" fmla="*/ 21 w 48"/>
              <a:gd name="T3" fmla="*/ 13 h 45"/>
              <a:gd name="T4" fmla="*/ 21 w 48"/>
              <a:gd name="T5" fmla="*/ 17 h 45"/>
              <a:gd name="T6" fmla="*/ 17 w 48"/>
              <a:gd name="T7" fmla="*/ 15 h 45"/>
              <a:gd name="T8" fmla="*/ 5 w 48"/>
              <a:gd name="T9" fmla="*/ 17 h 45"/>
              <a:gd name="T10" fmla="*/ 3 w 48"/>
              <a:gd name="T11" fmla="*/ 19 h 45"/>
              <a:gd name="T12" fmla="*/ 1 w 48"/>
              <a:gd name="T13" fmla="*/ 28 h 45"/>
              <a:gd name="T14" fmla="*/ 2 w 48"/>
              <a:gd name="T15" fmla="*/ 33 h 45"/>
              <a:gd name="T16" fmla="*/ 9 w 48"/>
              <a:gd name="T17" fmla="*/ 40 h 45"/>
              <a:gd name="T18" fmla="*/ 24 w 48"/>
              <a:gd name="T19" fmla="*/ 42 h 45"/>
              <a:gd name="T20" fmla="*/ 36 w 48"/>
              <a:gd name="T21" fmla="*/ 43 h 45"/>
              <a:gd name="T22" fmla="*/ 40 w 48"/>
              <a:gd name="T23" fmla="*/ 45 h 45"/>
              <a:gd name="T24" fmla="*/ 40 w 48"/>
              <a:gd name="T25" fmla="*/ 40 h 45"/>
              <a:gd name="T26" fmla="*/ 43 w 48"/>
              <a:gd name="T27" fmla="*/ 28 h 45"/>
              <a:gd name="T28" fmla="*/ 47 w 48"/>
              <a:gd name="T29" fmla="*/ 17 h 45"/>
              <a:gd name="T30" fmla="*/ 41 w 48"/>
              <a:gd name="T31" fmla="*/ 4 h 45"/>
              <a:gd name="T32" fmla="*/ 36 w 48"/>
              <a:gd name="T33" fmla="*/ 1 h 45"/>
              <a:gd name="T34" fmla="*/ 30 w 48"/>
              <a:gd name="T35" fmla="*/ 1 h 45"/>
              <a:gd name="T36" fmla="*/ 27 w 48"/>
              <a:gd name="T37" fmla="*/ 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" h="45">
                <a:moveTo>
                  <a:pt x="27" y="2"/>
                </a:moveTo>
                <a:cubicBezTo>
                  <a:pt x="22" y="5"/>
                  <a:pt x="21" y="9"/>
                  <a:pt x="21" y="13"/>
                </a:cubicBezTo>
                <a:cubicBezTo>
                  <a:pt x="21" y="14"/>
                  <a:pt x="21" y="16"/>
                  <a:pt x="21" y="17"/>
                </a:cubicBezTo>
                <a:cubicBezTo>
                  <a:pt x="20" y="16"/>
                  <a:pt x="18" y="16"/>
                  <a:pt x="17" y="15"/>
                </a:cubicBezTo>
                <a:cubicBezTo>
                  <a:pt x="14" y="14"/>
                  <a:pt x="9" y="14"/>
                  <a:pt x="5" y="17"/>
                </a:cubicBezTo>
                <a:cubicBezTo>
                  <a:pt x="4" y="18"/>
                  <a:pt x="4" y="18"/>
                  <a:pt x="3" y="19"/>
                </a:cubicBezTo>
                <a:cubicBezTo>
                  <a:pt x="1" y="21"/>
                  <a:pt x="0" y="25"/>
                  <a:pt x="1" y="28"/>
                </a:cubicBezTo>
                <a:cubicBezTo>
                  <a:pt x="1" y="30"/>
                  <a:pt x="2" y="31"/>
                  <a:pt x="2" y="33"/>
                </a:cubicBezTo>
                <a:cubicBezTo>
                  <a:pt x="3" y="36"/>
                  <a:pt x="6" y="39"/>
                  <a:pt x="9" y="40"/>
                </a:cubicBezTo>
                <a:cubicBezTo>
                  <a:pt x="13" y="43"/>
                  <a:pt x="19" y="42"/>
                  <a:pt x="24" y="42"/>
                </a:cubicBezTo>
                <a:cubicBezTo>
                  <a:pt x="28" y="41"/>
                  <a:pt x="34" y="43"/>
                  <a:pt x="36" y="43"/>
                </a:cubicBezTo>
                <a:cubicBezTo>
                  <a:pt x="36" y="43"/>
                  <a:pt x="39" y="44"/>
                  <a:pt x="40" y="45"/>
                </a:cubicBezTo>
                <a:cubicBezTo>
                  <a:pt x="40" y="43"/>
                  <a:pt x="40" y="41"/>
                  <a:pt x="40" y="40"/>
                </a:cubicBezTo>
                <a:cubicBezTo>
                  <a:pt x="40" y="39"/>
                  <a:pt x="42" y="31"/>
                  <a:pt x="43" y="28"/>
                </a:cubicBezTo>
                <a:cubicBezTo>
                  <a:pt x="45" y="24"/>
                  <a:pt x="46" y="21"/>
                  <a:pt x="47" y="17"/>
                </a:cubicBezTo>
                <a:cubicBezTo>
                  <a:pt x="48" y="13"/>
                  <a:pt x="46" y="8"/>
                  <a:pt x="41" y="4"/>
                </a:cubicBezTo>
                <a:cubicBezTo>
                  <a:pt x="40" y="3"/>
                  <a:pt x="38" y="2"/>
                  <a:pt x="36" y="1"/>
                </a:cubicBezTo>
                <a:cubicBezTo>
                  <a:pt x="34" y="0"/>
                  <a:pt x="32" y="0"/>
                  <a:pt x="30" y="1"/>
                </a:cubicBezTo>
                <a:cubicBezTo>
                  <a:pt x="29" y="1"/>
                  <a:pt x="28" y="1"/>
                  <a:pt x="27" y="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8"/>
          <p:cNvSpPr>
            <a:spLocks/>
          </p:cNvSpPr>
          <p:nvPr/>
        </p:nvSpPr>
        <p:spPr bwMode="auto">
          <a:xfrm>
            <a:off x="9145588" y="1039813"/>
            <a:ext cx="166688" cy="187325"/>
          </a:xfrm>
          <a:custGeom>
            <a:avLst/>
            <a:gdLst>
              <a:gd name="T0" fmla="*/ 41 w 44"/>
              <a:gd name="T1" fmla="*/ 40 h 50"/>
              <a:gd name="T2" fmla="*/ 36 w 44"/>
              <a:gd name="T3" fmla="*/ 28 h 50"/>
              <a:gd name="T4" fmla="*/ 33 w 44"/>
              <a:gd name="T5" fmla="*/ 25 h 50"/>
              <a:gd name="T6" fmla="*/ 37 w 44"/>
              <a:gd name="T7" fmla="*/ 24 h 50"/>
              <a:gd name="T8" fmla="*/ 44 w 44"/>
              <a:gd name="T9" fmla="*/ 13 h 50"/>
              <a:gd name="T10" fmla="*/ 44 w 44"/>
              <a:gd name="T11" fmla="*/ 11 h 50"/>
              <a:gd name="T12" fmla="*/ 38 w 44"/>
              <a:gd name="T13" fmla="*/ 3 h 50"/>
              <a:gd name="T14" fmla="*/ 33 w 44"/>
              <a:gd name="T15" fmla="*/ 1 h 50"/>
              <a:gd name="T16" fmla="*/ 24 w 44"/>
              <a:gd name="T17" fmla="*/ 1 h 50"/>
              <a:gd name="T18" fmla="*/ 13 w 44"/>
              <a:gd name="T19" fmla="*/ 12 h 50"/>
              <a:gd name="T20" fmla="*/ 4 w 44"/>
              <a:gd name="T21" fmla="*/ 20 h 50"/>
              <a:gd name="T22" fmla="*/ 0 w 44"/>
              <a:gd name="T23" fmla="*/ 22 h 50"/>
              <a:gd name="T24" fmla="*/ 3 w 44"/>
              <a:gd name="T25" fmla="*/ 25 h 50"/>
              <a:gd name="T26" fmla="*/ 10 w 44"/>
              <a:gd name="T27" fmla="*/ 35 h 50"/>
              <a:gd name="T28" fmla="*/ 16 w 44"/>
              <a:gd name="T29" fmla="*/ 45 h 50"/>
              <a:gd name="T30" fmla="*/ 30 w 44"/>
              <a:gd name="T31" fmla="*/ 49 h 50"/>
              <a:gd name="T32" fmla="*/ 36 w 44"/>
              <a:gd name="T33" fmla="*/ 47 h 50"/>
              <a:gd name="T34" fmla="*/ 40 w 44"/>
              <a:gd name="T35" fmla="*/ 43 h 50"/>
              <a:gd name="T36" fmla="*/ 41 w 44"/>
              <a:gd name="T37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" h="50">
                <a:moveTo>
                  <a:pt x="41" y="40"/>
                </a:moveTo>
                <a:cubicBezTo>
                  <a:pt x="42" y="34"/>
                  <a:pt x="40" y="30"/>
                  <a:pt x="36" y="28"/>
                </a:cubicBezTo>
                <a:cubicBezTo>
                  <a:pt x="36" y="27"/>
                  <a:pt x="34" y="26"/>
                  <a:pt x="33" y="25"/>
                </a:cubicBezTo>
                <a:cubicBezTo>
                  <a:pt x="35" y="25"/>
                  <a:pt x="36" y="24"/>
                  <a:pt x="37" y="24"/>
                </a:cubicBezTo>
                <a:cubicBezTo>
                  <a:pt x="40" y="22"/>
                  <a:pt x="44" y="18"/>
                  <a:pt x="44" y="13"/>
                </a:cubicBezTo>
                <a:cubicBezTo>
                  <a:pt x="44" y="12"/>
                  <a:pt x="44" y="12"/>
                  <a:pt x="44" y="11"/>
                </a:cubicBezTo>
                <a:cubicBezTo>
                  <a:pt x="43" y="8"/>
                  <a:pt x="41" y="5"/>
                  <a:pt x="38" y="3"/>
                </a:cubicBezTo>
                <a:cubicBezTo>
                  <a:pt x="36" y="2"/>
                  <a:pt x="35" y="1"/>
                  <a:pt x="33" y="1"/>
                </a:cubicBezTo>
                <a:cubicBezTo>
                  <a:pt x="30" y="0"/>
                  <a:pt x="26" y="0"/>
                  <a:pt x="24" y="1"/>
                </a:cubicBezTo>
                <a:cubicBezTo>
                  <a:pt x="19" y="3"/>
                  <a:pt x="16" y="8"/>
                  <a:pt x="13" y="12"/>
                </a:cubicBezTo>
                <a:cubicBezTo>
                  <a:pt x="10" y="15"/>
                  <a:pt x="5" y="19"/>
                  <a:pt x="4" y="20"/>
                </a:cubicBezTo>
                <a:cubicBezTo>
                  <a:pt x="4" y="20"/>
                  <a:pt x="1" y="22"/>
                  <a:pt x="0" y="22"/>
                </a:cubicBezTo>
                <a:cubicBezTo>
                  <a:pt x="1" y="23"/>
                  <a:pt x="3" y="25"/>
                  <a:pt x="3" y="25"/>
                </a:cubicBezTo>
                <a:cubicBezTo>
                  <a:pt x="4" y="26"/>
                  <a:pt x="9" y="33"/>
                  <a:pt x="10" y="35"/>
                </a:cubicBezTo>
                <a:cubicBezTo>
                  <a:pt x="12" y="39"/>
                  <a:pt x="14" y="42"/>
                  <a:pt x="16" y="45"/>
                </a:cubicBezTo>
                <a:cubicBezTo>
                  <a:pt x="19" y="48"/>
                  <a:pt x="24" y="50"/>
                  <a:pt x="30" y="49"/>
                </a:cubicBezTo>
                <a:cubicBezTo>
                  <a:pt x="32" y="49"/>
                  <a:pt x="34" y="48"/>
                  <a:pt x="36" y="47"/>
                </a:cubicBezTo>
                <a:cubicBezTo>
                  <a:pt x="38" y="46"/>
                  <a:pt x="39" y="45"/>
                  <a:pt x="40" y="43"/>
                </a:cubicBezTo>
                <a:cubicBezTo>
                  <a:pt x="41" y="42"/>
                  <a:pt x="41" y="41"/>
                  <a:pt x="41" y="4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9"/>
          <p:cNvSpPr>
            <a:spLocks/>
          </p:cNvSpPr>
          <p:nvPr/>
        </p:nvSpPr>
        <p:spPr bwMode="auto">
          <a:xfrm>
            <a:off x="5213350" y="1878013"/>
            <a:ext cx="165100" cy="187325"/>
          </a:xfrm>
          <a:custGeom>
            <a:avLst/>
            <a:gdLst>
              <a:gd name="T0" fmla="*/ 42 w 44"/>
              <a:gd name="T1" fmla="*/ 40 h 50"/>
              <a:gd name="T2" fmla="*/ 37 w 44"/>
              <a:gd name="T3" fmla="*/ 28 h 50"/>
              <a:gd name="T4" fmla="*/ 34 w 44"/>
              <a:gd name="T5" fmla="*/ 25 h 50"/>
              <a:gd name="T6" fmla="*/ 38 w 44"/>
              <a:gd name="T7" fmla="*/ 24 h 50"/>
              <a:gd name="T8" fmla="*/ 44 w 44"/>
              <a:gd name="T9" fmla="*/ 13 h 50"/>
              <a:gd name="T10" fmla="*/ 44 w 44"/>
              <a:gd name="T11" fmla="*/ 11 h 50"/>
              <a:gd name="T12" fmla="*/ 38 w 44"/>
              <a:gd name="T13" fmla="*/ 3 h 50"/>
              <a:gd name="T14" fmla="*/ 34 w 44"/>
              <a:gd name="T15" fmla="*/ 1 h 50"/>
              <a:gd name="T16" fmla="*/ 25 w 44"/>
              <a:gd name="T17" fmla="*/ 1 h 50"/>
              <a:gd name="T18" fmla="*/ 13 w 44"/>
              <a:gd name="T19" fmla="*/ 12 h 50"/>
              <a:gd name="T20" fmla="*/ 5 w 44"/>
              <a:gd name="T21" fmla="*/ 20 h 50"/>
              <a:gd name="T22" fmla="*/ 0 w 44"/>
              <a:gd name="T23" fmla="*/ 22 h 50"/>
              <a:gd name="T24" fmla="*/ 4 w 44"/>
              <a:gd name="T25" fmla="*/ 25 h 50"/>
              <a:gd name="T26" fmla="*/ 11 w 44"/>
              <a:gd name="T27" fmla="*/ 36 h 50"/>
              <a:gd name="T28" fmla="*/ 17 w 44"/>
              <a:gd name="T29" fmla="*/ 45 h 50"/>
              <a:gd name="T30" fmla="*/ 31 w 44"/>
              <a:gd name="T31" fmla="*/ 49 h 50"/>
              <a:gd name="T32" fmla="*/ 36 w 44"/>
              <a:gd name="T33" fmla="*/ 47 h 50"/>
              <a:gd name="T34" fmla="*/ 41 w 44"/>
              <a:gd name="T35" fmla="*/ 43 h 50"/>
              <a:gd name="T36" fmla="*/ 42 w 44"/>
              <a:gd name="T37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" h="50">
                <a:moveTo>
                  <a:pt x="42" y="40"/>
                </a:moveTo>
                <a:cubicBezTo>
                  <a:pt x="43" y="34"/>
                  <a:pt x="40" y="30"/>
                  <a:pt x="37" y="28"/>
                </a:cubicBezTo>
                <a:cubicBezTo>
                  <a:pt x="36" y="27"/>
                  <a:pt x="35" y="26"/>
                  <a:pt x="34" y="25"/>
                </a:cubicBezTo>
                <a:cubicBezTo>
                  <a:pt x="35" y="25"/>
                  <a:pt x="37" y="24"/>
                  <a:pt x="38" y="24"/>
                </a:cubicBezTo>
                <a:cubicBezTo>
                  <a:pt x="41" y="22"/>
                  <a:pt x="44" y="18"/>
                  <a:pt x="44" y="13"/>
                </a:cubicBezTo>
                <a:cubicBezTo>
                  <a:pt x="44" y="12"/>
                  <a:pt x="44" y="12"/>
                  <a:pt x="44" y="11"/>
                </a:cubicBezTo>
                <a:cubicBezTo>
                  <a:pt x="44" y="8"/>
                  <a:pt x="41" y="5"/>
                  <a:pt x="38" y="3"/>
                </a:cubicBezTo>
                <a:cubicBezTo>
                  <a:pt x="37" y="2"/>
                  <a:pt x="36" y="1"/>
                  <a:pt x="34" y="1"/>
                </a:cubicBezTo>
                <a:cubicBezTo>
                  <a:pt x="31" y="0"/>
                  <a:pt x="27" y="0"/>
                  <a:pt x="25" y="1"/>
                </a:cubicBezTo>
                <a:cubicBezTo>
                  <a:pt x="20" y="3"/>
                  <a:pt x="16" y="8"/>
                  <a:pt x="13" y="12"/>
                </a:cubicBezTo>
                <a:cubicBezTo>
                  <a:pt x="11" y="15"/>
                  <a:pt x="6" y="19"/>
                  <a:pt x="5" y="20"/>
                </a:cubicBezTo>
                <a:cubicBezTo>
                  <a:pt x="4" y="20"/>
                  <a:pt x="1" y="22"/>
                  <a:pt x="0" y="22"/>
                </a:cubicBezTo>
                <a:cubicBezTo>
                  <a:pt x="2" y="23"/>
                  <a:pt x="3" y="25"/>
                  <a:pt x="4" y="25"/>
                </a:cubicBezTo>
                <a:cubicBezTo>
                  <a:pt x="5" y="26"/>
                  <a:pt x="10" y="33"/>
                  <a:pt x="11" y="36"/>
                </a:cubicBezTo>
                <a:cubicBezTo>
                  <a:pt x="13" y="39"/>
                  <a:pt x="14" y="42"/>
                  <a:pt x="17" y="45"/>
                </a:cubicBezTo>
                <a:cubicBezTo>
                  <a:pt x="20" y="48"/>
                  <a:pt x="25" y="50"/>
                  <a:pt x="31" y="49"/>
                </a:cubicBezTo>
                <a:cubicBezTo>
                  <a:pt x="33" y="49"/>
                  <a:pt x="35" y="48"/>
                  <a:pt x="36" y="47"/>
                </a:cubicBezTo>
                <a:cubicBezTo>
                  <a:pt x="38" y="46"/>
                  <a:pt x="40" y="45"/>
                  <a:pt x="41" y="43"/>
                </a:cubicBezTo>
                <a:cubicBezTo>
                  <a:pt x="41" y="42"/>
                  <a:pt x="42" y="41"/>
                  <a:pt x="42" y="4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0"/>
          <p:cNvSpPr>
            <a:spLocks/>
          </p:cNvSpPr>
          <p:nvPr/>
        </p:nvSpPr>
        <p:spPr bwMode="auto">
          <a:xfrm>
            <a:off x="8924925" y="871538"/>
            <a:ext cx="176213" cy="165100"/>
          </a:xfrm>
          <a:custGeom>
            <a:avLst/>
            <a:gdLst>
              <a:gd name="T0" fmla="*/ 43 w 47"/>
              <a:gd name="T1" fmla="*/ 17 h 44"/>
              <a:gd name="T2" fmla="*/ 30 w 47"/>
              <a:gd name="T3" fmla="*/ 15 h 44"/>
              <a:gd name="T4" fmla="*/ 26 w 47"/>
              <a:gd name="T5" fmla="*/ 17 h 44"/>
              <a:gd name="T6" fmla="*/ 27 w 47"/>
              <a:gd name="T7" fmla="*/ 13 h 44"/>
              <a:gd name="T8" fmla="*/ 21 w 47"/>
              <a:gd name="T9" fmla="*/ 2 h 44"/>
              <a:gd name="T10" fmla="*/ 19 w 47"/>
              <a:gd name="T11" fmla="*/ 1 h 44"/>
              <a:gd name="T12" fmla="*/ 9 w 47"/>
              <a:gd name="T13" fmla="*/ 2 h 44"/>
              <a:gd name="T14" fmla="*/ 5 w 47"/>
              <a:gd name="T15" fmla="*/ 5 h 44"/>
              <a:gd name="T16" fmla="*/ 0 w 47"/>
              <a:gd name="T17" fmla="*/ 13 h 44"/>
              <a:gd name="T18" fmla="*/ 4 w 47"/>
              <a:gd name="T19" fmla="*/ 28 h 44"/>
              <a:gd name="T20" fmla="*/ 7 w 47"/>
              <a:gd name="T21" fmla="*/ 40 h 44"/>
              <a:gd name="T22" fmla="*/ 7 w 47"/>
              <a:gd name="T23" fmla="*/ 44 h 44"/>
              <a:gd name="T24" fmla="*/ 11 w 47"/>
              <a:gd name="T25" fmla="*/ 43 h 44"/>
              <a:gd name="T26" fmla="*/ 24 w 47"/>
              <a:gd name="T27" fmla="*/ 42 h 44"/>
              <a:gd name="T28" fmla="*/ 35 w 47"/>
              <a:gd name="T29" fmla="*/ 41 h 44"/>
              <a:gd name="T30" fmla="*/ 46 w 47"/>
              <a:gd name="T31" fmla="*/ 31 h 44"/>
              <a:gd name="T32" fmla="*/ 47 w 47"/>
              <a:gd name="T33" fmla="*/ 25 h 44"/>
              <a:gd name="T34" fmla="*/ 45 w 47"/>
              <a:gd name="T35" fmla="*/ 19 h 44"/>
              <a:gd name="T36" fmla="*/ 43 w 47"/>
              <a:gd name="T37" fmla="*/ 1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" h="44">
                <a:moveTo>
                  <a:pt x="43" y="17"/>
                </a:moveTo>
                <a:cubicBezTo>
                  <a:pt x="38" y="13"/>
                  <a:pt x="34" y="14"/>
                  <a:pt x="30" y="15"/>
                </a:cubicBezTo>
                <a:cubicBezTo>
                  <a:pt x="29" y="15"/>
                  <a:pt x="27" y="16"/>
                  <a:pt x="26" y="17"/>
                </a:cubicBezTo>
                <a:cubicBezTo>
                  <a:pt x="27" y="15"/>
                  <a:pt x="27" y="14"/>
                  <a:pt x="27" y="13"/>
                </a:cubicBezTo>
                <a:cubicBezTo>
                  <a:pt x="27" y="9"/>
                  <a:pt x="25" y="4"/>
                  <a:pt x="21" y="2"/>
                </a:cubicBezTo>
                <a:cubicBezTo>
                  <a:pt x="20" y="1"/>
                  <a:pt x="19" y="1"/>
                  <a:pt x="19" y="1"/>
                </a:cubicBezTo>
                <a:cubicBezTo>
                  <a:pt x="16" y="0"/>
                  <a:pt x="12" y="0"/>
                  <a:pt x="9" y="2"/>
                </a:cubicBezTo>
                <a:cubicBezTo>
                  <a:pt x="7" y="3"/>
                  <a:pt x="6" y="3"/>
                  <a:pt x="5" y="5"/>
                </a:cubicBezTo>
                <a:cubicBezTo>
                  <a:pt x="3" y="7"/>
                  <a:pt x="1" y="11"/>
                  <a:pt x="0" y="13"/>
                </a:cubicBezTo>
                <a:cubicBezTo>
                  <a:pt x="0" y="18"/>
                  <a:pt x="2" y="23"/>
                  <a:pt x="4" y="28"/>
                </a:cubicBezTo>
                <a:cubicBezTo>
                  <a:pt x="6" y="32"/>
                  <a:pt x="7" y="38"/>
                  <a:pt x="7" y="40"/>
                </a:cubicBezTo>
                <a:cubicBezTo>
                  <a:pt x="7" y="40"/>
                  <a:pt x="7" y="43"/>
                  <a:pt x="7" y="44"/>
                </a:cubicBezTo>
                <a:cubicBezTo>
                  <a:pt x="8" y="43"/>
                  <a:pt x="10" y="43"/>
                  <a:pt x="11" y="43"/>
                </a:cubicBezTo>
                <a:cubicBezTo>
                  <a:pt x="13" y="42"/>
                  <a:pt x="21" y="41"/>
                  <a:pt x="24" y="42"/>
                </a:cubicBezTo>
                <a:cubicBezTo>
                  <a:pt x="28" y="42"/>
                  <a:pt x="31" y="42"/>
                  <a:pt x="35" y="41"/>
                </a:cubicBezTo>
                <a:cubicBezTo>
                  <a:pt x="39" y="40"/>
                  <a:pt x="43" y="37"/>
                  <a:pt x="46" y="31"/>
                </a:cubicBezTo>
                <a:cubicBezTo>
                  <a:pt x="46" y="29"/>
                  <a:pt x="47" y="27"/>
                  <a:pt x="47" y="25"/>
                </a:cubicBezTo>
                <a:cubicBezTo>
                  <a:pt x="46" y="23"/>
                  <a:pt x="46" y="21"/>
                  <a:pt x="45" y="19"/>
                </a:cubicBezTo>
                <a:cubicBezTo>
                  <a:pt x="44" y="18"/>
                  <a:pt x="43" y="17"/>
                  <a:pt x="43" y="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1"/>
          <p:cNvSpPr>
            <a:spLocks/>
          </p:cNvSpPr>
          <p:nvPr/>
        </p:nvSpPr>
        <p:spPr bwMode="auto">
          <a:xfrm>
            <a:off x="8737600" y="1028701"/>
            <a:ext cx="176213" cy="168275"/>
          </a:xfrm>
          <a:custGeom>
            <a:avLst/>
            <a:gdLst>
              <a:gd name="T0" fmla="*/ 43 w 47"/>
              <a:gd name="T1" fmla="*/ 18 h 45"/>
              <a:gd name="T2" fmla="*/ 30 w 47"/>
              <a:gd name="T3" fmla="*/ 16 h 45"/>
              <a:gd name="T4" fmla="*/ 27 w 47"/>
              <a:gd name="T5" fmla="*/ 17 h 45"/>
              <a:gd name="T6" fmla="*/ 27 w 47"/>
              <a:gd name="T7" fmla="*/ 13 h 45"/>
              <a:gd name="T8" fmla="*/ 21 w 47"/>
              <a:gd name="T9" fmla="*/ 2 h 45"/>
              <a:gd name="T10" fmla="*/ 19 w 47"/>
              <a:gd name="T11" fmla="*/ 1 h 45"/>
              <a:gd name="T12" fmla="*/ 9 w 47"/>
              <a:gd name="T13" fmla="*/ 2 h 45"/>
              <a:gd name="T14" fmla="*/ 6 w 47"/>
              <a:gd name="T15" fmla="*/ 5 h 45"/>
              <a:gd name="T16" fmla="*/ 1 w 47"/>
              <a:gd name="T17" fmla="*/ 14 h 45"/>
              <a:gd name="T18" fmla="*/ 5 w 47"/>
              <a:gd name="T19" fmla="*/ 29 h 45"/>
              <a:gd name="T20" fmla="*/ 8 w 47"/>
              <a:gd name="T21" fmla="*/ 40 h 45"/>
              <a:gd name="T22" fmla="*/ 7 w 47"/>
              <a:gd name="T23" fmla="*/ 45 h 45"/>
              <a:gd name="T24" fmla="*/ 12 w 47"/>
              <a:gd name="T25" fmla="*/ 43 h 45"/>
              <a:gd name="T26" fmla="*/ 24 w 47"/>
              <a:gd name="T27" fmla="*/ 42 h 45"/>
              <a:gd name="T28" fmla="*/ 36 w 47"/>
              <a:gd name="T29" fmla="*/ 42 h 45"/>
              <a:gd name="T30" fmla="*/ 46 w 47"/>
              <a:gd name="T31" fmla="*/ 32 h 45"/>
              <a:gd name="T32" fmla="*/ 47 w 47"/>
              <a:gd name="T33" fmla="*/ 26 h 45"/>
              <a:gd name="T34" fmla="*/ 45 w 47"/>
              <a:gd name="T35" fmla="*/ 20 h 45"/>
              <a:gd name="T36" fmla="*/ 43 w 47"/>
              <a:gd name="T37" fmla="*/ 1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" h="45">
                <a:moveTo>
                  <a:pt x="43" y="18"/>
                </a:moveTo>
                <a:cubicBezTo>
                  <a:pt x="39" y="14"/>
                  <a:pt x="34" y="14"/>
                  <a:pt x="30" y="16"/>
                </a:cubicBezTo>
                <a:cubicBezTo>
                  <a:pt x="29" y="16"/>
                  <a:pt x="28" y="17"/>
                  <a:pt x="27" y="17"/>
                </a:cubicBezTo>
                <a:cubicBezTo>
                  <a:pt x="27" y="16"/>
                  <a:pt x="27" y="14"/>
                  <a:pt x="27" y="13"/>
                </a:cubicBezTo>
                <a:cubicBezTo>
                  <a:pt x="27" y="10"/>
                  <a:pt x="26" y="5"/>
                  <a:pt x="21" y="2"/>
                </a:cubicBezTo>
                <a:cubicBezTo>
                  <a:pt x="21" y="2"/>
                  <a:pt x="20" y="2"/>
                  <a:pt x="19" y="1"/>
                </a:cubicBezTo>
                <a:cubicBezTo>
                  <a:pt x="16" y="0"/>
                  <a:pt x="13" y="1"/>
                  <a:pt x="9" y="2"/>
                </a:cubicBezTo>
                <a:cubicBezTo>
                  <a:pt x="8" y="3"/>
                  <a:pt x="7" y="4"/>
                  <a:pt x="6" y="5"/>
                </a:cubicBezTo>
                <a:cubicBezTo>
                  <a:pt x="3" y="7"/>
                  <a:pt x="1" y="11"/>
                  <a:pt x="1" y="14"/>
                </a:cubicBezTo>
                <a:cubicBezTo>
                  <a:pt x="0" y="19"/>
                  <a:pt x="3" y="24"/>
                  <a:pt x="5" y="29"/>
                </a:cubicBezTo>
                <a:cubicBezTo>
                  <a:pt x="6" y="32"/>
                  <a:pt x="7" y="38"/>
                  <a:pt x="8" y="40"/>
                </a:cubicBezTo>
                <a:cubicBezTo>
                  <a:pt x="8" y="41"/>
                  <a:pt x="8" y="44"/>
                  <a:pt x="7" y="45"/>
                </a:cubicBezTo>
                <a:cubicBezTo>
                  <a:pt x="9" y="44"/>
                  <a:pt x="11" y="44"/>
                  <a:pt x="12" y="43"/>
                </a:cubicBezTo>
                <a:cubicBezTo>
                  <a:pt x="13" y="43"/>
                  <a:pt x="21" y="42"/>
                  <a:pt x="24" y="42"/>
                </a:cubicBezTo>
                <a:cubicBezTo>
                  <a:pt x="29" y="42"/>
                  <a:pt x="32" y="43"/>
                  <a:pt x="36" y="42"/>
                </a:cubicBezTo>
                <a:cubicBezTo>
                  <a:pt x="40" y="41"/>
                  <a:pt x="44" y="38"/>
                  <a:pt x="46" y="32"/>
                </a:cubicBezTo>
                <a:cubicBezTo>
                  <a:pt x="47" y="30"/>
                  <a:pt x="47" y="28"/>
                  <a:pt x="47" y="26"/>
                </a:cubicBezTo>
                <a:cubicBezTo>
                  <a:pt x="47" y="24"/>
                  <a:pt x="46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2"/>
          <p:cNvSpPr>
            <a:spLocks/>
          </p:cNvSpPr>
          <p:nvPr/>
        </p:nvSpPr>
        <p:spPr bwMode="auto">
          <a:xfrm>
            <a:off x="8226425" y="550863"/>
            <a:ext cx="168275" cy="184150"/>
          </a:xfrm>
          <a:custGeom>
            <a:avLst/>
            <a:gdLst>
              <a:gd name="T0" fmla="*/ 38 w 45"/>
              <a:gd name="T1" fmla="*/ 41 h 49"/>
              <a:gd name="T2" fmla="*/ 36 w 45"/>
              <a:gd name="T3" fmla="*/ 28 h 49"/>
              <a:gd name="T4" fmla="*/ 33 w 45"/>
              <a:gd name="T5" fmla="*/ 26 h 49"/>
              <a:gd name="T6" fmla="*/ 37 w 45"/>
              <a:gd name="T7" fmla="*/ 25 h 49"/>
              <a:gd name="T8" fmla="*/ 45 w 45"/>
              <a:gd name="T9" fmla="*/ 15 h 49"/>
              <a:gd name="T10" fmla="*/ 45 w 45"/>
              <a:gd name="T11" fmla="*/ 13 h 49"/>
              <a:gd name="T12" fmla="*/ 41 w 45"/>
              <a:gd name="T13" fmla="*/ 4 h 49"/>
              <a:gd name="T14" fmla="*/ 37 w 45"/>
              <a:gd name="T15" fmla="*/ 2 h 49"/>
              <a:gd name="T16" fmla="*/ 27 w 45"/>
              <a:gd name="T17" fmla="*/ 0 h 49"/>
              <a:gd name="T18" fmla="*/ 14 w 45"/>
              <a:gd name="T19" fmla="*/ 9 h 49"/>
              <a:gd name="T20" fmla="*/ 5 w 45"/>
              <a:gd name="T21" fmla="*/ 16 h 49"/>
              <a:gd name="T22" fmla="*/ 0 w 45"/>
              <a:gd name="T23" fmla="*/ 17 h 49"/>
              <a:gd name="T24" fmla="*/ 3 w 45"/>
              <a:gd name="T25" fmla="*/ 21 h 49"/>
              <a:gd name="T26" fmla="*/ 9 w 45"/>
              <a:gd name="T27" fmla="*/ 32 h 49"/>
              <a:gd name="T28" fmla="*/ 13 w 45"/>
              <a:gd name="T29" fmla="*/ 43 h 49"/>
              <a:gd name="T30" fmla="*/ 26 w 45"/>
              <a:gd name="T31" fmla="*/ 49 h 49"/>
              <a:gd name="T32" fmla="*/ 32 w 45"/>
              <a:gd name="T33" fmla="*/ 48 h 49"/>
              <a:gd name="T34" fmla="*/ 37 w 45"/>
              <a:gd name="T35" fmla="*/ 44 h 49"/>
              <a:gd name="T36" fmla="*/ 38 w 45"/>
              <a:gd name="T37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49">
                <a:moveTo>
                  <a:pt x="38" y="41"/>
                </a:moveTo>
                <a:cubicBezTo>
                  <a:pt x="40" y="36"/>
                  <a:pt x="38" y="32"/>
                  <a:pt x="36" y="28"/>
                </a:cubicBezTo>
                <a:cubicBezTo>
                  <a:pt x="35" y="28"/>
                  <a:pt x="34" y="27"/>
                  <a:pt x="33" y="26"/>
                </a:cubicBezTo>
                <a:cubicBezTo>
                  <a:pt x="34" y="26"/>
                  <a:pt x="36" y="25"/>
                  <a:pt x="37" y="25"/>
                </a:cubicBezTo>
                <a:cubicBezTo>
                  <a:pt x="40" y="23"/>
                  <a:pt x="44" y="20"/>
                  <a:pt x="45" y="15"/>
                </a:cubicBezTo>
                <a:cubicBezTo>
                  <a:pt x="45" y="14"/>
                  <a:pt x="45" y="14"/>
                  <a:pt x="45" y="13"/>
                </a:cubicBezTo>
                <a:cubicBezTo>
                  <a:pt x="45" y="10"/>
                  <a:pt x="43" y="6"/>
                  <a:pt x="41" y="4"/>
                </a:cubicBezTo>
                <a:cubicBezTo>
                  <a:pt x="39" y="3"/>
                  <a:pt x="38" y="2"/>
                  <a:pt x="37" y="2"/>
                </a:cubicBezTo>
                <a:cubicBezTo>
                  <a:pt x="34" y="0"/>
                  <a:pt x="30" y="0"/>
                  <a:pt x="27" y="0"/>
                </a:cubicBezTo>
                <a:cubicBezTo>
                  <a:pt x="22" y="2"/>
                  <a:pt x="18" y="6"/>
                  <a:pt x="14" y="9"/>
                </a:cubicBezTo>
                <a:cubicBezTo>
                  <a:pt x="12" y="12"/>
                  <a:pt x="6" y="15"/>
                  <a:pt x="5" y="16"/>
                </a:cubicBezTo>
                <a:cubicBezTo>
                  <a:pt x="4" y="16"/>
                  <a:pt x="1" y="17"/>
                  <a:pt x="0" y="17"/>
                </a:cubicBezTo>
                <a:cubicBezTo>
                  <a:pt x="2" y="18"/>
                  <a:pt x="3" y="20"/>
                  <a:pt x="3" y="21"/>
                </a:cubicBezTo>
                <a:cubicBezTo>
                  <a:pt x="4" y="22"/>
                  <a:pt x="8" y="29"/>
                  <a:pt x="9" y="32"/>
                </a:cubicBezTo>
                <a:cubicBezTo>
                  <a:pt x="10" y="36"/>
                  <a:pt x="11" y="39"/>
                  <a:pt x="13" y="43"/>
                </a:cubicBezTo>
                <a:cubicBezTo>
                  <a:pt x="15" y="46"/>
                  <a:pt x="20" y="49"/>
                  <a:pt x="26" y="49"/>
                </a:cubicBezTo>
                <a:cubicBezTo>
                  <a:pt x="28" y="49"/>
                  <a:pt x="30" y="48"/>
                  <a:pt x="32" y="48"/>
                </a:cubicBezTo>
                <a:cubicBezTo>
                  <a:pt x="34" y="47"/>
                  <a:pt x="35" y="46"/>
                  <a:pt x="37" y="44"/>
                </a:cubicBezTo>
                <a:cubicBezTo>
                  <a:pt x="37" y="43"/>
                  <a:pt x="38" y="42"/>
                  <a:pt x="38" y="4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3"/>
          <p:cNvSpPr>
            <a:spLocks/>
          </p:cNvSpPr>
          <p:nvPr/>
        </p:nvSpPr>
        <p:spPr bwMode="auto">
          <a:xfrm>
            <a:off x="7907338" y="442913"/>
            <a:ext cx="277813" cy="296863"/>
          </a:xfrm>
          <a:custGeom>
            <a:avLst/>
            <a:gdLst>
              <a:gd name="T0" fmla="*/ 1 w 74"/>
              <a:gd name="T1" fmla="*/ 32 h 79"/>
              <a:gd name="T2" fmla="*/ 19 w 74"/>
              <a:gd name="T3" fmla="*/ 44 h 79"/>
              <a:gd name="T4" fmla="*/ 25 w 74"/>
              <a:gd name="T5" fmla="*/ 44 h 79"/>
              <a:gd name="T6" fmla="*/ 21 w 74"/>
              <a:gd name="T7" fmla="*/ 50 h 79"/>
              <a:gd name="T8" fmla="*/ 22 w 74"/>
              <a:gd name="T9" fmla="*/ 71 h 79"/>
              <a:gd name="T10" fmla="*/ 24 w 74"/>
              <a:gd name="T11" fmla="*/ 73 h 79"/>
              <a:gd name="T12" fmla="*/ 40 w 74"/>
              <a:gd name="T13" fmla="*/ 79 h 79"/>
              <a:gd name="T14" fmla="*/ 47 w 74"/>
              <a:gd name="T15" fmla="*/ 78 h 79"/>
              <a:gd name="T16" fmla="*/ 60 w 74"/>
              <a:gd name="T17" fmla="*/ 69 h 79"/>
              <a:gd name="T18" fmla="*/ 65 w 74"/>
              <a:gd name="T19" fmla="*/ 44 h 79"/>
              <a:gd name="T20" fmla="*/ 70 w 74"/>
              <a:gd name="T21" fmla="*/ 25 h 79"/>
              <a:gd name="T22" fmla="*/ 74 w 74"/>
              <a:gd name="T23" fmla="*/ 18 h 79"/>
              <a:gd name="T24" fmla="*/ 66 w 74"/>
              <a:gd name="T25" fmla="*/ 18 h 79"/>
              <a:gd name="T26" fmla="*/ 47 w 74"/>
              <a:gd name="T27" fmla="*/ 10 h 79"/>
              <a:gd name="T28" fmla="*/ 30 w 74"/>
              <a:gd name="T29" fmla="*/ 2 h 79"/>
              <a:gd name="T30" fmla="*/ 8 w 74"/>
              <a:gd name="T31" fmla="*/ 9 h 79"/>
              <a:gd name="T32" fmla="*/ 2 w 74"/>
              <a:gd name="T33" fmla="*/ 17 h 79"/>
              <a:gd name="T34" fmla="*/ 0 w 74"/>
              <a:gd name="T35" fmla="*/ 27 h 79"/>
              <a:gd name="T36" fmla="*/ 1 w 74"/>
              <a:gd name="T37" fmla="*/ 3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9">
                <a:moveTo>
                  <a:pt x="1" y="32"/>
                </a:moveTo>
                <a:cubicBezTo>
                  <a:pt x="6" y="41"/>
                  <a:pt x="12" y="43"/>
                  <a:pt x="19" y="44"/>
                </a:cubicBezTo>
                <a:cubicBezTo>
                  <a:pt x="21" y="45"/>
                  <a:pt x="23" y="44"/>
                  <a:pt x="25" y="44"/>
                </a:cubicBezTo>
                <a:cubicBezTo>
                  <a:pt x="24" y="46"/>
                  <a:pt x="22" y="48"/>
                  <a:pt x="21" y="50"/>
                </a:cubicBezTo>
                <a:cubicBezTo>
                  <a:pt x="19" y="55"/>
                  <a:pt x="17" y="64"/>
                  <a:pt x="22" y="71"/>
                </a:cubicBezTo>
                <a:cubicBezTo>
                  <a:pt x="23" y="72"/>
                  <a:pt x="24" y="72"/>
                  <a:pt x="24" y="73"/>
                </a:cubicBezTo>
                <a:cubicBezTo>
                  <a:pt x="28" y="77"/>
                  <a:pt x="34" y="79"/>
                  <a:pt x="40" y="79"/>
                </a:cubicBezTo>
                <a:cubicBezTo>
                  <a:pt x="42" y="79"/>
                  <a:pt x="45" y="78"/>
                  <a:pt x="47" y="78"/>
                </a:cubicBezTo>
                <a:cubicBezTo>
                  <a:pt x="52" y="76"/>
                  <a:pt x="58" y="72"/>
                  <a:pt x="60" y="69"/>
                </a:cubicBezTo>
                <a:cubicBezTo>
                  <a:pt x="65" y="61"/>
                  <a:pt x="65" y="52"/>
                  <a:pt x="65" y="44"/>
                </a:cubicBezTo>
                <a:cubicBezTo>
                  <a:pt x="66" y="38"/>
                  <a:pt x="69" y="28"/>
                  <a:pt x="70" y="25"/>
                </a:cubicBezTo>
                <a:cubicBezTo>
                  <a:pt x="70" y="25"/>
                  <a:pt x="73" y="19"/>
                  <a:pt x="74" y="18"/>
                </a:cubicBezTo>
                <a:cubicBezTo>
                  <a:pt x="70" y="19"/>
                  <a:pt x="67" y="18"/>
                  <a:pt x="66" y="18"/>
                </a:cubicBezTo>
                <a:cubicBezTo>
                  <a:pt x="63" y="17"/>
                  <a:pt x="51" y="12"/>
                  <a:pt x="47" y="10"/>
                </a:cubicBezTo>
                <a:cubicBezTo>
                  <a:pt x="41" y="7"/>
                  <a:pt x="36" y="4"/>
                  <a:pt x="30" y="2"/>
                </a:cubicBezTo>
                <a:cubicBezTo>
                  <a:pt x="23" y="0"/>
                  <a:pt x="15" y="2"/>
                  <a:pt x="8" y="9"/>
                </a:cubicBezTo>
                <a:cubicBezTo>
                  <a:pt x="5" y="11"/>
                  <a:pt x="3" y="14"/>
                  <a:pt x="2" y="17"/>
                </a:cubicBezTo>
                <a:cubicBezTo>
                  <a:pt x="0" y="20"/>
                  <a:pt x="0" y="23"/>
                  <a:pt x="0" y="27"/>
                </a:cubicBezTo>
                <a:cubicBezTo>
                  <a:pt x="0" y="29"/>
                  <a:pt x="1" y="31"/>
                  <a:pt x="1" y="3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4"/>
          <p:cNvSpPr>
            <a:spLocks/>
          </p:cNvSpPr>
          <p:nvPr/>
        </p:nvSpPr>
        <p:spPr bwMode="auto">
          <a:xfrm>
            <a:off x="6084888" y="5592763"/>
            <a:ext cx="173038" cy="168275"/>
          </a:xfrm>
          <a:custGeom>
            <a:avLst/>
            <a:gdLst>
              <a:gd name="T0" fmla="*/ 43 w 46"/>
              <a:gd name="T1" fmla="*/ 17 h 45"/>
              <a:gd name="T2" fmla="*/ 30 w 46"/>
              <a:gd name="T3" fmla="*/ 16 h 45"/>
              <a:gd name="T4" fmla="*/ 26 w 46"/>
              <a:gd name="T5" fmla="*/ 17 h 45"/>
              <a:gd name="T6" fmla="*/ 27 w 46"/>
              <a:gd name="T7" fmla="*/ 13 h 45"/>
              <a:gd name="T8" fmla="*/ 20 w 46"/>
              <a:gd name="T9" fmla="*/ 2 h 45"/>
              <a:gd name="T10" fmla="*/ 19 w 46"/>
              <a:gd name="T11" fmla="*/ 1 h 45"/>
              <a:gd name="T12" fmla="*/ 9 w 46"/>
              <a:gd name="T13" fmla="*/ 2 h 45"/>
              <a:gd name="T14" fmla="*/ 5 w 46"/>
              <a:gd name="T15" fmla="*/ 5 h 45"/>
              <a:gd name="T16" fmla="*/ 0 w 46"/>
              <a:gd name="T17" fmla="*/ 14 h 45"/>
              <a:gd name="T18" fmla="*/ 4 w 46"/>
              <a:gd name="T19" fmla="*/ 29 h 45"/>
              <a:gd name="T20" fmla="*/ 7 w 46"/>
              <a:gd name="T21" fmla="*/ 40 h 45"/>
              <a:gd name="T22" fmla="*/ 7 w 46"/>
              <a:gd name="T23" fmla="*/ 45 h 45"/>
              <a:gd name="T24" fmla="*/ 11 w 46"/>
              <a:gd name="T25" fmla="*/ 43 h 45"/>
              <a:gd name="T26" fmla="*/ 24 w 46"/>
              <a:gd name="T27" fmla="*/ 42 h 45"/>
              <a:gd name="T28" fmla="*/ 35 w 46"/>
              <a:gd name="T29" fmla="*/ 42 h 45"/>
              <a:gd name="T30" fmla="*/ 45 w 46"/>
              <a:gd name="T31" fmla="*/ 32 h 45"/>
              <a:gd name="T32" fmla="*/ 46 w 46"/>
              <a:gd name="T33" fmla="*/ 26 h 45"/>
              <a:gd name="T34" fmla="*/ 45 w 46"/>
              <a:gd name="T35" fmla="*/ 20 h 45"/>
              <a:gd name="T36" fmla="*/ 43 w 46"/>
              <a:gd name="T37" fmla="*/ 1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5">
                <a:moveTo>
                  <a:pt x="43" y="17"/>
                </a:moveTo>
                <a:cubicBezTo>
                  <a:pt x="38" y="14"/>
                  <a:pt x="34" y="14"/>
                  <a:pt x="30" y="16"/>
                </a:cubicBezTo>
                <a:cubicBezTo>
                  <a:pt x="29" y="16"/>
                  <a:pt x="27" y="17"/>
                  <a:pt x="26" y="17"/>
                </a:cubicBezTo>
                <a:cubicBezTo>
                  <a:pt x="26" y="16"/>
                  <a:pt x="27" y="14"/>
                  <a:pt x="27" y="13"/>
                </a:cubicBezTo>
                <a:cubicBezTo>
                  <a:pt x="26" y="10"/>
                  <a:pt x="25" y="5"/>
                  <a:pt x="20" y="2"/>
                </a:cubicBezTo>
                <a:cubicBezTo>
                  <a:pt x="20" y="2"/>
                  <a:pt x="19" y="2"/>
                  <a:pt x="19" y="1"/>
                </a:cubicBezTo>
                <a:cubicBezTo>
                  <a:pt x="16" y="0"/>
                  <a:pt x="12" y="1"/>
                  <a:pt x="9" y="2"/>
                </a:cubicBezTo>
                <a:cubicBezTo>
                  <a:pt x="7" y="3"/>
                  <a:pt x="6" y="4"/>
                  <a:pt x="5" y="5"/>
                </a:cubicBezTo>
                <a:cubicBezTo>
                  <a:pt x="3" y="7"/>
                  <a:pt x="1" y="11"/>
                  <a:pt x="0" y="14"/>
                </a:cubicBezTo>
                <a:cubicBezTo>
                  <a:pt x="0" y="19"/>
                  <a:pt x="2" y="24"/>
                  <a:pt x="4" y="29"/>
                </a:cubicBezTo>
                <a:cubicBezTo>
                  <a:pt x="6" y="32"/>
                  <a:pt x="7" y="38"/>
                  <a:pt x="7" y="40"/>
                </a:cubicBezTo>
                <a:cubicBezTo>
                  <a:pt x="7" y="41"/>
                  <a:pt x="7" y="44"/>
                  <a:pt x="7" y="45"/>
                </a:cubicBezTo>
                <a:cubicBezTo>
                  <a:pt x="8" y="44"/>
                  <a:pt x="10" y="44"/>
                  <a:pt x="11" y="43"/>
                </a:cubicBezTo>
                <a:cubicBezTo>
                  <a:pt x="13" y="43"/>
                  <a:pt x="21" y="42"/>
                  <a:pt x="24" y="42"/>
                </a:cubicBezTo>
                <a:cubicBezTo>
                  <a:pt x="28" y="42"/>
                  <a:pt x="31" y="43"/>
                  <a:pt x="35" y="42"/>
                </a:cubicBezTo>
                <a:cubicBezTo>
                  <a:pt x="39" y="41"/>
                  <a:pt x="43" y="38"/>
                  <a:pt x="45" y="32"/>
                </a:cubicBezTo>
                <a:cubicBezTo>
                  <a:pt x="46" y="30"/>
                  <a:pt x="46" y="28"/>
                  <a:pt x="46" y="26"/>
                </a:cubicBezTo>
                <a:cubicBezTo>
                  <a:pt x="46" y="24"/>
                  <a:pt x="46" y="22"/>
                  <a:pt x="45" y="20"/>
                </a:cubicBezTo>
                <a:cubicBezTo>
                  <a:pt x="44" y="19"/>
                  <a:pt x="43" y="18"/>
                  <a:pt x="43" y="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5"/>
          <p:cNvSpPr>
            <a:spLocks/>
          </p:cNvSpPr>
          <p:nvPr/>
        </p:nvSpPr>
        <p:spPr bwMode="auto">
          <a:xfrm>
            <a:off x="5661025" y="4927601"/>
            <a:ext cx="168275" cy="168275"/>
          </a:xfrm>
          <a:custGeom>
            <a:avLst/>
            <a:gdLst>
              <a:gd name="T0" fmla="*/ 22 w 45"/>
              <a:gd name="T1" fmla="*/ 3 h 45"/>
              <a:gd name="T2" fmla="*/ 18 w 45"/>
              <a:gd name="T3" fmla="*/ 15 h 45"/>
              <a:gd name="T4" fmla="*/ 19 w 45"/>
              <a:gd name="T5" fmla="*/ 19 h 45"/>
              <a:gd name="T6" fmla="*/ 15 w 45"/>
              <a:gd name="T7" fmla="*/ 18 h 45"/>
              <a:gd name="T8" fmla="*/ 3 w 45"/>
              <a:gd name="T9" fmla="*/ 22 h 45"/>
              <a:gd name="T10" fmla="*/ 2 w 45"/>
              <a:gd name="T11" fmla="*/ 24 h 45"/>
              <a:gd name="T12" fmla="*/ 1 w 45"/>
              <a:gd name="T13" fmla="*/ 34 h 45"/>
              <a:gd name="T14" fmla="*/ 3 w 45"/>
              <a:gd name="T15" fmla="*/ 38 h 45"/>
              <a:gd name="T16" fmla="*/ 11 w 45"/>
              <a:gd name="T17" fmla="*/ 44 h 45"/>
              <a:gd name="T18" fmla="*/ 26 w 45"/>
              <a:gd name="T19" fmla="*/ 43 h 45"/>
              <a:gd name="T20" fmla="*/ 38 w 45"/>
              <a:gd name="T21" fmla="*/ 42 h 45"/>
              <a:gd name="T22" fmla="*/ 43 w 45"/>
              <a:gd name="T23" fmla="*/ 43 h 45"/>
              <a:gd name="T24" fmla="*/ 42 w 45"/>
              <a:gd name="T25" fmla="*/ 38 h 45"/>
              <a:gd name="T26" fmla="*/ 43 w 45"/>
              <a:gd name="T27" fmla="*/ 26 h 45"/>
              <a:gd name="T28" fmla="*/ 44 w 45"/>
              <a:gd name="T29" fmla="*/ 15 h 45"/>
              <a:gd name="T30" fmla="*/ 36 w 45"/>
              <a:gd name="T31" fmla="*/ 3 h 45"/>
              <a:gd name="T32" fmla="*/ 31 w 45"/>
              <a:gd name="T33" fmla="*/ 1 h 45"/>
              <a:gd name="T34" fmla="*/ 24 w 45"/>
              <a:gd name="T35" fmla="*/ 1 h 45"/>
              <a:gd name="T36" fmla="*/ 22 w 45"/>
              <a:gd name="T37" fmla="*/ 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45">
                <a:moveTo>
                  <a:pt x="22" y="3"/>
                </a:moveTo>
                <a:cubicBezTo>
                  <a:pt x="18" y="7"/>
                  <a:pt x="17" y="11"/>
                  <a:pt x="18" y="15"/>
                </a:cubicBezTo>
                <a:cubicBezTo>
                  <a:pt x="18" y="16"/>
                  <a:pt x="18" y="18"/>
                  <a:pt x="19" y="19"/>
                </a:cubicBezTo>
                <a:cubicBezTo>
                  <a:pt x="18" y="18"/>
                  <a:pt x="16" y="18"/>
                  <a:pt x="15" y="18"/>
                </a:cubicBezTo>
                <a:cubicBezTo>
                  <a:pt x="11" y="17"/>
                  <a:pt x="6" y="18"/>
                  <a:pt x="3" y="22"/>
                </a:cubicBezTo>
                <a:cubicBezTo>
                  <a:pt x="2" y="22"/>
                  <a:pt x="2" y="23"/>
                  <a:pt x="2" y="24"/>
                </a:cubicBezTo>
                <a:cubicBezTo>
                  <a:pt x="0" y="26"/>
                  <a:pt x="0" y="30"/>
                  <a:pt x="1" y="34"/>
                </a:cubicBezTo>
                <a:cubicBezTo>
                  <a:pt x="1" y="35"/>
                  <a:pt x="2" y="36"/>
                  <a:pt x="3" y="38"/>
                </a:cubicBezTo>
                <a:cubicBezTo>
                  <a:pt x="5" y="40"/>
                  <a:pt x="8" y="43"/>
                  <a:pt x="11" y="44"/>
                </a:cubicBezTo>
                <a:cubicBezTo>
                  <a:pt x="16" y="45"/>
                  <a:pt x="21" y="44"/>
                  <a:pt x="26" y="43"/>
                </a:cubicBezTo>
                <a:cubicBezTo>
                  <a:pt x="30" y="42"/>
                  <a:pt x="36" y="42"/>
                  <a:pt x="38" y="42"/>
                </a:cubicBezTo>
                <a:cubicBezTo>
                  <a:pt x="38" y="42"/>
                  <a:pt x="42" y="43"/>
                  <a:pt x="43" y="43"/>
                </a:cubicBezTo>
                <a:cubicBezTo>
                  <a:pt x="42" y="41"/>
                  <a:pt x="42" y="39"/>
                  <a:pt x="42" y="38"/>
                </a:cubicBezTo>
                <a:cubicBezTo>
                  <a:pt x="42" y="37"/>
                  <a:pt x="42" y="29"/>
                  <a:pt x="43" y="26"/>
                </a:cubicBezTo>
                <a:cubicBezTo>
                  <a:pt x="44" y="22"/>
                  <a:pt x="45" y="19"/>
                  <a:pt x="44" y="15"/>
                </a:cubicBezTo>
                <a:cubicBezTo>
                  <a:pt x="44" y="10"/>
                  <a:pt x="42" y="6"/>
                  <a:pt x="36" y="3"/>
                </a:cubicBezTo>
                <a:cubicBezTo>
                  <a:pt x="35" y="2"/>
                  <a:pt x="33" y="1"/>
                  <a:pt x="31" y="1"/>
                </a:cubicBezTo>
                <a:cubicBezTo>
                  <a:pt x="29" y="0"/>
                  <a:pt x="27" y="1"/>
                  <a:pt x="24" y="1"/>
                </a:cubicBezTo>
                <a:cubicBezTo>
                  <a:pt x="24" y="2"/>
                  <a:pt x="22" y="2"/>
                  <a:pt x="22" y="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6"/>
          <p:cNvSpPr>
            <a:spLocks/>
          </p:cNvSpPr>
          <p:nvPr/>
        </p:nvSpPr>
        <p:spPr bwMode="auto">
          <a:xfrm>
            <a:off x="5446713" y="4694238"/>
            <a:ext cx="184150" cy="173038"/>
          </a:xfrm>
          <a:custGeom>
            <a:avLst/>
            <a:gdLst>
              <a:gd name="T0" fmla="*/ 8 w 49"/>
              <a:gd name="T1" fmla="*/ 37 h 46"/>
              <a:gd name="T2" fmla="*/ 21 w 49"/>
              <a:gd name="T3" fmla="*/ 35 h 46"/>
              <a:gd name="T4" fmla="*/ 23 w 49"/>
              <a:gd name="T5" fmla="*/ 33 h 46"/>
              <a:gd name="T6" fmla="*/ 24 w 49"/>
              <a:gd name="T7" fmla="*/ 37 h 46"/>
              <a:gd name="T8" fmla="*/ 33 w 49"/>
              <a:gd name="T9" fmla="*/ 45 h 46"/>
              <a:gd name="T10" fmla="*/ 35 w 49"/>
              <a:gd name="T11" fmla="*/ 46 h 46"/>
              <a:gd name="T12" fmla="*/ 44 w 49"/>
              <a:gd name="T13" fmla="*/ 42 h 46"/>
              <a:gd name="T14" fmla="*/ 47 w 49"/>
              <a:gd name="T15" fmla="*/ 38 h 46"/>
              <a:gd name="T16" fmla="*/ 49 w 49"/>
              <a:gd name="T17" fmla="*/ 28 h 46"/>
              <a:gd name="T18" fmla="*/ 41 w 49"/>
              <a:gd name="T19" fmla="*/ 15 h 46"/>
              <a:gd name="T20" fmla="*/ 35 w 49"/>
              <a:gd name="T21" fmla="*/ 5 h 46"/>
              <a:gd name="T22" fmla="*/ 34 w 49"/>
              <a:gd name="T23" fmla="*/ 0 h 46"/>
              <a:gd name="T24" fmla="*/ 30 w 49"/>
              <a:gd name="T25" fmla="*/ 3 h 46"/>
              <a:gd name="T26" fmla="*/ 18 w 49"/>
              <a:gd name="T27" fmla="*/ 8 h 46"/>
              <a:gd name="T28" fmla="*/ 8 w 49"/>
              <a:gd name="T29" fmla="*/ 12 h 46"/>
              <a:gd name="T30" fmla="*/ 1 w 49"/>
              <a:gd name="T31" fmla="*/ 24 h 46"/>
              <a:gd name="T32" fmla="*/ 1 w 49"/>
              <a:gd name="T33" fmla="*/ 30 h 46"/>
              <a:gd name="T34" fmla="*/ 5 w 49"/>
              <a:gd name="T35" fmla="*/ 36 h 46"/>
              <a:gd name="T36" fmla="*/ 8 w 49"/>
              <a:gd name="T37" fmla="*/ 3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" h="46">
                <a:moveTo>
                  <a:pt x="8" y="37"/>
                </a:moveTo>
                <a:cubicBezTo>
                  <a:pt x="13" y="39"/>
                  <a:pt x="17" y="38"/>
                  <a:pt x="21" y="35"/>
                </a:cubicBezTo>
                <a:cubicBezTo>
                  <a:pt x="21" y="35"/>
                  <a:pt x="22" y="33"/>
                  <a:pt x="23" y="33"/>
                </a:cubicBezTo>
                <a:cubicBezTo>
                  <a:pt x="23" y="34"/>
                  <a:pt x="24" y="36"/>
                  <a:pt x="24" y="37"/>
                </a:cubicBezTo>
                <a:cubicBezTo>
                  <a:pt x="25" y="40"/>
                  <a:pt x="28" y="44"/>
                  <a:pt x="33" y="45"/>
                </a:cubicBezTo>
                <a:cubicBezTo>
                  <a:pt x="34" y="46"/>
                  <a:pt x="35" y="46"/>
                  <a:pt x="35" y="46"/>
                </a:cubicBezTo>
                <a:cubicBezTo>
                  <a:pt x="39" y="46"/>
                  <a:pt x="42" y="44"/>
                  <a:pt x="44" y="42"/>
                </a:cubicBezTo>
                <a:cubicBezTo>
                  <a:pt x="46" y="40"/>
                  <a:pt x="46" y="39"/>
                  <a:pt x="47" y="38"/>
                </a:cubicBezTo>
                <a:cubicBezTo>
                  <a:pt x="49" y="35"/>
                  <a:pt x="49" y="31"/>
                  <a:pt x="49" y="28"/>
                </a:cubicBezTo>
                <a:cubicBezTo>
                  <a:pt x="48" y="23"/>
                  <a:pt x="44" y="19"/>
                  <a:pt x="41" y="15"/>
                </a:cubicBezTo>
                <a:cubicBezTo>
                  <a:pt x="38" y="12"/>
                  <a:pt x="36" y="7"/>
                  <a:pt x="35" y="5"/>
                </a:cubicBezTo>
                <a:cubicBezTo>
                  <a:pt x="35" y="5"/>
                  <a:pt x="34" y="1"/>
                  <a:pt x="34" y="0"/>
                </a:cubicBezTo>
                <a:cubicBezTo>
                  <a:pt x="32" y="2"/>
                  <a:pt x="31" y="3"/>
                  <a:pt x="30" y="3"/>
                </a:cubicBezTo>
                <a:cubicBezTo>
                  <a:pt x="29" y="4"/>
                  <a:pt x="21" y="7"/>
                  <a:pt x="18" y="8"/>
                </a:cubicBezTo>
                <a:cubicBezTo>
                  <a:pt x="14" y="9"/>
                  <a:pt x="11" y="10"/>
                  <a:pt x="8" y="12"/>
                </a:cubicBezTo>
                <a:cubicBezTo>
                  <a:pt x="4" y="14"/>
                  <a:pt x="1" y="18"/>
                  <a:pt x="1" y="24"/>
                </a:cubicBezTo>
                <a:cubicBezTo>
                  <a:pt x="0" y="27"/>
                  <a:pt x="1" y="29"/>
                  <a:pt x="1" y="30"/>
                </a:cubicBezTo>
                <a:cubicBezTo>
                  <a:pt x="2" y="33"/>
                  <a:pt x="3" y="34"/>
                  <a:pt x="5" y="36"/>
                </a:cubicBezTo>
                <a:cubicBezTo>
                  <a:pt x="6" y="36"/>
                  <a:pt x="7" y="37"/>
                  <a:pt x="8" y="3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7"/>
          <p:cNvSpPr>
            <a:spLocks/>
          </p:cNvSpPr>
          <p:nvPr/>
        </p:nvSpPr>
        <p:spPr bwMode="auto">
          <a:xfrm>
            <a:off x="5675313" y="4492626"/>
            <a:ext cx="173038" cy="182563"/>
          </a:xfrm>
          <a:custGeom>
            <a:avLst/>
            <a:gdLst>
              <a:gd name="T0" fmla="*/ 38 w 46"/>
              <a:gd name="T1" fmla="*/ 41 h 49"/>
              <a:gd name="T2" fmla="*/ 36 w 46"/>
              <a:gd name="T3" fmla="*/ 29 h 49"/>
              <a:gd name="T4" fmla="*/ 33 w 46"/>
              <a:gd name="T5" fmla="*/ 26 h 49"/>
              <a:gd name="T6" fmla="*/ 37 w 46"/>
              <a:gd name="T7" fmla="*/ 25 h 49"/>
              <a:gd name="T8" fmla="*/ 45 w 46"/>
              <a:gd name="T9" fmla="*/ 16 h 49"/>
              <a:gd name="T10" fmla="*/ 46 w 46"/>
              <a:gd name="T11" fmla="*/ 14 h 49"/>
              <a:gd name="T12" fmla="*/ 41 w 46"/>
              <a:gd name="T13" fmla="*/ 4 h 49"/>
              <a:gd name="T14" fmla="*/ 37 w 46"/>
              <a:gd name="T15" fmla="*/ 2 h 49"/>
              <a:gd name="T16" fmla="*/ 28 w 46"/>
              <a:gd name="T17" fmla="*/ 0 h 49"/>
              <a:gd name="T18" fmla="*/ 15 w 46"/>
              <a:gd name="T19" fmla="*/ 9 h 49"/>
              <a:gd name="T20" fmla="*/ 5 w 46"/>
              <a:gd name="T21" fmla="*/ 15 h 49"/>
              <a:gd name="T22" fmla="*/ 0 w 46"/>
              <a:gd name="T23" fmla="*/ 16 h 49"/>
              <a:gd name="T24" fmla="*/ 3 w 46"/>
              <a:gd name="T25" fmla="*/ 20 h 49"/>
              <a:gd name="T26" fmla="*/ 8 w 46"/>
              <a:gd name="T27" fmla="*/ 32 h 49"/>
              <a:gd name="T28" fmla="*/ 12 w 46"/>
              <a:gd name="T29" fmla="*/ 42 h 49"/>
              <a:gd name="T30" fmla="*/ 25 w 46"/>
              <a:gd name="T31" fmla="*/ 49 h 49"/>
              <a:gd name="T32" fmla="*/ 31 w 46"/>
              <a:gd name="T33" fmla="*/ 48 h 49"/>
              <a:gd name="T34" fmla="*/ 36 w 46"/>
              <a:gd name="T35" fmla="*/ 44 h 49"/>
              <a:gd name="T36" fmla="*/ 38 w 46"/>
              <a:gd name="T37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9">
                <a:moveTo>
                  <a:pt x="38" y="41"/>
                </a:moveTo>
                <a:cubicBezTo>
                  <a:pt x="40" y="36"/>
                  <a:pt x="38" y="32"/>
                  <a:pt x="36" y="29"/>
                </a:cubicBezTo>
                <a:cubicBezTo>
                  <a:pt x="35" y="28"/>
                  <a:pt x="34" y="27"/>
                  <a:pt x="33" y="26"/>
                </a:cubicBezTo>
                <a:cubicBezTo>
                  <a:pt x="34" y="26"/>
                  <a:pt x="36" y="25"/>
                  <a:pt x="37" y="25"/>
                </a:cubicBezTo>
                <a:cubicBezTo>
                  <a:pt x="40" y="24"/>
                  <a:pt x="44" y="21"/>
                  <a:pt x="45" y="16"/>
                </a:cubicBezTo>
                <a:cubicBezTo>
                  <a:pt x="46" y="15"/>
                  <a:pt x="46" y="14"/>
                  <a:pt x="46" y="14"/>
                </a:cubicBezTo>
                <a:cubicBezTo>
                  <a:pt x="46" y="10"/>
                  <a:pt x="44" y="7"/>
                  <a:pt x="41" y="4"/>
                </a:cubicBezTo>
                <a:cubicBezTo>
                  <a:pt x="40" y="3"/>
                  <a:pt x="39" y="3"/>
                  <a:pt x="37" y="2"/>
                </a:cubicBezTo>
                <a:cubicBezTo>
                  <a:pt x="35" y="0"/>
                  <a:pt x="30" y="0"/>
                  <a:pt x="28" y="0"/>
                </a:cubicBezTo>
                <a:cubicBezTo>
                  <a:pt x="23" y="1"/>
                  <a:pt x="19" y="5"/>
                  <a:pt x="15" y="9"/>
                </a:cubicBezTo>
                <a:cubicBezTo>
                  <a:pt x="12" y="11"/>
                  <a:pt x="7" y="14"/>
                  <a:pt x="5" y="15"/>
                </a:cubicBezTo>
                <a:cubicBezTo>
                  <a:pt x="5" y="15"/>
                  <a:pt x="1" y="16"/>
                  <a:pt x="0" y="16"/>
                </a:cubicBezTo>
                <a:cubicBezTo>
                  <a:pt x="2" y="18"/>
                  <a:pt x="3" y="19"/>
                  <a:pt x="3" y="20"/>
                </a:cubicBezTo>
                <a:cubicBezTo>
                  <a:pt x="4" y="21"/>
                  <a:pt x="8" y="29"/>
                  <a:pt x="8" y="32"/>
                </a:cubicBezTo>
                <a:cubicBezTo>
                  <a:pt x="10" y="35"/>
                  <a:pt x="10" y="39"/>
                  <a:pt x="12" y="42"/>
                </a:cubicBezTo>
                <a:cubicBezTo>
                  <a:pt x="15" y="46"/>
                  <a:pt x="19" y="49"/>
                  <a:pt x="25" y="49"/>
                </a:cubicBezTo>
                <a:cubicBezTo>
                  <a:pt x="27" y="49"/>
                  <a:pt x="29" y="48"/>
                  <a:pt x="31" y="48"/>
                </a:cubicBezTo>
                <a:cubicBezTo>
                  <a:pt x="33" y="47"/>
                  <a:pt x="35" y="46"/>
                  <a:pt x="36" y="44"/>
                </a:cubicBezTo>
                <a:cubicBezTo>
                  <a:pt x="37" y="43"/>
                  <a:pt x="38" y="42"/>
                  <a:pt x="38" y="4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8"/>
          <p:cNvSpPr>
            <a:spLocks/>
          </p:cNvSpPr>
          <p:nvPr/>
        </p:nvSpPr>
        <p:spPr bwMode="auto">
          <a:xfrm>
            <a:off x="6088063" y="4284663"/>
            <a:ext cx="192088" cy="169863"/>
          </a:xfrm>
          <a:custGeom>
            <a:avLst/>
            <a:gdLst>
              <a:gd name="T0" fmla="*/ 37 w 51"/>
              <a:gd name="T1" fmla="*/ 0 h 45"/>
              <a:gd name="T2" fmla="*/ 26 w 51"/>
              <a:gd name="T3" fmla="*/ 7 h 45"/>
              <a:gd name="T4" fmla="*/ 24 w 51"/>
              <a:gd name="T5" fmla="*/ 11 h 45"/>
              <a:gd name="T6" fmla="*/ 22 w 51"/>
              <a:gd name="T7" fmla="*/ 8 h 45"/>
              <a:gd name="T8" fmla="*/ 10 w 51"/>
              <a:gd name="T9" fmla="*/ 4 h 45"/>
              <a:gd name="T10" fmla="*/ 8 w 51"/>
              <a:gd name="T11" fmla="*/ 4 h 45"/>
              <a:gd name="T12" fmla="*/ 1 w 51"/>
              <a:gd name="T13" fmla="*/ 12 h 45"/>
              <a:gd name="T14" fmla="*/ 1 w 51"/>
              <a:gd name="T15" fmla="*/ 17 h 45"/>
              <a:gd name="T16" fmla="*/ 3 w 51"/>
              <a:gd name="T17" fmla="*/ 26 h 45"/>
              <a:gd name="T18" fmla="*/ 16 w 51"/>
              <a:gd name="T19" fmla="*/ 34 h 45"/>
              <a:gd name="T20" fmla="*/ 26 w 51"/>
              <a:gd name="T21" fmla="*/ 41 h 45"/>
              <a:gd name="T22" fmla="*/ 29 w 51"/>
              <a:gd name="T23" fmla="*/ 45 h 45"/>
              <a:gd name="T24" fmla="*/ 31 w 51"/>
              <a:gd name="T25" fmla="*/ 40 h 45"/>
              <a:gd name="T26" fmla="*/ 39 w 51"/>
              <a:gd name="T27" fmla="*/ 31 h 45"/>
              <a:gd name="T28" fmla="*/ 48 w 51"/>
              <a:gd name="T29" fmla="*/ 23 h 45"/>
              <a:gd name="T30" fmla="*/ 48 w 51"/>
              <a:gd name="T31" fmla="*/ 9 h 45"/>
              <a:gd name="T32" fmla="*/ 45 w 51"/>
              <a:gd name="T33" fmla="*/ 4 h 45"/>
              <a:gd name="T34" fmla="*/ 40 w 51"/>
              <a:gd name="T35" fmla="*/ 0 h 45"/>
              <a:gd name="T36" fmla="*/ 37 w 51"/>
              <a:gd name="T3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" h="45">
                <a:moveTo>
                  <a:pt x="37" y="0"/>
                </a:moveTo>
                <a:cubicBezTo>
                  <a:pt x="31" y="1"/>
                  <a:pt x="28" y="4"/>
                  <a:pt x="26" y="7"/>
                </a:cubicBezTo>
                <a:cubicBezTo>
                  <a:pt x="25" y="8"/>
                  <a:pt x="25" y="10"/>
                  <a:pt x="24" y="11"/>
                </a:cubicBezTo>
                <a:cubicBezTo>
                  <a:pt x="24" y="10"/>
                  <a:pt x="23" y="8"/>
                  <a:pt x="22" y="8"/>
                </a:cubicBezTo>
                <a:cubicBezTo>
                  <a:pt x="20" y="5"/>
                  <a:pt x="15" y="2"/>
                  <a:pt x="10" y="4"/>
                </a:cubicBezTo>
                <a:cubicBezTo>
                  <a:pt x="9" y="4"/>
                  <a:pt x="9" y="4"/>
                  <a:pt x="8" y="4"/>
                </a:cubicBezTo>
                <a:cubicBezTo>
                  <a:pt x="5" y="6"/>
                  <a:pt x="3" y="8"/>
                  <a:pt x="1" y="12"/>
                </a:cubicBezTo>
                <a:cubicBezTo>
                  <a:pt x="1" y="13"/>
                  <a:pt x="1" y="15"/>
                  <a:pt x="1" y="17"/>
                </a:cubicBezTo>
                <a:cubicBezTo>
                  <a:pt x="0" y="20"/>
                  <a:pt x="1" y="24"/>
                  <a:pt x="3" y="26"/>
                </a:cubicBezTo>
                <a:cubicBezTo>
                  <a:pt x="6" y="30"/>
                  <a:pt x="11" y="32"/>
                  <a:pt x="16" y="34"/>
                </a:cubicBezTo>
                <a:cubicBezTo>
                  <a:pt x="19" y="36"/>
                  <a:pt x="24" y="40"/>
                  <a:pt x="26" y="41"/>
                </a:cubicBezTo>
                <a:cubicBezTo>
                  <a:pt x="26" y="41"/>
                  <a:pt x="28" y="44"/>
                  <a:pt x="29" y="45"/>
                </a:cubicBezTo>
                <a:cubicBezTo>
                  <a:pt x="29" y="43"/>
                  <a:pt x="30" y="41"/>
                  <a:pt x="31" y="40"/>
                </a:cubicBezTo>
                <a:cubicBezTo>
                  <a:pt x="32" y="39"/>
                  <a:pt x="37" y="33"/>
                  <a:pt x="39" y="31"/>
                </a:cubicBezTo>
                <a:cubicBezTo>
                  <a:pt x="42" y="28"/>
                  <a:pt x="45" y="26"/>
                  <a:pt x="48" y="23"/>
                </a:cubicBezTo>
                <a:cubicBezTo>
                  <a:pt x="50" y="19"/>
                  <a:pt x="51" y="14"/>
                  <a:pt x="48" y="9"/>
                </a:cubicBezTo>
                <a:cubicBezTo>
                  <a:pt x="48" y="7"/>
                  <a:pt x="46" y="5"/>
                  <a:pt x="45" y="4"/>
                </a:cubicBezTo>
                <a:cubicBezTo>
                  <a:pt x="44" y="2"/>
                  <a:pt x="42" y="1"/>
                  <a:pt x="40" y="0"/>
                </a:cubicBezTo>
                <a:cubicBezTo>
                  <a:pt x="39" y="0"/>
                  <a:pt x="38" y="0"/>
                  <a:pt x="37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9"/>
          <p:cNvSpPr>
            <a:spLocks/>
          </p:cNvSpPr>
          <p:nvPr/>
        </p:nvSpPr>
        <p:spPr bwMode="auto">
          <a:xfrm>
            <a:off x="5780088" y="3759201"/>
            <a:ext cx="180975" cy="169863"/>
          </a:xfrm>
          <a:custGeom>
            <a:avLst/>
            <a:gdLst>
              <a:gd name="T0" fmla="*/ 43 w 48"/>
              <a:gd name="T1" fmla="*/ 16 h 45"/>
              <a:gd name="T2" fmla="*/ 30 w 48"/>
              <a:gd name="T3" fmla="*/ 15 h 45"/>
              <a:gd name="T4" fmla="*/ 27 w 48"/>
              <a:gd name="T5" fmla="*/ 17 h 45"/>
              <a:gd name="T6" fmla="*/ 27 w 48"/>
              <a:gd name="T7" fmla="*/ 12 h 45"/>
              <a:gd name="T8" fmla="*/ 20 w 48"/>
              <a:gd name="T9" fmla="*/ 2 h 45"/>
              <a:gd name="T10" fmla="*/ 19 w 48"/>
              <a:gd name="T11" fmla="*/ 1 h 45"/>
              <a:gd name="T12" fmla="*/ 9 w 48"/>
              <a:gd name="T13" fmla="*/ 3 h 45"/>
              <a:gd name="T14" fmla="*/ 5 w 48"/>
              <a:gd name="T15" fmla="*/ 6 h 45"/>
              <a:gd name="T16" fmla="*/ 1 w 48"/>
              <a:gd name="T17" fmla="*/ 14 h 45"/>
              <a:gd name="T18" fmla="*/ 5 w 48"/>
              <a:gd name="T19" fmla="*/ 29 h 45"/>
              <a:gd name="T20" fmla="*/ 9 w 48"/>
              <a:gd name="T21" fmla="*/ 40 h 45"/>
              <a:gd name="T22" fmla="*/ 9 w 48"/>
              <a:gd name="T23" fmla="*/ 45 h 45"/>
              <a:gd name="T24" fmla="*/ 13 w 48"/>
              <a:gd name="T25" fmla="*/ 43 h 45"/>
              <a:gd name="T26" fmla="*/ 26 w 48"/>
              <a:gd name="T27" fmla="*/ 42 h 45"/>
              <a:gd name="T28" fmla="*/ 37 w 48"/>
              <a:gd name="T29" fmla="*/ 41 h 45"/>
              <a:gd name="T30" fmla="*/ 47 w 48"/>
              <a:gd name="T31" fmla="*/ 30 h 45"/>
              <a:gd name="T32" fmla="*/ 47 w 48"/>
              <a:gd name="T33" fmla="*/ 24 h 45"/>
              <a:gd name="T34" fmla="*/ 45 w 48"/>
              <a:gd name="T35" fmla="*/ 18 h 45"/>
              <a:gd name="T36" fmla="*/ 43 w 48"/>
              <a:gd name="T37" fmla="*/ 1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" h="45">
                <a:moveTo>
                  <a:pt x="43" y="16"/>
                </a:moveTo>
                <a:cubicBezTo>
                  <a:pt x="38" y="13"/>
                  <a:pt x="34" y="13"/>
                  <a:pt x="30" y="15"/>
                </a:cubicBezTo>
                <a:cubicBezTo>
                  <a:pt x="29" y="15"/>
                  <a:pt x="28" y="16"/>
                  <a:pt x="27" y="17"/>
                </a:cubicBezTo>
                <a:cubicBezTo>
                  <a:pt x="27" y="15"/>
                  <a:pt x="27" y="14"/>
                  <a:pt x="27" y="12"/>
                </a:cubicBezTo>
                <a:cubicBezTo>
                  <a:pt x="27" y="9"/>
                  <a:pt x="25" y="4"/>
                  <a:pt x="20" y="2"/>
                </a:cubicBezTo>
                <a:cubicBezTo>
                  <a:pt x="20" y="1"/>
                  <a:pt x="19" y="1"/>
                  <a:pt x="19" y="1"/>
                </a:cubicBezTo>
                <a:cubicBezTo>
                  <a:pt x="15" y="0"/>
                  <a:pt x="12" y="1"/>
                  <a:pt x="9" y="3"/>
                </a:cubicBezTo>
                <a:cubicBezTo>
                  <a:pt x="7" y="3"/>
                  <a:pt x="6" y="4"/>
                  <a:pt x="5" y="6"/>
                </a:cubicBezTo>
                <a:cubicBezTo>
                  <a:pt x="3" y="8"/>
                  <a:pt x="1" y="12"/>
                  <a:pt x="1" y="14"/>
                </a:cubicBezTo>
                <a:cubicBezTo>
                  <a:pt x="0" y="20"/>
                  <a:pt x="3" y="24"/>
                  <a:pt x="5" y="29"/>
                </a:cubicBezTo>
                <a:cubicBezTo>
                  <a:pt x="7" y="32"/>
                  <a:pt x="8" y="39"/>
                  <a:pt x="9" y="40"/>
                </a:cubicBezTo>
                <a:cubicBezTo>
                  <a:pt x="9" y="41"/>
                  <a:pt x="9" y="44"/>
                  <a:pt x="9" y="45"/>
                </a:cubicBezTo>
                <a:cubicBezTo>
                  <a:pt x="10" y="44"/>
                  <a:pt x="12" y="44"/>
                  <a:pt x="13" y="43"/>
                </a:cubicBezTo>
                <a:cubicBezTo>
                  <a:pt x="15" y="43"/>
                  <a:pt x="23" y="42"/>
                  <a:pt x="26" y="42"/>
                </a:cubicBezTo>
                <a:cubicBezTo>
                  <a:pt x="30" y="42"/>
                  <a:pt x="33" y="42"/>
                  <a:pt x="37" y="41"/>
                </a:cubicBezTo>
                <a:cubicBezTo>
                  <a:pt x="41" y="40"/>
                  <a:pt x="45" y="36"/>
                  <a:pt x="47" y="30"/>
                </a:cubicBezTo>
                <a:cubicBezTo>
                  <a:pt x="47" y="28"/>
                  <a:pt x="48" y="26"/>
                  <a:pt x="47" y="24"/>
                </a:cubicBezTo>
                <a:cubicBezTo>
                  <a:pt x="47" y="22"/>
                  <a:pt x="47" y="20"/>
                  <a:pt x="45" y="18"/>
                </a:cubicBezTo>
                <a:cubicBezTo>
                  <a:pt x="45" y="18"/>
                  <a:pt x="44" y="17"/>
                  <a:pt x="43" y="1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0"/>
          <p:cNvSpPr>
            <a:spLocks/>
          </p:cNvSpPr>
          <p:nvPr/>
        </p:nvSpPr>
        <p:spPr bwMode="auto">
          <a:xfrm>
            <a:off x="6224588" y="2955926"/>
            <a:ext cx="176213" cy="168275"/>
          </a:xfrm>
          <a:custGeom>
            <a:avLst/>
            <a:gdLst>
              <a:gd name="T0" fmla="*/ 43 w 47"/>
              <a:gd name="T1" fmla="*/ 16 h 45"/>
              <a:gd name="T2" fmla="*/ 30 w 47"/>
              <a:gd name="T3" fmla="*/ 14 h 45"/>
              <a:gd name="T4" fmla="*/ 26 w 47"/>
              <a:gd name="T5" fmla="*/ 16 h 45"/>
              <a:gd name="T6" fmla="*/ 26 w 47"/>
              <a:gd name="T7" fmla="*/ 12 h 45"/>
              <a:gd name="T8" fmla="*/ 20 w 47"/>
              <a:gd name="T9" fmla="*/ 1 h 45"/>
              <a:gd name="T10" fmla="*/ 18 w 47"/>
              <a:gd name="T11" fmla="*/ 0 h 45"/>
              <a:gd name="T12" fmla="*/ 8 w 47"/>
              <a:gd name="T13" fmla="*/ 2 h 45"/>
              <a:gd name="T14" fmla="*/ 4 w 47"/>
              <a:gd name="T15" fmla="*/ 5 h 45"/>
              <a:gd name="T16" fmla="*/ 0 w 47"/>
              <a:gd name="T17" fmla="*/ 14 h 45"/>
              <a:gd name="T18" fmla="*/ 5 w 47"/>
              <a:gd name="T19" fmla="*/ 29 h 45"/>
              <a:gd name="T20" fmla="*/ 8 w 47"/>
              <a:gd name="T21" fmla="*/ 40 h 45"/>
              <a:gd name="T22" fmla="*/ 8 w 47"/>
              <a:gd name="T23" fmla="*/ 45 h 45"/>
              <a:gd name="T24" fmla="*/ 12 w 47"/>
              <a:gd name="T25" fmla="*/ 43 h 45"/>
              <a:gd name="T26" fmla="*/ 25 w 47"/>
              <a:gd name="T27" fmla="*/ 41 h 45"/>
              <a:gd name="T28" fmla="*/ 36 w 47"/>
              <a:gd name="T29" fmla="*/ 40 h 45"/>
              <a:gd name="T30" fmla="*/ 46 w 47"/>
              <a:gd name="T31" fmla="*/ 30 h 45"/>
              <a:gd name="T32" fmla="*/ 47 w 47"/>
              <a:gd name="T33" fmla="*/ 24 h 45"/>
              <a:gd name="T34" fmla="*/ 45 w 47"/>
              <a:gd name="T35" fmla="*/ 18 h 45"/>
              <a:gd name="T36" fmla="*/ 43 w 47"/>
              <a:gd name="T37" fmla="*/ 1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" h="45">
                <a:moveTo>
                  <a:pt x="43" y="16"/>
                </a:moveTo>
                <a:cubicBezTo>
                  <a:pt x="38" y="12"/>
                  <a:pt x="33" y="13"/>
                  <a:pt x="30" y="14"/>
                </a:cubicBezTo>
                <a:cubicBezTo>
                  <a:pt x="28" y="15"/>
                  <a:pt x="27" y="15"/>
                  <a:pt x="26" y="16"/>
                </a:cubicBezTo>
                <a:cubicBezTo>
                  <a:pt x="26" y="15"/>
                  <a:pt x="26" y="13"/>
                  <a:pt x="26" y="12"/>
                </a:cubicBezTo>
                <a:cubicBezTo>
                  <a:pt x="26" y="8"/>
                  <a:pt x="24" y="3"/>
                  <a:pt x="20" y="1"/>
                </a:cubicBezTo>
                <a:cubicBezTo>
                  <a:pt x="19" y="1"/>
                  <a:pt x="19" y="1"/>
                  <a:pt x="18" y="0"/>
                </a:cubicBezTo>
                <a:cubicBezTo>
                  <a:pt x="15" y="0"/>
                  <a:pt x="11" y="0"/>
                  <a:pt x="8" y="2"/>
                </a:cubicBezTo>
                <a:cubicBezTo>
                  <a:pt x="7" y="3"/>
                  <a:pt x="5" y="4"/>
                  <a:pt x="4" y="5"/>
                </a:cubicBezTo>
                <a:cubicBezTo>
                  <a:pt x="2" y="7"/>
                  <a:pt x="0" y="11"/>
                  <a:pt x="0" y="14"/>
                </a:cubicBezTo>
                <a:cubicBezTo>
                  <a:pt x="0" y="19"/>
                  <a:pt x="2" y="24"/>
                  <a:pt x="5" y="29"/>
                </a:cubicBezTo>
                <a:cubicBezTo>
                  <a:pt x="6" y="32"/>
                  <a:pt x="8" y="38"/>
                  <a:pt x="8" y="40"/>
                </a:cubicBezTo>
                <a:cubicBezTo>
                  <a:pt x="8" y="40"/>
                  <a:pt x="8" y="44"/>
                  <a:pt x="8" y="45"/>
                </a:cubicBezTo>
                <a:cubicBezTo>
                  <a:pt x="10" y="43"/>
                  <a:pt x="12" y="43"/>
                  <a:pt x="12" y="43"/>
                </a:cubicBezTo>
                <a:cubicBezTo>
                  <a:pt x="14" y="42"/>
                  <a:pt x="22" y="41"/>
                  <a:pt x="25" y="41"/>
                </a:cubicBezTo>
                <a:cubicBezTo>
                  <a:pt x="29" y="41"/>
                  <a:pt x="32" y="41"/>
                  <a:pt x="36" y="40"/>
                </a:cubicBezTo>
                <a:cubicBezTo>
                  <a:pt x="40" y="39"/>
                  <a:pt x="44" y="36"/>
                  <a:pt x="46" y="30"/>
                </a:cubicBezTo>
                <a:cubicBezTo>
                  <a:pt x="47" y="28"/>
                  <a:pt x="47" y="26"/>
                  <a:pt x="47" y="24"/>
                </a:cubicBezTo>
                <a:cubicBezTo>
                  <a:pt x="47" y="21"/>
                  <a:pt x="46" y="20"/>
                  <a:pt x="45" y="18"/>
                </a:cubicBezTo>
                <a:cubicBezTo>
                  <a:pt x="44" y="17"/>
                  <a:pt x="43" y="16"/>
                  <a:pt x="43" y="1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1"/>
          <p:cNvSpPr>
            <a:spLocks/>
          </p:cNvSpPr>
          <p:nvPr/>
        </p:nvSpPr>
        <p:spPr bwMode="auto">
          <a:xfrm>
            <a:off x="6745288" y="2565401"/>
            <a:ext cx="169863" cy="168275"/>
          </a:xfrm>
          <a:custGeom>
            <a:avLst/>
            <a:gdLst>
              <a:gd name="T0" fmla="*/ 22 w 45"/>
              <a:gd name="T1" fmla="*/ 43 h 45"/>
              <a:gd name="T2" fmla="*/ 27 w 45"/>
              <a:gd name="T3" fmla="*/ 30 h 45"/>
              <a:gd name="T4" fmla="*/ 26 w 45"/>
              <a:gd name="T5" fmla="*/ 27 h 45"/>
              <a:gd name="T6" fmla="*/ 30 w 45"/>
              <a:gd name="T7" fmla="*/ 28 h 45"/>
              <a:gd name="T8" fmla="*/ 42 w 45"/>
              <a:gd name="T9" fmla="*/ 24 h 45"/>
              <a:gd name="T10" fmla="*/ 43 w 45"/>
              <a:gd name="T11" fmla="*/ 22 h 45"/>
              <a:gd name="T12" fmla="*/ 44 w 45"/>
              <a:gd name="T13" fmla="*/ 12 h 45"/>
              <a:gd name="T14" fmla="*/ 42 w 45"/>
              <a:gd name="T15" fmla="*/ 8 h 45"/>
              <a:gd name="T16" fmla="*/ 35 w 45"/>
              <a:gd name="T17" fmla="*/ 2 h 45"/>
              <a:gd name="T18" fmla="*/ 19 w 45"/>
              <a:gd name="T19" fmla="*/ 3 h 45"/>
              <a:gd name="T20" fmla="*/ 7 w 45"/>
              <a:gd name="T21" fmla="*/ 3 h 45"/>
              <a:gd name="T22" fmla="*/ 3 w 45"/>
              <a:gd name="T23" fmla="*/ 2 h 45"/>
              <a:gd name="T24" fmla="*/ 3 w 45"/>
              <a:gd name="T25" fmla="*/ 7 h 45"/>
              <a:gd name="T26" fmla="*/ 2 w 45"/>
              <a:gd name="T27" fmla="*/ 19 h 45"/>
              <a:gd name="T28" fmla="*/ 0 w 45"/>
              <a:gd name="T29" fmla="*/ 31 h 45"/>
              <a:gd name="T30" fmla="*/ 8 w 45"/>
              <a:gd name="T31" fmla="*/ 43 h 45"/>
              <a:gd name="T32" fmla="*/ 13 w 45"/>
              <a:gd name="T33" fmla="*/ 45 h 45"/>
              <a:gd name="T34" fmla="*/ 20 w 45"/>
              <a:gd name="T35" fmla="*/ 44 h 45"/>
              <a:gd name="T36" fmla="*/ 22 w 45"/>
              <a:gd name="T37" fmla="*/ 4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45">
                <a:moveTo>
                  <a:pt x="22" y="43"/>
                </a:moveTo>
                <a:cubicBezTo>
                  <a:pt x="27" y="39"/>
                  <a:pt x="27" y="35"/>
                  <a:pt x="27" y="30"/>
                </a:cubicBezTo>
                <a:cubicBezTo>
                  <a:pt x="27" y="29"/>
                  <a:pt x="26" y="28"/>
                  <a:pt x="26" y="27"/>
                </a:cubicBezTo>
                <a:cubicBezTo>
                  <a:pt x="27" y="27"/>
                  <a:pt x="29" y="28"/>
                  <a:pt x="30" y="28"/>
                </a:cubicBezTo>
                <a:cubicBezTo>
                  <a:pt x="33" y="29"/>
                  <a:pt x="39" y="28"/>
                  <a:pt x="42" y="24"/>
                </a:cubicBezTo>
                <a:cubicBezTo>
                  <a:pt x="42" y="24"/>
                  <a:pt x="43" y="23"/>
                  <a:pt x="43" y="22"/>
                </a:cubicBezTo>
                <a:cubicBezTo>
                  <a:pt x="45" y="20"/>
                  <a:pt x="45" y="16"/>
                  <a:pt x="44" y="12"/>
                </a:cubicBezTo>
                <a:cubicBezTo>
                  <a:pt x="43" y="11"/>
                  <a:pt x="43" y="10"/>
                  <a:pt x="42" y="8"/>
                </a:cubicBezTo>
                <a:cubicBezTo>
                  <a:pt x="40" y="6"/>
                  <a:pt x="37" y="3"/>
                  <a:pt x="35" y="2"/>
                </a:cubicBezTo>
                <a:cubicBezTo>
                  <a:pt x="29" y="0"/>
                  <a:pt x="24" y="2"/>
                  <a:pt x="19" y="3"/>
                </a:cubicBezTo>
                <a:cubicBezTo>
                  <a:pt x="15" y="4"/>
                  <a:pt x="9" y="4"/>
                  <a:pt x="7" y="3"/>
                </a:cubicBezTo>
                <a:cubicBezTo>
                  <a:pt x="7" y="3"/>
                  <a:pt x="3" y="3"/>
                  <a:pt x="3" y="2"/>
                </a:cubicBezTo>
                <a:cubicBezTo>
                  <a:pt x="3" y="4"/>
                  <a:pt x="3" y="6"/>
                  <a:pt x="3" y="7"/>
                </a:cubicBezTo>
                <a:cubicBezTo>
                  <a:pt x="3" y="8"/>
                  <a:pt x="3" y="16"/>
                  <a:pt x="2" y="19"/>
                </a:cubicBezTo>
                <a:cubicBezTo>
                  <a:pt x="1" y="23"/>
                  <a:pt x="0" y="27"/>
                  <a:pt x="0" y="31"/>
                </a:cubicBezTo>
                <a:cubicBezTo>
                  <a:pt x="0" y="35"/>
                  <a:pt x="3" y="40"/>
                  <a:pt x="8" y="43"/>
                </a:cubicBezTo>
                <a:cubicBezTo>
                  <a:pt x="10" y="44"/>
                  <a:pt x="12" y="45"/>
                  <a:pt x="13" y="45"/>
                </a:cubicBezTo>
                <a:cubicBezTo>
                  <a:pt x="16" y="45"/>
                  <a:pt x="18" y="45"/>
                  <a:pt x="20" y="44"/>
                </a:cubicBezTo>
                <a:cubicBezTo>
                  <a:pt x="21" y="44"/>
                  <a:pt x="22" y="43"/>
                  <a:pt x="22" y="4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6761163" y="1689101"/>
            <a:ext cx="168275" cy="184150"/>
          </a:xfrm>
          <a:custGeom>
            <a:avLst/>
            <a:gdLst>
              <a:gd name="T0" fmla="*/ 44 w 45"/>
              <a:gd name="T1" fmla="*/ 29 h 49"/>
              <a:gd name="T2" fmla="*/ 33 w 45"/>
              <a:gd name="T3" fmla="*/ 22 h 49"/>
              <a:gd name="T4" fmla="*/ 30 w 45"/>
              <a:gd name="T5" fmla="*/ 22 h 49"/>
              <a:gd name="T6" fmla="*/ 32 w 45"/>
              <a:gd name="T7" fmla="*/ 18 h 49"/>
              <a:gd name="T8" fmla="*/ 31 w 45"/>
              <a:gd name="T9" fmla="*/ 6 h 49"/>
              <a:gd name="T10" fmla="*/ 30 w 45"/>
              <a:gd name="T11" fmla="*/ 4 h 49"/>
              <a:gd name="T12" fmla="*/ 21 w 45"/>
              <a:gd name="T13" fmla="*/ 0 h 49"/>
              <a:gd name="T14" fmla="*/ 16 w 45"/>
              <a:gd name="T15" fmla="*/ 1 h 49"/>
              <a:gd name="T16" fmla="*/ 8 w 45"/>
              <a:gd name="T17" fmla="*/ 7 h 49"/>
              <a:gd name="T18" fmla="*/ 5 w 45"/>
              <a:gd name="T19" fmla="*/ 22 h 49"/>
              <a:gd name="T20" fmla="*/ 2 w 45"/>
              <a:gd name="T21" fmla="*/ 33 h 49"/>
              <a:gd name="T22" fmla="*/ 0 w 45"/>
              <a:gd name="T23" fmla="*/ 37 h 49"/>
              <a:gd name="T24" fmla="*/ 4 w 45"/>
              <a:gd name="T25" fmla="*/ 38 h 49"/>
              <a:gd name="T26" fmla="*/ 16 w 45"/>
              <a:gd name="T27" fmla="*/ 43 h 49"/>
              <a:gd name="T28" fmla="*/ 26 w 45"/>
              <a:gd name="T29" fmla="*/ 48 h 49"/>
              <a:gd name="T30" fmla="*/ 40 w 45"/>
              <a:gd name="T31" fmla="*/ 43 h 49"/>
              <a:gd name="T32" fmla="*/ 44 w 45"/>
              <a:gd name="T33" fmla="*/ 39 h 49"/>
              <a:gd name="T34" fmla="*/ 45 w 45"/>
              <a:gd name="T35" fmla="*/ 32 h 49"/>
              <a:gd name="T36" fmla="*/ 44 w 45"/>
              <a:gd name="T37" fmla="*/ 2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49">
                <a:moveTo>
                  <a:pt x="44" y="29"/>
                </a:moveTo>
                <a:cubicBezTo>
                  <a:pt x="41" y="24"/>
                  <a:pt x="38" y="22"/>
                  <a:pt x="33" y="22"/>
                </a:cubicBezTo>
                <a:cubicBezTo>
                  <a:pt x="32" y="22"/>
                  <a:pt x="31" y="22"/>
                  <a:pt x="30" y="22"/>
                </a:cubicBezTo>
                <a:cubicBezTo>
                  <a:pt x="30" y="21"/>
                  <a:pt x="31" y="19"/>
                  <a:pt x="32" y="18"/>
                </a:cubicBezTo>
                <a:cubicBezTo>
                  <a:pt x="33" y="15"/>
                  <a:pt x="34" y="10"/>
                  <a:pt x="31" y="6"/>
                </a:cubicBezTo>
                <a:cubicBezTo>
                  <a:pt x="31" y="5"/>
                  <a:pt x="31" y="4"/>
                  <a:pt x="30" y="4"/>
                </a:cubicBezTo>
                <a:cubicBezTo>
                  <a:pt x="28" y="2"/>
                  <a:pt x="24" y="0"/>
                  <a:pt x="21" y="0"/>
                </a:cubicBezTo>
                <a:cubicBezTo>
                  <a:pt x="19" y="0"/>
                  <a:pt x="18" y="1"/>
                  <a:pt x="16" y="1"/>
                </a:cubicBezTo>
                <a:cubicBezTo>
                  <a:pt x="13" y="2"/>
                  <a:pt x="10" y="5"/>
                  <a:pt x="8" y="7"/>
                </a:cubicBezTo>
                <a:cubicBezTo>
                  <a:pt x="5" y="11"/>
                  <a:pt x="5" y="17"/>
                  <a:pt x="5" y="22"/>
                </a:cubicBezTo>
                <a:cubicBezTo>
                  <a:pt x="4" y="25"/>
                  <a:pt x="3" y="31"/>
                  <a:pt x="2" y="33"/>
                </a:cubicBezTo>
                <a:cubicBezTo>
                  <a:pt x="2" y="33"/>
                  <a:pt x="0" y="37"/>
                  <a:pt x="0" y="37"/>
                </a:cubicBezTo>
                <a:cubicBezTo>
                  <a:pt x="2" y="37"/>
                  <a:pt x="3" y="38"/>
                  <a:pt x="4" y="38"/>
                </a:cubicBezTo>
                <a:cubicBezTo>
                  <a:pt x="6" y="38"/>
                  <a:pt x="13" y="41"/>
                  <a:pt x="16" y="43"/>
                </a:cubicBezTo>
                <a:cubicBezTo>
                  <a:pt x="20" y="45"/>
                  <a:pt x="22" y="47"/>
                  <a:pt x="26" y="48"/>
                </a:cubicBezTo>
                <a:cubicBezTo>
                  <a:pt x="30" y="49"/>
                  <a:pt x="35" y="48"/>
                  <a:pt x="40" y="43"/>
                </a:cubicBezTo>
                <a:cubicBezTo>
                  <a:pt x="42" y="42"/>
                  <a:pt x="43" y="40"/>
                  <a:pt x="44" y="39"/>
                </a:cubicBezTo>
                <a:cubicBezTo>
                  <a:pt x="45" y="37"/>
                  <a:pt x="45" y="35"/>
                  <a:pt x="45" y="32"/>
                </a:cubicBezTo>
                <a:cubicBezTo>
                  <a:pt x="45" y="31"/>
                  <a:pt x="44" y="30"/>
                  <a:pt x="44" y="2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3"/>
          <p:cNvSpPr>
            <a:spLocks/>
          </p:cNvSpPr>
          <p:nvPr/>
        </p:nvSpPr>
        <p:spPr bwMode="auto">
          <a:xfrm>
            <a:off x="6948488" y="1039813"/>
            <a:ext cx="169863" cy="187325"/>
          </a:xfrm>
          <a:custGeom>
            <a:avLst/>
            <a:gdLst>
              <a:gd name="T0" fmla="*/ 45 w 45"/>
              <a:gd name="T1" fmla="*/ 35 h 50"/>
              <a:gd name="T2" fmla="*/ 36 w 45"/>
              <a:gd name="T3" fmla="*/ 25 h 50"/>
              <a:gd name="T4" fmla="*/ 33 w 45"/>
              <a:gd name="T5" fmla="*/ 24 h 50"/>
              <a:gd name="T6" fmla="*/ 36 w 45"/>
              <a:gd name="T7" fmla="*/ 21 h 50"/>
              <a:gd name="T8" fmla="*/ 38 w 45"/>
              <a:gd name="T9" fmla="*/ 8 h 50"/>
              <a:gd name="T10" fmla="*/ 38 w 45"/>
              <a:gd name="T11" fmla="*/ 7 h 50"/>
              <a:gd name="T12" fmla="*/ 29 w 45"/>
              <a:gd name="T13" fmla="*/ 1 h 50"/>
              <a:gd name="T14" fmla="*/ 25 w 45"/>
              <a:gd name="T15" fmla="*/ 0 h 50"/>
              <a:gd name="T16" fmla="*/ 16 w 45"/>
              <a:gd name="T17" fmla="*/ 4 h 50"/>
              <a:gd name="T18" fmla="*/ 8 w 45"/>
              <a:gd name="T19" fmla="*/ 17 h 50"/>
              <a:gd name="T20" fmla="*/ 3 w 45"/>
              <a:gd name="T21" fmla="*/ 28 h 50"/>
              <a:gd name="T22" fmla="*/ 0 w 45"/>
              <a:gd name="T23" fmla="*/ 31 h 50"/>
              <a:gd name="T24" fmla="*/ 4 w 45"/>
              <a:gd name="T25" fmla="*/ 33 h 50"/>
              <a:gd name="T26" fmla="*/ 14 w 45"/>
              <a:gd name="T27" fmla="*/ 40 h 50"/>
              <a:gd name="T28" fmla="*/ 23 w 45"/>
              <a:gd name="T29" fmla="*/ 48 h 50"/>
              <a:gd name="T30" fmla="*/ 37 w 45"/>
              <a:gd name="T31" fmla="*/ 47 h 50"/>
              <a:gd name="T32" fmla="*/ 42 w 45"/>
              <a:gd name="T33" fmla="*/ 43 h 50"/>
              <a:gd name="T34" fmla="*/ 45 w 45"/>
              <a:gd name="T35" fmla="*/ 38 h 50"/>
              <a:gd name="T36" fmla="*/ 45 w 45"/>
              <a:gd name="T37" fmla="*/ 3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50">
                <a:moveTo>
                  <a:pt x="45" y="35"/>
                </a:moveTo>
                <a:cubicBezTo>
                  <a:pt x="43" y="29"/>
                  <a:pt x="40" y="26"/>
                  <a:pt x="36" y="25"/>
                </a:cubicBezTo>
                <a:cubicBezTo>
                  <a:pt x="35" y="24"/>
                  <a:pt x="34" y="24"/>
                  <a:pt x="33" y="24"/>
                </a:cubicBezTo>
                <a:cubicBezTo>
                  <a:pt x="34" y="23"/>
                  <a:pt x="35" y="22"/>
                  <a:pt x="36" y="21"/>
                </a:cubicBezTo>
                <a:cubicBezTo>
                  <a:pt x="38" y="18"/>
                  <a:pt x="40" y="13"/>
                  <a:pt x="38" y="8"/>
                </a:cubicBezTo>
                <a:cubicBezTo>
                  <a:pt x="38" y="8"/>
                  <a:pt x="38" y="7"/>
                  <a:pt x="38" y="7"/>
                </a:cubicBezTo>
                <a:cubicBezTo>
                  <a:pt x="36" y="4"/>
                  <a:pt x="33" y="1"/>
                  <a:pt x="29" y="1"/>
                </a:cubicBezTo>
                <a:cubicBezTo>
                  <a:pt x="28" y="0"/>
                  <a:pt x="26" y="0"/>
                  <a:pt x="25" y="0"/>
                </a:cubicBezTo>
                <a:cubicBezTo>
                  <a:pt x="22" y="0"/>
                  <a:pt x="18" y="2"/>
                  <a:pt x="16" y="4"/>
                </a:cubicBezTo>
                <a:cubicBezTo>
                  <a:pt x="12" y="7"/>
                  <a:pt x="10" y="12"/>
                  <a:pt x="8" y="17"/>
                </a:cubicBezTo>
                <a:cubicBezTo>
                  <a:pt x="7" y="21"/>
                  <a:pt x="4" y="26"/>
                  <a:pt x="3" y="28"/>
                </a:cubicBezTo>
                <a:cubicBezTo>
                  <a:pt x="3" y="28"/>
                  <a:pt x="0" y="31"/>
                  <a:pt x="0" y="31"/>
                </a:cubicBezTo>
                <a:cubicBezTo>
                  <a:pt x="2" y="32"/>
                  <a:pt x="3" y="33"/>
                  <a:pt x="4" y="33"/>
                </a:cubicBezTo>
                <a:cubicBezTo>
                  <a:pt x="5" y="34"/>
                  <a:pt x="12" y="38"/>
                  <a:pt x="14" y="40"/>
                </a:cubicBezTo>
                <a:cubicBezTo>
                  <a:pt x="17" y="43"/>
                  <a:pt x="19" y="46"/>
                  <a:pt x="23" y="48"/>
                </a:cubicBezTo>
                <a:cubicBezTo>
                  <a:pt x="27" y="50"/>
                  <a:pt x="32" y="50"/>
                  <a:pt x="37" y="47"/>
                </a:cubicBezTo>
                <a:cubicBezTo>
                  <a:pt x="39" y="46"/>
                  <a:pt x="41" y="45"/>
                  <a:pt x="42" y="43"/>
                </a:cubicBezTo>
                <a:cubicBezTo>
                  <a:pt x="43" y="42"/>
                  <a:pt x="44" y="40"/>
                  <a:pt x="45" y="38"/>
                </a:cubicBezTo>
                <a:cubicBezTo>
                  <a:pt x="45" y="37"/>
                  <a:pt x="45" y="35"/>
                  <a:pt x="45" y="3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4"/>
          <p:cNvSpPr>
            <a:spLocks/>
          </p:cNvSpPr>
          <p:nvPr/>
        </p:nvSpPr>
        <p:spPr bwMode="auto">
          <a:xfrm>
            <a:off x="6543675" y="1611313"/>
            <a:ext cx="184150" cy="168275"/>
          </a:xfrm>
          <a:custGeom>
            <a:avLst/>
            <a:gdLst>
              <a:gd name="T0" fmla="*/ 42 w 49"/>
              <a:gd name="T1" fmla="*/ 7 h 45"/>
              <a:gd name="T2" fmla="*/ 29 w 49"/>
              <a:gd name="T3" fmla="*/ 10 h 45"/>
              <a:gd name="T4" fmla="*/ 26 w 49"/>
              <a:gd name="T5" fmla="*/ 12 h 45"/>
              <a:gd name="T6" fmla="*/ 25 w 49"/>
              <a:gd name="T7" fmla="*/ 8 h 45"/>
              <a:gd name="T8" fmla="*/ 16 w 49"/>
              <a:gd name="T9" fmla="*/ 0 h 45"/>
              <a:gd name="T10" fmla="*/ 14 w 49"/>
              <a:gd name="T11" fmla="*/ 0 h 45"/>
              <a:gd name="T12" fmla="*/ 5 w 49"/>
              <a:gd name="T13" fmla="*/ 4 h 45"/>
              <a:gd name="T14" fmla="*/ 2 w 49"/>
              <a:gd name="T15" fmla="*/ 8 h 45"/>
              <a:gd name="T16" fmla="*/ 1 w 49"/>
              <a:gd name="T17" fmla="*/ 18 h 45"/>
              <a:gd name="T18" fmla="*/ 10 w 49"/>
              <a:gd name="T19" fmla="*/ 31 h 45"/>
              <a:gd name="T20" fmla="*/ 16 w 49"/>
              <a:gd name="T21" fmla="*/ 41 h 45"/>
              <a:gd name="T22" fmla="*/ 17 w 49"/>
              <a:gd name="T23" fmla="*/ 45 h 45"/>
              <a:gd name="T24" fmla="*/ 21 w 49"/>
              <a:gd name="T25" fmla="*/ 42 h 45"/>
              <a:gd name="T26" fmla="*/ 32 w 49"/>
              <a:gd name="T27" fmla="*/ 37 h 45"/>
              <a:gd name="T28" fmla="*/ 43 w 49"/>
              <a:gd name="T29" fmla="*/ 33 h 45"/>
              <a:gd name="T30" fmla="*/ 49 w 49"/>
              <a:gd name="T31" fmla="*/ 20 h 45"/>
              <a:gd name="T32" fmla="*/ 48 w 49"/>
              <a:gd name="T33" fmla="*/ 14 h 45"/>
              <a:gd name="T34" fmla="*/ 44 w 49"/>
              <a:gd name="T35" fmla="*/ 9 h 45"/>
              <a:gd name="T36" fmla="*/ 42 w 49"/>
              <a:gd name="T37" fmla="*/ 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" h="45">
                <a:moveTo>
                  <a:pt x="42" y="7"/>
                </a:moveTo>
                <a:cubicBezTo>
                  <a:pt x="36" y="6"/>
                  <a:pt x="32" y="7"/>
                  <a:pt x="29" y="10"/>
                </a:cubicBezTo>
                <a:cubicBezTo>
                  <a:pt x="28" y="11"/>
                  <a:pt x="27" y="12"/>
                  <a:pt x="26" y="12"/>
                </a:cubicBezTo>
                <a:cubicBezTo>
                  <a:pt x="26" y="11"/>
                  <a:pt x="26" y="10"/>
                  <a:pt x="25" y="8"/>
                </a:cubicBezTo>
                <a:cubicBezTo>
                  <a:pt x="24" y="5"/>
                  <a:pt x="21" y="1"/>
                  <a:pt x="16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1" y="0"/>
                  <a:pt x="7" y="2"/>
                  <a:pt x="5" y="4"/>
                </a:cubicBezTo>
                <a:cubicBezTo>
                  <a:pt x="4" y="6"/>
                  <a:pt x="3" y="7"/>
                  <a:pt x="2" y="8"/>
                </a:cubicBezTo>
                <a:cubicBezTo>
                  <a:pt x="1" y="11"/>
                  <a:pt x="0" y="15"/>
                  <a:pt x="1" y="18"/>
                </a:cubicBezTo>
                <a:cubicBezTo>
                  <a:pt x="2" y="23"/>
                  <a:pt x="6" y="27"/>
                  <a:pt x="10" y="31"/>
                </a:cubicBezTo>
                <a:cubicBezTo>
                  <a:pt x="12" y="33"/>
                  <a:pt x="15" y="39"/>
                  <a:pt x="16" y="41"/>
                </a:cubicBezTo>
                <a:cubicBezTo>
                  <a:pt x="16" y="41"/>
                  <a:pt x="17" y="44"/>
                  <a:pt x="17" y="45"/>
                </a:cubicBezTo>
                <a:cubicBezTo>
                  <a:pt x="19" y="44"/>
                  <a:pt x="20" y="43"/>
                  <a:pt x="21" y="42"/>
                </a:cubicBezTo>
                <a:cubicBezTo>
                  <a:pt x="22" y="41"/>
                  <a:pt x="30" y="38"/>
                  <a:pt x="32" y="37"/>
                </a:cubicBezTo>
                <a:cubicBezTo>
                  <a:pt x="36" y="35"/>
                  <a:pt x="40" y="35"/>
                  <a:pt x="43" y="33"/>
                </a:cubicBezTo>
                <a:cubicBezTo>
                  <a:pt x="47" y="30"/>
                  <a:pt x="49" y="26"/>
                  <a:pt x="49" y="20"/>
                </a:cubicBezTo>
                <a:cubicBezTo>
                  <a:pt x="49" y="18"/>
                  <a:pt x="49" y="16"/>
                  <a:pt x="48" y="14"/>
                </a:cubicBezTo>
                <a:cubicBezTo>
                  <a:pt x="47" y="12"/>
                  <a:pt x="46" y="10"/>
                  <a:pt x="44" y="9"/>
                </a:cubicBezTo>
                <a:cubicBezTo>
                  <a:pt x="44" y="8"/>
                  <a:pt x="43" y="7"/>
                  <a:pt x="42" y="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5"/>
          <p:cNvSpPr>
            <a:spLocks/>
          </p:cNvSpPr>
          <p:nvPr/>
        </p:nvSpPr>
        <p:spPr bwMode="auto">
          <a:xfrm>
            <a:off x="6877050" y="728663"/>
            <a:ext cx="169863" cy="184150"/>
          </a:xfrm>
          <a:custGeom>
            <a:avLst/>
            <a:gdLst>
              <a:gd name="T0" fmla="*/ 37 w 45"/>
              <a:gd name="T1" fmla="*/ 42 h 49"/>
              <a:gd name="T2" fmla="*/ 35 w 45"/>
              <a:gd name="T3" fmla="*/ 29 h 49"/>
              <a:gd name="T4" fmla="*/ 32 w 45"/>
              <a:gd name="T5" fmla="*/ 27 h 49"/>
              <a:gd name="T6" fmla="*/ 36 w 45"/>
              <a:gd name="T7" fmla="*/ 26 h 49"/>
              <a:gd name="T8" fmla="*/ 45 w 45"/>
              <a:gd name="T9" fmla="*/ 16 h 49"/>
              <a:gd name="T10" fmla="*/ 45 w 45"/>
              <a:gd name="T11" fmla="*/ 14 h 49"/>
              <a:gd name="T12" fmla="*/ 41 w 45"/>
              <a:gd name="T13" fmla="*/ 5 h 49"/>
              <a:gd name="T14" fmla="*/ 37 w 45"/>
              <a:gd name="T15" fmla="*/ 2 h 49"/>
              <a:gd name="T16" fmla="*/ 27 w 45"/>
              <a:gd name="T17" fmla="*/ 1 h 49"/>
              <a:gd name="T18" fmla="*/ 14 w 45"/>
              <a:gd name="T19" fmla="*/ 9 h 49"/>
              <a:gd name="T20" fmla="*/ 4 w 45"/>
              <a:gd name="T21" fmla="*/ 16 h 49"/>
              <a:gd name="T22" fmla="*/ 0 w 45"/>
              <a:gd name="T23" fmla="*/ 17 h 49"/>
              <a:gd name="T24" fmla="*/ 3 w 45"/>
              <a:gd name="T25" fmla="*/ 21 h 49"/>
              <a:gd name="T26" fmla="*/ 8 w 45"/>
              <a:gd name="T27" fmla="*/ 32 h 49"/>
              <a:gd name="T28" fmla="*/ 12 w 45"/>
              <a:gd name="T29" fmla="*/ 43 h 49"/>
              <a:gd name="T30" fmla="*/ 25 w 45"/>
              <a:gd name="T31" fmla="*/ 49 h 49"/>
              <a:gd name="T32" fmla="*/ 31 w 45"/>
              <a:gd name="T33" fmla="*/ 48 h 49"/>
              <a:gd name="T34" fmla="*/ 36 w 45"/>
              <a:gd name="T35" fmla="*/ 45 h 49"/>
              <a:gd name="T36" fmla="*/ 37 w 45"/>
              <a:gd name="T37" fmla="*/ 4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49">
                <a:moveTo>
                  <a:pt x="37" y="42"/>
                </a:moveTo>
                <a:cubicBezTo>
                  <a:pt x="39" y="36"/>
                  <a:pt x="37" y="33"/>
                  <a:pt x="35" y="29"/>
                </a:cubicBezTo>
                <a:cubicBezTo>
                  <a:pt x="34" y="28"/>
                  <a:pt x="33" y="27"/>
                  <a:pt x="32" y="27"/>
                </a:cubicBezTo>
                <a:cubicBezTo>
                  <a:pt x="33" y="26"/>
                  <a:pt x="35" y="26"/>
                  <a:pt x="36" y="26"/>
                </a:cubicBezTo>
                <a:cubicBezTo>
                  <a:pt x="39" y="24"/>
                  <a:pt x="44" y="21"/>
                  <a:pt x="45" y="16"/>
                </a:cubicBezTo>
                <a:cubicBezTo>
                  <a:pt x="45" y="15"/>
                  <a:pt x="45" y="15"/>
                  <a:pt x="45" y="14"/>
                </a:cubicBezTo>
                <a:cubicBezTo>
                  <a:pt x="45" y="11"/>
                  <a:pt x="43" y="7"/>
                  <a:pt x="41" y="5"/>
                </a:cubicBezTo>
                <a:cubicBezTo>
                  <a:pt x="40" y="4"/>
                  <a:pt x="38" y="3"/>
                  <a:pt x="37" y="2"/>
                </a:cubicBezTo>
                <a:cubicBezTo>
                  <a:pt x="34" y="1"/>
                  <a:pt x="30" y="0"/>
                  <a:pt x="27" y="1"/>
                </a:cubicBezTo>
                <a:cubicBezTo>
                  <a:pt x="22" y="2"/>
                  <a:pt x="18" y="6"/>
                  <a:pt x="14" y="9"/>
                </a:cubicBezTo>
                <a:cubicBezTo>
                  <a:pt x="12" y="12"/>
                  <a:pt x="6" y="15"/>
                  <a:pt x="4" y="16"/>
                </a:cubicBezTo>
                <a:cubicBezTo>
                  <a:pt x="4" y="16"/>
                  <a:pt x="1" y="17"/>
                  <a:pt x="0" y="17"/>
                </a:cubicBezTo>
                <a:cubicBezTo>
                  <a:pt x="1" y="18"/>
                  <a:pt x="2" y="20"/>
                  <a:pt x="3" y="21"/>
                </a:cubicBezTo>
                <a:cubicBezTo>
                  <a:pt x="4" y="22"/>
                  <a:pt x="7" y="29"/>
                  <a:pt x="8" y="32"/>
                </a:cubicBezTo>
                <a:cubicBezTo>
                  <a:pt x="9" y="36"/>
                  <a:pt x="10" y="39"/>
                  <a:pt x="12" y="43"/>
                </a:cubicBezTo>
                <a:cubicBezTo>
                  <a:pt x="14" y="47"/>
                  <a:pt x="18" y="49"/>
                  <a:pt x="25" y="49"/>
                </a:cubicBezTo>
                <a:cubicBezTo>
                  <a:pt x="27" y="49"/>
                  <a:pt x="29" y="49"/>
                  <a:pt x="31" y="48"/>
                </a:cubicBezTo>
                <a:cubicBezTo>
                  <a:pt x="33" y="48"/>
                  <a:pt x="34" y="46"/>
                  <a:pt x="36" y="45"/>
                </a:cubicBezTo>
                <a:cubicBezTo>
                  <a:pt x="36" y="44"/>
                  <a:pt x="37" y="43"/>
                  <a:pt x="37" y="4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6"/>
          <p:cNvSpPr>
            <a:spLocks/>
          </p:cNvSpPr>
          <p:nvPr/>
        </p:nvSpPr>
        <p:spPr bwMode="auto">
          <a:xfrm>
            <a:off x="7140575" y="803276"/>
            <a:ext cx="173038" cy="165100"/>
          </a:xfrm>
          <a:custGeom>
            <a:avLst/>
            <a:gdLst>
              <a:gd name="T0" fmla="*/ 43 w 46"/>
              <a:gd name="T1" fmla="*/ 20 h 44"/>
              <a:gd name="T2" fmla="*/ 30 w 46"/>
              <a:gd name="T3" fmla="*/ 17 h 44"/>
              <a:gd name="T4" fmla="*/ 27 w 46"/>
              <a:gd name="T5" fmla="*/ 18 h 44"/>
              <a:gd name="T6" fmla="*/ 28 w 46"/>
              <a:gd name="T7" fmla="*/ 14 h 44"/>
              <a:gd name="T8" fmla="*/ 23 w 46"/>
              <a:gd name="T9" fmla="*/ 2 h 44"/>
              <a:gd name="T10" fmla="*/ 21 w 46"/>
              <a:gd name="T11" fmla="*/ 1 h 44"/>
              <a:gd name="T12" fmla="*/ 11 w 46"/>
              <a:gd name="T13" fmla="*/ 2 h 44"/>
              <a:gd name="T14" fmla="*/ 7 w 46"/>
              <a:gd name="T15" fmla="*/ 4 h 44"/>
              <a:gd name="T16" fmla="*/ 1 w 46"/>
              <a:gd name="T17" fmla="*/ 12 h 44"/>
              <a:gd name="T18" fmla="*/ 4 w 46"/>
              <a:gd name="T19" fmla="*/ 27 h 44"/>
              <a:gd name="T20" fmla="*/ 5 w 46"/>
              <a:gd name="T21" fmla="*/ 39 h 44"/>
              <a:gd name="T22" fmla="*/ 5 w 46"/>
              <a:gd name="T23" fmla="*/ 44 h 44"/>
              <a:gd name="T24" fmla="*/ 9 w 46"/>
              <a:gd name="T25" fmla="*/ 43 h 44"/>
              <a:gd name="T26" fmla="*/ 22 w 46"/>
              <a:gd name="T27" fmla="*/ 43 h 44"/>
              <a:gd name="T28" fmla="*/ 33 w 46"/>
              <a:gd name="T29" fmla="*/ 43 h 44"/>
              <a:gd name="T30" fmla="*/ 45 w 46"/>
              <a:gd name="T31" fmla="*/ 34 h 44"/>
              <a:gd name="T32" fmla="*/ 46 w 46"/>
              <a:gd name="T33" fmla="*/ 29 h 44"/>
              <a:gd name="T34" fmla="*/ 45 w 46"/>
              <a:gd name="T35" fmla="*/ 22 h 44"/>
              <a:gd name="T36" fmla="*/ 43 w 46"/>
              <a:gd name="T37" fmla="*/ 2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4">
                <a:moveTo>
                  <a:pt x="43" y="20"/>
                </a:moveTo>
                <a:cubicBezTo>
                  <a:pt x="39" y="16"/>
                  <a:pt x="34" y="16"/>
                  <a:pt x="30" y="17"/>
                </a:cubicBezTo>
                <a:cubicBezTo>
                  <a:pt x="29" y="17"/>
                  <a:pt x="28" y="18"/>
                  <a:pt x="27" y="18"/>
                </a:cubicBezTo>
                <a:cubicBezTo>
                  <a:pt x="27" y="17"/>
                  <a:pt x="28" y="15"/>
                  <a:pt x="28" y="14"/>
                </a:cubicBezTo>
                <a:cubicBezTo>
                  <a:pt x="28" y="11"/>
                  <a:pt x="27" y="5"/>
                  <a:pt x="23" y="2"/>
                </a:cubicBezTo>
                <a:cubicBezTo>
                  <a:pt x="22" y="2"/>
                  <a:pt x="21" y="2"/>
                  <a:pt x="21" y="1"/>
                </a:cubicBezTo>
                <a:cubicBezTo>
                  <a:pt x="18" y="0"/>
                  <a:pt x="14" y="0"/>
                  <a:pt x="11" y="2"/>
                </a:cubicBezTo>
                <a:cubicBezTo>
                  <a:pt x="9" y="2"/>
                  <a:pt x="8" y="3"/>
                  <a:pt x="7" y="4"/>
                </a:cubicBezTo>
                <a:cubicBezTo>
                  <a:pt x="4" y="6"/>
                  <a:pt x="2" y="10"/>
                  <a:pt x="1" y="12"/>
                </a:cubicBezTo>
                <a:cubicBezTo>
                  <a:pt x="0" y="17"/>
                  <a:pt x="2" y="22"/>
                  <a:pt x="4" y="27"/>
                </a:cubicBezTo>
                <a:cubicBezTo>
                  <a:pt x="5" y="31"/>
                  <a:pt x="5" y="37"/>
                  <a:pt x="5" y="39"/>
                </a:cubicBezTo>
                <a:cubicBezTo>
                  <a:pt x="5" y="39"/>
                  <a:pt x="5" y="43"/>
                  <a:pt x="5" y="44"/>
                </a:cubicBezTo>
                <a:cubicBezTo>
                  <a:pt x="7" y="43"/>
                  <a:pt x="9" y="43"/>
                  <a:pt x="9" y="43"/>
                </a:cubicBezTo>
                <a:cubicBezTo>
                  <a:pt x="11" y="42"/>
                  <a:pt x="19" y="42"/>
                  <a:pt x="22" y="43"/>
                </a:cubicBezTo>
                <a:cubicBezTo>
                  <a:pt x="26" y="43"/>
                  <a:pt x="29" y="44"/>
                  <a:pt x="33" y="43"/>
                </a:cubicBezTo>
                <a:cubicBezTo>
                  <a:pt x="38" y="43"/>
                  <a:pt x="42" y="40"/>
                  <a:pt x="45" y="34"/>
                </a:cubicBezTo>
                <a:cubicBezTo>
                  <a:pt x="45" y="32"/>
                  <a:pt x="46" y="31"/>
                  <a:pt x="46" y="29"/>
                </a:cubicBezTo>
                <a:cubicBezTo>
                  <a:pt x="46" y="26"/>
                  <a:pt x="46" y="24"/>
                  <a:pt x="45" y="22"/>
                </a:cubicBezTo>
                <a:cubicBezTo>
                  <a:pt x="44" y="21"/>
                  <a:pt x="44" y="20"/>
                  <a:pt x="43" y="2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7"/>
          <p:cNvSpPr>
            <a:spLocks/>
          </p:cNvSpPr>
          <p:nvPr/>
        </p:nvSpPr>
        <p:spPr bwMode="auto">
          <a:xfrm>
            <a:off x="6794500" y="1422401"/>
            <a:ext cx="195263" cy="222250"/>
          </a:xfrm>
          <a:custGeom>
            <a:avLst/>
            <a:gdLst>
              <a:gd name="T0" fmla="*/ 49 w 52"/>
              <a:gd name="T1" fmla="*/ 47 h 59"/>
              <a:gd name="T2" fmla="*/ 43 w 52"/>
              <a:gd name="T3" fmla="*/ 32 h 59"/>
              <a:gd name="T4" fmla="*/ 40 w 52"/>
              <a:gd name="T5" fmla="*/ 30 h 59"/>
              <a:gd name="T6" fmla="*/ 44 w 52"/>
              <a:gd name="T7" fmla="*/ 28 h 59"/>
              <a:gd name="T8" fmla="*/ 52 w 52"/>
              <a:gd name="T9" fmla="*/ 15 h 59"/>
              <a:gd name="T10" fmla="*/ 52 w 52"/>
              <a:gd name="T11" fmla="*/ 13 h 59"/>
              <a:gd name="T12" fmla="*/ 45 w 52"/>
              <a:gd name="T13" fmla="*/ 3 h 59"/>
              <a:gd name="T14" fmla="*/ 40 w 52"/>
              <a:gd name="T15" fmla="*/ 1 h 59"/>
              <a:gd name="T16" fmla="*/ 29 w 52"/>
              <a:gd name="T17" fmla="*/ 1 h 59"/>
              <a:gd name="T18" fmla="*/ 15 w 52"/>
              <a:gd name="T19" fmla="*/ 14 h 59"/>
              <a:gd name="T20" fmla="*/ 5 w 52"/>
              <a:gd name="T21" fmla="*/ 23 h 59"/>
              <a:gd name="T22" fmla="*/ 0 w 52"/>
              <a:gd name="T23" fmla="*/ 26 h 59"/>
              <a:gd name="T24" fmla="*/ 4 w 52"/>
              <a:gd name="T25" fmla="*/ 29 h 59"/>
              <a:gd name="T26" fmla="*/ 13 w 52"/>
              <a:gd name="T27" fmla="*/ 42 h 59"/>
              <a:gd name="T28" fmla="*/ 20 w 52"/>
              <a:gd name="T29" fmla="*/ 53 h 59"/>
              <a:gd name="T30" fmla="*/ 36 w 52"/>
              <a:gd name="T31" fmla="*/ 58 h 59"/>
              <a:gd name="T32" fmla="*/ 42 w 52"/>
              <a:gd name="T33" fmla="*/ 56 h 59"/>
              <a:gd name="T34" fmla="*/ 48 w 52"/>
              <a:gd name="T35" fmla="*/ 50 h 59"/>
              <a:gd name="T36" fmla="*/ 49 w 52"/>
              <a:gd name="T37" fmla="*/ 4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59">
                <a:moveTo>
                  <a:pt x="49" y="47"/>
                </a:moveTo>
                <a:cubicBezTo>
                  <a:pt x="50" y="40"/>
                  <a:pt x="47" y="36"/>
                  <a:pt x="43" y="32"/>
                </a:cubicBezTo>
                <a:cubicBezTo>
                  <a:pt x="42" y="31"/>
                  <a:pt x="41" y="31"/>
                  <a:pt x="40" y="30"/>
                </a:cubicBezTo>
                <a:cubicBezTo>
                  <a:pt x="41" y="29"/>
                  <a:pt x="43" y="29"/>
                  <a:pt x="44" y="28"/>
                </a:cubicBezTo>
                <a:cubicBezTo>
                  <a:pt x="48" y="26"/>
                  <a:pt x="52" y="21"/>
                  <a:pt x="52" y="15"/>
                </a:cubicBezTo>
                <a:cubicBezTo>
                  <a:pt x="52" y="14"/>
                  <a:pt x="52" y="14"/>
                  <a:pt x="52" y="13"/>
                </a:cubicBezTo>
                <a:cubicBezTo>
                  <a:pt x="51" y="9"/>
                  <a:pt x="49" y="5"/>
                  <a:pt x="45" y="3"/>
                </a:cubicBezTo>
                <a:cubicBezTo>
                  <a:pt x="43" y="2"/>
                  <a:pt x="42" y="2"/>
                  <a:pt x="40" y="1"/>
                </a:cubicBezTo>
                <a:cubicBezTo>
                  <a:pt x="36" y="0"/>
                  <a:pt x="31" y="0"/>
                  <a:pt x="29" y="1"/>
                </a:cubicBezTo>
                <a:cubicBezTo>
                  <a:pt x="23" y="3"/>
                  <a:pt x="19" y="9"/>
                  <a:pt x="15" y="14"/>
                </a:cubicBezTo>
                <a:cubicBezTo>
                  <a:pt x="13" y="17"/>
                  <a:pt x="7" y="22"/>
                  <a:pt x="5" y="23"/>
                </a:cubicBezTo>
                <a:cubicBezTo>
                  <a:pt x="5" y="23"/>
                  <a:pt x="1" y="25"/>
                  <a:pt x="0" y="26"/>
                </a:cubicBezTo>
                <a:cubicBezTo>
                  <a:pt x="2" y="27"/>
                  <a:pt x="4" y="29"/>
                  <a:pt x="4" y="29"/>
                </a:cubicBezTo>
                <a:cubicBezTo>
                  <a:pt x="6" y="31"/>
                  <a:pt x="11" y="38"/>
                  <a:pt x="13" y="42"/>
                </a:cubicBezTo>
                <a:cubicBezTo>
                  <a:pt x="15" y="46"/>
                  <a:pt x="16" y="49"/>
                  <a:pt x="20" y="53"/>
                </a:cubicBezTo>
                <a:cubicBezTo>
                  <a:pt x="23" y="57"/>
                  <a:pt x="29" y="59"/>
                  <a:pt x="36" y="58"/>
                </a:cubicBezTo>
                <a:cubicBezTo>
                  <a:pt x="38" y="57"/>
                  <a:pt x="40" y="57"/>
                  <a:pt x="42" y="56"/>
                </a:cubicBezTo>
                <a:cubicBezTo>
                  <a:pt x="45" y="54"/>
                  <a:pt x="46" y="52"/>
                  <a:pt x="48" y="50"/>
                </a:cubicBezTo>
                <a:cubicBezTo>
                  <a:pt x="48" y="49"/>
                  <a:pt x="49" y="48"/>
                  <a:pt x="49" y="4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8"/>
          <p:cNvSpPr>
            <a:spLocks/>
          </p:cNvSpPr>
          <p:nvPr/>
        </p:nvSpPr>
        <p:spPr bwMode="auto">
          <a:xfrm>
            <a:off x="7154863" y="528638"/>
            <a:ext cx="214313" cy="200025"/>
          </a:xfrm>
          <a:custGeom>
            <a:avLst/>
            <a:gdLst>
              <a:gd name="T0" fmla="*/ 7 w 57"/>
              <a:gd name="T1" fmla="*/ 41 h 53"/>
              <a:gd name="T2" fmla="*/ 23 w 57"/>
              <a:gd name="T3" fmla="*/ 40 h 53"/>
              <a:gd name="T4" fmla="*/ 26 w 57"/>
              <a:gd name="T5" fmla="*/ 37 h 53"/>
              <a:gd name="T6" fmla="*/ 27 w 57"/>
              <a:gd name="T7" fmla="*/ 42 h 53"/>
              <a:gd name="T8" fmla="*/ 37 w 57"/>
              <a:gd name="T9" fmla="*/ 53 h 53"/>
              <a:gd name="T10" fmla="*/ 39 w 57"/>
              <a:gd name="T11" fmla="*/ 53 h 53"/>
              <a:gd name="T12" fmla="*/ 50 w 57"/>
              <a:gd name="T13" fmla="*/ 49 h 53"/>
              <a:gd name="T14" fmla="*/ 54 w 57"/>
              <a:gd name="T15" fmla="*/ 45 h 53"/>
              <a:gd name="T16" fmla="*/ 57 w 57"/>
              <a:gd name="T17" fmla="*/ 34 h 53"/>
              <a:gd name="T18" fmla="*/ 48 w 57"/>
              <a:gd name="T19" fmla="*/ 18 h 53"/>
              <a:gd name="T20" fmla="*/ 42 w 57"/>
              <a:gd name="T21" fmla="*/ 5 h 53"/>
              <a:gd name="T22" fmla="*/ 41 w 57"/>
              <a:gd name="T23" fmla="*/ 0 h 53"/>
              <a:gd name="T24" fmla="*/ 36 w 57"/>
              <a:gd name="T25" fmla="*/ 3 h 53"/>
              <a:gd name="T26" fmla="*/ 22 w 57"/>
              <a:gd name="T27" fmla="*/ 8 h 53"/>
              <a:gd name="T28" fmla="*/ 10 w 57"/>
              <a:gd name="T29" fmla="*/ 11 h 53"/>
              <a:gd name="T30" fmla="*/ 0 w 57"/>
              <a:gd name="T31" fmla="*/ 25 h 53"/>
              <a:gd name="T32" fmla="*/ 1 w 57"/>
              <a:gd name="T33" fmla="*/ 32 h 53"/>
              <a:gd name="T34" fmla="*/ 5 w 57"/>
              <a:gd name="T35" fmla="*/ 39 h 53"/>
              <a:gd name="T36" fmla="*/ 7 w 57"/>
              <a:gd name="T37" fmla="*/ 4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7" h="53">
                <a:moveTo>
                  <a:pt x="7" y="41"/>
                </a:moveTo>
                <a:cubicBezTo>
                  <a:pt x="14" y="44"/>
                  <a:pt x="19" y="42"/>
                  <a:pt x="23" y="40"/>
                </a:cubicBezTo>
                <a:cubicBezTo>
                  <a:pt x="24" y="39"/>
                  <a:pt x="25" y="38"/>
                  <a:pt x="26" y="37"/>
                </a:cubicBezTo>
                <a:cubicBezTo>
                  <a:pt x="26" y="38"/>
                  <a:pt x="27" y="40"/>
                  <a:pt x="27" y="42"/>
                </a:cubicBezTo>
                <a:cubicBezTo>
                  <a:pt x="28" y="46"/>
                  <a:pt x="31" y="51"/>
                  <a:pt x="37" y="53"/>
                </a:cubicBezTo>
                <a:cubicBezTo>
                  <a:pt x="38" y="53"/>
                  <a:pt x="38" y="53"/>
                  <a:pt x="39" y="53"/>
                </a:cubicBezTo>
                <a:cubicBezTo>
                  <a:pt x="43" y="53"/>
                  <a:pt x="47" y="52"/>
                  <a:pt x="50" y="49"/>
                </a:cubicBezTo>
                <a:cubicBezTo>
                  <a:pt x="52" y="48"/>
                  <a:pt x="53" y="47"/>
                  <a:pt x="54" y="45"/>
                </a:cubicBezTo>
                <a:cubicBezTo>
                  <a:pt x="56" y="42"/>
                  <a:pt x="57" y="37"/>
                  <a:pt x="57" y="34"/>
                </a:cubicBezTo>
                <a:cubicBezTo>
                  <a:pt x="56" y="28"/>
                  <a:pt x="52" y="23"/>
                  <a:pt x="48" y="18"/>
                </a:cubicBezTo>
                <a:cubicBezTo>
                  <a:pt x="46" y="14"/>
                  <a:pt x="43" y="8"/>
                  <a:pt x="42" y="5"/>
                </a:cubicBezTo>
                <a:cubicBezTo>
                  <a:pt x="42" y="5"/>
                  <a:pt x="41" y="1"/>
                  <a:pt x="41" y="0"/>
                </a:cubicBezTo>
                <a:cubicBezTo>
                  <a:pt x="40" y="2"/>
                  <a:pt x="37" y="3"/>
                  <a:pt x="36" y="3"/>
                </a:cubicBezTo>
                <a:cubicBezTo>
                  <a:pt x="35" y="4"/>
                  <a:pt x="26" y="7"/>
                  <a:pt x="22" y="8"/>
                </a:cubicBezTo>
                <a:cubicBezTo>
                  <a:pt x="18" y="9"/>
                  <a:pt x="14" y="9"/>
                  <a:pt x="10" y="11"/>
                </a:cubicBezTo>
                <a:cubicBezTo>
                  <a:pt x="5" y="13"/>
                  <a:pt x="1" y="18"/>
                  <a:pt x="0" y="25"/>
                </a:cubicBezTo>
                <a:cubicBezTo>
                  <a:pt x="0" y="28"/>
                  <a:pt x="0" y="30"/>
                  <a:pt x="1" y="32"/>
                </a:cubicBezTo>
                <a:cubicBezTo>
                  <a:pt x="1" y="35"/>
                  <a:pt x="3" y="37"/>
                  <a:pt x="5" y="39"/>
                </a:cubicBezTo>
                <a:cubicBezTo>
                  <a:pt x="5" y="40"/>
                  <a:pt x="7" y="40"/>
                  <a:pt x="7" y="4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79"/>
          <p:cNvSpPr>
            <a:spLocks/>
          </p:cNvSpPr>
          <p:nvPr/>
        </p:nvSpPr>
        <p:spPr bwMode="auto">
          <a:xfrm>
            <a:off x="6629400" y="852488"/>
            <a:ext cx="266700" cy="236538"/>
          </a:xfrm>
          <a:custGeom>
            <a:avLst/>
            <a:gdLst>
              <a:gd name="T0" fmla="*/ 14 w 71"/>
              <a:gd name="T1" fmla="*/ 58 h 63"/>
              <a:gd name="T2" fmla="*/ 32 w 71"/>
              <a:gd name="T3" fmla="*/ 52 h 63"/>
              <a:gd name="T4" fmla="*/ 35 w 71"/>
              <a:gd name="T5" fmla="*/ 48 h 63"/>
              <a:gd name="T6" fmla="*/ 37 w 71"/>
              <a:gd name="T7" fmla="*/ 53 h 63"/>
              <a:gd name="T8" fmla="*/ 52 w 71"/>
              <a:gd name="T9" fmla="*/ 63 h 63"/>
              <a:gd name="T10" fmla="*/ 55 w 71"/>
              <a:gd name="T11" fmla="*/ 62 h 63"/>
              <a:gd name="T12" fmla="*/ 67 w 71"/>
              <a:gd name="T13" fmla="*/ 54 h 63"/>
              <a:gd name="T14" fmla="*/ 69 w 71"/>
              <a:gd name="T15" fmla="*/ 48 h 63"/>
              <a:gd name="T16" fmla="*/ 69 w 71"/>
              <a:gd name="T17" fmla="*/ 35 h 63"/>
              <a:gd name="T18" fmla="*/ 54 w 71"/>
              <a:gd name="T19" fmla="*/ 19 h 63"/>
              <a:gd name="T20" fmla="*/ 43 w 71"/>
              <a:gd name="T21" fmla="*/ 6 h 63"/>
              <a:gd name="T22" fmla="*/ 40 w 71"/>
              <a:gd name="T23" fmla="*/ 0 h 63"/>
              <a:gd name="T24" fmla="*/ 36 w 71"/>
              <a:gd name="T25" fmla="*/ 5 h 63"/>
              <a:gd name="T26" fmla="*/ 21 w 71"/>
              <a:gd name="T27" fmla="*/ 15 h 63"/>
              <a:gd name="T28" fmla="*/ 7 w 71"/>
              <a:gd name="T29" fmla="*/ 23 h 63"/>
              <a:gd name="T30" fmla="*/ 1 w 71"/>
              <a:gd name="T31" fmla="*/ 42 h 63"/>
              <a:gd name="T32" fmla="*/ 4 w 71"/>
              <a:gd name="T33" fmla="*/ 50 h 63"/>
              <a:gd name="T34" fmla="*/ 10 w 71"/>
              <a:gd name="T35" fmla="*/ 57 h 63"/>
              <a:gd name="T36" fmla="*/ 14 w 71"/>
              <a:gd name="T37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1" h="63">
                <a:moveTo>
                  <a:pt x="14" y="58"/>
                </a:moveTo>
                <a:cubicBezTo>
                  <a:pt x="23" y="59"/>
                  <a:pt x="28" y="56"/>
                  <a:pt x="32" y="52"/>
                </a:cubicBezTo>
                <a:cubicBezTo>
                  <a:pt x="33" y="51"/>
                  <a:pt x="34" y="49"/>
                  <a:pt x="35" y="48"/>
                </a:cubicBezTo>
                <a:cubicBezTo>
                  <a:pt x="35" y="49"/>
                  <a:pt x="36" y="52"/>
                  <a:pt x="37" y="53"/>
                </a:cubicBezTo>
                <a:cubicBezTo>
                  <a:pt x="39" y="57"/>
                  <a:pt x="45" y="62"/>
                  <a:pt x="52" y="63"/>
                </a:cubicBezTo>
                <a:cubicBezTo>
                  <a:pt x="53" y="63"/>
                  <a:pt x="54" y="62"/>
                  <a:pt x="55" y="62"/>
                </a:cubicBezTo>
                <a:cubicBezTo>
                  <a:pt x="59" y="62"/>
                  <a:pt x="64" y="59"/>
                  <a:pt x="67" y="54"/>
                </a:cubicBezTo>
                <a:cubicBezTo>
                  <a:pt x="68" y="53"/>
                  <a:pt x="69" y="50"/>
                  <a:pt x="69" y="48"/>
                </a:cubicBezTo>
                <a:cubicBezTo>
                  <a:pt x="71" y="44"/>
                  <a:pt x="71" y="38"/>
                  <a:pt x="69" y="35"/>
                </a:cubicBezTo>
                <a:cubicBezTo>
                  <a:pt x="67" y="28"/>
                  <a:pt x="60" y="23"/>
                  <a:pt x="54" y="19"/>
                </a:cubicBezTo>
                <a:cubicBezTo>
                  <a:pt x="50" y="15"/>
                  <a:pt x="45" y="8"/>
                  <a:pt x="43" y="6"/>
                </a:cubicBezTo>
                <a:cubicBezTo>
                  <a:pt x="43" y="6"/>
                  <a:pt x="41" y="2"/>
                  <a:pt x="40" y="0"/>
                </a:cubicBezTo>
                <a:cubicBezTo>
                  <a:pt x="39" y="3"/>
                  <a:pt x="37" y="5"/>
                  <a:pt x="36" y="5"/>
                </a:cubicBezTo>
                <a:cubicBezTo>
                  <a:pt x="34" y="7"/>
                  <a:pt x="25" y="13"/>
                  <a:pt x="21" y="15"/>
                </a:cubicBezTo>
                <a:cubicBezTo>
                  <a:pt x="16" y="18"/>
                  <a:pt x="12" y="19"/>
                  <a:pt x="7" y="23"/>
                </a:cubicBezTo>
                <a:cubicBezTo>
                  <a:pt x="3" y="27"/>
                  <a:pt x="0" y="34"/>
                  <a:pt x="1" y="42"/>
                </a:cubicBezTo>
                <a:cubicBezTo>
                  <a:pt x="2" y="45"/>
                  <a:pt x="3" y="48"/>
                  <a:pt x="4" y="50"/>
                </a:cubicBezTo>
                <a:cubicBezTo>
                  <a:pt x="6" y="53"/>
                  <a:pt x="8" y="55"/>
                  <a:pt x="10" y="57"/>
                </a:cubicBezTo>
                <a:cubicBezTo>
                  <a:pt x="11" y="57"/>
                  <a:pt x="13" y="58"/>
                  <a:pt x="14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80"/>
          <p:cNvSpPr>
            <a:spLocks/>
          </p:cNvSpPr>
          <p:nvPr/>
        </p:nvSpPr>
        <p:spPr bwMode="auto">
          <a:xfrm>
            <a:off x="8045450" y="1400176"/>
            <a:ext cx="230188" cy="200025"/>
          </a:xfrm>
          <a:custGeom>
            <a:avLst/>
            <a:gdLst>
              <a:gd name="T0" fmla="*/ 47 w 61"/>
              <a:gd name="T1" fmla="*/ 3 h 53"/>
              <a:gd name="T2" fmla="*/ 33 w 61"/>
              <a:gd name="T3" fmla="*/ 9 h 53"/>
              <a:gd name="T4" fmla="*/ 30 w 61"/>
              <a:gd name="T5" fmla="*/ 12 h 53"/>
              <a:gd name="T6" fmla="*/ 28 w 61"/>
              <a:gd name="T7" fmla="*/ 8 h 53"/>
              <a:gd name="T8" fmla="*/ 15 w 61"/>
              <a:gd name="T9" fmla="*/ 1 h 53"/>
              <a:gd name="T10" fmla="*/ 13 w 61"/>
              <a:gd name="T11" fmla="*/ 1 h 53"/>
              <a:gd name="T12" fmla="*/ 3 w 61"/>
              <a:gd name="T13" fmla="*/ 8 h 53"/>
              <a:gd name="T14" fmla="*/ 1 w 61"/>
              <a:gd name="T15" fmla="*/ 14 h 53"/>
              <a:gd name="T16" fmla="*/ 2 w 61"/>
              <a:gd name="T17" fmla="*/ 25 h 53"/>
              <a:gd name="T18" fmla="*/ 15 w 61"/>
              <a:gd name="T19" fmla="*/ 38 h 53"/>
              <a:gd name="T20" fmla="*/ 25 w 61"/>
              <a:gd name="T21" fmla="*/ 48 h 53"/>
              <a:gd name="T22" fmla="*/ 28 w 61"/>
              <a:gd name="T23" fmla="*/ 53 h 53"/>
              <a:gd name="T24" fmla="*/ 31 w 61"/>
              <a:gd name="T25" fmla="*/ 48 h 53"/>
              <a:gd name="T26" fmla="*/ 43 w 61"/>
              <a:gd name="T27" fmla="*/ 40 h 53"/>
              <a:gd name="T28" fmla="*/ 55 w 61"/>
              <a:gd name="T29" fmla="*/ 32 h 53"/>
              <a:gd name="T30" fmla="*/ 59 w 61"/>
              <a:gd name="T31" fmla="*/ 16 h 53"/>
              <a:gd name="T32" fmla="*/ 56 w 61"/>
              <a:gd name="T33" fmla="*/ 9 h 53"/>
              <a:gd name="T34" fmla="*/ 51 w 61"/>
              <a:gd name="T35" fmla="*/ 4 h 53"/>
              <a:gd name="T36" fmla="*/ 47 w 61"/>
              <a:gd name="T37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1" h="53">
                <a:moveTo>
                  <a:pt x="47" y="3"/>
                </a:moveTo>
                <a:cubicBezTo>
                  <a:pt x="40" y="2"/>
                  <a:pt x="36" y="5"/>
                  <a:pt x="33" y="9"/>
                </a:cubicBezTo>
                <a:cubicBezTo>
                  <a:pt x="32" y="10"/>
                  <a:pt x="31" y="11"/>
                  <a:pt x="30" y="12"/>
                </a:cubicBezTo>
                <a:cubicBezTo>
                  <a:pt x="30" y="11"/>
                  <a:pt x="29" y="9"/>
                  <a:pt x="28" y="8"/>
                </a:cubicBezTo>
                <a:cubicBezTo>
                  <a:pt x="26" y="5"/>
                  <a:pt x="21" y="0"/>
                  <a:pt x="15" y="1"/>
                </a:cubicBezTo>
                <a:cubicBezTo>
                  <a:pt x="14" y="1"/>
                  <a:pt x="13" y="1"/>
                  <a:pt x="13" y="1"/>
                </a:cubicBezTo>
                <a:cubicBezTo>
                  <a:pt x="9" y="2"/>
                  <a:pt x="5" y="4"/>
                  <a:pt x="3" y="8"/>
                </a:cubicBezTo>
                <a:cubicBezTo>
                  <a:pt x="2" y="10"/>
                  <a:pt x="2" y="12"/>
                  <a:pt x="1" y="14"/>
                </a:cubicBezTo>
                <a:cubicBezTo>
                  <a:pt x="0" y="17"/>
                  <a:pt x="0" y="22"/>
                  <a:pt x="2" y="25"/>
                </a:cubicBezTo>
                <a:cubicBezTo>
                  <a:pt x="4" y="31"/>
                  <a:pt x="10" y="34"/>
                  <a:pt x="15" y="38"/>
                </a:cubicBezTo>
                <a:cubicBezTo>
                  <a:pt x="19" y="40"/>
                  <a:pt x="23" y="46"/>
                  <a:pt x="25" y="48"/>
                </a:cubicBezTo>
                <a:cubicBezTo>
                  <a:pt x="25" y="48"/>
                  <a:pt x="27" y="52"/>
                  <a:pt x="28" y="53"/>
                </a:cubicBezTo>
                <a:cubicBezTo>
                  <a:pt x="29" y="51"/>
                  <a:pt x="30" y="49"/>
                  <a:pt x="31" y="48"/>
                </a:cubicBezTo>
                <a:cubicBezTo>
                  <a:pt x="32" y="47"/>
                  <a:pt x="40" y="41"/>
                  <a:pt x="43" y="40"/>
                </a:cubicBezTo>
                <a:cubicBezTo>
                  <a:pt x="47" y="37"/>
                  <a:pt x="51" y="36"/>
                  <a:pt x="55" y="32"/>
                </a:cubicBezTo>
                <a:cubicBezTo>
                  <a:pt x="58" y="28"/>
                  <a:pt x="61" y="23"/>
                  <a:pt x="59" y="16"/>
                </a:cubicBezTo>
                <a:cubicBezTo>
                  <a:pt x="59" y="13"/>
                  <a:pt x="58" y="11"/>
                  <a:pt x="56" y="9"/>
                </a:cubicBezTo>
                <a:cubicBezTo>
                  <a:pt x="55" y="7"/>
                  <a:pt x="53" y="5"/>
                  <a:pt x="51" y="4"/>
                </a:cubicBezTo>
                <a:cubicBezTo>
                  <a:pt x="50" y="3"/>
                  <a:pt x="48" y="3"/>
                  <a:pt x="47" y="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81"/>
          <p:cNvSpPr>
            <a:spLocks/>
          </p:cNvSpPr>
          <p:nvPr/>
        </p:nvSpPr>
        <p:spPr bwMode="auto">
          <a:xfrm>
            <a:off x="8958263" y="1570038"/>
            <a:ext cx="203200" cy="214313"/>
          </a:xfrm>
          <a:custGeom>
            <a:avLst/>
            <a:gdLst>
              <a:gd name="T0" fmla="*/ 20 w 54"/>
              <a:gd name="T1" fmla="*/ 5 h 57"/>
              <a:gd name="T2" fmla="*/ 18 w 54"/>
              <a:gd name="T3" fmla="*/ 21 h 57"/>
              <a:gd name="T4" fmla="*/ 20 w 54"/>
              <a:gd name="T5" fmla="*/ 25 h 57"/>
              <a:gd name="T6" fmla="*/ 15 w 54"/>
              <a:gd name="T7" fmla="*/ 24 h 57"/>
              <a:gd name="T8" fmla="*/ 2 w 54"/>
              <a:gd name="T9" fmla="*/ 32 h 57"/>
              <a:gd name="T10" fmla="*/ 2 w 54"/>
              <a:gd name="T11" fmla="*/ 34 h 57"/>
              <a:gd name="T12" fmla="*/ 3 w 54"/>
              <a:gd name="T13" fmla="*/ 46 h 57"/>
              <a:gd name="T14" fmla="*/ 7 w 54"/>
              <a:gd name="T15" fmla="*/ 51 h 57"/>
              <a:gd name="T16" fmla="*/ 17 w 54"/>
              <a:gd name="T17" fmla="*/ 56 h 57"/>
              <a:gd name="T18" fmla="*/ 35 w 54"/>
              <a:gd name="T19" fmla="*/ 51 h 57"/>
              <a:gd name="T20" fmla="*/ 48 w 54"/>
              <a:gd name="T21" fmla="*/ 47 h 57"/>
              <a:gd name="T22" fmla="*/ 54 w 54"/>
              <a:gd name="T23" fmla="*/ 47 h 57"/>
              <a:gd name="T24" fmla="*/ 52 w 54"/>
              <a:gd name="T25" fmla="*/ 42 h 57"/>
              <a:gd name="T26" fmla="*/ 50 w 54"/>
              <a:gd name="T27" fmla="*/ 27 h 57"/>
              <a:gd name="T28" fmla="*/ 50 w 54"/>
              <a:gd name="T29" fmla="*/ 14 h 57"/>
              <a:gd name="T30" fmla="*/ 37 w 54"/>
              <a:gd name="T31" fmla="*/ 1 h 57"/>
              <a:gd name="T32" fmla="*/ 30 w 54"/>
              <a:gd name="T33" fmla="*/ 0 h 57"/>
              <a:gd name="T34" fmla="*/ 23 w 54"/>
              <a:gd name="T35" fmla="*/ 3 h 57"/>
              <a:gd name="T36" fmla="*/ 20 w 54"/>
              <a:gd name="T37" fmla="*/ 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" h="57">
                <a:moveTo>
                  <a:pt x="20" y="5"/>
                </a:moveTo>
                <a:cubicBezTo>
                  <a:pt x="16" y="11"/>
                  <a:pt x="17" y="16"/>
                  <a:pt x="18" y="21"/>
                </a:cubicBezTo>
                <a:cubicBezTo>
                  <a:pt x="19" y="22"/>
                  <a:pt x="20" y="24"/>
                  <a:pt x="20" y="25"/>
                </a:cubicBezTo>
                <a:cubicBezTo>
                  <a:pt x="19" y="25"/>
                  <a:pt x="17" y="24"/>
                  <a:pt x="15" y="24"/>
                </a:cubicBezTo>
                <a:cubicBezTo>
                  <a:pt x="11" y="25"/>
                  <a:pt x="5" y="27"/>
                  <a:pt x="2" y="32"/>
                </a:cubicBezTo>
                <a:cubicBezTo>
                  <a:pt x="2" y="33"/>
                  <a:pt x="2" y="34"/>
                  <a:pt x="2" y="34"/>
                </a:cubicBezTo>
                <a:cubicBezTo>
                  <a:pt x="0" y="38"/>
                  <a:pt x="1" y="43"/>
                  <a:pt x="3" y="46"/>
                </a:cubicBezTo>
                <a:cubicBezTo>
                  <a:pt x="4" y="48"/>
                  <a:pt x="5" y="49"/>
                  <a:pt x="7" y="51"/>
                </a:cubicBezTo>
                <a:cubicBezTo>
                  <a:pt x="9" y="53"/>
                  <a:pt x="14" y="56"/>
                  <a:pt x="17" y="56"/>
                </a:cubicBezTo>
                <a:cubicBezTo>
                  <a:pt x="23" y="57"/>
                  <a:pt x="29" y="53"/>
                  <a:pt x="35" y="51"/>
                </a:cubicBezTo>
                <a:cubicBezTo>
                  <a:pt x="39" y="49"/>
                  <a:pt x="46" y="48"/>
                  <a:pt x="48" y="47"/>
                </a:cubicBezTo>
                <a:cubicBezTo>
                  <a:pt x="49" y="47"/>
                  <a:pt x="53" y="47"/>
                  <a:pt x="54" y="47"/>
                </a:cubicBezTo>
                <a:cubicBezTo>
                  <a:pt x="53" y="45"/>
                  <a:pt x="52" y="43"/>
                  <a:pt x="52" y="42"/>
                </a:cubicBezTo>
                <a:cubicBezTo>
                  <a:pt x="51" y="40"/>
                  <a:pt x="50" y="31"/>
                  <a:pt x="50" y="27"/>
                </a:cubicBezTo>
                <a:cubicBezTo>
                  <a:pt x="50" y="22"/>
                  <a:pt x="51" y="18"/>
                  <a:pt x="50" y="14"/>
                </a:cubicBezTo>
                <a:cubicBezTo>
                  <a:pt x="48" y="9"/>
                  <a:pt x="44" y="4"/>
                  <a:pt x="37" y="1"/>
                </a:cubicBezTo>
                <a:cubicBezTo>
                  <a:pt x="35" y="1"/>
                  <a:pt x="33" y="0"/>
                  <a:pt x="30" y="0"/>
                </a:cubicBezTo>
                <a:cubicBezTo>
                  <a:pt x="28" y="1"/>
                  <a:pt x="25" y="1"/>
                  <a:pt x="23" y="3"/>
                </a:cubicBezTo>
                <a:cubicBezTo>
                  <a:pt x="22" y="3"/>
                  <a:pt x="21" y="4"/>
                  <a:pt x="20" y="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2"/>
          <p:cNvSpPr>
            <a:spLocks/>
          </p:cNvSpPr>
          <p:nvPr/>
        </p:nvSpPr>
        <p:spPr bwMode="auto">
          <a:xfrm>
            <a:off x="9544050" y="2174876"/>
            <a:ext cx="203200" cy="209550"/>
          </a:xfrm>
          <a:custGeom>
            <a:avLst/>
            <a:gdLst>
              <a:gd name="T0" fmla="*/ 34 w 54"/>
              <a:gd name="T1" fmla="*/ 51 h 56"/>
              <a:gd name="T2" fmla="*/ 36 w 54"/>
              <a:gd name="T3" fmla="*/ 35 h 56"/>
              <a:gd name="T4" fmla="*/ 34 w 54"/>
              <a:gd name="T5" fmla="*/ 31 h 56"/>
              <a:gd name="T6" fmla="*/ 39 w 54"/>
              <a:gd name="T7" fmla="*/ 32 h 56"/>
              <a:gd name="T8" fmla="*/ 52 w 54"/>
              <a:gd name="T9" fmla="*/ 24 h 56"/>
              <a:gd name="T10" fmla="*/ 52 w 54"/>
              <a:gd name="T11" fmla="*/ 22 h 56"/>
              <a:gd name="T12" fmla="*/ 51 w 54"/>
              <a:gd name="T13" fmla="*/ 10 h 56"/>
              <a:gd name="T14" fmla="*/ 47 w 54"/>
              <a:gd name="T15" fmla="*/ 5 h 56"/>
              <a:gd name="T16" fmla="*/ 37 w 54"/>
              <a:gd name="T17" fmla="*/ 0 h 56"/>
              <a:gd name="T18" fmla="*/ 19 w 54"/>
              <a:gd name="T19" fmla="*/ 5 h 56"/>
              <a:gd name="T20" fmla="*/ 6 w 54"/>
              <a:gd name="T21" fmla="*/ 9 h 56"/>
              <a:gd name="T22" fmla="*/ 0 w 54"/>
              <a:gd name="T23" fmla="*/ 9 h 56"/>
              <a:gd name="T24" fmla="*/ 2 w 54"/>
              <a:gd name="T25" fmla="*/ 14 h 56"/>
              <a:gd name="T26" fmla="*/ 4 w 54"/>
              <a:gd name="T27" fmla="*/ 29 h 56"/>
              <a:gd name="T28" fmla="*/ 5 w 54"/>
              <a:gd name="T29" fmla="*/ 43 h 56"/>
              <a:gd name="T30" fmla="*/ 17 w 54"/>
              <a:gd name="T31" fmla="*/ 55 h 56"/>
              <a:gd name="T32" fmla="*/ 24 w 54"/>
              <a:gd name="T33" fmla="*/ 56 h 56"/>
              <a:gd name="T34" fmla="*/ 31 w 54"/>
              <a:gd name="T35" fmla="*/ 53 h 56"/>
              <a:gd name="T36" fmla="*/ 34 w 54"/>
              <a:gd name="T37" fmla="*/ 5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" h="56">
                <a:moveTo>
                  <a:pt x="34" y="51"/>
                </a:moveTo>
                <a:cubicBezTo>
                  <a:pt x="38" y="45"/>
                  <a:pt x="37" y="40"/>
                  <a:pt x="36" y="35"/>
                </a:cubicBezTo>
                <a:cubicBezTo>
                  <a:pt x="35" y="34"/>
                  <a:pt x="34" y="33"/>
                  <a:pt x="34" y="31"/>
                </a:cubicBezTo>
                <a:cubicBezTo>
                  <a:pt x="35" y="32"/>
                  <a:pt x="37" y="32"/>
                  <a:pt x="39" y="32"/>
                </a:cubicBezTo>
                <a:cubicBezTo>
                  <a:pt x="43" y="31"/>
                  <a:pt x="49" y="29"/>
                  <a:pt x="52" y="24"/>
                </a:cubicBezTo>
                <a:cubicBezTo>
                  <a:pt x="52" y="23"/>
                  <a:pt x="52" y="22"/>
                  <a:pt x="52" y="22"/>
                </a:cubicBezTo>
                <a:cubicBezTo>
                  <a:pt x="54" y="18"/>
                  <a:pt x="53" y="13"/>
                  <a:pt x="51" y="10"/>
                </a:cubicBezTo>
                <a:cubicBezTo>
                  <a:pt x="50" y="8"/>
                  <a:pt x="49" y="7"/>
                  <a:pt x="47" y="5"/>
                </a:cubicBezTo>
                <a:cubicBezTo>
                  <a:pt x="45" y="3"/>
                  <a:pt x="40" y="1"/>
                  <a:pt x="37" y="0"/>
                </a:cubicBezTo>
                <a:cubicBezTo>
                  <a:pt x="31" y="0"/>
                  <a:pt x="25" y="3"/>
                  <a:pt x="19" y="5"/>
                </a:cubicBezTo>
                <a:cubicBezTo>
                  <a:pt x="15" y="7"/>
                  <a:pt x="8" y="9"/>
                  <a:pt x="6" y="9"/>
                </a:cubicBezTo>
                <a:cubicBezTo>
                  <a:pt x="5" y="9"/>
                  <a:pt x="1" y="9"/>
                  <a:pt x="0" y="9"/>
                </a:cubicBezTo>
                <a:cubicBezTo>
                  <a:pt x="1" y="11"/>
                  <a:pt x="2" y="13"/>
                  <a:pt x="2" y="14"/>
                </a:cubicBezTo>
                <a:cubicBezTo>
                  <a:pt x="3" y="16"/>
                  <a:pt x="4" y="25"/>
                  <a:pt x="4" y="29"/>
                </a:cubicBezTo>
                <a:cubicBezTo>
                  <a:pt x="4" y="34"/>
                  <a:pt x="3" y="38"/>
                  <a:pt x="5" y="43"/>
                </a:cubicBezTo>
                <a:cubicBezTo>
                  <a:pt x="6" y="48"/>
                  <a:pt x="10" y="52"/>
                  <a:pt x="17" y="55"/>
                </a:cubicBezTo>
                <a:cubicBezTo>
                  <a:pt x="19" y="55"/>
                  <a:pt x="22" y="56"/>
                  <a:pt x="24" y="56"/>
                </a:cubicBezTo>
                <a:cubicBezTo>
                  <a:pt x="27" y="56"/>
                  <a:pt x="29" y="55"/>
                  <a:pt x="31" y="53"/>
                </a:cubicBezTo>
                <a:cubicBezTo>
                  <a:pt x="32" y="53"/>
                  <a:pt x="33" y="52"/>
                  <a:pt x="34" y="5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3"/>
          <p:cNvSpPr>
            <a:spLocks/>
          </p:cNvSpPr>
          <p:nvPr/>
        </p:nvSpPr>
        <p:spPr bwMode="auto">
          <a:xfrm>
            <a:off x="8955088" y="1262063"/>
            <a:ext cx="206375" cy="195263"/>
          </a:xfrm>
          <a:custGeom>
            <a:avLst/>
            <a:gdLst>
              <a:gd name="T0" fmla="*/ 4 w 55"/>
              <a:gd name="T1" fmla="*/ 29 h 52"/>
              <a:gd name="T2" fmla="*/ 19 w 55"/>
              <a:gd name="T3" fmla="*/ 32 h 52"/>
              <a:gd name="T4" fmla="*/ 24 w 55"/>
              <a:gd name="T5" fmla="*/ 31 h 52"/>
              <a:gd name="T6" fmla="*/ 23 w 55"/>
              <a:gd name="T7" fmla="*/ 36 h 52"/>
              <a:gd name="T8" fmla="*/ 29 w 55"/>
              <a:gd name="T9" fmla="*/ 49 h 52"/>
              <a:gd name="T10" fmla="*/ 31 w 55"/>
              <a:gd name="T11" fmla="*/ 51 h 52"/>
              <a:gd name="T12" fmla="*/ 43 w 55"/>
              <a:gd name="T13" fmla="*/ 50 h 52"/>
              <a:gd name="T14" fmla="*/ 48 w 55"/>
              <a:gd name="T15" fmla="*/ 47 h 52"/>
              <a:gd name="T16" fmla="*/ 54 w 55"/>
              <a:gd name="T17" fmla="*/ 38 h 52"/>
              <a:gd name="T18" fmla="*/ 51 w 55"/>
              <a:gd name="T19" fmla="*/ 19 h 52"/>
              <a:gd name="T20" fmla="*/ 49 w 55"/>
              <a:gd name="T21" fmla="*/ 5 h 52"/>
              <a:gd name="T22" fmla="*/ 50 w 55"/>
              <a:gd name="T23" fmla="*/ 0 h 52"/>
              <a:gd name="T24" fmla="*/ 44 w 55"/>
              <a:gd name="T25" fmla="*/ 1 h 52"/>
              <a:gd name="T26" fmla="*/ 29 w 55"/>
              <a:gd name="T27" fmla="*/ 1 h 52"/>
              <a:gd name="T28" fmla="*/ 16 w 55"/>
              <a:gd name="T29" fmla="*/ 1 h 52"/>
              <a:gd name="T30" fmla="*/ 2 w 55"/>
              <a:gd name="T31" fmla="*/ 11 h 52"/>
              <a:gd name="T32" fmla="*/ 0 w 55"/>
              <a:gd name="T33" fmla="*/ 18 h 52"/>
              <a:gd name="T34" fmla="*/ 2 w 55"/>
              <a:gd name="T35" fmla="*/ 26 h 52"/>
              <a:gd name="T36" fmla="*/ 4 w 55"/>
              <a:gd name="T37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" h="52">
                <a:moveTo>
                  <a:pt x="4" y="29"/>
                </a:moveTo>
                <a:cubicBezTo>
                  <a:pt x="9" y="33"/>
                  <a:pt x="14" y="34"/>
                  <a:pt x="19" y="32"/>
                </a:cubicBezTo>
                <a:cubicBezTo>
                  <a:pt x="21" y="32"/>
                  <a:pt x="22" y="31"/>
                  <a:pt x="24" y="31"/>
                </a:cubicBezTo>
                <a:cubicBezTo>
                  <a:pt x="23" y="32"/>
                  <a:pt x="23" y="34"/>
                  <a:pt x="23" y="36"/>
                </a:cubicBezTo>
                <a:cubicBezTo>
                  <a:pt x="22" y="40"/>
                  <a:pt x="24" y="46"/>
                  <a:pt x="29" y="49"/>
                </a:cubicBezTo>
                <a:cubicBezTo>
                  <a:pt x="30" y="50"/>
                  <a:pt x="30" y="50"/>
                  <a:pt x="31" y="51"/>
                </a:cubicBezTo>
                <a:cubicBezTo>
                  <a:pt x="35" y="52"/>
                  <a:pt x="39" y="52"/>
                  <a:pt x="43" y="50"/>
                </a:cubicBezTo>
                <a:cubicBezTo>
                  <a:pt x="45" y="50"/>
                  <a:pt x="46" y="48"/>
                  <a:pt x="48" y="47"/>
                </a:cubicBezTo>
                <a:cubicBezTo>
                  <a:pt x="51" y="45"/>
                  <a:pt x="53" y="41"/>
                  <a:pt x="54" y="38"/>
                </a:cubicBezTo>
                <a:cubicBezTo>
                  <a:pt x="55" y="31"/>
                  <a:pt x="53" y="25"/>
                  <a:pt x="51" y="19"/>
                </a:cubicBezTo>
                <a:cubicBezTo>
                  <a:pt x="50" y="15"/>
                  <a:pt x="49" y="8"/>
                  <a:pt x="49" y="5"/>
                </a:cubicBezTo>
                <a:cubicBezTo>
                  <a:pt x="49" y="5"/>
                  <a:pt x="49" y="1"/>
                  <a:pt x="50" y="0"/>
                </a:cubicBezTo>
                <a:cubicBezTo>
                  <a:pt x="48" y="1"/>
                  <a:pt x="45" y="1"/>
                  <a:pt x="44" y="1"/>
                </a:cubicBezTo>
                <a:cubicBezTo>
                  <a:pt x="42" y="2"/>
                  <a:pt x="33" y="2"/>
                  <a:pt x="29" y="1"/>
                </a:cubicBezTo>
                <a:cubicBezTo>
                  <a:pt x="24" y="1"/>
                  <a:pt x="20" y="0"/>
                  <a:pt x="16" y="1"/>
                </a:cubicBezTo>
                <a:cubicBezTo>
                  <a:pt x="10" y="1"/>
                  <a:pt x="5" y="5"/>
                  <a:pt x="2" y="11"/>
                </a:cubicBezTo>
                <a:cubicBezTo>
                  <a:pt x="1" y="14"/>
                  <a:pt x="1" y="16"/>
                  <a:pt x="0" y="18"/>
                </a:cubicBezTo>
                <a:cubicBezTo>
                  <a:pt x="0" y="21"/>
                  <a:pt x="1" y="23"/>
                  <a:pt x="2" y="26"/>
                </a:cubicBezTo>
                <a:cubicBezTo>
                  <a:pt x="2" y="27"/>
                  <a:pt x="3" y="28"/>
                  <a:pt x="4" y="2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4"/>
          <p:cNvSpPr>
            <a:spLocks/>
          </p:cNvSpPr>
          <p:nvPr/>
        </p:nvSpPr>
        <p:spPr bwMode="auto">
          <a:xfrm>
            <a:off x="9217025" y="1287463"/>
            <a:ext cx="266700" cy="233363"/>
          </a:xfrm>
          <a:custGeom>
            <a:avLst/>
            <a:gdLst>
              <a:gd name="T0" fmla="*/ 19 w 71"/>
              <a:gd name="T1" fmla="*/ 62 h 62"/>
              <a:gd name="T2" fmla="*/ 35 w 71"/>
              <a:gd name="T3" fmla="*/ 52 h 62"/>
              <a:gd name="T4" fmla="*/ 37 w 71"/>
              <a:gd name="T5" fmla="*/ 47 h 62"/>
              <a:gd name="T6" fmla="*/ 40 w 71"/>
              <a:gd name="T7" fmla="*/ 52 h 62"/>
              <a:gd name="T8" fmla="*/ 57 w 71"/>
              <a:gd name="T9" fmla="*/ 58 h 62"/>
              <a:gd name="T10" fmla="*/ 59 w 71"/>
              <a:gd name="T11" fmla="*/ 57 h 62"/>
              <a:gd name="T12" fmla="*/ 69 w 71"/>
              <a:gd name="T13" fmla="*/ 47 h 62"/>
              <a:gd name="T14" fmla="*/ 70 w 71"/>
              <a:gd name="T15" fmla="*/ 41 h 62"/>
              <a:gd name="T16" fmla="*/ 68 w 71"/>
              <a:gd name="T17" fmla="*/ 28 h 62"/>
              <a:gd name="T18" fmla="*/ 50 w 71"/>
              <a:gd name="T19" fmla="*/ 15 h 62"/>
              <a:gd name="T20" fmla="*/ 36 w 71"/>
              <a:gd name="T21" fmla="*/ 5 h 62"/>
              <a:gd name="T22" fmla="*/ 32 w 71"/>
              <a:gd name="T23" fmla="*/ 0 h 62"/>
              <a:gd name="T24" fmla="*/ 29 w 71"/>
              <a:gd name="T25" fmla="*/ 6 h 62"/>
              <a:gd name="T26" fmla="*/ 17 w 71"/>
              <a:gd name="T27" fmla="*/ 18 h 62"/>
              <a:gd name="T28" fmla="*/ 5 w 71"/>
              <a:gd name="T29" fmla="*/ 29 h 62"/>
              <a:gd name="T30" fmla="*/ 3 w 71"/>
              <a:gd name="T31" fmla="*/ 49 h 62"/>
              <a:gd name="T32" fmla="*/ 7 w 71"/>
              <a:gd name="T33" fmla="*/ 56 h 62"/>
              <a:gd name="T34" fmla="*/ 15 w 71"/>
              <a:gd name="T35" fmla="*/ 61 h 62"/>
              <a:gd name="T36" fmla="*/ 19 w 71"/>
              <a:gd name="T3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1" h="62">
                <a:moveTo>
                  <a:pt x="19" y="62"/>
                </a:moveTo>
                <a:cubicBezTo>
                  <a:pt x="27" y="61"/>
                  <a:pt x="32" y="57"/>
                  <a:pt x="35" y="52"/>
                </a:cubicBezTo>
                <a:cubicBezTo>
                  <a:pt x="35" y="51"/>
                  <a:pt x="36" y="49"/>
                  <a:pt x="37" y="47"/>
                </a:cubicBezTo>
                <a:cubicBezTo>
                  <a:pt x="38" y="49"/>
                  <a:pt x="39" y="51"/>
                  <a:pt x="40" y="52"/>
                </a:cubicBezTo>
                <a:cubicBezTo>
                  <a:pt x="43" y="55"/>
                  <a:pt x="50" y="60"/>
                  <a:pt x="57" y="58"/>
                </a:cubicBezTo>
                <a:cubicBezTo>
                  <a:pt x="58" y="58"/>
                  <a:pt x="58" y="58"/>
                  <a:pt x="59" y="57"/>
                </a:cubicBezTo>
                <a:cubicBezTo>
                  <a:pt x="64" y="56"/>
                  <a:pt x="67" y="52"/>
                  <a:pt x="69" y="47"/>
                </a:cubicBezTo>
                <a:cubicBezTo>
                  <a:pt x="70" y="45"/>
                  <a:pt x="70" y="43"/>
                  <a:pt x="70" y="41"/>
                </a:cubicBezTo>
                <a:cubicBezTo>
                  <a:pt x="71" y="36"/>
                  <a:pt x="69" y="30"/>
                  <a:pt x="68" y="28"/>
                </a:cubicBezTo>
                <a:cubicBezTo>
                  <a:pt x="63" y="21"/>
                  <a:pt x="56" y="18"/>
                  <a:pt x="50" y="15"/>
                </a:cubicBezTo>
                <a:cubicBezTo>
                  <a:pt x="45" y="13"/>
                  <a:pt x="38" y="7"/>
                  <a:pt x="36" y="5"/>
                </a:cubicBezTo>
                <a:cubicBezTo>
                  <a:pt x="36" y="5"/>
                  <a:pt x="33" y="1"/>
                  <a:pt x="32" y="0"/>
                </a:cubicBezTo>
                <a:cubicBezTo>
                  <a:pt x="31" y="3"/>
                  <a:pt x="30" y="5"/>
                  <a:pt x="29" y="6"/>
                </a:cubicBezTo>
                <a:cubicBezTo>
                  <a:pt x="28" y="8"/>
                  <a:pt x="20" y="16"/>
                  <a:pt x="17" y="18"/>
                </a:cubicBezTo>
                <a:cubicBezTo>
                  <a:pt x="12" y="22"/>
                  <a:pt x="8" y="25"/>
                  <a:pt x="5" y="29"/>
                </a:cubicBezTo>
                <a:cubicBezTo>
                  <a:pt x="1" y="34"/>
                  <a:pt x="0" y="41"/>
                  <a:pt x="3" y="49"/>
                </a:cubicBezTo>
                <a:cubicBezTo>
                  <a:pt x="4" y="52"/>
                  <a:pt x="6" y="54"/>
                  <a:pt x="7" y="56"/>
                </a:cubicBezTo>
                <a:cubicBezTo>
                  <a:pt x="10" y="59"/>
                  <a:pt x="12" y="60"/>
                  <a:pt x="15" y="61"/>
                </a:cubicBezTo>
                <a:cubicBezTo>
                  <a:pt x="16" y="62"/>
                  <a:pt x="18" y="62"/>
                  <a:pt x="19" y="6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5"/>
          <p:cNvSpPr>
            <a:spLocks/>
          </p:cNvSpPr>
          <p:nvPr/>
        </p:nvSpPr>
        <p:spPr bwMode="auto">
          <a:xfrm>
            <a:off x="6659563" y="2838451"/>
            <a:ext cx="198438" cy="214313"/>
          </a:xfrm>
          <a:custGeom>
            <a:avLst/>
            <a:gdLst>
              <a:gd name="T0" fmla="*/ 43 w 53"/>
              <a:gd name="T1" fmla="*/ 49 h 57"/>
              <a:gd name="T2" fmla="*/ 41 w 53"/>
              <a:gd name="T3" fmla="*/ 34 h 57"/>
              <a:gd name="T4" fmla="*/ 38 w 53"/>
              <a:gd name="T5" fmla="*/ 31 h 57"/>
              <a:gd name="T6" fmla="*/ 42 w 53"/>
              <a:gd name="T7" fmla="*/ 29 h 57"/>
              <a:gd name="T8" fmla="*/ 52 w 53"/>
              <a:gd name="T9" fmla="*/ 19 h 57"/>
              <a:gd name="T10" fmla="*/ 52 w 53"/>
              <a:gd name="T11" fmla="*/ 17 h 57"/>
              <a:gd name="T12" fmla="*/ 48 w 53"/>
              <a:gd name="T13" fmla="*/ 6 h 57"/>
              <a:gd name="T14" fmla="*/ 43 w 53"/>
              <a:gd name="T15" fmla="*/ 3 h 57"/>
              <a:gd name="T16" fmla="*/ 33 w 53"/>
              <a:gd name="T17" fmla="*/ 1 h 57"/>
              <a:gd name="T18" fmla="*/ 17 w 53"/>
              <a:gd name="T19" fmla="*/ 10 h 57"/>
              <a:gd name="T20" fmla="*/ 6 w 53"/>
              <a:gd name="T21" fmla="*/ 17 h 57"/>
              <a:gd name="T22" fmla="*/ 0 w 53"/>
              <a:gd name="T23" fmla="*/ 19 h 57"/>
              <a:gd name="T24" fmla="*/ 4 w 53"/>
              <a:gd name="T25" fmla="*/ 23 h 57"/>
              <a:gd name="T26" fmla="*/ 9 w 53"/>
              <a:gd name="T27" fmla="*/ 37 h 57"/>
              <a:gd name="T28" fmla="*/ 14 w 53"/>
              <a:gd name="T29" fmla="*/ 49 h 57"/>
              <a:gd name="T30" fmla="*/ 28 w 53"/>
              <a:gd name="T31" fmla="*/ 57 h 57"/>
              <a:gd name="T32" fmla="*/ 35 w 53"/>
              <a:gd name="T33" fmla="*/ 56 h 57"/>
              <a:gd name="T34" fmla="*/ 41 w 53"/>
              <a:gd name="T35" fmla="*/ 52 h 57"/>
              <a:gd name="T36" fmla="*/ 43 w 53"/>
              <a:gd name="T37" fmla="*/ 4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3" h="57">
                <a:moveTo>
                  <a:pt x="43" y="49"/>
                </a:moveTo>
                <a:cubicBezTo>
                  <a:pt x="45" y="42"/>
                  <a:pt x="43" y="38"/>
                  <a:pt x="41" y="34"/>
                </a:cubicBezTo>
                <a:cubicBezTo>
                  <a:pt x="40" y="33"/>
                  <a:pt x="39" y="32"/>
                  <a:pt x="38" y="31"/>
                </a:cubicBezTo>
                <a:cubicBezTo>
                  <a:pt x="39" y="30"/>
                  <a:pt x="41" y="30"/>
                  <a:pt x="42" y="29"/>
                </a:cubicBezTo>
                <a:cubicBezTo>
                  <a:pt x="46" y="28"/>
                  <a:pt x="51" y="25"/>
                  <a:pt x="52" y="19"/>
                </a:cubicBezTo>
                <a:cubicBezTo>
                  <a:pt x="52" y="18"/>
                  <a:pt x="52" y="17"/>
                  <a:pt x="52" y="17"/>
                </a:cubicBezTo>
                <a:cubicBezTo>
                  <a:pt x="53" y="13"/>
                  <a:pt x="51" y="9"/>
                  <a:pt x="48" y="6"/>
                </a:cubicBezTo>
                <a:cubicBezTo>
                  <a:pt x="47" y="5"/>
                  <a:pt x="45" y="4"/>
                  <a:pt x="43" y="3"/>
                </a:cubicBezTo>
                <a:cubicBezTo>
                  <a:pt x="40" y="1"/>
                  <a:pt x="35" y="0"/>
                  <a:pt x="33" y="1"/>
                </a:cubicBezTo>
                <a:cubicBezTo>
                  <a:pt x="26" y="2"/>
                  <a:pt x="22" y="6"/>
                  <a:pt x="17" y="10"/>
                </a:cubicBezTo>
                <a:cubicBezTo>
                  <a:pt x="14" y="13"/>
                  <a:pt x="8" y="16"/>
                  <a:pt x="6" y="17"/>
                </a:cubicBezTo>
                <a:cubicBezTo>
                  <a:pt x="5" y="17"/>
                  <a:pt x="1" y="19"/>
                  <a:pt x="0" y="19"/>
                </a:cubicBezTo>
                <a:cubicBezTo>
                  <a:pt x="2" y="20"/>
                  <a:pt x="3" y="22"/>
                  <a:pt x="4" y="23"/>
                </a:cubicBezTo>
                <a:cubicBezTo>
                  <a:pt x="5" y="25"/>
                  <a:pt x="8" y="33"/>
                  <a:pt x="9" y="37"/>
                </a:cubicBezTo>
                <a:cubicBezTo>
                  <a:pt x="11" y="41"/>
                  <a:pt x="11" y="45"/>
                  <a:pt x="14" y="49"/>
                </a:cubicBezTo>
                <a:cubicBezTo>
                  <a:pt x="16" y="53"/>
                  <a:pt x="21" y="57"/>
                  <a:pt x="28" y="57"/>
                </a:cubicBezTo>
                <a:cubicBezTo>
                  <a:pt x="31" y="57"/>
                  <a:pt x="33" y="56"/>
                  <a:pt x="35" y="56"/>
                </a:cubicBezTo>
                <a:cubicBezTo>
                  <a:pt x="38" y="55"/>
                  <a:pt x="39" y="54"/>
                  <a:pt x="41" y="52"/>
                </a:cubicBezTo>
                <a:cubicBezTo>
                  <a:pt x="42" y="51"/>
                  <a:pt x="43" y="50"/>
                  <a:pt x="43" y="4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6"/>
          <p:cNvSpPr>
            <a:spLocks/>
          </p:cNvSpPr>
          <p:nvPr/>
        </p:nvSpPr>
        <p:spPr bwMode="auto">
          <a:xfrm>
            <a:off x="7407275" y="4946651"/>
            <a:ext cx="214313" cy="195263"/>
          </a:xfrm>
          <a:custGeom>
            <a:avLst/>
            <a:gdLst>
              <a:gd name="T0" fmla="*/ 21 w 57"/>
              <a:gd name="T1" fmla="*/ 52 h 52"/>
              <a:gd name="T2" fmla="*/ 31 w 57"/>
              <a:gd name="T3" fmla="*/ 40 h 52"/>
              <a:gd name="T4" fmla="*/ 31 w 57"/>
              <a:gd name="T5" fmla="*/ 36 h 52"/>
              <a:gd name="T6" fmla="*/ 35 w 57"/>
              <a:gd name="T7" fmla="*/ 39 h 52"/>
              <a:gd name="T8" fmla="*/ 50 w 57"/>
              <a:gd name="T9" fmla="*/ 40 h 52"/>
              <a:gd name="T10" fmla="*/ 52 w 57"/>
              <a:gd name="T11" fmla="*/ 39 h 52"/>
              <a:gd name="T12" fmla="*/ 57 w 57"/>
              <a:gd name="T13" fmla="*/ 28 h 52"/>
              <a:gd name="T14" fmla="*/ 56 w 57"/>
              <a:gd name="T15" fmla="*/ 23 h 52"/>
              <a:gd name="T16" fmla="*/ 51 w 57"/>
              <a:gd name="T17" fmla="*/ 13 h 52"/>
              <a:gd name="T18" fmla="*/ 34 w 57"/>
              <a:gd name="T19" fmla="*/ 7 h 52"/>
              <a:gd name="T20" fmla="*/ 21 w 57"/>
              <a:gd name="T21" fmla="*/ 3 h 52"/>
              <a:gd name="T22" fmla="*/ 17 w 57"/>
              <a:gd name="T23" fmla="*/ 0 h 52"/>
              <a:gd name="T24" fmla="*/ 16 w 57"/>
              <a:gd name="T25" fmla="*/ 5 h 52"/>
              <a:gd name="T26" fmla="*/ 9 w 57"/>
              <a:gd name="T27" fmla="*/ 18 h 52"/>
              <a:gd name="T28" fmla="*/ 2 w 57"/>
              <a:gd name="T29" fmla="*/ 29 h 52"/>
              <a:gd name="T30" fmla="*/ 5 w 57"/>
              <a:gd name="T31" fmla="*/ 45 h 52"/>
              <a:gd name="T32" fmla="*/ 10 w 57"/>
              <a:gd name="T33" fmla="*/ 50 h 52"/>
              <a:gd name="T34" fmla="*/ 18 w 57"/>
              <a:gd name="T35" fmla="*/ 52 h 52"/>
              <a:gd name="T36" fmla="*/ 21 w 57"/>
              <a:gd name="T3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7" h="52">
                <a:moveTo>
                  <a:pt x="21" y="52"/>
                </a:moveTo>
                <a:cubicBezTo>
                  <a:pt x="27" y="49"/>
                  <a:pt x="30" y="45"/>
                  <a:pt x="31" y="40"/>
                </a:cubicBezTo>
                <a:cubicBezTo>
                  <a:pt x="31" y="39"/>
                  <a:pt x="31" y="37"/>
                  <a:pt x="31" y="36"/>
                </a:cubicBezTo>
                <a:cubicBezTo>
                  <a:pt x="32" y="37"/>
                  <a:pt x="34" y="38"/>
                  <a:pt x="35" y="39"/>
                </a:cubicBezTo>
                <a:cubicBezTo>
                  <a:pt x="39" y="41"/>
                  <a:pt x="45" y="43"/>
                  <a:pt x="50" y="40"/>
                </a:cubicBezTo>
                <a:cubicBezTo>
                  <a:pt x="50" y="39"/>
                  <a:pt x="51" y="39"/>
                  <a:pt x="52" y="39"/>
                </a:cubicBezTo>
                <a:cubicBezTo>
                  <a:pt x="55" y="36"/>
                  <a:pt x="57" y="32"/>
                  <a:pt x="57" y="28"/>
                </a:cubicBezTo>
                <a:cubicBezTo>
                  <a:pt x="57" y="26"/>
                  <a:pt x="57" y="25"/>
                  <a:pt x="56" y="23"/>
                </a:cubicBezTo>
                <a:cubicBezTo>
                  <a:pt x="56" y="19"/>
                  <a:pt x="53" y="15"/>
                  <a:pt x="51" y="13"/>
                </a:cubicBezTo>
                <a:cubicBezTo>
                  <a:pt x="46" y="9"/>
                  <a:pt x="40" y="8"/>
                  <a:pt x="34" y="7"/>
                </a:cubicBezTo>
                <a:cubicBezTo>
                  <a:pt x="30" y="7"/>
                  <a:pt x="23" y="4"/>
                  <a:pt x="21" y="3"/>
                </a:cubicBezTo>
                <a:cubicBezTo>
                  <a:pt x="21" y="3"/>
                  <a:pt x="17" y="1"/>
                  <a:pt x="17" y="0"/>
                </a:cubicBezTo>
                <a:cubicBezTo>
                  <a:pt x="17" y="2"/>
                  <a:pt x="16" y="4"/>
                  <a:pt x="16" y="5"/>
                </a:cubicBezTo>
                <a:cubicBezTo>
                  <a:pt x="15" y="7"/>
                  <a:pt x="11" y="15"/>
                  <a:pt x="9" y="18"/>
                </a:cubicBezTo>
                <a:cubicBezTo>
                  <a:pt x="6" y="22"/>
                  <a:pt x="4" y="25"/>
                  <a:pt x="2" y="29"/>
                </a:cubicBezTo>
                <a:cubicBezTo>
                  <a:pt x="0" y="34"/>
                  <a:pt x="1" y="40"/>
                  <a:pt x="5" y="45"/>
                </a:cubicBezTo>
                <a:cubicBezTo>
                  <a:pt x="7" y="47"/>
                  <a:pt x="9" y="49"/>
                  <a:pt x="10" y="50"/>
                </a:cubicBezTo>
                <a:cubicBezTo>
                  <a:pt x="13" y="52"/>
                  <a:pt x="15" y="52"/>
                  <a:pt x="18" y="52"/>
                </a:cubicBezTo>
                <a:cubicBezTo>
                  <a:pt x="19" y="52"/>
                  <a:pt x="20" y="52"/>
                  <a:pt x="21" y="5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7"/>
          <p:cNvSpPr>
            <a:spLocks/>
          </p:cNvSpPr>
          <p:nvPr/>
        </p:nvSpPr>
        <p:spPr bwMode="auto">
          <a:xfrm>
            <a:off x="7264400" y="4003676"/>
            <a:ext cx="195263" cy="209550"/>
          </a:xfrm>
          <a:custGeom>
            <a:avLst/>
            <a:gdLst>
              <a:gd name="T0" fmla="*/ 51 w 52"/>
              <a:gd name="T1" fmla="*/ 33 h 56"/>
              <a:gd name="T2" fmla="*/ 38 w 52"/>
              <a:gd name="T3" fmla="*/ 25 h 56"/>
              <a:gd name="T4" fmla="*/ 34 w 52"/>
              <a:gd name="T5" fmla="*/ 25 h 56"/>
              <a:gd name="T6" fmla="*/ 36 w 52"/>
              <a:gd name="T7" fmla="*/ 20 h 56"/>
              <a:gd name="T8" fmla="*/ 35 w 52"/>
              <a:gd name="T9" fmla="*/ 6 h 56"/>
              <a:gd name="T10" fmla="*/ 34 w 52"/>
              <a:gd name="T11" fmla="*/ 4 h 56"/>
              <a:gd name="T12" fmla="*/ 23 w 52"/>
              <a:gd name="T13" fmla="*/ 0 h 56"/>
              <a:gd name="T14" fmla="*/ 17 w 52"/>
              <a:gd name="T15" fmla="*/ 2 h 56"/>
              <a:gd name="T16" fmla="*/ 8 w 52"/>
              <a:gd name="T17" fmla="*/ 8 h 56"/>
              <a:gd name="T18" fmla="*/ 5 w 52"/>
              <a:gd name="T19" fmla="*/ 26 h 56"/>
              <a:gd name="T20" fmla="*/ 2 w 52"/>
              <a:gd name="T21" fmla="*/ 39 h 56"/>
              <a:gd name="T22" fmla="*/ 0 w 52"/>
              <a:gd name="T23" fmla="*/ 44 h 56"/>
              <a:gd name="T24" fmla="*/ 5 w 52"/>
              <a:gd name="T25" fmla="*/ 44 h 56"/>
              <a:gd name="T26" fmla="*/ 19 w 52"/>
              <a:gd name="T27" fmla="*/ 49 h 56"/>
              <a:gd name="T28" fmla="*/ 31 w 52"/>
              <a:gd name="T29" fmla="*/ 55 h 56"/>
              <a:gd name="T30" fmla="*/ 47 w 52"/>
              <a:gd name="T31" fmla="*/ 49 h 56"/>
              <a:gd name="T32" fmla="*/ 51 w 52"/>
              <a:gd name="T33" fmla="*/ 43 h 56"/>
              <a:gd name="T34" fmla="*/ 52 w 52"/>
              <a:gd name="T35" fmla="*/ 36 h 56"/>
              <a:gd name="T36" fmla="*/ 51 w 52"/>
              <a:gd name="T37" fmla="*/ 3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56">
                <a:moveTo>
                  <a:pt x="51" y="33"/>
                </a:moveTo>
                <a:cubicBezTo>
                  <a:pt x="47" y="27"/>
                  <a:pt x="43" y="25"/>
                  <a:pt x="38" y="25"/>
                </a:cubicBezTo>
                <a:cubicBezTo>
                  <a:pt x="37" y="24"/>
                  <a:pt x="35" y="24"/>
                  <a:pt x="34" y="25"/>
                </a:cubicBezTo>
                <a:cubicBezTo>
                  <a:pt x="35" y="23"/>
                  <a:pt x="36" y="22"/>
                  <a:pt x="36" y="20"/>
                </a:cubicBezTo>
                <a:cubicBezTo>
                  <a:pt x="38" y="17"/>
                  <a:pt x="39" y="11"/>
                  <a:pt x="35" y="6"/>
                </a:cubicBezTo>
                <a:cubicBezTo>
                  <a:pt x="35" y="5"/>
                  <a:pt x="34" y="5"/>
                  <a:pt x="34" y="4"/>
                </a:cubicBezTo>
                <a:cubicBezTo>
                  <a:pt x="31" y="2"/>
                  <a:pt x="27" y="0"/>
                  <a:pt x="23" y="0"/>
                </a:cubicBezTo>
                <a:cubicBezTo>
                  <a:pt x="21" y="0"/>
                  <a:pt x="19" y="1"/>
                  <a:pt x="17" y="2"/>
                </a:cubicBezTo>
                <a:cubicBezTo>
                  <a:pt x="14" y="3"/>
                  <a:pt x="10" y="6"/>
                  <a:pt x="8" y="8"/>
                </a:cubicBezTo>
                <a:cubicBezTo>
                  <a:pt x="5" y="13"/>
                  <a:pt x="5" y="20"/>
                  <a:pt x="5" y="26"/>
                </a:cubicBezTo>
                <a:cubicBezTo>
                  <a:pt x="5" y="30"/>
                  <a:pt x="3" y="37"/>
                  <a:pt x="2" y="39"/>
                </a:cubicBezTo>
                <a:cubicBezTo>
                  <a:pt x="2" y="39"/>
                  <a:pt x="1" y="43"/>
                  <a:pt x="0" y="44"/>
                </a:cubicBezTo>
                <a:cubicBezTo>
                  <a:pt x="2" y="44"/>
                  <a:pt x="4" y="44"/>
                  <a:pt x="5" y="44"/>
                </a:cubicBezTo>
                <a:cubicBezTo>
                  <a:pt x="7" y="45"/>
                  <a:pt x="16" y="48"/>
                  <a:pt x="19" y="49"/>
                </a:cubicBezTo>
                <a:cubicBezTo>
                  <a:pt x="23" y="51"/>
                  <a:pt x="26" y="54"/>
                  <a:pt x="31" y="55"/>
                </a:cubicBezTo>
                <a:cubicBezTo>
                  <a:pt x="36" y="56"/>
                  <a:pt x="42" y="54"/>
                  <a:pt x="47" y="49"/>
                </a:cubicBezTo>
                <a:cubicBezTo>
                  <a:pt x="48" y="47"/>
                  <a:pt x="50" y="45"/>
                  <a:pt x="51" y="43"/>
                </a:cubicBezTo>
                <a:cubicBezTo>
                  <a:pt x="52" y="41"/>
                  <a:pt x="52" y="39"/>
                  <a:pt x="52" y="36"/>
                </a:cubicBezTo>
                <a:cubicBezTo>
                  <a:pt x="52" y="35"/>
                  <a:pt x="51" y="34"/>
                  <a:pt x="51" y="3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88"/>
          <p:cNvSpPr>
            <a:spLocks/>
          </p:cNvSpPr>
          <p:nvPr/>
        </p:nvSpPr>
        <p:spPr bwMode="auto">
          <a:xfrm>
            <a:off x="7883525" y="4476751"/>
            <a:ext cx="195263" cy="214313"/>
          </a:xfrm>
          <a:custGeom>
            <a:avLst/>
            <a:gdLst>
              <a:gd name="T0" fmla="*/ 52 w 52"/>
              <a:gd name="T1" fmla="*/ 40 h 57"/>
              <a:gd name="T2" fmla="*/ 42 w 52"/>
              <a:gd name="T3" fmla="*/ 28 h 57"/>
              <a:gd name="T4" fmla="*/ 38 w 52"/>
              <a:gd name="T5" fmla="*/ 27 h 57"/>
              <a:gd name="T6" fmla="*/ 42 w 52"/>
              <a:gd name="T7" fmla="*/ 23 h 57"/>
              <a:gd name="T8" fmla="*/ 45 w 52"/>
              <a:gd name="T9" fmla="*/ 9 h 57"/>
              <a:gd name="T10" fmla="*/ 44 w 52"/>
              <a:gd name="T11" fmla="*/ 7 h 57"/>
              <a:gd name="T12" fmla="*/ 35 w 52"/>
              <a:gd name="T13" fmla="*/ 0 h 57"/>
              <a:gd name="T14" fmla="*/ 29 w 52"/>
              <a:gd name="T15" fmla="*/ 0 h 57"/>
              <a:gd name="T16" fmla="*/ 19 w 52"/>
              <a:gd name="T17" fmla="*/ 3 h 57"/>
              <a:gd name="T18" fmla="*/ 10 w 52"/>
              <a:gd name="T19" fmla="*/ 19 h 57"/>
              <a:gd name="T20" fmla="*/ 4 w 52"/>
              <a:gd name="T21" fmla="*/ 31 h 57"/>
              <a:gd name="T22" fmla="*/ 0 w 52"/>
              <a:gd name="T23" fmla="*/ 35 h 57"/>
              <a:gd name="T24" fmla="*/ 5 w 52"/>
              <a:gd name="T25" fmla="*/ 37 h 57"/>
              <a:gd name="T26" fmla="*/ 17 w 52"/>
              <a:gd name="T27" fmla="*/ 46 h 57"/>
              <a:gd name="T28" fmla="*/ 26 w 52"/>
              <a:gd name="T29" fmla="*/ 54 h 57"/>
              <a:gd name="T30" fmla="*/ 43 w 52"/>
              <a:gd name="T31" fmla="*/ 54 h 57"/>
              <a:gd name="T32" fmla="*/ 48 w 52"/>
              <a:gd name="T33" fmla="*/ 50 h 57"/>
              <a:gd name="T34" fmla="*/ 52 w 52"/>
              <a:gd name="T35" fmla="*/ 43 h 57"/>
              <a:gd name="T36" fmla="*/ 52 w 52"/>
              <a:gd name="T37" fmla="*/ 4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57">
                <a:moveTo>
                  <a:pt x="52" y="40"/>
                </a:moveTo>
                <a:cubicBezTo>
                  <a:pt x="50" y="33"/>
                  <a:pt x="47" y="30"/>
                  <a:pt x="42" y="28"/>
                </a:cubicBezTo>
                <a:cubicBezTo>
                  <a:pt x="41" y="27"/>
                  <a:pt x="39" y="27"/>
                  <a:pt x="38" y="27"/>
                </a:cubicBezTo>
                <a:cubicBezTo>
                  <a:pt x="39" y="26"/>
                  <a:pt x="41" y="24"/>
                  <a:pt x="42" y="23"/>
                </a:cubicBezTo>
                <a:cubicBezTo>
                  <a:pt x="44" y="20"/>
                  <a:pt x="47" y="15"/>
                  <a:pt x="45" y="9"/>
                </a:cubicBezTo>
                <a:cubicBezTo>
                  <a:pt x="45" y="8"/>
                  <a:pt x="45" y="8"/>
                  <a:pt x="44" y="7"/>
                </a:cubicBezTo>
                <a:cubicBezTo>
                  <a:pt x="42" y="4"/>
                  <a:pt x="39" y="1"/>
                  <a:pt x="35" y="0"/>
                </a:cubicBezTo>
                <a:cubicBezTo>
                  <a:pt x="33" y="0"/>
                  <a:pt x="31" y="0"/>
                  <a:pt x="29" y="0"/>
                </a:cubicBezTo>
                <a:cubicBezTo>
                  <a:pt x="26" y="0"/>
                  <a:pt x="21" y="1"/>
                  <a:pt x="19" y="3"/>
                </a:cubicBezTo>
                <a:cubicBezTo>
                  <a:pt x="14" y="7"/>
                  <a:pt x="12" y="13"/>
                  <a:pt x="10" y="19"/>
                </a:cubicBezTo>
                <a:cubicBezTo>
                  <a:pt x="9" y="23"/>
                  <a:pt x="5" y="29"/>
                  <a:pt x="4" y="31"/>
                </a:cubicBezTo>
                <a:cubicBezTo>
                  <a:pt x="4" y="31"/>
                  <a:pt x="1" y="34"/>
                  <a:pt x="0" y="35"/>
                </a:cubicBezTo>
                <a:cubicBezTo>
                  <a:pt x="2" y="35"/>
                  <a:pt x="4" y="36"/>
                  <a:pt x="5" y="37"/>
                </a:cubicBezTo>
                <a:cubicBezTo>
                  <a:pt x="7" y="38"/>
                  <a:pt x="14" y="43"/>
                  <a:pt x="17" y="46"/>
                </a:cubicBezTo>
                <a:cubicBezTo>
                  <a:pt x="20" y="49"/>
                  <a:pt x="22" y="52"/>
                  <a:pt x="26" y="54"/>
                </a:cubicBezTo>
                <a:cubicBezTo>
                  <a:pt x="31" y="57"/>
                  <a:pt x="37" y="57"/>
                  <a:pt x="43" y="54"/>
                </a:cubicBezTo>
                <a:cubicBezTo>
                  <a:pt x="45" y="53"/>
                  <a:pt x="47" y="51"/>
                  <a:pt x="48" y="50"/>
                </a:cubicBezTo>
                <a:cubicBezTo>
                  <a:pt x="50" y="48"/>
                  <a:pt x="51" y="46"/>
                  <a:pt x="52" y="43"/>
                </a:cubicBezTo>
                <a:cubicBezTo>
                  <a:pt x="52" y="42"/>
                  <a:pt x="52" y="40"/>
                  <a:pt x="52" y="4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89"/>
          <p:cNvSpPr>
            <a:spLocks/>
          </p:cNvSpPr>
          <p:nvPr/>
        </p:nvSpPr>
        <p:spPr bwMode="auto">
          <a:xfrm>
            <a:off x="8342313" y="3508376"/>
            <a:ext cx="206375" cy="195263"/>
          </a:xfrm>
          <a:custGeom>
            <a:avLst/>
            <a:gdLst>
              <a:gd name="T0" fmla="*/ 24 w 55"/>
              <a:gd name="T1" fmla="*/ 50 h 52"/>
              <a:gd name="T2" fmla="*/ 31 w 55"/>
              <a:gd name="T3" fmla="*/ 37 h 52"/>
              <a:gd name="T4" fmla="*/ 31 w 55"/>
              <a:gd name="T5" fmla="*/ 33 h 52"/>
              <a:gd name="T6" fmla="*/ 35 w 55"/>
              <a:gd name="T7" fmla="*/ 35 h 52"/>
              <a:gd name="T8" fmla="*/ 50 w 55"/>
              <a:gd name="T9" fmla="*/ 33 h 52"/>
              <a:gd name="T10" fmla="*/ 51 w 55"/>
              <a:gd name="T11" fmla="*/ 31 h 52"/>
              <a:gd name="T12" fmla="*/ 54 w 55"/>
              <a:gd name="T13" fmla="*/ 20 h 52"/>
              <a:gd name="T14" fmla="*/ 53 w 55"/>
              <a:gd name="T15" fmla="*/ 15 h 52"/>
              <a:gd name="T16" fmla="*/ 46 w 55"/>
              <a:gd name="T17" fmla="*/ 6 h 52"/>
              <a:gd name="T18" fmla="*/ 28 w 55"/>
              <a:gd name="T19" fmla="*/ 4 h 52"/>
              <a:gd name="T20" fmla="*/ 14 w 55"/>
              <a:gd name="T21" fmla="*/ 2 h 52"/>
              <a:gd name="T22" fmla="*/ 9 w 55"/>
              <a:gd name="T23" fmla="*/ 0 h 52"/>
              <a:gd name="T24" fmla="*/ 9 w 55"/>
              <a:gd name="T25" fmla="*/ 6 h 52"/>
              <a:gd name="T26" fmla="*/ 5 w 55"/>
              <a:gd name="T27" fmla="*/ 20 h 52"/>
              <a:gd name="T28" fmla="*/ 1 w 55"/>
              <a:gd name="T29" fmla="*/ 32 h 52"/>
              <a:gd name="T30" fmla="*/ 7 w 55"/>
              <a:gd name="T31" fmla="*/ 47 h 52"/>
              <a:gd name="T32" fmla="*/ 13 w 55"/>
              <a:gd name="T33" fmla="*/ 51 h 52"/>
              <a:gd name="T34" fmla="*/ 21 w 55"/>
              <a:gd name="T35" fmla="*/ 51 h 52"/>
              <a:gd name="T36" fmla="*/ 24 w 55"/>
              <a:gd name="T37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" h="52">
                <a:moveTo>
                  <a:pt x="24" y="50"/>
                </a:moveTo>
                <a:cubicBezTo>
                  <a:pt x="30" y="47"/>
                  <a:pt x="31" y="42"/>
                  <a:pt x="31" y="37"/>
                </a:cubicBezTo>
                <a:cubicBezTo>
                  <a:pt x="31" y="36"/>
                  <a:pt x="31" y="34"/>
                  <a:pt x="31" y="33"/>
                </a:cubicBezTo>
                <a:cubicBezTo>
                  <a:pt x="32" y="34"/>
                  <a:pt x="34" y="34"/>
                  <a:pt x="35" y="35"/>
                </a:cubicBezTo>
                <a:cubicBezTo>
                  <a:pt x="39" y="36"/>
                  <a:pt x="45" y="37"/>
                  <a:pt x="50" y="33"/>
                </a:cubicBezTo>
                <a:cubicBezTo>
                  <a:pt x="50" y="32"/>
                  <a:pt x="51" y="32"/>
                  <a:pt x="51" y="31"/>
                </a:cubicBezTo>
                <a:cubicBezTo>
                  <a:pt x="54" y="28"/>
                  <a:pt x="55" y="24"/>
                  <a:pt x="54" y="20"/>
                </a:cubicBezTo>
                <a:cubicBezTo>
                  <a:pt x="54" y="18"/>
                  <a:pt x="54" y="17"/>
                  <a:pt x="53" y="15"/>
                </a:cubicBezTo>
                <a:cubicBezTo>
                  <a:pt x="51" y="11"/>
                  <a:pt x="48" y="8"/>
                  <a:pt x="46" y="6"/>
                </a:cubicBezTo>
                <a:cubicBezTo>
                  <a:pt x="40" y="3"/>
                  <a:pt x="34" y="4"/>
                  <a:pt x="28" y="4"/>
                </a:cubicBezTo>
                <a:cubicBezTo>
                  <a:pt x="24" y="4"/>
                  <a:pt x="16" y="3"/>
                  <a:pt x="14" y="2"/>
                </a:cubicBezTo>
                <a:cubicBezTo>
                  <a:pt x="14" y="2"/>
                  <a:pt x="10" y="1"/>
                  <a:pt x="9" y="0"/>
                </a:cubicBezTo>
                <a:cubicBezTo>
                  <a:pt x="10" y="2"/>
                  <a:pt x="9" y="5"/>
                  <a:pt x="9" y="6"/>
                </a:cubicBezTo>
                <a:cubicBezTo>
                  <a:pt x="9" y="7"/>
                  <a:pt x="7" y="16"/>
                  <a:pt x="5" y="20"/>
                </a:cubicBezTo>
                <a:cubicBezTo>
                  <a:pt x="3" y="24"/>
                  <a:pt x="1" y="27"/>
                  <a:pt x="1" y="32"/>
                </a:cubicBezTo>
                <a:cubicBezTo>
                  <a:pt x="0" y="37"/>
                  <a:pt x="2" y="43"/>
                  <a:pt x="7" y="47"/>
                </a:cubicBezTo>
                <a:cubicBezTo>
                  <a:pt x="9" y="49"/>
                  <a:pt x="11" y="50"/>
                  <a:pt x="13" y="51"/>
                </a:cubicBezTo>
                <a:cubicBezTo>
                  <a:pt x="16" y="52"/>
                  <a:pt x="18" y="52"/>
                  <a:pt x="21" y="51"/>
                </a:cubicBezTo>
                <a:cubicBezTo>
                  <a:pt x="22" y="51"/>
                  <a:pt x="23" y="51"/>
                  <a:pt x="24" y="5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90"/>
          <p:cNvSpPr>
            <a:spLocks/>
          </p:cNvSpPr>
          <p:nvPr/>
        </p:nvSpPr>
        <p:spPr bwMode="auto">
          <a:xfrm>
            <a:off x="4416425" y="3943351"/>
            <a:ext cx="180975" cy="169863"/>
          </a:xfrm>
          <a:custGeom>
            <a:avLst/>
            <a:gdLst>
              <a:gd name="T0" fmla="*/ 43 w 48"/>
              <a:gd name="T1" fmla="*/ 13 h 45"/>
              <a:gd name="T2" fmla="*/ 29 w 48"/>
              <a:gd name="T3" fmla="*/ 13 h 45"/>
              <a:gd name="T4" fmla="*/ 26 w 48"/>
              <a:gd name="T5" fmla="*/ 15 h 45"/>
              <a:gd name="T6" fmla="*/ 26 w 48"/>
              <a:gd name="T7" fmla="*/ 11 h 45"/>
              <a:gd name="T8" fmla="*/ 19 w 48"/>
              <a:gd name="T9" fmla="*/ 1 h 45"/>
              <a:gd name="T10" fmla="*/ 17 w 48"/>
              <a:gd name="T11" fmla="*/ 0 h 45"/>
              <a:gd name="T12" fmla="*/ 7 w 48"/>
              <a:gd name="T13" fmla="*/ 3 h 45"/>
              <a:gd name="T14" fmla="*/ 4 w 48"/>
              <a:gd name="T15" fmla="*/ 6 h 45"/>
              <a:gd name="T16" fmla="*/ 0 w 48"/>
              <a:gd name="T17" fmla="*/ 15 h 45"/>
              <a:gd name="T18" fmla="*/ 6 w 48"/>
              <a:gd name="T19" fmla="*/ 29 h 45"/>
              <a:gd name="T20" fmla="*/ 10 w 48"/>
              <a:gd name="T21" fmla="*/ 40 h 45"/>
              <a:gd name="T22" fmla="*/ 11 w 48"/>
              <a:gd name="T23" fmla="*/ 45 h 45"/>
              <a:gd name="T24" fmla="*/ 15 w 48"/>
              <a:gd name="T25" fmla="*/ 43 h 45"/>
              <a:gd name="T26" fmla="*/ 27 w 48"/>
              <a:gd name="T27" fmla="*/ 40 h 45"/>
              <a:gd name="T28" fmla="*/ 38 w 48"/>
              <a:gd name="T29" fmla="*/ 38 h 45"/>
              <a:gd name="T30" fmla="*/ 47 w 48"/>
              <a:gd name="T31" fmla="*/ 27 h 45"/>
              <a:gd name="T32" fmla="*/ 48 w 48"/>
              <a:gd name="T33" fmla="*/ 21 h 45"/>
              <a:gd name="T34" fmla="*/ 45 w 48"/>
              <a:gd name="T35" fmla="*/ 15 h 45"/>
              <a:gd name="T36" fmla="*/ 43 w 48"/>
              <a:gd name="T37" fmla="*/ 1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" h="45">
                <a:moveTo>
                  <a:pt x="43" y="13"/>
                </a:moveTo>
                <a:cubicBezTo>
                  <a:pt x="37" y="10"/>
                  <a:pt x="33" y="11"/>
                  <a:pt x="29" y="13"/>
                </a:cubicBezTo>
                <a:cubicBezTo>
                  <a:pt x="28" y="14"/>
                  <a:pt x="27" y="14"/>
                  <a:pt x="26" y="15"/>
                </a:cubicBezTo>
                <a:cubicBezTo>
                  <a:pt x="26" y="14"/>
                  <a:pt x="26" y="12"/>
                  <a:pt x="26" y="11"/>
                </a:cubicBezTo>
                <a:cubicBezTo>
                  <a:pt x="26" y="8"/>
                  <a:pt x="23" y="3"/>
                  <a:pt x="19" y="1"/>
                </a:cubicBezTo>
                <a:cubicBezTo>
                  <a:pt x="18" y="1"/>
                  <a:pt x="17" y="0"/>
                  <a:pt x="17" y="0"/>
                </a:cubicBezTo>
                <a:cubicBezTo>
                  <a:pt x="14" y="0"/>
                  <a:pt x="10" y="1"/>
                  <a:pt x="7" y="3"/>
                </a:cubicBezTo>
                <a:cubicBezTo>
                  <a:pt x="6" y="4"/>
                  <a:pt x="5" y="5"/>
                  <a:pt x="4" y="6"/>
                </a:cubicBezTo>
                <a:cubicBezTo>
                  <a:pt x="2" y="8"/>
                  <a:pt x="0" y="12"/>
                  <a:pt x="0" y="15"/>
                </a:cubicBezTo>
                <a:cubicBezTo>
                  <a:pt x="0" y="20"/>
                  <a:pt x="3" y="25"/>
                  <a:pt x="6" y="29"/>
                </a:cubicBezTo>
                <a:cubicBezTo>
                  <a:pt x="8" y="33"/>
                  <a:pt x="10" y="39"/>
                  <a:pt x="10" y="40"/>
                </a:cubicBezTo>
                <a:cubicBezTo>
                  <a:pt x="10" y="41"/>
                  <a:pt x="11" y="44"/>
                  <a:pt x="11" y="45"/>
                </a:cubicBezTo>
                <a:cubicBezTo>
                  <a:pt x="12" y="44"/>
                  <a:pt x="14" y="43"/>
                  <a:pt x="15" y="43"/>
                </a:cubicBezTo>
                <a:cubicBezTo>
                  <a:pt x="16" y="42"/>
                  <a:pt x="24" y="40"/>
                  <a:pt x="27" y="40"/>
                </a:cubicBezTo>
                <a:cubicBezTo>
                  <a:pt x="31" y="40"/>
                  <a:pt x="34" y="40"/>
                  <a:pt x="38" y="38"/>
                </a:cubicBezTo>
                <a:cubicBezTo>
                  <a:pt x="42" y="37"/>
                  <a:pt x="46" y="33"/>
                  <a:pt x="47" y="27"/>
                </a:cubicBezTo>
                <a:cubicBezTo>
                  <a:pt x="48" y="25"/>
                  <a:pt x="48" y="23"/>
                  <a:pt x="48" y="21"/>
                </a:cubicBezTo>
                <a:cubicBezTo>
                  <a:pt x="47" y="19"/>
                  <a:pt x="46" y="17"/>
                  <a:pt x="45" y="15"/>
                </a:cubicBezTo>
                <a:cubicBezTo>
                  <a:pt x="44" y="15"/>
                  <a:pt x="43" y="14"/>
                  <a:pt x="43" y="1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1"/>
          <p:cNvSpPr>
            <a:spLocks/>
          </p:cNvSpPr>
          <p:nvPr/>
        </p:nvSpPr>
        <p:spPr bwMode="auto">
          <a:xfrm>
            <a:off x="4225925" y="4071938"/>
            <a:ext cx="173038" cy="182563"/>
          </a:xfrm>
          <a:custGeom>
            <a:avLst/>
            <a:gdLst>
              <a:gd name="T0" fmla="*/ 45 w 46"/>
              <a:gd name="T1" fmla="*/ 32 h 49"/>
              <a:gd name="T2" fmla="*/ 36 w 46"/>
              <a:gd name="T3" fmla="*/ 23 h 49"/>
              <a:gd name="T4" fmla="*/ 32 w 46"/>
              <a:gd name="T5" fmla="*/ 23 h 49"/>
              <a:gd name="T6" fmla="*/ 35 w 46"/>
              <a:gd name="T7" fmla="*/ 19 h 49"/>
              <a:gd name="T8" fmla="*/ 36 w 46"/>
              <a:gd name="T9" fmla="*/ 7 h 49"/>
              <a:gd name="T10" fmla="*/ 35 w 46"/>
              <a:gd name="T11" fmla="*/ 5 h 49"/>
              <a:gd name="T12" fmla="*/ 27 w 46"/>
              <a:gd name="T13" fmla="*/ 0 h 49"/>
              <a:gd name="T14" fmla="*/ 22 w 46"/>
              <a:gd name="T15" fmla="*/ 0 h 49"/>
              <a:gd name="T16" fmla="*/ 13 w 46"/>
              <a:gd name="T17" fmla="*/ 5 h 49"/>
              <a:gd name="T18" fmla="*/ 8 w 46"/>
              <a:gd name="T19" fmla="*/ 19 h 49"/>
              <a:gd name="T20" fmla="*/ 3 w 46"/>
              <a:gd name="T21" fmla="*/ 30 h 49"/>
              <a:gd name="T22" fmla="*/ 0 w 46"/>
              <a:gd name="T23" fmla="*/ 34 h 49"/>
              <a:gd name="T24" fmla="*/ 5 w 46"/>
              <a:gd name="T25" fmla="*/ 35 h 49"/>
              <a:gd name="T26" fmla="*/ 16 w 46"/>
              <a:gd name="T27" fmla="*/ 41 h 49"/>
              <a:gd name="T28" fmla="*/ 25 w 46"/>
              <a:gd name="T29" fmla="*/ 48 h 49"/>
              <a:gd name="T30" fmla="*/ 39 w 46"/>
              <a:gd name="T31" fmla="*/ 46 h 49"/>
              <a:gd name="T32" fmla="*/ 44 w 46"/>
              <a:gd name="T33" fmla="*/ 41 h 49"/>
              <a:gd name="T34" fmla="*/ 46 w 46"/>
              <a:gd name="T35" fmla="*/ 35 h 49"/>
              <a:gd name="T36" fmla="*/ 45 w 46"/>
              <a:gd name="T37" fmla="*/ 3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9">
                <a:moveTo>
                  <a:pt x="45" y="32"/>
                </a:moveTo>
                <a:cubicBezTo>
                  <a:pt x="44" y="27"/>
                  <a:pt x="40" y="24"/>
                  <a:pt x="36" y="23"/>
                </a:cubicBezTo>
                <a:cubicBezTo>
                  <a:pt x="35" y="23"/>
                  <a:pt x="33" y="23"/>
                  <a:pt x="32" y="23"/>
                </a:cubicBezTo>
                <a:cubicBezTo>
                  <a:pt x="33" y="22"/>
                  <a:pt x="34" y="20"/>
                  <a:pt x="35" y="19"/>
                </a:cubicBezTo>
                <a:cubicBezTo>
                  <a:pt x="37" y="17"/>
                  <a:pt x="39" y="11"/>
                  <a:pt x="36" y="7"/>
                </a:cubicBezTo>
                <a:cubicBezTo>
                  <a:pt x="36" y="6"/>
                  <a:pt x="36" y="6"/>
                  <a:pt x="35" y="5"/>
                </a:cubicBezTo>
                <a:cubicBezTo>
                  <a:pt x="33" y="3"/>
                  <a:pt x="30" y="1"/>
                  <a:pt x="27" y="0"/>
                </a:cubicBezTo>
                <a:cubicBezTo>
                  <a:pt x="25" y="0"/>
                  <a:pt x="23" y="0"/>
                  <a:pt x="22" y="0"/>
                </a:cubicBezTo>
                <a:cubicBezTo>
                  <a:pt x="19" y="1"/>
                  <a:pt x="15" y="3"/>
                  <a:pt x="13" y="5"/>
                </a:cubicBezTo>
                <a:cubicBezTo>
                  <a:pt x="10" y="9"/>
                  <a:pt x="9" y="14"/>
                  <a:pt x="8" y="19"/>
                </a:cubicBezTo>
                <a:cubicBezTo>
                  <a:pt x="7" y="23"/>
                  <a:pt x="4" y="28"/>
                  <a:pt x="3" y="30"/>
                </a:cubicBezTo>
                <a:cubicBezTo>
                  <a:pt x="3" y="30"/>
                  <a:pt x="1" y="33"/>
                  <a:pt x="0" y="34"/>
                </a:cubicBezTo>
                <a:cubicBezTo>
                  <a:pt x="2" y="34"/>
                  <a:pt x="4" y="35"/>
                  <a:pt x="5" y="35"/>
                </a:cubicBezTo>
                <a:cubicBezTo>
                  <a:pt x="6" y="36"/>
                  <a:pt x="13" y="40"/>
                  <a:pt x="16" y="41"/>
                </a:cubicBezTo>
                <a:cubicBezTo>
                  <a:pt x="19" y="44"/>
                  <a:pt x="21" y="46"/>
                  <a:pt x="25" y="48"/>
                </a:cubicBezTo>
                <a:cubicBezTo>
                  <a:pt x="29" y="49"/>
                  <a:pt x="34" y="49"/>
                  <a:pt x="39" y="46"/>
                </a:cubicBezTo>
                <a:cubicBezTo>
                  <a:pt x="41" y="44"/>
                  <a:pt x="43" y="43"/>
                  <a:pt x="44" y="41"/>
                </a:cubicBezTo>
                <a:cubicBezTo>
                  <a:pt x="45" y="39"/>
                  <a:pt x="45" y="38"/>
                  <a:pt x="46" y="35"/>
                </a:cubicBezTo>
                <a:cubicBezTo>
                  <a:pt x="46" y="34"/>
                  <a:pt x="46" y="33"/>
                  <a:pt x="45" y="3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2"/>
          <p:cNvSpPr>
            <a:spLocks/>
          </p:cNvSpPr>
          <p:nvPr/>
        </p:nvSpPr>
        <p:spPr bwMode="auto">
          <a:xfrm>
            <a:off x="3827463" y="4064001"/>
            <a:ext cx="138113" cy="149225"/>
          </a:xfrm>
          <a:custGeom>
            <a:avLst/>
            <a:gdLst>
              <a:gd name="T0" fmla="*/ 37 w 37"/>
              <a:gd name="T1" fmla="*/ 26 h 40"/>
              <a:gd name="T2" fmla="*/ 29 w 37"/>
              <a:gd name="T3" fmla="*/ 18 h 40"/>
              <a:gd name="T4" fmla="*/ 26 w 37"/>
              <a:gd name="T5" fmla="*/ 18 h 40"/>
              <a:gd name="T6" fmla="*/ 28 w 37"/>
              <a:gd name="T7" fmla="*/ 15 h 40"/>
              <a:gd name="T8" fmla="*/ 29 w 37"/>
              <a:gd name="T9" fmla="*/ 5 h 40"/>
              <a:gd name="T10" fmla="*/ 28 w 37"/>
              <a:gd name="T11" fmla="*/ 4 h 40"/>
              <a:gd name="T12" fmla="*/ 21 w 37"/>
              <a:gd name="T13" fmla="*/ 0 h 40"/>
              <a:gd name="T14" fmla="*/ 18 w 37"/>
              <a:gd name="T15" fmla="*/ 0 h 40"/>
              <a:gd name="T16" fmla="*/ 11 w 37"/>
              <a:gd name="T17" fmla="*/ 3 h 40"/>
              <a:gd name="T18" fmla="*/ 6 w 37"/>
              <a:gd name="T19" fmla="*/ 15 h 40"/>
              <a:gd name="T20" fmla="*/ 3 w 37"/>
              <a:gd name="T21" fmla="*/ 24 h 40"/>
              <a:gd name="T22" fmla="*/ 0 w 37"/>
              <a:gd name="T23" fmla="*/ 27 h 40"/>
              <a:gd name="T24" fmla="*/ 4 w 37"/>
              <a:gd name="T25" fmla="*/ 28 h 40"/>
              <a:gd name="T26" fmla="*/ 13 w 37"/>
              <a:gd name="T27" fmla="*/ 33 h 40"/>
              <a:gd name="T28" fmla="*/ 20 w 37"/>
              <a:gd name="T29" fmla="*/ 38 h 40"/>
              <a:gd name="T30" fmla="*/ 32 w 37"/>
              <a:gd name="T31" fmla="*/ 37 h 40"/>
              <a:gd name="T32" fmla="*/ 35 w 37"/>
              <a:gd name="T33" fmla="*/ 33 h 40"/>
              <a:gd name="T34" fmla="*/ 37 w 37"/>
              <a:gd name="T35" fmla="*/ 28 h 40"/>
              <a:gd name="T36" fmla="*/ 37 w 37"/>
              <a:gd name="T37" fmla="*/ 2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7" h="40">
                <a:moveTo>
                  <a:pt x="37" y="26"/>
                </a:moveTo>
                <a:cubicBezTo>
                  <a:pt x="35" y="21"/>
                  <a:pt x="32" y="19"/>
                  <a:pt x="29" y="18"/>
                </a:cubicBezTo>
                <a:cubicBezTo>
                  <a:pt x="28" y="18"/>
                  <a:pt x="27" y="18"/>
                  <a:pt x="26" y="18"/>
                </a:cubicBezTo>
                <a:cubicBezTo>
                  <a:pt x="27" y="17"/>
                  <a:pt x="28" y="16"/>
                  <a:pt x="28" y="15"/>
                </a:cubicBezTo>
                <a:cubicBezTo>
                  <a:pt x="30" y="13"/>
                  <a:pt x="31" y="9"/>
                  <a:pt x="29" y="5"/>
                </a:cubicBezTo>
                <a:cubicBezTo>
                  <a:pt x="29" y="5"/>
                  <a:pt x="29" y="4"/>
                  <a:pt x="28" y="4"/>
                </a:cubicBezTo>
                <a:cubicBezTo>
                  <a:pt x="27" y="2"/>
                  <a:pt x="24" y="0"/>
                  <a:pt x="21" y="0"/>
                </a:cubicBezTo>
                <a:cubicBezTo>
                  <a:pt x="20" y="0"/>
                  <a:pt x="19" y="0"/>
                  <a:pt x="18" y="0"/>
                </a:cubicBezTo>
                <a:cubicBezTo>
                  <a:pt x="15" y="0"/>
                  <a:pt x="12" y="2"/>
                  <a:pt x="11" y="3"/>
                </a:cubicBezTo>
                <a:cubicBezTo>
                  <a:pt x="8" y="7"/>
                  <a:pt x="7" y="11"/>
                  <a:pt x="6" y="15"/>
                </a:cubicBezTo>
                <a:cubicBezTo>
                  <a:pt x="5" y="18"/>
                  <a:pt x="3" y="23"/>
                  <a:pt x="3" y="24"/>
                </a:cubicBezTo>
                <a:cubicBezTo>
                  <a:pt x="2" y="24"/>
                  <a:pt x="1" y="27"/>
                  <a:pt x="0" y="27"/>
                </a:cubicBezTo>
                <a:cubicBezTo>
                  <a:pt x="2" y="27"/>
                  <a:pt x="3" y="28"/>
                  <a:pt x="4" y="28"/>
                </a:cubicBezTo>
                <a:cubicBezTo>
                  <a:pt x="5" y="28"/>
                  <a:pt x="11" y="32"/>
                  <a:pt x="13" y="33"/>
                </a:cubicBezTo>
                <a:cubicBezTo>
                  <a:pt x="15" y="35"/>
                  <a:pt x="17" y="37"/>
                  <a:pt x="20" y="38"/>
                </a:cubicBezTo>
                <a:cubicBezTo>
                  <a:pt x="24" y="40"/>
                  <a:pt x="28" y="39"/>
                  <a:pt x="32" y="37"/>
                </a:cubicBezTo>
                <a:cubicBezTo>
                  <a:pt x="33" y="36"/>
                  <a:pt x="34" y="34"/>
                  <a:pt x="35" y="33"/>
                </a:cubicBezTo>
                <a:cubicBezTo>
                  <a:pt x="36" y="32"/>
                  <a:pt x="37" y="30"/>
                  <a:pt x="37" y="28"/>
                </a:cubicBezTo>
                <a:cubicBezTo>
                  <a:pt x="37" y="27"/>
                  <a:pt x="37" y="26"/>
                  <a:pt x="37" y="2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3"/>
          <p:cNvSpPr>
            <a:spLocks/>
          </p:cNvSpPr>
          <p:nvPr/>
        </p:nvSpPr>
        <p:spPr bwMode="auto">
          <a:xfrm>
            <a:off x="4214813" y="1801813"/>
            <a:ext cx="138113" cy="150813"/>
          </a:xfrm>
          <a:custGeom>
            <a:avLst/>
            <a:gdLst>
              <a:gd name="T0" fmla="*/ 37 w 37"/>
              <a:gd name="T1" fmla="*/ 26 h 40"/>
              <a:gd name="T2" fmla="*/ 29 w 37"/>
              <a:gd name="T3" fmla="*/ 19 h 40"/>
              <a:gd name="T4" fmla="*/ 26 w 37"/>
              <a:gd name="T5" fmla="*/ 19 h 40"/>
              <a:gd name="T6" fmla="*/ 28 w 37"/>
              <a:gd name="T7" fmla="*/ 16 h 40"/>
              <a:gd name="T8" fmla="*/ 29 w 37"/>
              <a:gd name="T9" fmla="*/ 6 h 40"/>
              <a:gd name="T10" fmla="*/ 28 w 37"/>
              <a:gd name="T11" fmla="*/ 5 h 40"/>
              <a:gd name="T12" fmla="*/ 21 w 37"/>
              <a:gd name="T13" fmla="*/ 1 h 40"/>
              <a:gd name="T14" fmla="*/ 17 w 37"/>
              <a:gd name="T15" fmla="*/ 1 h 40"/>
              <a:gd name="T16" fmla="*/ 11 w 37"/>
              <a:gd name="T17" fmla="*/ 4 h 40"/>
              <a:gd name="T18" fmla="*/ 6 w 37"/>
              <a:gd name="T19" fmla="*/ 16 h 40"/>
              <a:gd name="T20" fmla="*/ 2 w 37"/>
              <a:gd name="T21" fmla="*/ 25 h 40"/>
              <a:gd name="T22" fmla="*/ 0 w 37"/>
              <a:gd name="T23" fmla="*/ 28 h 40"/>
              <a:gd name="T24" fmla="*/ 4 w 37"/>
              <a:gd name="T25" fmla="*/ 29 h 40"/>
              <a:gd name="T26" fmla="*/ 13 w 37"/>
              <a:gd name="T27" fmla="*/ 34 h 40"/>
              <a:gd name="T28" fmla="*/ 20 w 37"/>
              <a:gd name="T29" fmla="*/ 39 h 40"/>
              <a:gd name="T30" fmla="*/ 32 w 37"/>
              <a:gd name="T31" fmla="*/ 37 h 40"/>
              <a:gd name="T32" fmla="*/ 35 w 37"/>
              <a:gd name="T33" fmla="*/ 34 h 40"/>
              <a:gd name="T34" fmla="*/ 37 w 37"/>
              <a:gd name="T35" fmla="*/ 29 h 40"/>
              <a:gd name="T36" fmla="*/ 37 w 37"/>
              <a:gd name="T37" fmla="*/ 2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7" h="40">
                <a:moveTo>
                  <a:pt x="37" y="26"/>
                </a:moveTo>
                <a:cubicBezTo>
                  <a:pt x="35" y="22"/>
                  <a:pt x="32" y="20"/>
                  <a:pt x="29" y="19"/>
                </a:cubicBezTo>
                <a:cubicBezTo>
                  <a:pt x="28" y="19"/>
                  <a:pt x="27" y="19"/>
                  <a:pt x="26" y="19"/>
                </a:cubicBezTo>
                <a:cubicBezTo>
                  <a:pt x="27" y="18"/>
                  <a:pt x="28" y="17"/>
                  <a:pt x="28" y="16"/>
                </a:cubicBezTo>
                <a:cubicBezTo>
                  <a:pt x="30" y="14"/>
                  <a:pt x="31" y="10"/>
                  <a:pt x="29" y="6"/>
                </a:cubicBezTo>
                <a:cubicBezTo>
                  <a:pt x="29" y="5"/>
                  <a:pt x="29" y="5"/>
                  <a:pt x="28" y="5"/>
                </a:cubicBezTo>
                <a:cubicBezTo>
                  <a:pt x="27" y="2"/>
                  <a:pt x="24" y="1"/>
                  <a:pt x="21" y="1"/>
                </a:cubicBezTo>
                <a:cubicBezTo>
                  <a:pt x="20" y="0"/>
                  <a:pt x="19" y="1"/>
                  <a:pt x="17" y="1"/>
                </a:cubicBezTo>
                <a:cubicBezTo>
                  <a:pt x="15" y="1"/>
                  <a:pt x="12" y="3"/>
                  <a:pt x="11" y="4"/>
                </a:cubicBezTo>
                <a:cubicBezTo>
                  <a:pt x="8" y="7"/>
                  <a:pt x="7" y="12"/>
                  <a:pt x="6" y="16"/>
                </a:cubicBezTo>
                <a:cubicBezTo>
                  <a:pt x="5" y="19"/>
                  <a:pt x="3" y="23"/>
                  <a:pt x="2" y="25"/>
                </a:cubicBezTo>
                <a:cubicBezTo>
                  <a:pt x="2" y="25"/>
                  <a:pt x="1" y="27"/>
                  <a:pt x="0" y="28"/>
                </a:cubicBezTo>
                <a:cubicBezTo>
                  <a:pt x="2" y="28"/>
                  <a:pt x="3" y="29"/>
                  <a:pt x="4" y="29"/>
                </a:cubicBezTo>
                <a:cubicBezTo>
                  <a:pt x="5" y="29"/>
                  <a:pt x="11" y="32"/>
                  <a:pt x="13" y="34"/>
                </a:cubicBezTo>
                <a:cubicBezTo>
                  <a:pt x="15" y="36"/>
                  <a:pt x="17" y="38"/>
                  <a:pt x="20" y="39"/>
                </a:cubicBezTo>
                <a:cubicBezTo>
                  <a:pt x="23" y="40"/>
                  <a:pt x="28" y="40"/>
                  <a:pt x="32" y="37"/>
                </a:cubicBezTo>
                <a:cubicBezTo>
                  <a:pt x="33" y="36"/>
                  <a:pt x="34" y="35"/>
                  <a:pt x="35" y="34"/>
                </a:cubicBezTo>
                <a:cubicBezTo>
                  <a:pt x="36" y="32"/>
                  <a:pt x="37" y="31"/>
                  <a:pt x="37" y="29"/>
                </a:cubicBezTo>
                <a:cubicBezTo>
                  <a:pt x="37" y="28"/>
                  <a:pt x="37" y="27"/>
                  <a:pt x="37" y="2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4"/>
          <p:cNvSpPr>
            <a:spLocks/>
          </p:cNvSpPr>
          <p:nvPr/>
        </p:nvSpPr>
        <p:spPr bwMode="auto">
          <a:xfrm>
            <a:off x="4108450" y="3508376"/>
            <a:ext cx="136525" cy="138113"/>
          </a:xfrm>
          <a:custGeom>
            <a:avLst/>
            <a:gdLst>
              <a:gd name="T0" fmla="*/ 17 w 36"/>
              <a:gd name="T1" fmla="*/ 2 h 37"/>
              <a:gd name="T2" fmla="*/ 14 w 36"/>
              <a:gd name="T3" fmla="*/ 13 h 37"/>
              <a:gd name="T4" fmla="*/ 15 w 36"/>
              <a:gd name="T5" fmla="*/ 15 h 37"/>
              <a:gd name="T6" fmla="*/ 12 w 36"/>
              <a:gd name="T7" fmla="*/ 15 h 37"/>
              <a:gd name="T8" fmla="*/ 2 w 36"/>
              <a:gd name="T9" fmla="*/ 18 h 37"/>
              <a:gd name="T10" fmla="*/ 1 w 36"/>
              <a:gd name="T11" fmla="*/ 20 h 37"/>
              <a:gd name="T12" fmla="*/ 1 w 36"/>
              <a:gd name="T13" fmla="*/ 28 h 37"/>
              <a:gd name="T14" fmla="*/ 3 w 36"/>
              <a:gd name="T15" fmla="*/ 31 h 37"/>
              <a:gd name="T16" fmla="*/ 9 w 36"/>
              <a:gd name="T17" fmla="*/ 36 h 37"/>
              <a:gd name="T18" fmla="*/ 22 w 36"/>
              <a:gd name="T19" fmla="*/ 34 h 37"/>
              <a:gd name="T20" fmla="*/ 31 w 36"/>
              <a:gd name="T21" fmla="*/ 34 h 37"/>
              <a:gd name="T22" fmla="*/ 35 w 36"/>
              <a:gd name="T23" fmla="*/ 34 h 37"/>
              <a:gd name="T24" fmla="*/ 34 w 36"/>
              <a:gd name="T25" fmla="*/ 30 h 37"/>
              <a:gd name="T26" fmla="*/ 35 w 36"/>
              <a:gd name="T27" fmla="*/ 20 h 37"/>
              <a:gd name="T28" fmla="*/ 36 w 36"/>
              <a:gd name="T29" fmla="*/ 11 h 37"/>
              <a:gd name="T30" fmla="*/ 29 w 36"/>
              <a:gd name="T31" fmla="*/ 2 h 37"/>
              <a:gd name="T32" fmla="*/ 24 w 36"/>
              <a:gd name="T33" fmla="*/ 0 h 37"/>
              <a:gd name="T34" fmla="*/ 19 w 36"/>
              <a:gd name="T35" fmla="*/ 1 h 37"/>
              <a:gd name="T36" fmla="*/ 17 w 36"/>
              <a:gd name="T37" fmla="*/ 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" h="37">
                <a:moveTo>
                  <a:pt x="17" y="2"/>
                </a:moveTo>
                <a:cubicBezTo>
                  <a:pt x="14" y="6"/>
                  <a:pt x="14" y="9"/>
                  <a:pt x="14" y="13"/>
                </a:cubicBezTo>
                <a:cubicBezTo>
                  <a:pt x="14" y="13"/>
                  <a:pt x="15" y="15"/>
                  <a:pt x="15" y="15"/>
                </a:cubicBezTo>
                <a:cubicBezTo>
                  <a:pt x="14" y="15"/>
                  <a:pt x="13" y="15"/>
                  <a:pt x="12" y="15"/>
                </a:cubicBezTo>
                <a:cubicBezTo>
                  <a:pt x="9" y="14"/>
                  <a:pt x="5" y="15"/>
                  <a:pt x="2" y="18"/>
                </a:cubicBezTo>
                <a:cubicBezTo>
                  <a:pt x="2" y="19"/>
                  <a:pt x="2" y="19"/>
                  <a:pt x="1" y="20"/>
                </a:cubicBezTo>
                <a:cubicBezTo>
                  <a:pt x="0" y="22"/>
                  <a:pt x="0" y="25"/>
                  <a:pt x="1" y="28"/>
                </a:cubicBezTo>
                <a:cubicBezTo>
                  <a:pt x="1" y="29"/>
                  <a:pt x="2" y="30"/>
                  <a:pt x="3" y="31"/>
                </a:cubicBezTo>
                <a:cubicBezTo>
                  <a:pt x="4" y="33"/>
                  <a:pt x="7" y="35"/>
                  <a:pt x="9" y="36"/>
                </a:cubicBezTo>
                <a:cubicBezTo>
                  <a:pt x="13" y="37"/>
                  <a:pt x="18" y="36"/>
                  <a:pt x="22" y="34"/>
                </a:cubicBezTo>
                <a:cubicBezTo>
                  <a:pt x="24" y="34"/>
                  <a:pt x="30" y="34"/>
                  <a:pt x="31" y="34"/>
                </a:cubicBezTo>
                <a:cubicBezTo>
                  <a:pt x="31" y="34"/>
                  <a:pt x="34" y="34"/>
                  <a:pt x="35" y="34"/>
                </a:cubicBezTo>
                <a:cubicBezTo>
                  <a:pt x="34" y="33"/>
                  <a:pt x="34" y="31"/>
                  <a:pt x="34" y="30"/>
                </a:cubicBezTo>
                <a:cubicBezTo>
                  <a:pt x="34" y="29"/>
                  <a:pt x="34" y="23"/>
                  <a:pt x="35" y="20"/>
                </a:cubicBezTo>
                <a:cubicBezTo>
                  <a:pt x="35" y="17"/>
                  <a:pt x="36" y="15"/>
                  <a:pt x="36" y="11"/>
                </a:cubicBezTo>
                <a:cubicBezTo>
                  <a:pt x="35" y="8"/>
                  <a:pt x="33" y="4"/>
                  <a:pt x="29" y="2"/>
                </a:cubicBezTo>
                <a:cubicBezTo>
                  <a:pt x="27" y="1"/>
                  <a:pt x="26" y="1"/>
                  <a:pt x="24" y="0"/>
                </a:cubicBezTo>
                <a:cubicBezTo>
                  <a:pt x="22" y="0"/>
                  <a:pt x="21" y="0"/>
                  <a:pt x="19" y="1"/>
                </a:cubicBezTo>
                <a:cubicBezTo>
                  <a:pt x="18" y="1"/>
                  <a:pt x="18" y="2"/>
                  <a:pt x="17" y="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5"/>
          <p:cNvSpPr>
            <a:spLocks/>
          </p:cNvSpPr>
          <p:nvPr/>
        </p:nvSpPr>
        <p:spPr bwMode="auto">
          <a:xfrm>
            <a:off x="2816225" y="3484563"/>
            <a:ext cx="169863" cy="184150"/>
          </a:xfrm>
          <a:custGeom>
            <a:avLst/>
            <a:gdLst>
              <a:gd name="T0" fmla="*/ 37 w 45"/>
              <a:gd name="T1" fmla="*/ 42 h 49"/>
              <a:gd name="T2" fmla="*/ 35 w 45"/>
              <a:gd name="T3" fmla="*/ 29 h 49"/>
              <a:gd name="T4" fmla="*/ 33 w 45"/>
              <a:gd name="T5" fmla="*/ 26 h 49"/>
              <a:gd name="T6" fmla="*/ 37 w 45"/>
              <a:gd name="T7" fmla="*/ 25 h 49"/>
              <a:gd name="T8" fmla="*/ 45 w 45"/>
              <a:gd name="T9" fmla="*/ 16 h 49"/>
              <a:gd name="T10" fmla="*/ 45 w 45"/>
              <a:gd name="T11" fmla="*/ 14 h 49"/>
              <a:gd name="T12" fmla="*/ 41 w 45"/>
              <a:gd name="T13" fmla="*/ 5 h 49"/>
              <a:gd name="T14" fmla="*/ 37 w 45"/>
              <a:gd name="T15" fmla="*/ 2 h 49"/>
              <a:gd name="T16" fmla="*/ 28 w 45"/>
              <a:gd name="T17" fmla="*/ 0 h 49"/>
              <a:gd name="T18" fmla="*/ 15 w 45"/>
              <a:gd name="T19" fmla="*/ 9 h 49"/>
              <a:gd name="T20" fmla="*/ 5 w 45"/>
              <a:gd name="T21" fmla="*/ 15 h 49"/>
              <a:gd name="T22" fmla="*/ 0 w 45"/>
              <a:gd name="T23" fmla="*/ 16 h 49"/>
              <a:gd name="T24" fmla="*/ 3 w 45"/>
              <a:gd name="T25" fmla="*/ 20 h 49"/>
              <a:gd name="T26" fmla="*/ 8 w 45"/>
              <a:gd name="T27" fmla="*/ 31 h 49"/>
              <a:gd name="T28" fmla="*/ 12 w 45"/>
              <a:gd name="T29" fmla="*/ 42 h 49"/>
              <a:gd name="T30" fmla="*/ 25 w 45"/>
              <a:gd name="T31" fmla="*/ 49 h 49"/>
              <a:gd name="T32" fmla="*/ 31 w 45"/>
              <a:gd name="T33" fmla="*/ 48 h 49"/>
              <a:gd name="T34" fmla="*/ 36 w 45"/>
              <a:gd name="T35" fmla="*/ 44 h 49"/>
              <a:gd name="T36" fmla="*/ 37 w 45"/>
              <a:gd name="T37" fmla="*/ 4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49">
                <a:moveTo>
                  <a:pt x="37" y="42"/>
                </a:moveTo>
                <a:cubicBezTo>
                  <a:pt x="39" y="36"/>
                  <a:pt x="38" y="32"/>
                  <a:pt x="35" y="29"/>
                </a:cubicBezTo>
                <a:cubicBezTo>
                  <a:pt x="34" y="28"/>
                  <a:pt x="33" y="27"/>
                  <a:pt x="33" y="26"/>
                </a:cubicBezTo>
                <a:cubicBezTo>
                  <a:pt x="34" y="26"/>
                  <a:pt x="35" y="25"/>
                  <a:pt x="37" y="25"/>
                </a:cubicBezTo>
                <a:cubicBezTo>
                  <a:pt x="40" y="24"/>
                  <a:pt x="44" y="21"/>
                  <a:pt x="45" y="16"/>
                </a:cubicBezTo>
                <a:cubicBezTo>
                  <a:pt x="45" y="15"/>
                  <a:pt x="45" y="14"/>
                  <a:pt x="45" y="14"/>
                </a:cubicBezTo>
                <a:cubicBezTo>
                  <a:pt x="45" y="10"/>
                  <a:pt x="44" y="7"/>
                  <a:pt x="41" y="5"/>
                </a:cubicBezTo>
                <a:cubicBezTo>
                  <a:pt x="40" y="4"/>
                  <a:pt x="39" y="3"/>
                  <a:pt x="37" y="2"/>
                </a:cubicBezTo>
                <a:cubicBezTo>
                  <a:pt x="34" y="0"/>
                  <a:pt x="30" y="0"/>
                  <a:pt x="28" y="0"/>
                </a:cubicBezTo>
                <a:cubicBezTo>
                  <a:pt x="23" y="1"/>
                  <a:pt x="19" y="5"/>
                  <a:pt x="15" y="9"/>
                </a:cubicBezTo>
                <a:cubicBezTo>
                  <a:pt x="12" y="11"/>
                  <a:pt x="6" y="14"/>
                  <a:pt x="5" y="15"/>
                </a:cubicBezTo>
                <a:cubicBezTo>
                  <a:pt x="4" y="15"/>
                  <a:pt x="1" y="16"/>
                  <a:pt x="0" y="16"/>
                </a:cubicBezTo>
                <a:cubicBezTo>
                  <a:pt x="2" y="17"/>
                  <a:pt x="3" y="19"/>
                  <a:pt x="3" y="20"/>
                </a:cubicBezTo>
                <a:cubicBezTo>
                  <a:pt x="4" y="21"/>
                  <a:pt x="7" y="29"/>
                  <a:pt x="8" y="31"/>
                </a:cubicBezTo>
                <a:cubicBezTo>
                  <a:pt x="9" y="35"/>
                  <a:pt x="10" y="39"/>
                  <a:pt x="12" y="42"/>
                </a:cubicBezTo>
                <a:cubicBezTo>
                  <a:pt x="14" y="46"/>
                  <a:pt x="19" y="49"/>
                  <a:pt x="25" y="49"/>
                </a:cubicBezTo>
                <a:cubicBezTo>
                  <a:pt x="27" y="49"/>
                  <a:pt x="29" y="48"/>
                  <a:pt x="31" y="48"/>
                </a:cubicBezTo>
                <a:cubicBezTo>
                  <a:pt x="33" y="47"/>
                  <a:pt x="34" y="46"/>
                  <a:pt x="36" y="44"/>
                </a:cubicBezTo>
                <a:cubicBezTo>
                  <a:pt x="37" y="43"/>
                  <a:pt x="37" y="42"/>
                  <a:pt x="37" y="4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6"/>
          <p:cNvSpPr>
            <a:spLocks/>
          </p:cNvSpPr>
          <p:nvPr/>
        </p:nvSpPr>
        <p:spPr bwMode="auto">
          <a:xfrm>
            <a:off x="2884488" y="2005013"/>
            <a:ext cx="173038" cy="169863"/>
          </a:xfrm>
          <a:custGeom>
            <a:avLst/>
            <a:gdLst>
              <a:gd name="T0" fmla="*/ 21 w 46"/>
              <a:gd name="T1" fmla="*/ 43 h 45"/>
              <a:gd name="T2" fmla="*/ 27 w 46"/>
              <a:gd name="T3" fmla="*/ 31 h 45"/>
              <a:gd name="T4" fmla="*/ 26 w 46"/>
              <a:gd name="T5" fmla="*/ 27 h 45"/>
              <a:gd name="T6" fmla="*/ 30 w 46"/>
              <a:gd name="T7" fmla="*/ 29 h 45"/>
              <a:gd name="T8" fmla="*/ 42 w 46"/>
              <a:gd name="T9" fmla="*/ 26 h 45"/>
              <a:gd name="T10" fmla="*/ 44 w 46"/>
              <a:gd name="T11" fmla="*/ 25 h 45"/>
              <a:gd name="T12" fmla="*/ 46 w 46"/>
              <a:gd name="T13" fmla="*/ 15 h 45"/>
              <a:gd name="T14" fmla="*/ 44 w 46"/>
              <a:gd name="T15" fmla="*/ 10 h 45"/>
              <a:gd name="T16" fmla="*/ 37 w 46"/>
              <a:gd name="T17" fmla="*/ 4 h 45"/>
              <a:gd name="T18" fmla="*/ 22 w 46"/>
              <a:gd name="T19" fmla="*/ 3 h 45"/>
              <a:gd name="T20" fmla="*/ 10 w 46"/>
              <a:gd name="T21" fmla="*/ 2 h 45"/>
              <a:gd name="T22" fmla="*/ 6 w 46"/>
              <a:gd name="T23" fmla="*/ 0 h 45"/>
              <a:gd name="T24" fmla="*/ 6 w 46"/>
              <a:gd name="T25" fmla="*/ 5 h 45"/>
              <a:gd name="T26" fmla="*/ 3 w 46"/>
              <a:gd name="T27" fmla="*/ 17 h 45"/>
              <a:gd name="T28" fmla="*/ 0 w 46"/>
              <a:gd name="T29" fmla="*/ 28 h 45"/>
              <a:gd name="T30" fmla="*/ 6 w 46"/>
              <a:gd name="T31" fmla="*/ 41 h 45"/>
              <a:gd name="T32" fmla="*/ 12 w 46"/>
              <a:gd name="T33" fmla="*/ 44 h 45"/>
              <a:gd name="T34" fmla="*/ 18 w 46"/>
              <a:gd name="T35" fmla="*/ 44 h 45"/>
              <a:gd name="T36" fmla="*/ 21 w 46"/>
              <a:gd name="T37" fmla="*/ 4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5">
                <a:moveTo>
                  <a:pt x="21" y="43"/>
                </a:moveTo>
                <a:cubicBezTo>
                  <a:pt x="26" y="39"/>
                  <a:pt x="27" y="35"/>
                  <a:pt x="27" y="31"/>
                </a:cubicBezTo>
                <a:cubicBezTo>
                  <a:pt x="27" y="30"/>
                  <a:pt x="26" y="28"/>
                  <a:pt x="26" y="27"/>
                </a:cubicBezTo>
                <a:cubicBezTo>
                  <a:pt x="27" y="28"/>
                  <a:pt x="29" y="29"/>
                  <a:pt x="30" y="29"/>
                </a:cubicBezTo>
                <a:cubicBezTo>
                  <a:pt x="33" y="30"/>
                  <a:pt x="39" y="30"/>
                  <a:pt x="42" y="26"/>
                </a:cubicBezTo>
                <a:cubicBezTo>
                  <a:pt x="43" y="26"/>
                  <a:pt x="43" y="25"/>
                  <a:pt x="44" y="25"/>
                </a:cubicBezTo>
                <a:cubicBezTo>
                  <a:pt x="46" y="22"/>
                  <a:pt x="46" y="18"/>
                  <a:pt x="46" y="15"/>
                </a:cubicBezTo>
                <a:cubicBezTo>
                  <a:pt x="45" y="13"/>
                  <a:pt x="45" y="12"/>
                  <a:pt x="44" y="10"/>
                </a:cubicBezTo>
                <a:cubicBezTo>
                  <a:pt x="43" y="8"/>
                  <a:pt x="40" y="5"/>
                  <a:pt x="37" y="4"/>
                </a:cubicBezTo>
                <a:cubicBezTo>
                  <a:pt x="33" y="1"/>
                  <a:pt x="27" y="2"/>
                  <a:pt x="22" y="3"/>
                </a:cubicBezTo>
                <a:cubicBezTo>
                  <a:pt x="18" y="3"/>
                  <a:pt x="12" y="2"/>
                  <a:pt x="10" y="2"/>
                </a:cubicBezTo>
                <a:cubicBezTo>
                  <a:pt x="10" y="2"/>
                  <a:pt x="6" y="1"/>
                  <a:pt x="6" y="0"/>
                </a:cubicBezTo>
                <a:cubicBezTo>
                  <a:pt x="6" y="2"/>
                  <a:pt x="6" y="4"/>
                  <a:pt x="6" y="5"/>
                </a:cubicBezTo>
                <a:cubicBezTo>
                  <a:pt x="6" y="7"/>
                  <a:pt x="4" y="14"/>
                  <a:pt x="3" y="17"/>
                </a:cubicBezTo>
                <a:cubicBezTo>
                  <a:pt x="2" y="21"/>
                  <a:pt x="0" y="24"/>
                  <a:pt x="0" y="28"/>
                </a:cubicBezTo>
                <a:cubicBezTo>
                  <a:pt x="0" y="33"/>
                  <a:pt x="2" y="37"/>
                  <a:pt x="6" y="41"/>
                </a:cubicBezTo>
                <a:cubicBezTo>
                  <a:pt x="8" y="42"/>
                  <a:pt x="10" y="43"/>
                  <a:pt x="12" y="44"/>
                </a:cubicBezTo>
                <a:cubicBezTo>
                  <a:pt x="14" y="45"/>
                  <a:pt x="16" y="44"/>
                  <a:pt x="18" y="44"/>
                </a:cubicBezTo>
                <a:cubicBezTo>
                  <a:pt x="19" y="44"/>
                  <a:pt x="20" y="43"/>
                  <a:pt x="21" y="4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7"/>
          <p:cNvSpPr>
            <a:spLocks/>
          </p:cNvSpPr>
          <p:nvPr/>
        </p:nvSpPr>
        <p:spPr bwMode="auto">
          <a:xfrm>
            <a:off x="7207250" y="2109788"/>
            <a:ext cx="173038" cy="169863"/>
          </a:xfrm>
          <a:custGeom>
            <a:avLst/>
            <a:gdLst>
              <a:gd name="T0" fmla="*/ 21 w 46"/>
              <a:gd name="T1" fmla="*/ 43 h 45"/>
              <a:gd name="T2" fmla="*/ 27 w 46"/>
              <a:gd name="T3" fmla="*/ 31 h 45"/>
              <a:gd name="T4" fmla="*/ 26 w 46"/>
              <a:gd name="T5" fmla="*/ 27 h 45"/>
              <a:gd name="T6" fmla="*/ 30 w 46"/>
              <a:gd name="T7" fmla="*/ 29 h 45"/>
              <a:gd name="T8" fmla="*/ 42 w 46"/>
              <a:gd name="T9" fmla="*/ 26 h 45"/>
              <a:gd name="T10" fmla="*/ 44 w 46"/>
              <a:gd name="T11" fmla="*/ 25 h 45"/>
              <a:gd name="T12" fmla="*/ 46 w 46"/>
              <a:gd name="T13" fmla="*/ 15 h 45"/>
              <a:gd name="T14" fmla="*/ 44 w 46"/>
              <a:gd name="T15" fmla="*/ 11 h 45"/>
              <a:gd name="T16" fmla="*/ 38 w 46"/>
              <a:gd name="T17" fmla="*/ 4 h 45"/>
              <a:gd name="T18" fmla="*/ 22 w 46"/>
              <a:gd name="T19" fmla="*/ 3 h 45"/>
              <a:gd name="T20" fmla="*/ 10 w 46"/>
              <a:gd name="T21" fmla="*/ 2 h 45"/>
              <a:gd name="T22" fmla="*/ 6 w 46"/>
              <a:gd name="T23" fmla="*/ 0 h 45"/>
              <a:gd name="T24" fmla="*/ 6 w 46"/>
              <a:gd name="T25" fmla="*/ 5 h 45"/>
              <a:gd name="T26" fmla="*/ 3 w 46"/>
              <a:gd name="T27" fmla="*/ 17 h 45"/>
              <a:gd name="T28" fmla="*/ 0 w 46"/>
              <a:gd name="T29" fmla="*/ 28 h 45"/>
              <a:gd name="T30" fmla="*/ 7 w 46"/>
              <a:gd name="T31" fmla="*/ 41 h 45"/>
              <a:gd name="T32" fmla="*/ 12 w 46"/>
              <a:gd name="T33" fmla="*/ 44 h 45"/>
              <a:gd name="T34" fmla="*/ 18 w 46"/>
              <a:gd name="T35" fmla="*/ 44 h 45"/>
              <a:gd name="T36" fmla="*/ 21 w 46"/>
              <a:gd name="T37" fmla="*/ 4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5">
                <a:moveTo>
                  <a:pt x="21" y="43"/>
                </a:moveTo>
                <a:cubicBezTo>
                  <a:pt x="26" y="39"/>
                  <a:pt x="27" y="35"/>
                  <a:pt x="27" y="31"/>
                </a:cubicBezTo>
                <a:cubicBezTo>
                  <a:pt x="27" y="30"/>
                  <a:pt x="26" y="28"/>
                  <a:pt x="26" y="27"/>
                </a:cubicBezTo>
                <a:cubicBezTo>
                  <a:pt x="27" y="28"/>
                  <a:pt x="29" y="29"/>
                  <a:pt x="30" y="29"/>
                </a:cubicBezTo>
                <a:cubicBezTo>
                  <a:pt x="33" y="30"/>
                  <a:pt x="39" y="30"/>
                  <a:pt x="42" y="26"/>
                </a:cubicBezTo>
                <a:cubicBezTo>
                  <a:pt x="43" y="26"/>
                  <a:pt x="43" y="25"/>
                  <a:pt x="44" y="25"/>
                </a:cubicBezTo>
                <a:cubicBezTo>
                  <a:pt x="46" y="22"/>
                  <a:pt x="46" y="19"/>
                  <a:pt x="46" y="15"/>
                </a:cubicBezTo>
                <a:cubicBezTo>
                  <a:pt x="45" y="14"/>
                  <a:pt x="45" y="12"/>
                  <a:pt x="44" y="11"/>
                </a:cubicBezTo>
                <a:cubicBezTo>
                  <a:pt x="43" y="8"/>
                  <a:pt x="40" y="5"/>
                  <a:pt x="38" y="4"/>
                </a:cubicBezTo>
                <a:cubicBezTo>
                  <a:pt x="33" y="1"/>
                  <a:pt x="27" y="2"/>
                  <a:pt x="22" y="3"/>
                </a:cubicBezTo>
                <a:cubicBezTo>
                  <a:pt x="18" y="3"/>
                  <a:pt x="12" y="2"/>
                  <a:pt x="10" y="2"/>
                </a:cubicBezTo>
                <a:cubicBezTo>
                  <a:pt x="10" y="2"/>
                  <a:pt x="6" y="1"/>
                  <a:pt x="6" y="0"/>
                </a:cubicBezTo>
                <a:cubicBezTo>
                  <a:pt x="6" y="2"/>
                  <a:pt x="6" y="4"/>
                  <a:pt x="6" y="5"/>
                </a:cubicBezTo>
                <a:cubicBezTo>
                  <a:pt x="6" y="7"/>
                  <a:pt x="4" y="15"/>
                  <a:pt x="3" y="17"/>
                </a:cubicBezTo>
                <a:cubicBezTo>
                  <a:pt x="2" y="21"/>
                  <a:pt x="0" y="24"/>
                  <a:pt x="0" y="28"/>
                </a:cubicBezTo>
                <a:cubicBezTo>
                  <a:pt x="0" y="33"/>
                  <a:pt x="2" y="37"/>
                  <a:pt x="7" y="41"/>
                </a:cubicBezTo>
                <a:cubicBezTo>
                  <a:pt x="8" y="42"/>
                  <a:pt x="10" y="43"/>
                  <a:pt x="12" y="44"/>
                </a:cubicBezTo>
                <a:cubicBezTo>
                  <a:pt x="14" y="45"/>
                  <a:pt x="16" y="45"/>
                  <a:pt x="18" y="44"/>
                </a:cubicBezTo>
                <a:cubicBezTo>
                  <a:pt x="19" y="44"/>
                  <a:pt x="20" y="43"/>
                  <a:pt x="21" y="4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8"/>
          <p:cNvSpPr>
            <a:spLocks/>
          </p:cNvSpPr>
          <p:nvPr/>
        </p:nvSpPr>
        <p:spPr bwMode="auto">
          <a:xfrm>
            <a:off x="4600575" y="2452688"/>
            <a:ext cx="177800" cy="165100"/>
          </a:xfrm>
          <a:custGeom>
            <a:avLst/>
            <a:gdLst>
              <a:gd name="T0" fmla="*/ 22 w 47"/>
              <a:gd name="T1" fmla="*/ 42 h 44"/>
              <a:gd name="T2" fmla="*/ 27 w 47"/>
              <a:gd name="T3" fmla="*/ 31 h 44"/>
              <a:gd name="T4" fmla="*/ 27 w 47"/>
              <a:gd name="T5" fmla="*/ 27 h 44"/>
              <a:gd name="T6" fmla="*/ 31 w 47"/>
              <a:gd name="T7" fmla="*/ 29 h 44"/>
              <a:gd name="T8" fmla="*/ 43 w 47"/>
              <a:gd name="T9" fmla="*/ 26 h 44"/>
              <a:gd name="T10" fmla="*/ 44 w 47"/>
              <a:gd name="T11" fmla="*/ 25 h 44"/>
              <a:gd name="T12" fmla="*/ 46 w 47"/>
              <a:gd name="T13" fmla="*/ 15 h 44"/>
              <a:gd name="T14" fmla="*/ 45 w 47"/>
              <a:gd name="T15" fmla="*/ 10 h 44"/>
              <a:gd name="T16" fmla="*/ 38 w 47"/>
              <a:gd name="T17" fmla="*/ 3 h 44"/>
              <a:gd name="T18" fmla="*/ 23 w 47"/>
              <a:gd name="T19" fmla="*/ 3 h 44"/>
              <a:gd name="T20" fmla="*/ 11 w 47"/>
              <a:gd name="T21" fmla="*/ 2 h 44"/>
              <a:gd name="T22" fmla="*/ 6 w 47"/>
              <a:gd name="T23" fmla="*/ 0 h 44"/>
              <a:gd name="T24" fmla="*/ 7 w 47"/>
              <a:gd name="T25" fmla="*/ 5 h 44"/>
              <a:gd name="T26" fmla="*/ 4 w 47"/>
              <a:gd name="T27" fmla="*/ 17 h 44"/>
              <a:gd name="T28" fmla="*/ 1 w 47"/>
              <a:gd name="T29" fmla="*/ 28 h 44"/>
              <a:gd name="T30" fmla="*/ 7 w 47"/>
              <a:gd name="T31" fmla="*/ 41 h 44"/>
              <a:gd name="T32" fmla="*/ 13 w 47"/>
              <a:gd name="T33" fmla="*/ 44 h 44"/>
              <a:gd name="T34" fmla="*/ 19 w 47"/>
              <a:gd name="T35" fmla="*/ 44 h 44"/>
              <a:gd name="T36" fmla="*/ 22 w 47"/>
              <a:gd name="T3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" h="44">
                <a:moveTo>
                  <a:pt x="22" y="42"/>
                </a:moveTo>
                <a:cubicBezTo>
                  <a:pt x="26" y="39"/>
                  <a:pt x="27" y="35"/>
                  <a:pt x="27" y="31"/>
                </a:cubicBezTo>
                <a:cubicBezTo>
                  <a:pt x="27" y="30"/>
                  <a:pt x="27" y="28"/>
                  <a:pt x="27" y="27"/>
                </a:cubicBezTo>
                <a:cubicBezTo>
                  <a:pt x="28" y="28"/>
                  <a:pt x="30" y="28"/>
                  <a:pt x="31" y="29"/>
                </a:cubicBezTo>
                <a:cubicBezTo>
                  <a:pt x="34" y="29"/>
                  <a:pt x="39" y="30"/>
                  <a:pt x="43" y="26"/>
                </a:cubicBezTo>
                <a:cubicBezTo>
                  <a:pt x="44" y="26"/>
                  <a:pt x="44" y="25"/>
                  <a:pt x="44" y="25"/>
                </a:cubicBezTo>
                <a:cubicBezTo>
                  <a:pt x="46" y="22"/>
                  <a:pt x="47" y="18"/>
                  <a:pt x="46" y="15"/>
                </a:cubicBezTo>
                <a:cubicBezTo>
                  <a:pt x="46" y="13"/>
                  <a:pt x="46" y="12"/>
                  <a:pt x="45" y="10"/>
                </a:cubicBezTo>
                <a:cubicBezTo>
                  <a:pt x="43" y="7"/>
                  <a:pt x="40" y="4"/>
                  <a:pt x="38" y="3"/>
                </a:cubicBezTo>
                <a:cubicBezTo>
                  <a:pt x="33" y="1"/>
                  <a:pt x="28" y="2"/>
                  <a:pt x="23" y="3"/>
                </a:cubicBezTo>
                <a:cubicBezTo>
                  <a:pt x="19" y="3"/>
                  <a:pt x="13" y="2"/>
                  <a:pt x="11" y="2"/>
                </a:cubicBezTo>
                <a:cubicBezTo>
                  <a:pt x="11" y="2"/>
                  <a:pt x="7" y="1"/>
                  <a:pt x="6" y="0"/>
                </a:cubicBezTo>
                <a:cubicBezTo>
                  <a:pt x="7" y="2"/>
                  <a:pt x="7" y="4"/>
                  <a:pt x="7" y="5"/>
                </a:cubicBezTo>
                <a:cubicBezTo>
                  <a:pt x="7" y="6"/>
                  <a:pt x="5" y="14"/>
                  <a:pt x="4" y="17"/>
                </a:cubicBezTo>
                <a:cubicBezTo>
                  <a:pt x="3" y="21"/>
                  <a:pt x="1" y="24"/>
                  <a:pt x="1" y="28"/>
                </a:cubicBezTo>
                <a:cubicBezTo>
                  <a:pt x="0" y="32"/>
                  <a:pt x="2" y="37"/>
                  <a:pt x="7" y="41"/>
                </a:cubicBezTo>
                <a:cubicBezTo>
                  <a:pt x="9" y="42"/>
                  <a:pt x="11" y="43"/>
                  <a:pt x="13" y="44"/>
                </a:cubicBezTo>
                <a:cubicBezTo>
                  <a:pt x="15" y="44"/>
                  <a:pt x="17" y="44"/>
                  <a:pt x="19" y="44"/>
                </a:cubicBezTo>
                <a:cubicBezTo>
                  <a:pt x="20" y="43"/>
                  <a:pt x="21" y="43"/>
                  <a:pt x="22" y="4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9"/>
          <p:cNvSpPr>
            <a:spLocks/>
          </p:cNvSpPr>
          <p:nvPr/>
        </p:nvSpPr>
        <p:spPr bwMode="auto">
          <a:xfrm>
            <a:off x="3432175" y="968376"/>
            <a:ext cx="177800" cy="165100"/>
          </a:xfrm>
          <a:custGeom>
            <a:avLst/>
            <a:gdLst>
              <a:gd name="T0" fmla="*/ 4 w 47"/>
              <a:gd name="T1" fmla="*/ 25 h 44"/>
              <a:gd name="T2" fmla="*/ 17 w 47"/>
              <a:gd name="T3" fmla="*/ 28 h 44"/>
              <a:gd name="T4" fmla="*/ 20 w 47"/>
              <a:gd name="T5" fmla="*/ 27 h 44"/>
              <a:gd name="T6" fmla="*/ 20 w 47"/>
              <a:gd name="T7" fmla="*/ 31 h 44"/>
              <a:gd name="T8" fmla="*/ 25 w 47"/>
              <a:gd name="T9" fmla="*/ 42 h 44"/>
              <a:gd name="T10" fmla="*/ 27 w 47"/>
              <a:gd name="T11" fmla="*/ 43 h 44"/>
              <a:gd name="T12" fmla="*/ 37 w 47"/>
              <a:gd name="T13" fmla="*/ 43 h 44"/>
              <a:gd name="T14" fmla="*/ 41 w 47"/>
              <a:gd name="T15" fmla="*/ 40 h 44"/>
              <a:gd name="T16" fmla="*/ 46 w 47"/>
              <a:gd name="T17" fmla="*/ 32 h 44"/>
              <a:gd name="T18" fmla="*/ 43 w 47"/>
              <a:gd name="T19" fmla="*/ 17 h 44"/>
              <a:gd name="T20" fmla="*/ 41 w 47"/>
              <a:gd name="T21" fmla="*/ 5 h 44"/>
              <a:gd name="T22" fmla="*/ 41 w 47"/>
              <a:gd name="T23" fmla="*/ 0 h 44"/>
              <a:gd name="T24" fmla="*/ 37 w 47"/>
              <a:gd name="T25" fmla="*/ 2 h 44"/>
              <a:gd name="T26" fmla="*/ 24 w 47"/>
              <a:gd name="T27" fmla="*/ 2 h 44"/>
              <a:gd name="T28" fmla="*/ 13 w 47"/>
              <a:gd name="T29" fmla="*/ 2 h 44"/>
              <a:gd name="T30" fmla="*/ 2 w 47"/>
              <a:gd name="T31" fmla="*/ 11 h 44"/>
              <a:gd name="T32" fmla="*/ 1 w 47"/>
              <a:gd name="T33" fmla="*/ 17 h 44"/>
              <a:gd name="T34" fmla="*/ 2 w 47"/>
              <a:gd name="T35" fmla="*/ 23 h 44"/>
              <a:gd name="T36" fmla="*/ 4 w 47"/>
              <a:gd name="T37" fmla="*/ 2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" h="44">
                <a:moveTo>
                  <a:pt x="4" y="25"/>
                </a:moveTo>
                <a:cubicBezTo>
                  <a:pt x="8" y="29"/>
                  <a:pt x="13" y="29"/>
                  <a:pt x="17" y="28"/>
                </a:cubicBezTo>
                <a:cubicBezTo>
                  <a:pt x="18" y="28"/>
                  <a:pt x="19" y="27"/>
                  <a:pt x="20" y="27"/>
                </a:cubicBezTo>
                <a:cubicBezTo>
                  <a:pt x="20" y="28"/>
                  <a:pt x="20" y="30"/>
                  <a:pt x="20" y="31"/>
                </a:cubicBezTo>
                <a:cubicBezTo>
                  <a:pt x="19" y="34"/>
                  <a:pt x="21" y="39"/>
                  <a:pt x="25" y="42"/>
                </a:cubicBezTo>
                <a:cubicBezTo>
                  <a:pt x="26" y="43"/>
                  <a:pt x="26" y="43"/>
                  <a:pt x="27" y="43"/>
                </a:cubicBezTo>
                <a:cubicBezTo>
                  <a:pt x="30" y="44"/>
                  <a:pt x="34" y="44"/>
                  <a:pt x="37" y="43"/>
                </a:cubicBezTo>
                <a:cubicBezTo>
                  <a:pt x="38" y="42"/>
                  <a:pt x="39" y="41"/>
                  <a:pt x="41" y="40"/>
                </a:cubicBezTo>
                <a:cubicBezTo>
                  <a:pt x="43" y="38"/>
                  <a:pt x="45" y="34"/>
                  <a:pt x="46" y="32"/>
                </a:cubicBezTo>
                <a:cubicBezTo>
                  <a:pt x="47" y="27"/>
                  <a:pt x="45" y="22"/>
                  <a:pt x="43" y="17"/>
                </a:cubicBezTo>
                <a:cubicBezTo>
                  <a:pt x="42" y="13"/>
                  <a:pt x="41" y="7"/>
                  <a:pt x="41" y="5"/>
                </a:cubicBezTo>
                <a:cubicBezTo>
                  <a:pt x="41" y="5"/>
                  <a:pt x="41" y="1"/>
                  <a:pt x="41" y="0"/>
                </a:cubicBezTo>
                <a:cubicBezTo>
                  <a:pt x="40" y="1"/>
                  <a:pt x="38" y="1"/>
                  <a:pt x="37" y="2"/>
                </a:cubicBezTo>
                <a:cubicBezTo>
                  <a:pt x="35" y="2"/>
                  <a:pt x="27" y="2"/>
                  <a:pt x="24" y="2"/>
                </a:cubicBezTo>
                <a:cubicBezTo>
                  <a:pt x="20" y="2"/>
                  <a:pt x="17" y="1"/>
                  <a:pt x="13" y="2"/>
                </a:cubicBezTo>
                <a:cubicBezTo>
                  <a:pt x="9" y="2"/>
                  <a:pt x="4" y="5"/>
                  <a:pt x="2" y="11"/>
                </a:cubicBezTo>
                <a:cubicBezTo>
                  <a:pt x="1" y="13"/>
                  <a:pt x="1" y="15"/>
                  <a:pt x="1" y="17"/>
                </a:cubicBezTo>
                <a:cubicBezTo>
                  <a:pt x="0" y="19"/>
                  <a:pt x="1" y="21"/>
                  <a:pt x="2" y="23"/>
                </a:cubicBezTo>
                <a:cubicBezTo>
                  <a:pt x="2" y="24"/>
                  <a:pt x="3" y="25"/>
                  <a:pt x="4" y="2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00"/>
          <p:cNvSpPr>
            <a:spLocks/>
          </p:cNvSpPr>
          <p:nvPr/>
        </p:nvSpPr>
        <p:spPr bwMode="auto">
          <a:xfrm>
            <a:off x="4454525" y="2914651"/>
            <a:ext cx="176213" cy="165100"/>
          </a:xfrm>
          <a:custGeom>
            <a:avLst/>
            <a:gdLst>
              <a:gd name="T0" fmla="*/ 4 w 47"/>
              <a:gd name="T1" fmla="*/ 25 h 44"/>
              <a:gd name="T2" fmla="*/ 17 w 47"/>
              <a:gd name="T3" fmla="*/ 27 h 44"/>
              <a:gd name="T4" fmla="*/ 20 w 47"/>
              <a:gd name="T5" fmla="*/ 26 h 44"/>
              <a:gd name="T6" fmla="*/ 20 w 47"/>
              <a:gd name="T7" fmla="*/ 30 h 44"/>
              <a:gd name="T8" fmla="*/ 25 w 47"/>
              <a:gd name="T9" fmla="*/ 42 h 44"/>
              <a:gd name="T10" fmla="*/ 27 w 47"/>
              <a:gd name="T11" fmla="*/ 42 h 44"/>
              <a:gd name="T12" fmla="*/ 37 w 47"/>
              <a:gd name="T13" fmla="*/ 42 h 44"/>
              <a:gd name="T14" fmla="*/ 41 w 47"/>
              <a:gd name="T15" fmla="*/ 39 h 44"/>
              <a:gd name="T16" fmla="*/ 46 w 47"/>
              <a:gd name="T17" fmla="*/ 31 h 44"/>
              <a:gd name="T18" fmla="*/ 43 w 47"/>
              <a:gd name="T19" fmla="*/ 16 h 44"/>
              <a:gd name="T20" fmla="*/ 41 w 47"/>
              <a:gd name="T21" fmla="*/ 4 h 44"/>
              <a:gd name="T22" fmla="*/ 41 w 47"/>
              <a:gd name="T23" fmla="*/ 0 h 44"/>
              <a:gd name="T24" fmla="*/ 37 w 47"/>
              <a:gd name="T25" fmla="*/ 1 h 44"/>
              <a:gd name="T26" fmla="*/ 24 w 47"/>
              <a:gd name="T27" fmla="*/ 1 h 44"/>
              <a:gd name="T28" fmla="*/ 13 w 47"/>
              <a:gd name="T29" fmla="*/ 1 h 44"/>
              <a:gd name="T30" fmla="*/ 2 w 47"/>
              <a:gd name="T31" fmla="*/ 10 h 44"/>
              <a:gd name="T32" fmla="*/ 1 w 47"/>
              <a:gd name="T33" fmla="*/ 16 h 44"/>
              <a:gd name="T34" fmla="*/ 2 w 47"/>
              <a:gd name="T35" fmla="*/ 22 h 44"/>
              <a:gd name="T36" fmla="*/ 4 w 47"/>
              <a:gd name="T37" fmla="*/ 2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" h="44">
                <a:moveTo>
                  <a:pt x="4" y="25"/>
                </a:moveTo>
                <a:cubicBezTo>
                  <a:pt x="8" y="29"/>
                  <a:pt x="13" y="29"/>
                  <a:pt x="17" y="27"/>
                </a:cubicBezTo>
                <a:cubicBezTo>
                  <a:pt x="18" y="27"/>
                  <a:pt x="19" y="27"/>
                  <a:pt x="20" y="26"/>
                </a:cubicBezTo>
                <a:cubicBezTo>
                  <a:pt x="20" y="27"/>
                  <a:pt x="20" y="29"/>
                  <a:pt x="20" y="30"/>
                </a:cubicBezTo>
                <a:cubicBezTo>
                  <a:pt x="19" y="34"/>
                  <a:pt x="21" y="39"/>
                  <a:pt x="25" y="42"/>
                </a:cubicBezTo>
                <a:cubicBezTo>
                  <a:pt x="26" y="42"/>
                  <a:pt x="26" y="42"/>
                  <a:pt x="27" y="42"/>
                </a:cubicBezTo>
                <a:cubicBezTo>
                  <a:pt x="30" y="44"/>
                  <a:pt x="34" y="44"/>
                  <a:pt x="37" y="42"/>
                </a:cubicBezTo>
                <a:cubicBezTo>
                  <a:pt x="38" y="41"/>
                  <a:pt x="39" y="40"/>
                  <a:pt x="41" y="39"/>
                </a:cubicBezTo>
                <a:cubicBezTo>
                  <a:pt x="43" y="37"/>
                  <a:pt x="45" y="34"/>
                  <a:pt x="46" y="31"/>
                </a:cubicBezTo>
                <a:cubicBezTo>
                  <a:pt x="47" y="26"/>
                  <a:pt x="45" y="21"/>
                  <a:pt x="43" y="16"/>
                </a:cubicBezTo>
                <a:cubicBezTo>
                  <a:pt x="42" y="12"/>
                  <a:pt x="41" y="6"/>
                  <a:pt x="41" y="4"/>
                </a:cubicBezTo>
                <a:cubicBezTo>
                  <a:pt x="41" y="4"/>
                  <a:pt x="41" y="0"/>
                  <a:pt x="41" y="0"/>
                </a:cubicBezTo>
                <a:cubicBezTo>
                  <a:pt x="40" y="1"/>
                  <a:pt x="38" y="1"/>
                  <a:pt x="37" y="1"/>
                </a:cubicBezTo>
                <a:cubicBezTo>
                  <a:pt x="35" y="1"/>
                  <a:pt x="27" y="2"/>
                  <a:pt x="24" y="1"/>
                </a:cubicBezTo>
                <a:cubicBezTo>
                  <a:pt x="20" y="1"/>
                  <a:pt x="17" y="0"/>
                  <a:pt x="13" y="1"/>
                </a:cubicBezTo>
                <a:cubicBezTo>
                  <a:pt x="9" y="2"/>
                  <a:pt x="4" y="5"/>
                  <a:pt x="2" y="10"/>
                </a:cubicBezTo>
                <a:cubicBezTo>
                  <a:pt x="1" y="12"/>
                  <a:pt x="1" y="14"/>
                  <a:pt x="1" y="16"/>
                </a:cubicBezTo>
                <a:cubicBezTo>
                  <a:pt x="0" y="18"/>
                  <a:pt x="1" y="20"/>
                  <a:pt x="2" y="22"/>
                </a:cubicBezTo>
                <a:cubicBezTo>
                  <a:pt x="2" y="23"/>
                  <a:pt x="3" y="24"/>
                  <a:pt x="4" y="2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01"/>
          <p:cNvSpPr>
            <a:spLocks/>
          </p:cNvSpPr>
          <p:nvPr/>
        </p:nvSpPr>
        <p:spPr bwMode="auto">
          <a:xfrm>
            <a:off x="5138738" y="3582988"/>
            <a:ext cx="173038" cy="165100"/>
          </a:xfrm>
          <a:custGeom>
            <a:avLst/>
            <a:gdLst>
              <a:gd name="T0" fmla="*/ 3 w 46"/>
              <a:gd name="T1" fmla="*/ 25 h 44"/>
              <a:gd name="T2" fmla="*/ 16 w 46"/>
              <a:gd name="T3" fmla="*/ 28 h 44"/>
              <a:gd name="T4" fmla="*/ 19 w 46"/>
              <a:gd name="T5" fmla="*/ 27 h 44"/>
              <a:gd name="T6" fmla="*/ 19 w 46"/>
              <a:gd name="T7" fmla="*/ 31 h 44"/>
              <a:gd name="T8" fmla="*/ 24 w 46"/>
              <a:gd name="T9" fmla="*/ 42 h 44"/>
              <a:gd name="T10" fmla="*/ 26 w 46"/>
              <a:gd name="T11" fmla="*/ 43 h 44"/>
              <a:gd name="T12" fmla="*/ 36 w 46"/>
              <a:gd name="T13" fmla="*/ 43 h 44"/>
              <a:gd name="T14" fmla="*/ 40 w 46"/>
              <a:gd name="T15" fmla="*/ 40 h 44"/>
              <a:gd name="T16" fmla="*/ 45 w 46"/>
              <a:gd name="T17" fmla="*/ 32 h 44"/>
              <a:gd name="T18" fmla="*/ 42 w 46"/>
              <a:gd name="T19" fmla="*/ 17 h 44"/>
              <a:gd name="T20" fmla="*/ 40 w 46"/>
              <a:gd name="T21" fmla="*/ 5 h 44"/>
              <a:gd name="T22" fmla="*/ 41 w 46"/>
              <a:gd name="T23" fmla="*/ 0 h 44"/>
              <a:gd name="T24" fmla="*/ 36 w 46"/>
              <a:gd name="T25" fmla="*/ 2 h 44"/>
              <a:gd name="T26" fmla="*/ 24 w 46"/>
              <a:gd name="T27" fmla="*/ 2 h 44"/>
              <a:gd name="T28" fmla="*/ 12 w 46"/>
              <a:gd name="T29" fmla="*/ 2 h 44"/>
              <a:gd name="T30" fmla="*/ 1 w 46"/>
              <a:gd name="T31" fmla="*/ 11 h 44"/>
              <a:gd name="T32" fmla="*/ 0 w 46"/>
              <a:gd name="T33" fmla="*/ 17 h 44"/>
              <a:gd name="T34" fmla="*/ 1 w 46"/>
              <a:gd name="T35" fmla="*/ 23 h 44"/>
              <a:gd name="T36" fmla="*/ 3 w 46"/>
              <a:gd name="T37" fmla="*/ 2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4">
                <a:moveTo>
                  <a:pt x="3" y="25"/>
                </a:moveTo>
                <a:cubicBezTo>
                  <a:pt x="8" y="29"/>
                  <a:pt x="12" y="29"/>
                  <a:pt x="16" y="28"/>
                </a:cubicBezTo>
                <a:cubicBezTo>
                  <a:pt x="17" y="28"/>
                  <a:pt x="18" y="27"/>
                  <a:pt x="19" y="27"/>
                </a:cubicBezTo>
                <a:cubicBezTo>
                  <a:pt x="19" y="28"/>
                  <a:pt x="19" y="30"/>
                  <a:pt x="19" y="31"/>
                </a:cubicBezTo>
                <a:cubicBezTo>
                  <a:pt x="19" y="34"/>
                  <a:pt x="20" y="39"/>
                  <a:pt x="24" y="42"/>
                </a:cubicBezTo>
                <a:cubicBezTo>
                  <a:pt x="25" y="43"/>
                  <a:pt x="25" y="43"/>
                  <a:pt x="26" y="43"/>
                </a:cubicBezTo>
                <a:cubicBezTo>
                  <a:pt x="29" y="44"/>
                  <a:pt x="33" y="44"/>
                  <a:pt x="36" y="43"/>
                </a:cubicBezTo>
                <a:cubicBezTo>
                  <a:pt x="38" y="42"/>
                  <a:pt x="39" y="41"/>
                  <a:pt x="40" y="40"/>
                </a:cubicBezTo>
                <a:cubicBezTo>
                  <a:pt x="42" y="38"/>
                  <a:pt x="45" y="34"/>
                  <a:pt x="45" y="32"/>
                </a:cubicBezTo>
                <a:cubicBezTo>
                  <a:pt x="46" y="27"/>
                  <a:pt x="44" y="22"/>
                  <a:pt x="42" y="17"/>
                </a:cubicBezTo>
                <a:cubicBezTo>
                  <a:pt x="41" y="13"/>
                  <a:pt x="40" y="7"/>
                  <a:pt x="40" y="5"/>
                </a:cubicBezTo>
                <a:cubicBezTo>
                  <a:pt x="40" y="5"/>
                  <a:pt x="40" y="1"/>
                  <a:pt x="41" y="0"/>
                </a:cubicBezTo>
                <a:cubicBezTo>
                  <a:pt x="39" y="1"/>
                  <a:pt x="37" y="1"/>
                  <a:pt x="36" y="2"/>
                </a:cubicBezTo>
                <a:cubicBezTo>
                  <a:pt x="35" y="2"/>
                  <a:pt x="27" y="2"/>
                  <a:pt x="24" y="2"/>
                </a:cubicBezTo>
                <a:cubicBezTo>
                  <a:pt x="20" y="2"/>
                  <a:pt x="16" y="1"/>
                  <a:pt x="12" y="2"/>
                </a:cubicBezTo>
                <a:cubicBezTo>
                  <a:pt x="8" y="2"/>
                  <a:pt x="4" y="5"/>
                  <a:pt x="1" y="11"/>
                </a:cubicBezTo>
                <a:cubicBezTo>
                  <a:pt x="0" y="13"/>
                  <a:pt x="0" y="15"/>
                  <a:pt x="0" y="17"/>
                </a:cubicBezTo>
                <a:cubicBezTo>
                  <a:pt x="0" y="19"/>
                  <a:pt x="0" y="21"/>
                  <a:pt x="1" y="23"/>
                </a:cubicBezTo>
                <a:cubicBezTo>
                  <a:pt x="2" y="24"/>
                  <a:pt x="3" y="25"/>
                  <a:pt x="3" y="2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2"/>
          <p:cNvSpPr>
            <a:spLocks/>
          </p:cNvSpPr>
          <p:nvPr/>
        </p:nvSpPr>
        <p:spPr bwMode="auto">
          <a:xfrm>
            <a:off x="3681413" y="754063"/>
            <a:ext cx="190500" cy="180975"/>
          </a:xfrm>
          <a:custGeom>
            <a:avLst/>
            <a:gdLst>
              <a:gd name="T0" fmla="*/ 21 w 51"/>
              <a:gd name="T1" fmla="*/ 47 h 48"/>
              <a:gd name="T2" fmla="*/ 29 w 51"/>
              <a:gd name="T3" fmla="*/ 35 h 48"/>
              <a:gd name="T4" fmla="*/ 29 w 51"/>
              <a:gd name="T5" fmla="*/ 31 h 48"/>
              <a:gd name="T6" fmla="*/ 33 w 51"/>
              <a:gd name="T7" fmla="*/ 33 h 48"/>
              <a:gd name="T8" fmla="*/ 46 w 51"/>
              <a:gd name="T9" fmla="*/ 32 h 48"/>
              <a:gd name="T10" fmla="*/ 48 w 51"/>
              <a:gd name="T11" fmla="*/ 31 h 48"/>
              <a:gd name="T12" fmla="*/ 51 w 51"/>
              <a:gd name="T13" fmla="*/ 20 h 48"/>
              <a:gd name="T14" fmla="*/ 50 w 51"/>
              <a:gd name="T15" fmla="*/ 16 h 48"/>
              <a:gd name="T16" fmla="*/ 44 w 51"/>
              <a:gd name="T17" fmla="*/ 7 h 48"/>
              <a:gd name="T18" fmla="*/ 28 w 51"/>
              <a:gd name="T19" fmla="*/ 5 h 48"/>
              <a:gd name="T20" fmla="*/ 15 w 51"/>
              <a:gd name="T21" fmla="*/ 2 h 48"/>
              <a:gd name="T22" fmla="*/ 11 w 51"/>
              <a:gd name="T23" fmla="*/ 0 h 48"/>
              <a:gd name="T24" fmla="*/ 11 w 51"/>
              <a:gd name="T25" fmla="*/ 5 h 48"/>
              <a:gd name="T26" fmla="*/ 6 w 51"/>
              <a:gd name="T27" fmla="*/ 17 h 48"/>
              <a:gd name="T28" fmla="*/ 1 w 51"/>
              <a:gd name="T29" fmla="*/ 28 h 48"/>
              <a:gd name="T30" fmla="*/ 6 w 51"/>
              <a:gd name="T31" fmla="*/ 43 h 48"/>
              <a:gd name="T32" fmla="*/ 12 w 51"/>
              <a:gd name="T33" fmla="*/ 46 h 48"/>
              <a:gd name="T34" fmla="*/ 19 w 51"/>
              <a:gd name="T35" fmla="*/ 47 h 48"/>
              <a:gd name="T36" fmla="*/ 21 w 51"/>
              <a:gd name="T37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" h="48">
                <a:moveTo>
                  <a:pt x="21" y="47"/>
                </a:moveTo>
                <a:cubicBezTo>
                  <a:pt x="27" y="43"/>
                  <a:pt x="29" y="39"/>
                  <a:pt x="29" y="35"/>
                </a:cubicBezTo>
                <a:cubicBezTo>
                  <a:pt x="29" y="34"/>
                  <a:pt x="29" y="32"/>
                  <a:pt x="29" y="31"/>
                </a:cubicBezTo>
                <a:cubicBezTo>
                  <a:pt x="30" y="32"/>
                  <a:pt x="32" y="33"/>
                  <a:pt x="33" y="33"/>
                </a:cubicBezTo>
                <a:cubicBezTo>
                  <a:pt x="36" y="34"/>
                  <a:pt x="42" y="35"/>
                  <a:pt x="46" y="32"/>
                </a:cubicBezTo>
                <a:cubicBezTo>
                  <a:pt x="47" y="32"/>
                  <a:pt x="47" y="31"/>
                  <a:pt x="48" y="31"/>
                </a:cubicBezTo>
                <a:cubicBezTo>
                  <a:pt x="50" y="28"/>
                  <a:pt x="51" y="24"/>
                  <a:pt x="51" y="20"/>
                </a:cubicBezTo>
                <a:cubicBezTo>
                  <a:pt x="51" y="19"/>
                  <a:pt x="51" y="17"/>
                  <a:pt x="50" y="16"/>
                </a:cubicBezTo>
                <a:cubicBezTo>
                  <a:pt x="49" y="12"/>
                  <a:pt x="46" y="9"/>
                  <a:pt x="44" y="7"/>
                </a:cubicBezTo>
                <a:cubicBezTo>
                  <a:pt x="39" y="4"/>
                  <a:pt x="33" y="5"/>
                  <a:pt x="28" y="5"/>
                </a:cubicBezTo>
                <a:cubicBezTo>
                  <a:pt x="24" y="4"/>
                  <a:pt x="17" y="3"/>
                  <a:pt x="15" y="2"/>
                </a:cubicBezTo>
                <a:cubicBezTo>
                  <a:pt x="15" y="2"/>
                  <a:pt x="12" y="0"/>
                  <a:pt x="11" y="0"/>
                </a:cubicBezTo>
                <a:cubicBezTo>
                  <a:pt x="11" y="2"/>
                  <a:pt x="11" y="4"/>
                  <a:pt x="11" y="5"/>
                </a:cubicBezTo>
                <a:cubicBezTo>
                  <a:pt x="10" y="6"/>
                  <a:pt x="7" y="15"/>
                  <a:pt x="6" y="17"/>
                </a:cubicBezTo>
                <a:cubicBezTo>
                  <a:pt x="4" y="21"/>
                  <a:pt x="2" y="24"/>
                  <a:pt x="1" y="28"/>
                </a:cubicBezTo>
                <a:cubicBezTo>
                  <a:pt x="0" y="33"/>
                  <a:pt x="2" y="38"/>
                  <a:pt x="6" y="43"/>
                </a:cubicBezTo>
                <a:cubicBezTo>
                  <a:pt x="8" y="44"/>
                  <a:pt x="10" y="46"/>
                  <a:pt x="12" y="46"/>
                </a:cubicBezTo>
                <a:cubicBezTo>
                  <a:pt x="14" y="47"/>
                  <a:pt x="16" y="48"/>
                  <a:pt x="19" y="47"/>
                </a:cubicBezTo>
                <a:cubicBezTo>
                  <a:pt x="19" y="47"/>
                  <a:pt x="21" y="47"/>
                  <a:pt x="21" y="4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3"/>
          <p:cNvSpPr>
            <a:spLocks/>
          </p:cNvSpPr>
          <p:nvPr/>
        </p:nvSpPr>
        <p:spPr bwMode="auto">
          <a:xfrm>
            <a:off x="5776913" y="1603376"/>
            <a:ext cx="192088" cy="180975"/>
          </a:xfrm>
          <a:custGeom>
            <a:avLst/>
            <a:gdLst>
              <a:gd name="T0" fmla="*/ 21 w 51"/>
              <a:gd name="T1" fmla="*/ 47 h 48"/>
              <a:gd name="T2" fmla="*/ 28 w 51"/>
              <a:gd name="T3" fmla="*/ 35 h 48"/>
              <a:gd name="T4" fmla="*/ 28 w 51"/>
              <a:gd name="T5" fmla="*/ 32 h 48"/>
              <a:gd name="T6" fmla="*/ 32 w 51"/>
              <a:gd name="T7" fmla="*/ 34 h 48"/>
              <a:gd name="T8" fmla="*/ 45 w 51"/>
              <a:gd name="T9" fmla="*/ 33 h 48"/>
              <a:gd name="T10" fmla="*/ 47 w 51"/>
              <a:gd name="T11" fmla="*/ 31 h 48"/>
              <a:gd name="T12" fmla="*/ 50 w 51"/>
              <a:gd name="T13" fmla="*/ 21 h 48"/>
              <a:gd name="T14" fmla="*/ 49 w 51"/>
              <a:gd name="T15" fmla="*/ 16 h 48"/>
              <a:gd name="T16" fmla="*/ 43 w 51"/>
              <a:gd name="T17" fmla="*/ 8 h 48"/>
              <a:gd name="T18" fmla="*/ 27 w 51"/>
              <a:gd name="T19" fmla="*/ 5 h 48"/>
              <a:gd name="T20" fmla="*/ 15 w 51"/>
              <a:gd name="T21" fmla="*/ 3 h 48"/>
              <a:gd name="T22" fmla="*/ 10 w 51"/>
              <a:gd name="T23" fmla="*/ 0 h 48"/>
              <a:gd name="T24" fmla="*/ 10 w 51"/>
              <a:gd name="T25" fmla="*/ 6 h 48"/>
              <a:gd name="T26" fmla="*/ 5 w 51"/>
              <a:gd name="T27" fmla="*/ 18 h 48"/>
              <a:gd name="T28" fmla="*/ 1 w 51"/>
              <a:gd name="T29" fmla="*/ 29 h 48"/>
              <a:gd name="T30" fmla="*/ 6 w 51"/>
              <a:gd name="T31" fmla="*/ 44 h 48"/>
              <a:gd name="T32" fmla="*/ 11 w 51"/>
              <a:gd name="T33" fmla="*/ 47 h 48"/>
              <a:gd name="T34" fmla="*/ 18 w 51"/>
              <a:gd name="T35" fmla="*/ 48 h 48"/>
              <a:gd name="T36" fmla="*/ 21 w 51"/>
              <a:gd name="T37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" h="48">
                <a:moveTo>
                  <a:pt x="21" y="47"/>
                </a:moveTo>
                <a:cubicBezTo>
                  <a:pt x="26" y="44"/>
                  <a:pt x="28" y="40"/>
                  <a:pt x="28" y="35"/>
                </a:cubicBezTo>
                <a:cubicBezTo>
                  <a:pt x="28" y="34"/>
                  <a:pt x="28" y="33"/>
                  <a:pt x="28" y="32"/>
                </a:cubicBezTo>
                <a:cubicBezTo>
                  <a:pt x="29" y="32"/>
                  <a:pt x="31" y="33"/>
                  <a:pt x="32" y="34"/>
                </a:cubicBezTo>
                <a:cubicBezTo>
                  <a:pt x="35" y="35"/>
                  <a:pt x="41" y="36"/>
                  <a:pt x="45" y="33"/>
                </a:cubicBezTo>
                <a:cubicBezTo>
                  <a:pt x="46" y="32"/>
                  <a:pt x="47" y="32"/>
                  <a:pt x="47" y="31"/>
                </a:cubicBezTo>
                <a:cubicBezTo>
                  <a:pt x="49" y="29"/>
                  <a:pt x="51" y="25"/>
                  <a:pt x="50" y="21"/>
                </a:cubicBezTo>
                <a:cubicBezTo>
                  <a:pt x="50" y="19"/>
                  <a:pt x="50" y="18"/>
                  <a:pt x="49" y="16"/>
                </a:cubicBezTo>
                <a:cubicBezTo>
                  <a:pt x="48" y="13"/>
                  <a:pt x="45" y="10"/>
                  <a:pt x="43" y="8"/>
                </a:cubicBezTo>
                <a:cubicBezTo>
                  <a:pt x="38" y="5"/>
                  <a:pt x="33" y="5"/>
                  <a:pt x="27" y="5"/>
                </a:cubicBezTo>
                <a:cubicBezTo>
                  <a:pt x="23" y="5"/>
                  <a:pt x="17" y="3"/>
                  <a:pt x="15" y="3"/>
                </a:cubicBezTo>
                <a:cubicBezTo>
                  <a:pt x="14" y="3"/>
                  <a:pt x="11" y="1"/>
                  <a:pt x="10" y="0"/>
                </a:cubicBezTo>
                <a:cubicBezTo>
                  <a:pt x="10" y="3"/>
                  <a:pt x="10" y="5"/>
                  <a:pt x="10" y="6"/>
                </a:cubicBezTo>
                <a:cubicBezTo>
                  <a:pt x="10" y="7"/>
                  <a:pt x="7" y="15"/>
                  <a:pt x="5" y="18"/>
                </a:cubicBezTo>
                <a:cubicBezTo>
                  <a:pt x="4" y="22"/>
                  <a:pt x="2" y="25"/>
                  <a:pt x="1" y="29"/>
                </a:cubicBezTo>
                <a:cubicBezTo>
                  <a:pt x="0" y="34"/>
                  <a:pt x="1" y="39"/>
                  <a:pt x="6" y="44"/>
                </a:cubicBezTo>
                <a:cubicBezTo>
                  <a:pt x="7" y="45"/>
                  <a:pt x="9" y="46"/>
                  <a:pt x="11" y="47"/>
                </a:cubicBezTo>
                <a:cubicBezTo>
                  <a:pt x="13" y="48"/>
                  <a:pt x="15" y="48"/>
                  <a:pt x="18" y="48"/>
                </a:cubicBezTo>
                <a:cubicBezTo>
                  <a:pt x="19" y="48"/>
                  <a:pt x="20" y="48"/>
                  <a:pt x="21" y="4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4"/>
          <p:cNvSpPr>
            <a:spLocks/>
          </p:cNvSpPr>
          <p:nvPr/>
        </p:nvSpPr>
        <p:spPr bwMode="auto">
          <a:xfrm>
            <a:off x="3165475" y="1435101"/>
            <a:ext cx="128588" cy="119063"/>
          </a:xfrm>
          <a:custGeom>
            <a:avLst/>
            <a:gdLst>
              <a:gd name="T0" fmla="*/ 4 w 34"/>
              <a:gd name="T1" fmla="*/ 23 h 32"/>
              <a:gd name="T2" fmla="*/ 13 w 34"/>
              <a:gd name="T3" fmla="*/ 22 h 32"/>
              <a:gd name="T4" fmla="*/ 15 w 34"/>
              <a:gd name="T5" fmla="*/ 21 h 32"/>
              <a:gd name="T6" fmla="*/ 16 w 34"/>
              <a:gd name="T7" fmla="*/ 24 h 32"/>
              <a:gd name="T8" fmla="*/ 21 w 34"/>
              <a:gd name="T9" fmla="*/ 31 h 32"/>
              <a:gd name="T10" fmla="*/ 22 w 34"/>
              <a:gd name="T11" fmla="*/ 31 h 32"/>
              <a:gd name="T12" fmla="*/ 29 w 34"/>
              <a:gd name="T13" fmla="*/ 29 h 32"/>
              <a:gd name="T14" fmla="*/ 32 w 34"/>
              <a:gd name="T15" fmla="*/ 27 h 32"/>
              <a:gd name="T16" fmla="*/ 34 w 34"/>
              <a:gd name="T17" fmla="*/ 21 h 32"/>
              <a:gd name="T18" fmla="*/ 29 w 34"/>
              <a:gd name="T19" fmla="*/ 11 h 32"/>
              <a:gd name="T20" fmla="*/ 26 w 34"/>
              <a:gd name="T21" fmla="*/ 3 h 32"/>
              <a:gd name="T22" fmla="*/ 26 w 34"/>
              <a:gd name="T23" fmla="*/ 0 h 32"/>
              <a:gd name="T24" fmla="*/ 23 w 34"/>
              <a:gd name="T25" fmla="*/ 1 h 32"/>
              <a:gd name="T26" fmla="*/ 15 w 34"/>
              <a:gd name="T27" fmla="*/ 3 h 32"/>
              <a:gd name="T28" fmla="*/ 7 w 34"/>
              <a:gd name="T29" fmla="*/ 5 h 32"/>
              <a:gd name="T30" fmla="*/ 1 w 34"/>
              <a:gd name="T31" fmla="*/ 13 h 32"/>
              <a:gd name="T32" fmla="*/ 1 w 34"/>
              <a:gd name="T33" fmla="*/ 17 h 32"/>
              <a:gd name="T34" fmla="*/ 3 w 34"/>
              <a:gd name="T35" fmla="*/ 21 h 32"/>
              <a:gd name="T36" fmla="*/ 4 w 34"/>
              <a:gd name="T37" fmla="*/ 2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32">
                <a:moveTo>
                  <a:pt x="4" y="23"/>
                </a:moveTo>
                <a:cubicBezTo>
                  <a:pt x="8" y="24"/>
                  <a:pt x="11" y="24"/>
                  <a:pt x="13" y="22"/>
                </a:cubicBezTo>
                <a:cubicBezTo>
                  <a:pt x="14" y="22"/>
                  <a:pt x="15" y="21"/>
                  <a:pt x="15" y="21"/>
                </a:cubicBezTo>
                <a:cubicBezTo>
                  <a:pt x="15" y="22"/>
                  <a:pt x="16" y="23"/>
                  <a:pt x="16" y="24"/>
                </a:cubicBezTo>
                <a:cubicBezTo>
                  <a:pt x="16" y="26"/>
                  <a:pt x="18" y="30"/>
                  <a:pt x="2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5" y="32"/>
                  <a:pt x="27" y="31"/>
                  <a:pt x="29" y="29"/>
                </a:cubicBezTo>
                <a:cubicBezTo>
                  <a:pt x="30" y="29"/>
                  <a:pt x="31" y="28"/>
                  <a:pt x="32" y="27"/>
                </a:cubicBezTo>
                <a:cubicBezTo>
                  <a:pt x="33" y="25"/>
                  <a:pt x="34" y="22"/>
                  <a:pt x="34" y="21"/>
                </a:cubicBezTo>
                <a:cubicBezTo>
                  <a:pt x="34" y="17"/>
                  <a:pt x="31" y="14"/>
                  <a:pt x="29" y="11"/>
                </a:cubicBezTo>
                <a:cubicBezTo>
                  <a:pt x="28" y="8"/>
                  <a:pt x="27" y="4"/>
                  <a:pt x="26" y="3"/>
                </a:cubicBezTo>
                <a:cubicBezTo>
                  <a:pt x="26" y="3"/>
                  <a:pt x="26" y="0"/>
                  <a:pt x="26" y="0"/>
                </a:cubicBezTo>
                <a:cubicBezTo>
                  <a:pt x="25" y="1"/>
                  <a:pt x="24" y="1"/>
                  <a:pt x="23" y="1"/>
                </a:cubicBezTo>
                <a:cubicBezTo>
                  <a:pt x="22" y="2"/>
                  <a:pt x="17" y="3"/>
                  <a:pt x="15" y="3"/>
                </a:cubicBezTo>
                <a:cubicBezTo>
                  <a:pt x="12" y="4"/>
                  <a:pt x="9" y="4"/>
                  <a:pt x="7" y="5"/>
                </a:cubicBezTo>
                <a:cubicBezTo>
                  <a:pt x="4" y="6"/>
                  <a:pt x="1" y="9"/>
                  <a:pt x="1" y="13"/>
                </a:cubicBezTo>
                <a:cubicBezTo>
                  <a:pt x="0" y="14"/>
                  <a:pt x="0" y="16"/>
                  <a:pt x="1" y="17"/>
                </a:cubicBezTo>
                <a:cubicBezTo>
                  <a:pt x="1" y="19"/>
                  <a:pt x="1" y="20"/>
                  <a:pt x="3" y="21"/>
                </a:cubicBezTo>
                <a:cubicBezTo>
                  <a:pt x="3" y="22"/>
                  <a:pt x="4" y="22"/>
                  <a:pt x="4" y="2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5"/>
          <p:cNvSpPr>
            <a:spLocks/>
          </p:cNvSpPr>
          <p:nvPr/>
        </p:nvSpPr>
        <p:spPr bwMode="auto">
          <a:xfrm>
            <a:off x="6257925" y="1400176"/>
            <a:ext cx="127000" cy="120650"/>
          </a:xfrm>
          <a:custGeom>
            <a:avLst/>
            <a:gdLst>
              <a:gd name="T0" fmla="*/ 4 w 34"/>
              <a:gd name="T1" fmla="*/ 23 h 32"/>
              <a:gd name="T2" fmla="*/ 13 w 34"/>
              <a:gd name="T3" fmla="*/ 23 h 32"/>
              <a:gd name="T4" fmla="*/ 15 w 34"/>
              <a:gd name="T5" fmla="*/ 22 h 32"/>
              <a:gd name="T6" fmla="*/ 15 w 34"/>
              <a:gd name="T7" fmla="*/ 25 h 32"/>
              <a:gd name="T8" fmla="*/ 21 w 34"/>
              <a:gd name="T9" fmla="*/ 32 h 32"/>
              <a:gd name="T10" fmla="*/ 22 w 34"/>
              <a:gd name="T11" fmla="*/ 32 h 32"/>
              <a:gd name="T12" fmla="*/ 29 w 34"/>
              <a:gd name="T13" fmla="*/ 30 h 32"/>
              <a:gd name="T14" fmla="*/ 31 w 34"/>
              <a:gd name="T15" fmla="*/ 28 h 32"/>
              <a:gd name="T16" fmla="*/ 34 w 34"/>
              <a:gd name="T17" fmla="*/ 21 h 32"/>
              <a:gd name="T18" fmla="*/ 29 w 34"/>
              <a:gd name="T19" fmla="*/ 11 h 32"/>
              <a:gd name="T20" fmla="*/ 26 w 34"/>
              <a:gd name="T21" fmla="*/ 4 h 32"/>
              <a:gd name="T22" fmla="*/ 26 w 34"/>
              <a:gd name="T23" fmla="*/ 0 h 32"/>
              <a:gd name="T24" fmla="*/ 23 w 34"/>
              <a:gd name="T25" fmla="*/ 2 h 32"/>
              <a:gd name="T26" fmla="*/ 14 w 34"/>
              <a:gd name="T27" fmla="*/ 4 h 32"/>
              <a:gd name="T28" fmla="*/ 6 w 34"/>
              <a:gd name="T29" fmla="*/ 6 h 32"/>
              <a:gd name="T30" fmla="*/ 0 w 34"/>
              <a:gd name="T31" fmla="*/ 14 h 32"/>
              <a:gd name="T32" fmla="*/ 0 w 34"/>
              <a:gd name="T33" fmla="*/ 18 h 32"/>
              <a:gd name="T34" fmla="*/ 2 w 34"/>
              <a:gd name="T35" fmla="*/ 22 h 32"/>
              <a:gd name="T36" fmla="*/ 4 w 34"/>
              <a:gd name="T37" fmla="*/ 2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32">
                <a:moveTo>
                  <a:pt x="4" y="23"/>
                </a:moveTo>
                <a:cubicBezTo>
                  <a:pt x="8" y="25"/>
                  <a:pt x="10" y="25"/>
                  <a:pt x="13" y="23"/>
                </a:cubicBezTo>
                <a:cubicBezTo>
                  <a:pt x="14" y="23"/>
                  <a:pt x="15" y="22"/>
                  <a:pt x="15" y="22"/>
                </a:cubicBezTo>
                <a:cubicBezTo>
                  <a:pt x="15" y="23"/>
                  <a:pt x="15" y="24"/>
                  <a:pt x="15" y="25"/>
                </a:cubicBezTo>
                <a:cubicBezTo>
                  <a:pt x="16" y="27"/>
                  <a:pt x="17" y="30"/>
                  <a:pt x="21" y="32"/>
                </a:cubicBezTo>
                <a:cubicBezTo>
                  <a:pt x="21" y="32"/>
                  <a:pt x="22" y="32"/>
                  <a:pt x="22" y="32"/>
                </a:cubicBezTo>
                <a:cubicBezTo>
                  <a:pt x="24" y="32"/>
                  <a:pt x="27" y="32"/>
                  <a:pt x="29" y="30"/>
                </a:cubicBezTo>
                <a:cubicBezTo>
                  <a:pt x="30" y="29"/>
                  <a:pt x="31" y="29"/>
                  <a:pt x="31" y="28"/>
                </a:cubicBezTo>
                <a:cubicBezTo>
                  <a:pt x="33" y="26"/>
                  <a:pt x="34" y="23"/>
                  <a:pt x="34" y="21"/>
                </a:cubicBezTo>
                <a:cubicBezTo>
                  <a:pt x="34" y="18"/>
                  <a:pt x="31" y="14"/>
                  <a:pt x="29" y="11"/>
                </a:cubicBezTo>
                <a:cubicBezTo>
                  <a:pt x="28" y="9"/>
                  <a:pt x="27" y="5"/>
                  <a:pt x="26" y="4"/>
                </a:cubicBezTo>
                <a:cubicBezTo>
                  <a:pt x="26" y="3"/>
                  <a:pt x="26" y="1"/>
                  <a:pt x="26" y="0"/>
                </a:cubicBezTo>
                <a:cubicBezTo>
                  <a:pt x="25" y="1"/>
                  <a:pt x="23" y="2"/>
                  <a:pt x="23" y="2"/>
                </a:cubicBezTo>
                <a:cubicBezTo>
                  <a:pt x="22" y="2"/>
                  <a:pt x="16" y="4"/>
                  <a:pt x="14" y="4"/>
                </a:cubicBezTo>
                <a:cubicBezTo>
                  <a:pt x="11" y="5"/>
                  <a:pt x="9" y="5"/>
                  <a:pt x="6" y="6"/>
                </a:cubicBezTo>
                <a:cubicBezTo>
                  <a:pt x="4" y="7"/>
                  <a:pt x="1" y="9"/>
                  <a:pt x="0" y="14"/>
                </a:cubicBezTo>
                <a:cubicBezTo>
                  <a:pt x="0" y="15"/>
                  <a:pt x="0" y="16"/>
                  <a:pt x="0" y="18"/>
                </a:cubicBezTo>
                <a:cubicBezTo>
                  <a:pt x="1" y="19"/>
                  <a:pt x="1" y="21"/>
                  <a:pt x="2" y="22"/>
                </a:cubicBezTo>
                <a:cubicBezTo>
                  <a:pt x="3" y="22"/>
                  <a:pt x="3" y="23"/>
                  <a:pt x="4" y="2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6"/>
          <p:cNvSpPr>
            <a:spLocks/>
          </p:cNvSpPr>
          <p:nvPr/>
        </p:nvSpPr>
        <p:spPr bwMode="auto">
          <a:xfrm>
            <a:off x="3770313" y="514351"/>
            <a:ext cx="120650" cy="127000"/>
          </a:xfrm>
          <a:custGeom>
            <a:avLst/>
            <a:gdLst>
              <a:gd name="T0" fmla="*/ 24 w 32"/>
              <a:gd name="T1" fmla="*/ 29 h 34"/>
              <a:gd name="T2" fmla="*/ 24 w 32"/>
              <a:gd name="T3" fmla="*/ 20 h 34"/>
              <a:gd name="T4" fmla="*/ 22 w 32"/>
              <a:gd name="T5" fmla="*/ 18 h 34"/>
              <a:gd name="T6" fmla="*/ 25 w 32"/>
              <a:gd name="T7" fmla="*/ 18 h 34"/>
              <a:gd name="T8" fmla="*/ 32 w 32"/>
              <a:gd name="T9" fmla="*/ 12 h 34"/>
              <a:gd name="T10" fmla="*/ 32 w 32"/>
              <a:gd name="T11" fmla="*/ 11 h 34"/>
              <a:gd name="T12" fmla="*/ 30 w 32"/>
              <a:gd name="T13" fmla="*/ 4 h 34"/>
              <a:gd name="T14" fmla="*/ 27 w 32"/>
              <a:gd name="T15" fmla="*/ 2 h 34"/>
              <a:gd name="T16" fmla="*/ 21 w 32"/>
              <a:gd name="T17" fmla="*/ 0 h 34"/>
              <a:gd name="T18" fmla="*/ 11 w 32"/>
              <a:gd name="T19" fmla="*/ 5 h 34"/>
              <a:gd name="T20" fmla="*/ 3 w 32"/>
              <a:gd name="T21" fmla="*/ 8 h 34"/>
              <a:gd name="T22" fmla="*/ 0 w 32"/>
              <a:gd name="T23" fmla="*/ 9 h 34"/>
              <a:gd name="T24" fmla="*/ 2 w 32"/>
              <a:gd name="T25" fmla="*/ 12 h 34"/>
              <a:gd name="T26" fmla="*/ 5 w 32"/>
              <a:gd name="T27" fmla="*/ 20 h 34"/>
              <a:gd name="T28" fmla="*/ 6 w 32"/>
              <a:gd name="T29" fmla="*/ 28 h 34"/>
              <a:gd name="T30" fmla="*/ 15 w 32"/>
              <a:gd name="T31" fmla="*/ 33 h 34"/>
              <a:gd name="T32" fmla="*/ 19 w 32"/>
              <a:gd name="T33" fmla="*/ 33 h 34"/>
              <a:gd name="T34" fmla="*/ 23 w 32"/>
              <a:gd name="T35" fmla="*/ 31 h 34"/>
              <a:gd name="T36" fmla="*/ 24 w 32"/>
              <a:gd name="T37" fmla="*/ 2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" h="34">
                <a:moveTo>
                  <a:pt x="24" y="29"/>
                </a:moveTo>
                <a:cubicBezTo>
                  <a:pt x="26" y="26"/>
                  <a:pt x="25" y="23"/>
                  <a:pt x="24" y="20"/>
                </a:cubicBezTo>
                <a:cubicBezTo>
                  <a:pt x="23" y="19"/>
                  <a:pt x="23" y="19"/>
                  <a:pt x="22" y="18"/>
                </a:cubicBezTo>
                <a:cubicBezTo>
                  <a:pt x="23" y="18"/>
                  <a:pt x="24" y="18"/>
                  <a:pt x="25" y="18"/>
                </a:cubicBezTo>
                <a:cubicBezTo>
                  <a:pt x="27" y="17"/>
                  <a:pt x="30" y="15"/>
                  <a:pt x="32" y="12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8"/>
                  <a:pt x="31" y="6"/>
                  <a:pt x="30" y="4"/>
                </a:cubicBezTo>
                <a:cubicBezTo>
                  <a:pt x="29" y="3"/>
                  <a:pt x="28" y="2"/>
                  <a:pt x="27" y="2"/>
                </a:cubicBezTo>
                <a:cubicBezTo>
                  <a:pt x="25" y="0"/>
                  <a:pt x="22" y="0"/>
                  <a:pt x="21" y="0"/>
                </a:cubicBezTo>
                <a:cubicBezTo>
                  <a:pt x="17" y="0"/>
                  <a:pt x="14" y="2"/>
                  <a:pt x="11" y="5"/>
                </a:cubicBezTo>
                <a:cubicBezTo>
                  <a:pt x="9" y="6"/>
                  <a:pt x="5" y="8"/>
                  <a:pt x="3" y="8"/>
                </a:cubicBezTo>
                <a:cubicBezTo>
                  <a:pt x="3" y="8"/>
                  <a:pt x="1" y="9"/>
                  <a:pt x="0" y="9"/>
                </a:cubicBezTo>
                <a:cubicBezTo>
                  <a:pt x="1" y="10"/>
                  <a:pt x="2" y="11"/>
                  <a:pt x="2" y="12"/>
                </a:cubicBezTo>
                <a:cubicBezTo>
                  <a:pt x="2" y="12"/>
                  <a:pt x="4" y="18"/>
                  <a:pt x="5" y="20"/>
                </a:cubicBezTo>
                <a:cubicBezTo>
                  <a:pt x="5" y="23"/>
                  <a:pt x="5" y="25"/>
                  <a:pt x="6" y="28"/>
                </a:cubicBezTo>
                <a:cubicBezTo>
                  <a:pt x="8" y="31"/>
                  <a:pt x="10" y="33"/>
                  <a:pt x="15" y="33"/>
                </a:cubicBezTo>
                <a:cubicBezTo>
                  <a:pt x="16" y="34"/>
                  <a:pt x="18" y="33"/>
                  <a:pt x="19" y="33"/>
                </a:cubicBezTo>
                <a:cubicBezTo>
                  <a:pt x="21" y="33"/>
                  <a:pt x="22" y="32"/>
                  <a:pt x="23" y="31"/>
                </a:cubicBezTo>
                <a:cubicBezTo>
                  <a:pt x="23" y="31"/>
                  <a:pt x="24" y="30"/>
                  <a:pt x="24" y="2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7"/>
          <p:cNvSpPr>
            <a:spLocks/>
          </p:cNvSpPr>
          <p:nvPr/>
        </p:nvSpPr>
        <p:spPr bwMode="auto">
          <a:xfrm>
            <a:off x="7550150" y="3008313"/>
            <a:ext cx="127000" cy="120650"/>
          </a:xfrm>
          <a:custGeom>
            <a:avLst/>
            <a:gdLst>
              <a:gd name="T0" fmla="*/ 29 w 34"/>
              <a:gd name="T1" fmla="*/ 5 h 32"/>
              <a:gd name="T2" fmla="*/ 20 w 34"/>
              <a:gd name="T3" fmla="*/ 7 h 32"/>
              <a:gd name="T4" fmla="*/ 18 w 34"/>
              <a:gd name="T5" fmla="*/ 9 h 32"/>
              <a:gd name="T6" fmla="*/ 18 w 34"/>
              <a:gd name="T7" fmla="*/ 6 h 32"/>
              <a:gd name="T8" fmla="*/ 11 w 34"/>
              <a:gd name="T9" fmla="*/ 0 h 32"/>
              <a:gd name="T10" fmla="*/ 10 w 34"/>
              <a:gd name="T11" fmla="*/ 0 h 32"/>
              <a:gd name="T12" fmla="*/ 3 w 34"/>
              <a:gd name="T13" fmla="*/ 3 h 32"/>
              <a:gd name="T14" fmla="*/ 1 w 34"/>
              <a:gd name="T15" fmla="*/ 6 h 32"/>
              <a:gd name="T16" fmla="*/ 0 w 34"/>
              <a:gd name="T17" fmla="*/ 12 h 32"/>
              <a:gd name="T18" fmla="*/ 6 w 34"/>
              <a:gd name="T19" fmla="*/ 21 h 32"/>
              <a:gd name="T20" fmla="*/ 10 w 34"/>
              <a:gd name="T21" fmla="*/ 28 h 32"/>
              <a:gd name="T22" fmla="*/ 11 w 34"/>
              <a:gd name="T23" fmla="*/ 32 h 32"/>
              <a:gd name="T24" fmla="*/ 14 w 34"/>
              <a:gd name="T25" fmla="*/ 30 h 32"/>
              <a:gd name="T26" fmla="*/ 22 w 34"/>
              <a:gd name="T27" fmla="*/ 26 h 32"/>
              <a:gd name="T28" fmla="*/ 30 w 34"/>
              <a:gd name="T29" fmla="*/ 23 h 32"/>
              <a:gd name="T30" fmla="*/ 34 w 34"/>
              <a:gd name="T31" fmla="*/ 14 h 32"/>
              <a:gd name="T32" fmla="*/ 34 w 34"/>
              <a:gd name="T33" fmla="*/ 10 h 32"/>
              <a:gd name="T34" fmla="*/ 31 w 34"/>
              <a:gd name="T35" fmla="*/ 6 h 32"/>
              <a:gd name="T36" fmla="*/ 29 w 34"/>
              <a:gd name="T37" fmla="*/ 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32">
                <a:moveTo>
                  <a:pt x="29" y="5"/>
                </a:moveTo>
                <a:cubicBezTo>
                  <a:pt x="25" y="4"/>
                  <a:pt x="22" y="5"/>
                  <a:pt x="20" y="7"/>
                </a:cubicBezTo>
                <a:cubicBezTo>
                  <a:pt x="19" y="8"/>
                  <a:pt x="19" y="8"/>
                  <a:pt x="18" y="9"/>
                </a:cubicBezTo>
                <a:cubicBezTo>
                  <a:pt x="18" y="8"/>
                  <a:pt x="18" y="7"/>
                  <a:pt x="18" y="6"/>
                </a:cubicBezTo>
                <a:cubicBezTo>
                  <a:pt x="17" y="4"/>
                  <a:pt x="15" y="1"/>
                  <a:pt x="1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5" y="1"/>
                  <a:pt x="3" y="3"/>
                </a:cubicBezTo>
                <a:cubicBezTo>
                  <a:pt x="2" y="4"/>
                  <a:pt x="2" y="5"/>
                  <a:pt x="1" y="6"/>
                </a:cubicBezTo>
                <a:cubicBezTo>
                  <a:pt x="0" y="8"/>
                  <a:pt x="0" y="11"/>
                  <a:pt x="0" y="12"/>
                </a:cubicBezTo>
                <a:cubicBezTo>
                  <a:pt x="1" y="16"/>
                  <a:pt x="4" y="19"/>
                  <a:pt x="6" y="21"/>
                </a:cubicBezTo>
                <a:cubicBezTo>
                  <a:pt x="8" y="23"/>
                  <a:pt x="10" y="27"/>
                  <a:pt x="10" y="28"/>
                </a:cubicBezTo>
                <a:cubicBezTo>
                  <a:pt x="11" y="29"/>
                  <a:pt x="11" y="31"/>
                  <a:pt x="11" y="32"/>
                </a:cubicBezTo>
                <a:cubicBezTo>
                  <a:pt x="12" y="31"/>
                  <a:pt x="14" y="30"/>
                  <a:pt x="14" y="30"/>
                </a:cubicBezTo>
                <a:cubicBezTo>
                  <a:pt x="15" y="29"/>
                  <a:pt x="20" y="27"/>
                  <a:pt x="22" y="26"/>
                </a:cubicBezTo>
                <a:cubicBezTo>
                  <a:pt x="25" y="25"/>
                  <a:pt x="27" y="25"/>
                  <a:pt x="30" y="23"/>
                </a:cubicBezTo>
                <a:cubicBezTo>
                  <a:pt x="32" y="22"/>
                  <a:pt x="34" y="19"/>
                  <a:pt x="34" y="14"/>
                </a:cubicBezTo>
                <a:cubicBezTo>
                  <a:pt x="34" y="13"/>
                  <a:pt x="34" y="11"/>
                  <a:pt x="34" y="10"/>
                </a:cubicBezTo>
                <a:cubicBezTo>
                  <a:pt x="33" y="9"/>
                  <a:pt x="32" y="8"/>
                  <a:pt x="31" y="6"/>
                </a:cubicBezTo>
                <a:cubicBezTo>
                  <a:pt x="30" y="6"/>
                  <a:pt x="30" y="6"/>
                  <a:pt x="29" y="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08"/>
          <p:cNvSpPr>
            <a:spLocks/>
          </p:cNvSpPr>
          <p:nvPr/>
        </p:nvSpPr>
        <p:spPr bwMode="auto">
          <a:xfrm>
            <a:off x="5922963" y="1784351"/>
            <a:ext cx="120650" cy="127000"/>
          </a:xfrm>
          <a:custGeom>
            <a:avLst/>
            <a:gdLst>
              <a:gd name="T0" fmla="*/ 24 w 32"/>
              <a:gd name="T1" fmla="*/ 30 h 34"/>
              <a:gd name="T2" fmla="*/ 23 w 32"/>
              <a:gd name="T3" fmla="*/ 20 h 34"/>
              <a:gd name="T4" fmla="*/ 22 w 32"/>
              <a:gd name="T5" fmla="*/ 18 h 34"/>
              <a:gd name="T6" fmla="*/ 24 w 32"/>
              <a:gd name="T7" fmla="*/ 18 h 34"/>
              <a:gd name="T8" fmla="*/ 31 w 32"/>
              <a:gd name="T9" fmla="*/ 12 h 34"/>
              <a:gd name="T10" fmla="*/ 31 w 32"/>
              <a:gd name="T11" fmla="*/ 11 h 34"/>
              <a:gd name="T12" fmla="*/ 29 w 32"/>
              <a:gd name="T13" fmla="*/ 4 h 34"/>
              <a:gd name="T14" fmla="*/ 27 w 32"/>
              <a:gd name="T15" fmla="*/ 2 h 34"/>
              <a:gd name="T16" fmla="*/ 20 w 32"/>
              <a:gd name="T17" fmla="*/ 0 h 34"/>
              <a:gd name="T18" fmla="*/ 10 w 32"/>
              <a:gd name="T19" fmla="*/ 5 h 34"/>
              <a:gd name="T20" fmla="*/ 3 w 32"/>
              <a:gd name="T21" fmla="*/ 8 h 34"/>
              <a:gd name="T22" fmla="*/ 0 w 32"/>
              <a:gd name="T23" fmla="*/ 9 h 34"/>
              <a:gd name="T24" fmla="*/ 2 w 32"/>
              <a:gd name="T25" fmla="*/ 12 h 34"/>
              <a:gd name="T26" fmla="*/ 4 w 32"/>
              <a:gd name="T27" fmla="*/ 20 h 34"/>
              <a:gd name="T28" fmla="*/ 6 w 32"/>
              <a:gd name="T29" fmla="*/ 28 h 34"/>
              <a:gd name="T30" fmla="*/ 14 w 32"/>
              <a:gd name="T31" fmla="*/ 34 h 34"/>
              <a:gd name="T32" fmla="*/ 18 w 32"/>
              <a:gd name="T33" fmla="*/ 33 h 34"/>
              <a:gd name="T34" fmla="*/ 23 w 32"/>
              <a:gd name="T35" fmla="*/ 31 h 34"/>
              <a:gd name="T36" fmla="*/ 24 w 32"/>
              <a:gd name="T37" fmla="*/ 3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" h="34">
                <a:moveTo>
                  <a:pt x="24" y="30"/>
                </a:moveTo>
                <a:cubicBezTo>
                  <a:pt x="25" y="26"/>
                  <a:pt x="25" y="23"/>
                  <a:pt x="23" y="20"/>
                </a:cubicBezTo>
                <a:cubicBezTo>
                  <a:pt x="23" y="20"/>
                  <a:pt x="22" y="19"/>
                  <a:pt x="22" y="18"/>
                </a:cubicBezTo>
                <a:cubicBezTo>
                  <a:pt x="22" y="18"/>
                  <a:pt x="24" y="18"/>
                  <a:pt x="24" y="18"/>
                </a:cubicBezTo>
                <a:cubicBezTo>
                  <a:pt x="27" y="17"/>
                  <a:pt x="30" y="16"/>
                  <a:pt x="31" y="12"/>
                </a:cubicBezTo>
                <a:cubicBezTo>
                  <a:pt x="31" y="12"/>
                  <a:pt x="31" y="11"/>
                  <a:pt x="31" y="11"/>
                </a:cubicBezTo>
                <a:cubicBezTo>
                  <a:pt x="32" y="9"/>
                  <a:pt x="31" y="6"/>
                  <a:pt x="29" y="4"/>
                </a:cubicBezTo>
                <a:cubicBezTo>
                  <a:pt x="29" y="3"/>
                  <a:pt x="28" y="3"/>
                  <a:pt x="27" y="2"/>
                </a:cubicBezTo>
                <a:cubicBezTo>
                  <a:pt x="25" y="1"/>
                  <a:pt x="22" y="0"/>
                  <a:pt x="20" y="0"/>
                </a:cubicBezTo>
                <a:cubicBezTo>
                  <a:pt x="17" y="0"/>
                  <a:pt x="13" y="3"/>
                  <a:pt x="10" y="5"/>
                </a:cubicBezTo>
                <a:cubicBezTo>
                  <a:pt x="8" y="6"/>
                  <a:pt x="4" y="8"/>
                  <a:pt x="3" y="8"/>
                </a:cubicBezTo>
                <a:cubicBezTo>
                  <a:pt x="3" y="8"/>
                  <a:pt x="0" y="9"/>
                  <a:pt x="0" y="9"/>
                </a:cubicBezTo>
                <a:cubicBezTo>
                  <a:pt x="1" y="10"/>
                  <a:pt x="1" y="11"/>
                  <a:pt x="2" y="12"/>
                </a:cubicBezTo>
                <a:cubicBezTo>
                  <a:pt x="2" y="13"/>
                  <a:pt x="4" y="18"/>
                  <a:pt x="4" y="20"/>
                </a:cubicBezTo>
                <a:cubicBezTo>
                  <a:pt x="5" y="23"/>
                  <a:pt x="5" y="25"/>
                  <a:pt x="6" y="28"/>
                </a:cubicBezTo>
                <a:cubicBezTo>
                  <a:pt x="7" y="31"/>
                  <a:pt x="10" y="33"/>
                  <a:pt x="14" y="34"/>
                </a:cubicBezTo>
                <a:cubicBezTo>
                  <a:pt x="16" y="34"/>
                  <a:pt x="17" y="34"/>
                  <a:pt x="18" y="33"/>
                </a:cubicBezTo>
                <a:cubicBezTo>
                  <a:pt x="20" y="33"/>
                  <a:pt x="21" y="32"/>
                  <a:pt x="23" y="31"/>
                </a:cubicBezTo>
                <a:cubicBezTo>
                  <a:pt x="23" y="31"/>
                  <a:pt x="23" y="30"/>
                  <a:pt x="24" y="3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09"/>
          <p:cNvSpPr>
            <a:spLocks/>
          </p:cNvSpPr>
          <p:nvPr/>
        </p:nvSpPr>
        <p:spPr bwMode="auto">
          <a:xfrm>
            <a:off x="6513513" y="3657601"/>
            <a:ext cx="119063" cy="123825"/>
          </a:xfrm>
          <a:custGeom>
            <a:avLst/>
            <a:gdLst>
              <a:gd name="T0" fmla="*/ 24 w 32"/>
              <a:gd name="T1" fmla="*/ 29 h 33"/>
              <a:gd name="T2" fmla="*/ 23 w 32"/>
              <a:gd name="T3" fmla="*/ 20 h 33"/>
              <a:gd name="T4" fmla="*/ 22 w 32"/>
              <a:gd name="T5" fmla="*/ 18 h 33"/>
              <a:gd name="T6" fmla="*/ 25 w 32"/>
              <a:gd name="T7" fmla="*/ 18 h 33"/>
              <a:gd name="T8" fmla="*/ 31 w 32"/>
              <a:gd name="T9" fmla="*/ 12 h 33"/>
              <a:gd name="T10" fmla="*/ 32 w 32"/>
              <a:gd name="T11" fmla="*/ 10 h 33"/>
              <a:gd name="T12" fmla="*/ 30 w 32"/>
              <a:gd name="T13" fmla="*/ 4 h 33"/>
              <a:gd name="T14" fmla="*/ 27 w 32"/>
              <a:gd name="T15" fmla="*/ 2 h 33"/>
              <a:gd name="T16" fmla="*/ 21 w 32"/>
              <a:gd name="T17" fmla="*/ 0 h 33"/>
              <a:gd name="T18" fmla="*/ 11 w 32"/>
              <a:gd name="T19" fmla="*/ 5 h 33"/>
              <a:gd name="T20" fmla="*/ 3 w 32"/>
              <a:gd name="T21" fmla="*/ 8 h 33"/>
              <a:gd name="T22" fmla="*/ 0 w 32"/>
              <a:gd name="T23" fmla="*/ 9 h 33"/>
              <a:gd name="T24" fmla="*/ 2 w 32"/>
              <a:gd name="T25" fmla="*/ 11 h 33"/>
              <a:gd name="T26" fmla="*/ 4 w 32"/>
              <a:gd name="T27" fmla="*/ 20 h 33"/>
              <a:gd name="T28" fmla="*/ 6 w 32"/>
              <a:gd name="T29" fmla="*/ 28 h 33"/>
              <a:gd name="T30" fmla="*/ 15 w 32"/>
              <a:gd name="T31" fmla="*/ 33 h 33"/>
              <a:gd name="T32" fmla="*/ 19 w 32"/>
              <a:gd name="T33" fmla="*/ 33 h 33"/>
              <a:gd name="T34" fmla="*/ 23 w 32"/>
              <a:gd name="T35" fmla="*/ 31 h 33"/>
              <a:gd name="T36" fmla="*/ 24 w 32"/>
              <a:gd name="T37" fmla="*/ 2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" h="33">
                <a:moveTo>
                  <a:pt x="24" y="29"/>
                </a:moveTo>
                <a:cubicBezTo>
                  <a:pt x="26" y="25"/>
                  <a:pt x="25" y="23"/>
                  <a:pt x="23" y="20"/>
                </a:cubicBezTo>
                <a:cubicBezTo>
                  <a:pt x="23" y="19"/>
                  <a:pt x="22" y="19"/>
                  <a:pt x="22" y="18"/>
                </a:cubicBezTo>
                <a:cubicBezTo>
                  <a:pt x="23" y="18"/>
                  <a:pt x="24" y="18"/>
                  <a:pt x="25" y="18"/>
                </a:cubicBezTo>
                <a:cubicBezTo>
                  <a:pt x="27" y="17"/>
                  <a:pt x="30" y="15"/>
                  <a:pt x="31" y="12"/>
                </a:cubicBezTo>
                <a:cubicBezTo>
                  <a:pt x="32" y="11"/>
                  <a:pt x="32" y="11"/>
                  <a:pt x="32" y="10"/>
                </a:cubicBezTo>
                <a:cubicBezTo>
                  <a:pt x="32" y="8"/>
                  <a:pt x="31" y="6"/>
                  <a:pt x="30" y="4"/>
                </a:cubicBezTo>
                <a:cubicBezTo>
                  <a:pt x="29" y="3"/>
                  <a:pt x="28" y="2"/>
                  <a:pt x="27" y="2"/>
                </a:cubicBezTo>
                <a:cubicBezTo>
                  <a:pt x="25" y="0"/>
                  <a:pt x="22" y="0"/>
                  <a:pt x="21" y="0"/>
                </a:cubicBezTo>
                <a:cubicBezTo>
                  <a:pt x="17" y="0"/>
                  <a:pt x="14" y="2"/>
                  <a:pt x="11" y="5"/>
                </a:cubicBezTo>
                <a:cubicBezTo>
                  <a:pt x="9" y="6"/>
                  <a:pt x="5" y="8"/>
                  <a:pt x="3" y="8"/>
                </a:cubicBezTo>
                <a:cubicBezTo>
                  <a:pt x="3" y="8"/>
                  <a:pt x="1" y="9"/>
                  <a:pt x="0" y="9"/>
                </a:cubicBezTo>
                <a:cubicBezTo>
                  <a:pt x="1" y="10"/>
                  <a:pt x="2" y="11"/>
                  <a:pt x="2" y="11"/>
                </a:cubicBezTo>
                <a:cubicBezTo>
                  <a:pt x="2" y="12"/>
                  <a:pt x="4" y="18"/>
                  <a:pt x="4" y="20"/>
                </a:cubicBezTo>
                <a:cubicBezTo>
                  <a:pt x="5" y="23"/>
                  <a:pt x="5" y="25"/>
                  <a:pt x="6" y="28"/>
                </a:cubicBezTo>
                <a:cubicBezTo>
                  <a:pt x="8" y="30"/>
                  <a:pt x="10" y="33"/>
                  <a:pt x="15" y="33"/>
                </a:cubicBezTo>
                <a:cubicBezTo>
                  <a:pt x="16" y="33"/>
                  <a:pt x="18" y="33"/>
                  <a:pt x="19" y="33"/>
                </a:cubicBezTo>
                <a:cubicBezTo>
                  <a:pt x="20" y="33"/>
                  <a:pt x="22" y="32"/>
                  <a:pt x="23" y="31"/>
                </a:cubicBezTo>
                <a:cubicBezTo>
                  <a:pt x="23" y="30"/>
                  <a:pt x="24" y="30"/>
                  <a:pt x="24" y="2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10"/>
          <p:cNvSpPr>
            <a:spLocks/>
          </p:cNvSpPr>
          <p:nvPr/>
        </p:nvSpPr>
        <p:spPr bwMode="auto">
          <a:xfrm>
            <a:off x="5051425" y="1130301"/>
            <a:ext cx="120650" cy="115888"/>
          </a:xfrm>
          <a:custGeom>
            <a:avLst/>
            <a:gdLst>
              <a:gd name="T0" fmla="*/ 15 w 32"/>
              <a:gd name="T1" fmla="*/ 30 h 31"/>
              <a:gd name="T2" fmla="*/ 19 w 32"/>
              <a:gd name="T3" fmla="*/ 21 h 31"/>
              <a:gd name="T4" fmla="*/ 18 w 32"/>
              <a:gd name="T5" fmla="*/ 19 h 31"/>
              <a:gd name="T6" fmla="*/ 21 w 32"/>
              <a:gd name="T7" fmla="*/ 20 h 31"/>
              <a:gd name="T8" fmla="*/ 30 w 32"/>
              <a:gd name="T9" fmla="*/ 18 h 31"/>
              <a:gd name="T10" fmla="*/ 31 w 32"/>
              <a:gd name="T11" fmla="*/ 17 h 31"/>
              <a:gd name="T12" fmla="*/ 32 w 32"/>
              <a:gd name="T13" fmla="*/ 10 h 31"/>
              <a:gd name="T14" fmla="*/ 31 w 32"/>
              <a:gd name="T15" fmla="*/ 7 h 31"/>
              <a:gd name="T16" fmla="*/ 26 w 32"/>
              <a:gd name="T17" fmla="*/ 2 h 31"/>
              <a:gd name="T18" fmla="*/ 15 w 32"/>
              <a:gd name="T19" fmla="*/ 2 h 31"/>
              <a:gd name="T20" fmla="*/ 7 w 32"/>
              <a:gd name="T21" fmla="*/ 1 h 31"/>
              <a:gd name="T22" fmla="*/ 4 w 32"/>
              <a:gd name="T23" fmla="*/ 0 h 31"/>
              <a:gd name="T24" fmla="*/ 4 w 32"/>
              <a:gd name="T25" fmla="*/ 3 h 31"/>
              <a:gd name="T26" fmla="*/ 2 w 32"/>
              <a:gd name="T27" fmla="*/ 12 h 31"/>
              <a:gd name="T28" fmla="*/ 0 w 32"/>
              <a:gd name="T29" fmla="*/ 19 h 31"/>
              <a:gd name="T30" fmla="*/ 5 w 32"/>
              <a:gd name="T31" fmla="*/ 28 h 31"/>
              <a:gd name="T32" fmla="*/ 8 w 32"/>
              <a:gd name="T33" fmla="*/ 30 h 31"/>
              <a:gd name="T34" fmla="*/ 13 w 32"/>
              <a:gd name="T35" fmla="*/ 30 h 31"/>
              <a:gd name="T36" fmla="*/ 15 w 32"/>
              <a:gd name="T37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" h="31">
                <a:moveTo>
                  <a:pt x="15" y="30"/>
                </a:moveTo>
                <a:cubicBezTo>
                  <a:pt x="18" y="27"/>
                  <a:pt x="19" y="24"/>
                  <a:pt x="19" y="21"/>
                </a:cubicBezTo>
                <a:cubicBezTo>
                  <a:pt x="19" y="20"/>
                  <a:pt x="18" y="20"/>
                  <a:pt x="18" y="19"/>
                </a:cubicBezTo>
                <a:cubicBezTo>
                  <a:pt x="19" y="19"/>
                  <a:pt x="20" y="20"/>
                  <a:pt x="21" y="20"/>
                </a:cubicBezTo>
                <a:cubicBezTo>
                  <a:pt x="23" y="20"/>
                  <a:pt x="27" y="20"/>
                  <a:pt x="30" y="18"/>
                </a:cubicBezTo>
                <a:cubicBezTo>
                  <a:pt x="30" y="18"/>
                  <a:pt x="30" y="17"/>
                  <a:pt x="31" y="17"/>
                </a:cubicBezTo>
                <a:cubicBezTo>
                  <a:pt x="32" y="15"/>
                  <a:pt x="32" y="12"/>
                  <a:pt x="32" y="10"/>
                </a:cubicBezTo>
                <a:cubicBezTo>
                  <a:pt x="32" y="9"/>
                  <a:pt x="31" y="8"/>
                  <a:pt x="31" y="7"/>
                </a:cubicBezTo>
                <a:cubicBezTo>
                  <a:pt x="30" y="5"/>
                  <a:pt x="28" y="3"/>
                  <a:pt x="26" y="2"/>
                </a:cubicBezTo>
                <a:cubicBezTo>
                  <a:pt x="23" y="0"/>
                  <a:pt x="19" y="1"/>
                  <a:pt x="15" y="2"/>
                </a:cubicBezTo>
                <a:cubicBezTo>
                  <a:pt x="13" y="2"/>
                  <a:pt x="8" y="1"/>
                  <a:pt x="7" y="1"/>
                </a:cubicBezTo>
                <a:cubicBezTo>
                  <a:pt x="7" y="1"/>
                  <a:pt x="4" y="0"/>
                  <a:pt x="4" y="0"/>
                </a:cubicBezTo>
                <a:cubicBezTo>
                  <a:pt x="4" y="1"/>
                  <a:pt x="4" y="3"/>
                  <a:pt x="4" y="3"/>
                </a:cubicBezTo>
                <a:cubicBezTo>
                  <a:pt x="4" y="4"/>
                  <a:pt x="3" y="10"/>
                  <a:pt x="2" y="12"/>
                </a:cubicBezTo>
                <a:cubicBezTo>
                  <a:pt x="1" y="15"/>
                  <a:pt x="0" y="17"/>
                  <a:pt x="0" y="19"/>
                </a:cubicBezTo>
                <a:cubicBezTo>
                  <a:pt x="0" y="23"/>
                  <a:pt x="1" y="26"/>
                  <a:pt x="5" y="28"/>
                </a:cubicBezTo>
                <a:cubicBezTo>
                  <a:pt x="6" y="29"/>
                  <a:pt x="7" y="30"/>
                  <a:pt x="8" y="30"/>
                </a:cubicBezTo>
                <a:cubicBezTo>
                  <a:pt x="10" y="31"/>
                  <a:pt x="11" y="31"/>
                  <a:pt x="13" y="30"/>
                </a:cubicBezTo>
                <a:cubicBezTo>
                  <a:pt x="13" y="30"/>
                  <a:pt x="14" y="30"/>
                  <a:pt x="15" y="3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1"/>
          <p:cNvSpPr>
            <a:spLocks/>
          </p:cNvSpPr>
          <p:nvPr/>
        </p:nvSpPr>
        <p:spPr bwMode="auto">
          <a:xfrm>
            <a:off x="7418388" y="517526"/>
            <a:ext cx="120650" cy="117475"/>
          </a:xfrm>
          <a:custGeom>
            <a:avLst/>
            <a:gdLst>
              <a:gd name="T0" fmla="*/ 15 w 32"/>
              <a:gd name="T1" fmla="*/ 30 h 31"/>
              <a:gd name="T2" fmla="*/ 19 w 32"/>
              <a:gd name="T3" fmla="*/ 22 h 31"/>
              <a:gd name="T4" fmla="*/ 18 w 32"/>
              <a:gd name="T5" fmla="*/ 19 h 31"/>
              <a:gd name="T6" fmla="*/ 21 w 32"/>
              <a:gd name="T7" fmla="*/ 20 h 31"/>
              <a:gd name="T8" fmla="*/ 30 w 32"/>
              <a:gd name="T9" fmla="*/ 19 h 31"/>
              <a:gd name="T10" fmla="*/ 30 w 32"/>
              <a:gd name="T11" fmla="*/ 18 h 31"/>
              <a:gd name="T12" fmla="*/ 32 w 32"/>
              <a:gd name="T13" fmla="*/ 11 h 31"/>
              <a:gd name="T14" fmla="*/ 31 w 32"/>
              <a:gd name="T15" fmla="*/ 7 h 31"/>
              <a:gd name="T16" fmla="*/ 26 w 32"/>
              <a:gd name="T17" fmla="*/ 3 h 31"/>
              <a:gd name="T18" fmla="*/ 15 w 32"/>
              <a:gd name="T19" fmla="*/ 2 h 31"/>
              <a:gd name="T20" fmla="*/ 7 w 32"/>
              <a:gd name="T21" fmla="*/ 2 h 31"/>
              <a:gd name="T22" fmla="*/ 4 w 32"/>
              <a:gd name="T23" fmla="*/ 0 h 31"/>
              <a:gd name="T24" fmla="*/ 4 w 32"/>
              <a:gd name="T25" fmla="*/ 4 h 31"/>
              <a:gd name="T26" fmla="*/ 2 w 32"/>
              <a:gd name="T27" fmla="*/ 12 h 31"/>
              <a:gd name="T28" fmla="*/ 0 w 32"/>
              <a:gd name="T29" fmla="*/ 20 h 31"/>
              <a:gd name="T30" fmla="*/ 4 w 32"/>
              <a:gd name="T31" fmla="*/ 29 h 31"/>
              <a:gd name="T32" fmla="*/ 8 w 32"/>
              <a:gd name="T33" fmla="*/ 31 h 31"/>
              <a:gd name="T34" fmla="*/ 13 w 32"/>
              <a:gd name="T35" fmla="*/ 31 h 31"/>
              <a:gd name="T36" fmla="*/ 15 w 32"/>
              <a:gd name="T37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" h="31">
                <a:moveTo>
                  <a:pt x="15" y="30"/>
                </a:moveTo>
                <a:cubicBezTo>
                  <a:pt x="18" y="28"/>
                  <a:pt x="19" y="25"/>
                  <a:pt x="19" y="22"/>
                </a:cubicBezTo>
                <a:cubicBezTo>
                  <a:pt x="19" y="21"/>
                  <a:pt x="18" y="20"/>
                  <a:pt x="18" y="19"/>
                </a:cubicBezTo>
                <a:cubicBezTo>
                  <a:pt x="19" y="20"/>
                  <a:pt x="20" y="20"/>
                  <a:pt x="21" y="20"/>
                </a:cubicBezTo>
                <a:cubicBezTo>
                  <a:pt x="23" y="21"/>
                  <a:pt x="27" y="21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2" y="16"/>
                  <a:pt x="32" y="13"/>
                  <a:pt x="32" y="11"/>
                </a:cubicBezTo>
                <a:cubicBezTo>
                  <a:pt x="32" y="10"/>
                  <a:pt x="31" y="9"/>
                  <a:pt x="31" y="7"/>
                </a:cubicBezTo>
                <a:cubicBezTo>
                  <a:pt x="30" y="6"/>
                  <a:pt x="28" y="3"/>
                  <a:pt x="26" y="3"/>
                </a:cubicBezTo>
                <a:cubicBezTo>
                  <a:pt x="23" y="1"/>
                  <a:pt x="19" y="2"/>
                  <a:pt x="15" y="2"/>
                </a:cubicBezTo>
                <a:cubicBezTo>
                  <a:pt x="13" y="2"/>
                  <a:pt x="8" y="2"/>
                  <a:pt x="7" y="2"/>
                </a:cubicBezTo>
                <a:cubicBezTo>
                  <a:pt x="7" y="1"/>
                  <a:pt x="4" y="1"/>
                  <a:pt x="4" y="0"/>
                </a:cubicBezTo>
                <a:cubicBezTo>
                  <a:pt x="4" y="2"/>
                  <a:pt x="4" y="3"/>
                  <a:pt x="4" y="4"/>
                </a:cubicBezTo>
                <a:cubicBezTo>
                  <a:pt x="4" y="5"/>
                  <a:pt x="3" y="10"/>
                  <a:pt x="2" y="12"/>
                </a:cubicBezTo>
                <a:cubicBezTo>
                  <a:pt x="1" y="15"/>
                  <a:pt x="0" y="17"/>
                  <a:pt x="0" y="20"/>
                </a:cubicBezTo>
                <a:cubicBezTo>
                  <a:pt x="0" y="23"/>
                  <a:pt x="1" y="27"/>
                  <a:pt x="4" y="29"/>
                </a:cubicBezTo>
                <a:cubicBezTo>
                  <a:pt x="6" y="30"/>
                  <a:pt x="7" y="31"/>
                  <a:pt x="8" y="31"/>
                </a:cubicBezTo>
                <a:cubicBezTo>
                  <a:pt x="10" y="31"/>
                  <a:pt x="11" y="31"/>
                  <a:pt x="13" y="31"/>
                </a:cubicBezTo>
                <a:cubicBezTo>
                  <a:pt x="13" y="31"/>
                  <a:pt x="14" y="31"/>
                  <a:pt x="15" y="3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2"/>
          <p:cNvSpPr>
            <a:spLocks/>
          </p:cNvSpPr>
          <p:nvPr/>
        </p:nvSpPr>
        <p:spPr bwMode="auto">
          <a:xfrm>
            <a:off x="3519488" y="615951"/>
            <a:ext cx="146050" cy="157163"/>
          </a:xfrm>
          <a:custGeom>
            <a:avLst/>
            <a:gdLst>
              <a:gd name="T0" fmla="*/ 29 w 39"/>
              <a:gd name="T1" fmla="*/ 37 h 42"/>
              <a:gd name="T2" fmla="*/ 29 w 39"/>
              <a:gd name="T3" fmla="*/ 26 h 42"/>
              <a:gd name="T4" fmla="*/ 27 w 39"/>
              <a:gd name="T5" fmla="*/ 23 h 42"/>
              <a:gd name="T6" fmla="*/ 30 w 39"/>
              <a:gd name="T7" fmla="*/ 23 h 42"/>
              <a:gd name="T8" fmla="*/ 39 w 39"/>
              <a:gd name="T9" fmla="*/ 16 h 42"/>
              <a:gd name="T10" fmla="*/ 39 w 39"/>
              <a:gd name="T11" fmla="*/ 14 h 42"/>
              <a:gd name="T12" fmla="*/ 36 w 39"/>
              <a:gd name="T13" fmla="*/ 6 h 42"/>
              <a:gd name="T14" fmla="*/ 33 w 39"/>
              <a:gd name="T15" fmla="*/ 3 h 42"/>
              <a:gd name="T16" fmla="*/ 25 w 39"/>
              <a:gd name="T17" fmla="*/ 0 h 42"/>
              <a:gd name="T18" fmla="*/ 13 w 39"/>
              <a:gd name="T19" fmla="*/ 7 h 42"/>
              <a:gd name="T20" fmla="*/ 4 w 39"/>
              <a:gd name="T21" fmla="*/ 11 h 42"/>
              <a:gd name="T22" fmla="*/ 0 w 39"/>
              <a:gd name="T23" fmla="*/ 12 h 42"/>
              <a:gd name="T24" fmla="*/ 2 w 39"/>
              <a:gd name="T25" fmla="*/ 15 h 42"/>
              <a:gd name="T26" fmla="*/ 5 w 39"/>
              <a:gd name="T27" fmla="*/ 25 h 42"/>
              <a:gd name="T28" fmla="*/ 7 w 39"/>
              <a:gd name="T29" fmla="*/ 35 h 42"/>
              <a:gd name="T30" fmla="*/ 18 w 39"/>
              <a:gd name="T31" fmla="*/ 42 h 42"/>
              <a:gd name="T32" fmla="*/ 23 w 39"/>
              <a:gd name="T33" fmla="*/ 42 h 42"/>
              <a:gd name="T34" fmla="*/ 28 w 39"/>
              <a:gd name="T35" fmla="*/ 39 h 42"/>
              <a:gd name="T36" fmla="*/ 29 w 39"/>
              <a:gd name="T37" fmla="*/ 3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" h="42">
                <a:moveTo>
                  <a:pt x="29" y="37"/>
                </a:moveTo>
                <a:cubicBezTo>
                  <a:pt x="32" y="32"/>
                  <a:pt x="31" y="29"/>
                  <a:pt x="29" y="26"/>
                </a:cubicBezTo>
                <a:cubicBezTo>
                  <a:pt x="28" y="25"/>
                  <a:pt x="27" y="24"/>
                  <a:pt x="27" y="23"/>
                </a:cubicBezTo>
                <a:cubicBezTo>
                  <a:pt x="28" y="23"/>
                  <a:pt x="29" y="23"/>
                  <a:pt x="30" y="23"/>
                </a:cubicBezTo>
                <a:cubicBezTo>
                  <a:pt x="33" y="22"/>
                  <a:pt x="37" y="20"/>
                  <a:pt x="39" y="16"/>
                </a:cubicBezTo>
                <a:cubicBezTo>
                  <a:pt x="39" y="15"/>
                  <a:pt x="39" y="14"/>
                  <a:pt x="39" y="14"/>
                </a:cubicBezTo>
                <a:cubicBezTo>
                  <a:pt x="39" y="11"/>
                  <a:pt x="38" y="8"/>
                  <a:pt x="36" y="6"/>
                </a:cubicBezTo>
                <a:cubicBezTo>
                  <a:pt x="35" y="4"/>
                  <a:pt x="34" y="4"/>
                  <a:pt x="33" y="3"/>
                </a:cubicBezTo>
                <a:cubicBezTo>
                  <a:pt x="31" y="1"/>
                  <a:pt x="27" y="0"/>
                  <a:pt x="25" y="0"/>
                </a:cubicBezTo>
                <a:cubicBezTo>
                  <a:pt x="20" y="1"/>
                  <a:pt x="17" y="4"/>
                  <a:pt x="13" y="7"/>
                </a:cubicBezTo>
                <a:cubicBezTo>
                  <a:pt x="10" y="8"/>
                  <a:pt x="5" y="10"/>
                  <a:pt x="4" y="11"/>
                </a:cubicBezTo>
                <a:cubicBezTo>
                  <a:pt x="3" y="11"/>
                  <a:pt x="0" y="12"/>
                  <a:pt x="0" y="12"/>
                </a:cubicBezTo>
                <a:cubicBezTo>
                  <a:pt x="1" y="13"/>
                  <a:pt x="1" y="14"/>
                  <a:pt x="2" y="15"/>
                </a:cubicBezTo>
                <a:cubicBezTo>
                  <a:pt x="2" y="16"/>
                  <a:pt x="5" y="23"/>
                  <a:pt x="5" y="25"/>
                </a:cubicBezTo>
                <a:cubicBezTo>
                  <a:pt x="6" y="29"/>
                  <a:pt x="6" y="32"/>
                  <a:pt x="7" y="35"/>
                </a:cubicBezTo>
                <a:cubicBezTo>
                  <a:pt x="9" y="39"/>
                  <a:pt x="12" y="41"/>
                  <a:pt x="18" y="42"/>
                </a:cubicBezTo>
                <a:cubicBezTo>
                  <a:pt x="20" y="42"/>
                  <a:pt x="21" y="42"/>
                  <a:pt x="23" y="42"/>
                </a:cubicBezTo>
                <a:cubicBezTo>
                  <a:pt x="25" y="41"/>
                  <a:pt x="26" y="41"/>
                  <a:pt x="28" y="39"/>
                </a:cubicBezTo>
                <a:cubicBezTo>
                  <a:pt x="28" y="39"/>
                  <a:pt x="29" y="38"/>
                  <a:pt x="29" y="3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3"/>
          <p:cNvSpPr>
            <a:spLocks/>
          </p:cNvSpPr>
          <p:nvPr/>
        </p:nvSpPr>
        <p:spPr bwMode="auto">
          <a:xfrm>
            <a:off x="3467100" y="2530476"/>
            <a:ext cx="149225" cy="158750"/>
          </a:xfrm>
          <a:custGeom>
            <a:avLst/>
            <a:gdLst>
              <a:gd name="T0" fmla="*/ 30 w 40"/>
              <a:gd name="T1" fmla="*/ 36 h 42"/>
              <a:gd name="T2" fmla="*/ 29 w 40"/>
              <a:gd name="T3" fmla="*/ 25 h 42"/>
              <a:gd name="T4" fmla="*/ 27 w 40"/>
              <a:gd name="T5" fmla="*/ 23 h 42"/>
              <a:gd name="T6" fmla="*/ 31 w 40"/>
              <a:gd name="T7" fmla="*/ 22 h 42"/>
              <a:gd name="T8" fmla="*/ 39 w 40"/>
              <a:gd name="T9" fmla="*/ 15 h 42"/>
              <a:gd name="T10" fmla="*/ 40 w 40"/>
              <a:gd name="T11" fmla="*/ 13 h 42"/>
              <a:gd name="T12" fmla="*/ 37 w 40"/>
              <a:gd name="T13" fmla="*/ 5 h 42"/>
              <a:gd name="T14" fmla="*/ 34 w 40"/>
              <a:gd name="T15" fmla="*/ 2 h 42"/>
              <a:gd name="T16" fmla="*/ 26 w 40"/>
              <a:gd name="T17" fmla="*/ 0 h 42"/>
              <a:gd name="T18" fmla="*/ 14 w 40"/>
              <a:gd name="T19" fmla="*/ 6 h 42"/>
              <a:gd name="T20" fmla="*/ 4 w 40"/>
              <a:gd name="T21" fmla="*/ 10 h 42"/>
              <a:gd name="T22" fmla="*/ 0 w 40"/>
              <a:gd name="T23" fmla="*/ 11 h 42"/>
              <a:gd name="T24" fmla="*/ 2 w 40"/>
              <a:gd name="T25" fmla="*/ 14 h 42"/>
              <a:gd name="T26" fmla="*/ 6 w 40"/>
              <a:gd name="T27" fmla="*/ 25 h 42"/>
              <a:gd name="T28" fmla="*/ 8 w 40"/>
              <a:gd name="T29" fmla="*/ 34 h 42"/>
              <a:gd name="T30" fmla="*/ 18 w 40"/>
              <a:gd name="T31" fmla="*/ 41 h 42"/>
              <a:gd name="T32" fmla="*/ 24 w 40"/>
              <a:gd name="T33" fmla="*/ 41 h 42"/>
              <a:gd name="T34" fmla="*/ 29 w 40"/>
              <a:gd name="T35" fmla="*/ 39 h 42"/>
              <a:gd name="T36" fmla="*/ 30 w 40"/>
              <a:gd name="T37" fmla="*/ 3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" h="42">
                <a:moveTo>
                  <a:pt x="30" y="36"/>
                </a:moveTo>
                <a:cubicBezTo>
                  <a:pt x="32" y="32"/>
                  <a:pt x="31" y="28"/>
                  <a:pt x="29" y="25"/>
                </a:cubicBezTo>
                <a:cubicBezTo>
                  <a:pt x="29" y="24"/>
                  <a:pt x="28" y="23"/>
                  <a:pt x="27" y="23"/>
                </a:cubicBezTo>
                <a:cubicBezTo>
                  <a:pt x="28" y="22"/>
                  <a:pt x="30" y="22"/>
                  <a:pt x="31" y="22"/>
                </a:cubicBezTo>
                <a:cubicBezTo>
                  <a:pt x="34" y="21"/>
                  <a:pt x="38" y="19"/>
                  <a:pt x="39" y="15"/>
                </a:cubicBezTo>
                <a:cubicBezTo>
                  <a:pt x="39" y="14"/>
                  <a:pt x="39" y="14"/>
                  <a:pt x="40" y="13"/>
                </a:cubicBezTo>
                <a:cubicBezTo>
                  <a:pt x="40" y="10"/>
                  <a:pt x="39" y="7"/>
                  <a:pt x="37" y="5"/>
                </a:cubicBezTo>
                <a:cubicBezTo>
                  <a:pt x="36" y="4"/>
                  <a:pt x="35" y="3"/>
                  <a:pt x="34" y="2"/>
                </a:cubicBezTo>
                <a:cubicBezTo>
                  <a:pt x="31" y="1"/>
                  <a:pt x="28" y="0"/>
                  <a:pt x="26" y="0"/>
                </a:cubicBezTo>
                <a:cubicBezTo>
                  <a:pt x="21" y="0"/>
                  <a:pt x="17" y="3"/>
                  <a:pt x="14" y="6"/>
                </a:cubicBezTo>
                <a:cubicBezTo>
                  <a:pt x="11" y="8"/>
                  <a:pt x="6" y="10"/>
                  <a:pt x="4" y="10"/>
                </a:cubicBezTo>
                <a:cubicBezTo>
                  <a:pt x="4" y="10"/>
                  <a:pt x="1" y="11"/>
                  <a:pt x="0" y="11"/>
                </a:cubicBezTo>
                <a:cubicBezTo>
                  <a:pt x="1" y="12"/>
                  <a:pt x="2" y="14"/>
                  <a:pt x="2" y="14"/>
                </a:cubicBezTo>
                <a:cubicBezTo>
                  <a:pt x="3" y="16"/>
                  <a:pt x="5" y="22"/>
                  <a:pt x="6" y="25"/>
                </a:cubicBezTo>
                <a:cubicBezTo>
                  <a:pt x="6" y="28"/>
                  <a:pt x="6" y="31"/>
                  <a:pt x="8" y="34"/>
                </a:cubicBezTo>
                <a:cubicBezTo>
                  <a:pt x="10" y="38"/>
                  <a:pt x="13" y="41"/>
                  <a:pt x="18" y="41"/>
                </a:cubicBezTo>
                <a:cubicBezTo>
                  <a:pt x="20" y="42"/>
                  <a:pt x="22" y="42"/>
                  <a:pt x="24" y="41"/>
                </a:cubicBezTo>
                <a:cubicBezTo>
                  <a:pt x="26" y="41"/>
                  <a:pt x="27" y="40"/>
                  <a:pt x="29" y="39"/>
                </a:cubicBezTo>
                <a:cubicBezTo>
                  <a:pt x="29" y="38"/>
                  <a:pt x="30" y="37"/>
                  <a:pt x="30" y="3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4"/>
          <p:cNvSpPr>
            <a:spLocks/>
          </p:cNvSpPr>
          <p:nvPr/>
        </p:nvSpPr>
        <p:spPr bwMode="auto">
          <a:xfrm>
            <a:off x="4454525" y="795338"/>
            <a:ext cx="146050" cy="153988"/>
          </a:xfrm>
          <a:custGeom>
            <a:avLst/>
            <a:gdLst>
              <a:gd name="T0" fmla="*/ 16 w 39"/>
              <a:gd name="T1" fmla="*/ 3 h 41"/>
              <a:gd name="T2" fmla="*/ 14 w 39"/>
              <a:gd name="T3" fmla="*/ 14 h 41"/>
              <a:gd name="T4" fmla="*/ 15 w 39"/>
              <a:gd name="T5" fmla="*/ 17 h 41"/>
              <a:gd name="T6" fmla="*/ 12 w 39"/>
              <a:gd name="T7" fmla="*/ 17 h 41"/>
              <a:gd name="T8" fmla="*/ 2 w 39"/>
              <a:gd name="T9" fmla="*/ 22 h 41"/>
              <a:gd name="T10" fmla="*/ 1 w 39"/>
              <a:gd name="T11" fmla="*/ 24 h 41"/>
              <a:gd name="T12" fmla="*/ 2 w 39"/>
              <a:gd name="T13" fmla="*/ 33 h 41"/>
              <a:gd name="T14" fmla="*/ 5 w 39"/>
              <a:gd name="T15" fmla="*/ 36 h 41"/>
              <a:gd name="T16" fmla="*/ 12 w 39"/>
              <a:gd name="T17" fmla="*/ 40 h 41"/>
              <a:gd name="T18" fmla="*/ 25 w 39"/>
              <a:gd name="T19" fmla="*/ 37 h 41"/>
              <a:gd name="T20" fmla="*/ 35 w 39"/>
              <a:gd name="T21" fmla="*/ 34 h 41"/>
              <a:gd name="T22" fmla="*/ 39 w 39"/>
              <a:gd name="T23" fmla="*/ 35 h 41"/>
              <a:gd name="T24" fmla="*/ 38 w 39"/>
              <a:gd name="T25" fmla="*/ 31 h 41"/>
              <a:gd name="T26" fmla="*/ 37 w 39"/>
              <a:gd name="T27" fmla="*/ 20 h 41"/>
              <a:gd name="T28" fmla="*/ 37 w 39"/>
              <a:gd name="T29" fmla="*/ 10 h 41"/>
              <a:gd name="T30" fmla="*/ 28 w 39"/>
              <a:gd name="T31" fmla="*/ 1 h 41"/>
              <a:gd name="T32" fmla="*/ 23 w 39"/>
              <a:gd name="T33" fmla="*/ 0 h 41"/>
              <a:gd name="T34" fmla="*/ 18 w 39"/>
              <a:gd name="T35" fmla="*/ 1 h 41"/>
              <a:gd name="T36" fmla="*/ 16 w 39"/>
              <a:gd name="T37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" h="41">
                <a:moveTo>
                  <a:pt x="16" y="3"/>
                </a:moveTo>
                <a:cubicBezTo>
                  <a:pt x="12" y="7"/>
                  <a:pt x="13" y="11"/>
                  <a:pt x="14" y="14"/>
                </a:cubicBezTo>
                <a:cubicBezTo>
                  <a:pt x="14" y="15"/>
                  <a:pt x="15" y="16"/>
                  <a:pt x="15" y="17"/>
                </a:cubicBezTo>
                <a:cubicBezTo>
                  <a:pt x="14" y="17"/>
                  <a:pt x="13" y="17"/>
                  <a:pt x="12" y="17"/>
                </a:cubicBezTo>
                <a:cubicBezTo>
                  <a:pt x="9" y="17"/>
                  <a:pt x="4" y="18"/>
                  <a:pt x="2" y="22"/>
                </a:cubicBezTo>
                <a:cubicBezTo>
                  <a:pt x="2" y="23"/>
                  <a:pt x="2" y="23"/>
                  <a:pt x="1" y="24"/>
                </a:cubicBezTo>
                <a:cubicBezTo>
                  <a:pt x="0" y="27"/>
                  <a:pt x="1" y="30"/>
                  <a:pt x="2" y="33"/>
                </a:cubicBezTo>
                <a:cubicBezTo>
                  <a:pt x="3" y="34"/>
                  <a:pt x="4" y="35"/>
                  <a:pt x="5" y="36"/>
                </a:cubicBezTo>
                <a:cubicBezTo>
                  <a:pt x="6" y="38"/>
                  <a:pt x="10" y="40"/>
                  <a:pt x="12" y="40"/>
                </a:cubicBezTo>
                <a:cubicBezTo>
                  <a:pt x="17" y="41"/>
                  <a:pt x="21" y="38"/>
                  <a:pt x="25" y="37"/>
                </a:cubicBezTo>
                <a:cubicBezTo>
                  <a:pt x="28" y="35"/>
                  <a:pt x="33" y="35"/>
                  <a:pt x="35" y="34"/>
                </a:cubicBezTo>
                <a:cubicBezTo>
                  <a:pt x="35" y="34"/>
                  <a:pt x="38" y="34"/>
                  <a:pt x="39" y="35"/>
                </a:cubicBezTo>
                <a:cubicBezTo>
                  <a:pt x="38" y="33"/>
                  <a:pt x="38" y="31"/>
                  <a:pt x="38" y="31"/>
                </a:cubicBezTo>
                <a:cubicBezTo>
                  <a:pt x="37" y="29"/>
                  <a:pt x="37" y="22"/>
                  <a:pt x="37" y="20"/>
                </a:cubicBezTo>
                <a:cubicBezTo>
                  <a:pt x="37" y="16"/>
                  <a:pt x="37" y="13"/>
                  <a:pt x="37" y="10"/>
                </a:cubicBezTo>
                <a:cubicBezTo>
                  <a:pt x="36" y="6"/>
                  <a:pt x="33" y="3"/>
                  <a:pt x="28" y="1"/>
                </a:cubicBezTo>
                <a:cubicBezTo>
                  <a:pt x="26" y="0"/>
                  <a:pt x="25" y="0"/>
                  <a:pt x="23" y="0"/>
                </a:cubicBezTo>
                <a:cubicBezTo>
                  <a:pt x="21" y="0"/>
                  <a:pt x="19" y="0"/>
                  <a:pt x="18" y="1"/>
                </a:cubicBezTo>
                <a:cubicBezTo>
                  <a:pt x="17" y="2"/>
                  <a:pt x="16" y="3"/>
                  <a:pt x="16" y="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5"/>
          <p:cNvSpPr>
            <a:spLocks/>
          </p:cNvSpPr>
          <p:nvPr/>
        </p:nvSpPr>
        <p:spPr bwMode="auto">
          <a:xfrm>
            <a:off x="4435475" y="1633538"/>
            <a:ext cx="165100" cy="142875"/>
          </a:xfrm>
          <a:custGeom>
            <a:avLst/>
            <a:gdLst>
              <a:gd name="T0" fmla="*/ 35 w 44"/>
              <a:gd name="T1" fmla="*/ 2 h 38"/>
              <a:gd name="T2" fmla="*/ 24 w 44"/>
              <a:gd name="T3" fmla="*/ 6 h 38"/>
              <a:gd name="T4" fmla="*/ 22 w 44"/>
              <a:gd name="T5" fmla="*/ 9 h 38"/>
              <a:gd name="T6" fmla="*/ 21 w 44"/>
              <a:gd name="T7" fmla="*/ 6 h 38"/>
              <a:gd name="T8" fmla="*/ 11 w 44"/>
              <a:gd name="T9" fmla="*/ 0 h 38"/>
              <a:gd name="T10" fmla="*/ 10 w 44"/>
              <a:gd name="T11" fmla="*/ 0 h 38"/>
              <a:gd name="T12" fmla="*/ 2 w 44"/>
              <a:gd name="T13" fmla="*/ 5 h 38"/>
              <a:gd name="T14" fmla="*/ 1 w 44"/>
              <a:gd name="T15" fmla="*/ 9 h 38"/>
              <a:gd name="T16" fmla="*/ 1 w 44"/>
              <a:gd name="T17" fmla="*/ 17 h 38"/>
              <a:gd name="T18" fmla="*/ 10 w 44"/>
              <a:gd name="T19" fmla="*/ 27 h 38"/>
              <a:gd name="T20" fmla="*/ 17 w 44"/>
              <a:gd name="T21" fmla="*/ 35 h 38"/>
              <a:gd name="T22" fmla="*/ 19 w 44"/>
              <a:gd name="T23" fmla="*/ 38 h 38"/>
              <a:gd name="T24" fmla="*/ 21 w 44"/>
              <a:gd name="T25" fmla="*/ 35 h 38"/>
              <a:gd name="T26" fmla="*/ 30 w 44"/>
              <a:gd name="T27" fmla="*/ 29 h 38"/>
              <a:gd name="T28" fmla="*/ 39 w 44"/>
              <a:gd name="T29" fmla="*/ 24 h 38"/>
              <a:gd name="T30" fmla="*/ 43 w 44"/>
              <a:gd name="T31" fmla="*/ 12 h 38"/>
              <a:gd name="T32" fmla="*/ 41 w 44"/>
              <a:gd name="T33" fmla="*/ 7 h 38"/>
              <a:gd name="T34" fmla="*/ 37 w 44"/>
              <a:gd name="T35" fmla="*/ 3 h 38"/>
              <a:gd name="T36" fmla="*/ 35 w 44"/>
              <a:gd name="T3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" h="38">
                <a:moveTo>
                  <a:pt x="35" y="2"/>
                </a:moveTo>
                <a:cubicBezTo>
                  <a:pt x="30" y="2"/>
                  <a:pt x="26" y="4"/>
                  <a:pt x="24" y="6"/>
                </a:cubicBezTo>
                <a:cubicBezTo>
                  <a:pt x="23" y="7"/>
                  <a:pt x="23" y="8"/>
                  <a:pt x="22" y="9"/>
                </a:cubicBezTo>
                <a:cubicBezTo>
                  <a:pt x="22" y="8"/>
                  <a:pt x="21" y="7"/>
                  <a:pt x="21" y="6"/>
                </a:cubicBezTo>
                <a:cubicBezTo>
                  <a:pt x="19" y="3"/>
                  <a:pt x="16" y="0"/>
                  <a:pt x="11" y="0"/>
                </a:cubicBezTo>
                <a:cubicBezTo>
                  <a:pt x="11" y="0"/>
                  <a:pt x="10" y="0"/>
                  <a:pt x="10" y="0"/>
                </a:cubicBezTo>
                <a:cubicBezTo>
                  <a:pt x="7" y="0"/>
                  <a:pt x="4" y="2"/>
                  <a:pt x="2" y="5"/>
                </a:cubicBezTo>
                <a:cubicBezTo>
                  <a:pt x="2" y="6"/>
                  <a:pt x="1" y="7"/>
                  <a:pt x="1" y="9"/>
                </a:cubicBezTo>
                <a:cubicBezTo>
                  <a:pt x="0" y="11"/>
                  <a:pt x="0" y="15"/>
                  <a:pt x="1" y="17"/>
                </a:cubicBezTo>
                <a:cubicBezTo>
                  <a:pt x="2" y="21"/>
                  <a:pt x="6" y="24"/>
                  <a:pt x="10" y="27"/>
                </a:cubicBezTo>
                <a:cubicBezTo>
                  <a:pt x="12" y="29"/>
                  <a:pt x="16" y="33"/>
                  <a:pt x="17" y="35"/>
                </a:cubicBezTo>
                <a:cubicBezTo>
                  <a:pt x="17" y="35"/>
                  <a:pt x="18" y="37"/>
                  <a:pt x="19" y="38"/>
                </a:cubicBezTo>
                <a:cubicBezTo>
                  <a:pt x="19" y="37"/>
                  <a:pt x="21" y="36"/>
                  <a:pt x="21" y="35"/>
                </a:cubicBezTo>
                <a:cubicBezTo>
                  <a:pt x="22" y="34"/>
                  <a:pt x="28" y="30"/>
                  <a:pt x="30" y="29"/>
                </a:cubicBezTo>
                <a:cubicBezTo>
                  <a:pt x="34" y="28"/>
                  <a:pt x="36" y="27"/>
                  <a:pt x="39" y="24"/>
                </a:cubicBezTo>
                <a:cubicBezTo>
                  <a:pt x="42" y="22"/>
                  <a:pt x="44" y="18"/>
                  <a:pt x="43" y="12"/>
                </a:cubicBezTo>
                <a:cubicBezTo>
                  <a:pt x="42" y="10"/>
                  <a:pt x="42" y="9"/>
                  <a:pt x="41" y="7"/>
                </a:cubicBezTo>
                <a:cubicBezTo>
                  <a:pt x="40" y="6"/>
                  <a:pt x="39" y="4"/>
                  <a:pt x="37" y="3"/>
                </a:cubicBezTo>
                <a:cubicBezTo>
                  <a:pt x="36" y="3"/>
                  <a:pt x="35" y="3"/>
                  <a:pt x="35" y="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6"/>
          <p:cNvSpPr>
            <a:spLocks/>
          </p:cNvSpPr>
          <p:nvPr/>
        </p:nvSpPr>
        <p:spPr bwMode="auto">
          <a:xfrm>
            <a:off x="5138738" y="830263"/>
            <a:ext cx="300038" cy="284163"/>
          </a:xfrm>
          <a:custGeom>
            <a:avLst/>
            <a:gdLst>
              <a:gd name="T0" fmla="*/ 44 w 80"/>
              <a:gd name="T1" fmla="*/ 3 h 76"/>
              <a:gd name="T2" fmla="*/ 34 w 80"/>
              <a:gd name="T3" fmla="*/ 23 h 76"/>
              <a:gd name="T4" fmla="*/ 35 w 80"/>
              <a:gd name="T5" fmla="*/ 30 h 76"/>
              <a:gd name="T6" fmla="*/ 28 w 80"/>
              <a:gd name="T7" fmla="*/ 27 h 76"/>
              <a:gd name="T8" fmla="*/ 7 w 80"/>
              <a:gd name="T9" fmla="*/ 31 h 76"/>
              <a:gd name="T10" fmla="*/ 5 w 80"/>
              <a:gd name="T11" fmla="*/ 34 h 76"/>
              <a:gd name="T12" fmla="*/ 1 w 80"/>
              <a:gd name="T13" fmla="*/ 51 h 76"/>
              <a:gd name="T14" fmla="*/ 4 w 80"/>
              <a:gd name="T15" fmla="*/ 59 h 76"/>
              <a:gd name="T16" fmla="*/ 15 w 80"/>
              <a:gd name="T17" fmla="*/ 70 h 76"/>
              <a:gd name="T18" fmla="*/ 42 w 80"/>
              <a:gd name="T19" fmla="*/ 72 h 76"/>
              <a:gd name="T20" fmla="*/ 62 w 80"/>
              <a:gd name="T21" fmla="*/ 73 h 76"/>
              <a:gd name="T22" fmla="*/ 70 w 80"/>
              <a:gd name="T23" fmla="*/ 76 h 76"/>
              <a:gd name="T24" fmla="*/ 70 w 80"/>
              <a:gd name="T25" fmla="*/ 68 h 76"/>
              <a:gd name="T26" fmla="*/ 74 w 80"/>
              <a:gd name="T27" fmla="*/ 47 h 76"/>
              <a:gd name="T28" fmla="*/ 80 w 80"/>
              <a:gd name="T29" fmla="*/ 28 h 76"/>
              <a:gd name="T30" fmla="*/ 69 w 80"/>
              <a:gd name="T31" fmla="*/ 6 h 76"/>
              <a:gd name="T32" fmla="*/ 59 w 80"/>
              <a:gd name="T33" fmla="*/ 1 h 76"/>
              <a:gd name="T34" fmla="*/ 48 w 80"/>
              <a:gd name="T35" fmla="*/ 1 h 76"/>
              <a:gd name="T36" fmla="*/ 44 w 80"/>
              <a:gd name="T37" fmla="*/ 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0" h="76">
                <a:moveTo>
                  <a:pt x="44" y="3"/>
                </a:moveTo>
                <a:cubicBezTo>
                  <a:pt x="35" y="9"/>
                  <a:pt x="34" y="16"/>
                  <a:pt x="34" y="23"/>
                </a:cubicBezTo>
                <a:cubicBezTo>
                  <a:pt x="34" y="25"/>
                  <a:pt x="34" y="28"/>
                  <a:pt x="35" y="30"/>
                </a:cubicBezTo>
                <a:cubicBezTo>
                  <a:pt x="33" y="29"/>
                  <a:pt x="30" y="27"/>
                  <a:pt x="28" y="27"/>
                </a:cubicBezTo>
                <a:cubicBezTo>
                  <a:pt x="23" y="25"/>
                  <a:pt x="13" y="25"/>
                  <a:pt x="7" y="31"/>
                </a:cubicBezTo>
                <a:cubicBezTo>
                  <a:pt x="6" y="32"/>
                  <a:pt x="5" y="33"/>
                  <a:pt x="5" y="34"/>
                </a:cubicBezTo>
                <a:cubicBezTo>
                  <a:pt x="1" y="38"/>
                  <a:pt x="0" y="45"/>
                  <a:pt x="1" y="51"/>
                </a:cubicBezTo>
                <a:cubicBezTo>
                  <a:pt x="2" y="53"/>
                  <a:pt x="3" y="56"/>
                  <a:pt x="4" y="59"/>
                </a:cubicBezTo>
                <a:cubicBezTo>
                  <a:pt x="6" y="63"/>
                  <a:pt x="12" y="68"/>
                  <a:pt x="15" y="70"/>
                </a:cubicBezTo>
                <a:cubicBezTo>
                  <a:pt x="24" y="74"/>
                  <a:pt x="33" y="73"/>
                  <a:pt x="42" y="72"/>
                </a:cubicBezTo>
                <a:cubicBezTo>
                  <a:pt x="49" y="71"/>
                  <a:pt x="59" y="73"/>
                  <a:pt x="62" y="73"/>
                </a:cubicBezTo>
                <a:cubicBezTo>
                  <a:pt x="63" y="73"/>
                  <a:pt x="69" y="75"/>
                  <a:pt x="70" y="76"/>
                </a:cubicBezTo>
                <a:cubicBezTo>
                  <a:pt x="69" y="73"/>
                  <a:pt x="70" y="69"/>
                  <a:pt x="70" y="68"/>
                </a:cubicBezTo>
                <a:cubicBezTo>
                  <a:pt x="70" y="65"/>
                  <a:pt x="73" y="51"/>
                  <a:pt x="74" y="47"/>
                </a:cubicBezTo>
                <a:cubicBezTo>
                  <a:pt x="77" y="40"/>
                  <a:pt x="79" y="35"/>
                  <a:pt x="80" y="28"/>
                </a:cubicBezTo>
                <a:cubicBezTo>
                  <a:pt x="80" y="20"/>
                  <a:pt x="77" y="12"/>
                  <a:pt x="69" y="6"/>
                </a:cubicBezTo>
                <a:cubicBezTo>
                  <a:pt x="66" y="3"/>
                  <a:pt x="63" y="2"/>
                  <a:pt x="59" y="1"/>
                </a:cubicBezTo>
                <a:cubicBezTo>
                  <a:pt x="56" y="0"/>
                  <a:pt x="52" y="0"/>
                  <a:pt x="48" y="1"/>
                </a:cubicBezTo>
                <a:cubicBezTo>
                  <a:pt x="47" y="1"/>
                  <a:pt x="45" y="2"/>
                  <a:pt x="44" y="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7"/>
          <p:cNvSpPr>
            <a:spLocks/>
          </p:cNvSpPr>
          <p:nvPr/>
        </p:nvSpPr>
        <p:spPr bwMode="auto">
          <a:xfrm>
            <a:off x="4375150" y="487363"/>
            <a:ext cx="203200" cy="214313"/>
          </a:xfrm>
          <a:custGeom>
            <a:avLst/>
            <a:gdLst>
              <a:gd name="T0" fmla="*/ 18 w 54"/>
              <a:gd name="T1" fmla="*/ 6 h 57"/>
              <a:gd name="T2" fmla="*/ 17 w 54"/>
              <a:gd name="T3" fmla="*/ 21 h 57"/>
              <a:gd name="T4" fmla="*/ 19 w 54"/>
              <a:gd name="T5" fmla="*/ 25 h 57"/>
              <a:gd name="T6" fmla="*/ 14 w 54"/>
              <a:gd name="T7" fmla="*/ 25 h 57"/>
              <a:gd name="T8" fmla="*/ 1 w 54"/>
              <a:gd name="T9" fmla="*/ 34 h 57"/>
              <a:gd name="T10" fmla="*/ 1 w 54"/>
              <a:gd name="T11" fmla="*/ 36 h 57"/>
              <a:gd name="T12" fmla="*/ 3 w 54"/>
              <a:gd name="T13" fmla="*/ 48 h 57"/>
              <a:gd name="T14" fmla="*/ 7 w 54"/>
              <a:gd name="T15" fmla="*/ 52 h 57"/>
              <a:gd name="T16" fmla="*/ 17 w 54"/>
              <a:gd name="T17" fmla="*/ 56 h 57"/>
              <a:gd name="T18" fmla="*/ 35 w 54"/>
              <a:gd name="T19" fmla="*/ 50 h 57"/>
              <a:gd name="T20" fmla="*/ 48 w 54"/>
              <a:gd name="T21" fmla="*/ 46 h 57"/>
              <a:gd name="T22" fmla="*/ 54 w 54"/>
              <a:gd name="T23" fmla="*/ 46 h 57"/>
              <a:gd name="T24" fmla="*/ 51 w 54"/>
              <a:gd name="T25" fmla="*/ 41 h 57"/>
              <a:gd name="T26" fmla="*/ 49 w 54"/>
              <a:gd name="T27" fmla="*/ 26 h 57"/>
              <a:gd name="T28" fmla="*/ 47 w 54"/>
              <a:gd name="T29" fmla="*/ 13 h 57"/>
              <a:gd name="T30" fmla="*/ 34 w 54"/>
              <a:gd name="T31" fmla="*/ 1 h 57"/>
              <a:gd name="T32" fmla="*/ 27 w 54"/>
              <a:gd name="T33" fmla="*/ 0 h 57"/>
              <a:gd name="T34" fmla="*/ 20 w 54"/>
              <a:gd name="T35" fmla="*/ 3 h 57"/>
              <a:gd name="T36" fmla="*/ 18 w 54"/>
              <a:gd name="T37" fmla="*/ 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" h="57">
                <a:moveTo>
                  <a:pt x="18" y="6"/>
                </a:moveTo>
                <a:cubicBezTo>
                  <a:pt x="14" y="12"/>
                  <a:pt x="15" y="17"/>
                  <a:pt x="17" y="21"/>
                </a:cubicBezTo>
                <a:cubicBezTo>
                  <a:pt x="17" y="23"/>
                  <a:pt x="18" y="24"/>
                  <a:pt x="19" y="25"/>
                </a:cubicBezTo>
                <a:cubicBezTo>
                  <a:pt x="17" y="25"/>
                  <a:pt x="15" y="25"/>
                  <a:pt x="14" y="25"/>
                </a:cubicBezTo>
                <a:cubicBezTo>
                  <a:pt x="10" y="26"/>
                  <a:pt x="4" y="28"/>
                  <a:pt x="1" y="34"/>
                </a:cubicBezTo>
                <a:cubicBezTo>
                  <a:pt x="1" y="34"/>
                  <a:pt x="1" y="35"/>
                  <a:pt x="1" y="36"/>
                </a:cubicBezTo>
                <a:cubicBezTo>
                  <a:pt x="0" y="40"/>
                  <a:pt x="0" y="44"/>
                  <a:pt x="3" y="48"/>
                </a:cubicBezTo>
                <a:cubicBezTo>
                  <a:pt x="4" y="49"/>
                  <a:pt x="5" y="50"/>
                  <a:pt x="7" y="52"/>
                </a:cubicBezTo>
                <a:cubicBezTo>
                  <a:pt x="9" y="54"/>
                  <a:pt x="14" y="56"/>
                  <a:pt x="17" y="56"/>
                </a:cubicBezTo>
                <a:cubicBezTo>
                  <a:pt x="23" y="57"/>
                  <a:pt x="29" y="53"/>
                  <a:pt x="35" y="50"/>
                </a:cubicBezTo>
                <a:cubicBezTo>
                  <a:pt x="38" y="48"/>
                  <a:pt x="46" y="47"/>
                  <a:pt x="48" y="46"/>
                </a:cubicBezTo>
                <a:cubicBezTo>
                  <a:pt x="48" y="46"/>
                  <a:pt x="52" y="46"/>
                  <a:pt x="54" y="46"/>
                </a:cubicBezTo>
                <a:cubicBezTo>
                  <a:pt x="52" y="44"/>
                  <a:pt x="51" y="42"/>
                  <a:pt x="51" y="41"/>
                </a:cubicBezTo>
                <a:cubicBezTo>
                  <a:pt x="50" y="39"/>
                  <a:pt x="49" y="30"/>
                  <a:pt x="49" y="26"/>
                </a:cubicBezTo>
                <a:cubicBezTo>
                  <a:pt x="48" y="21"/>
                  <a:pt x="49" y="17"/>
                  <a:pt x="47" y="13"/>
                </a:cubicBezTo>
                <a:cubicBezTo>
                  <a:pt x="46" y="7"/>
                  <a:pt x="41" y="3"/>
                  <a:pt x="34" y="1"/>
                </a:cubicBezTo>
                <a:cubicBezTo>
                  <a:pt x="32" y="0"/>
                  <a:pt x="30" y="0"/>
                  <a:pt x="27" y="0"/>
                </a:cubicBezTo>
                <a:cubicBezTo>
                  <a:pt x="25" y="1"/>
                  <a:pt x="22" y="2"/>
                  <a:pt x="20" y="3"/>
                </a:cubicBezTo>
                <a:cubicBezTo>
                  <a:pt x="19" y="4"/>
                  <a:pt x="18" y="5"/>
                  <a:pt x="18" y="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18"/>
          <p:cNvSpPr>
            <a:spLocks/>
          </p:cNvSpPr>
          <p:nvPr/>
        </p:nvSpPr>
        <p:spPr bwMode="auto">
          <a:xfrm>
            <a:off x="3627438" y="2298701"/>
            <a:ext cx="177800" cy="168275"/>
          </a:xfrm>
          <a:custGeom>
            <a:avLst/>
            <a:gdLst>
              <a:gd name="T0" fmla="*/ 43 w 47"/>
              <a:gd name="T1" fmla="*/ 17 h 45"/>
              <a:gd name="T2" fmla="*/ 30 w 47"/>
              <a:gd name="T3" fmla="*/ 15 h 45"/>
              <a:gd name="T4" fmla="*/ 26 w 47"/>
              <a:gd name="T5" fmla="*/ 17 h 45"/>
              <a:gd name="T6" fmla="*/ 27 w 47"/>
              <a:gd name="T7" fmla="*/ 13 h 45"/>
              <a:gd name="T8" fmla="*/ 20 w 47"/>
              <a:gd name="T9" fmla="*/ 2 h 45"/>
              <a:gd name="T10" fmla="*/ 18 w 47"/>
              <a:gd name="T11" fmla="*/ 1 h 45"/>
              <a:gd name="T12" fmla="*/ 8 w 47"/>
              <a:gd name="T13" fmla="*/ 2 h 45"/>
              <a:gd name="T14" fmla="*/ 5 w 47"/>
              <a:gd name="T15" fmla="*/ 5 h 45"/>
              <a:gd name="T16" fmla="*/ 0 w 47"/>
              <a:gd name="T17" fmla="*/ 14 h 45"/>
              <a:gd name="T18" fmla="*/ 5 w 47"/>
              <a:gd name="T19" fmla="*/ 29 h 45"/>
              <a:gd name="T20" fmla="*/ 8 w 47"/>
              <a:gd name="T21" fmla="*/ 40 h 45"/>
              <a:gd name="T22" fmla="*/ 8 w 47"/>
              <a:gd name="T23" fmla="*/ 45 h 45"/>
              <a:gd name="T24" fmla="*/ 12 w 47"/>
              <a:gd name="T25" fmla="*/ 43 h 45"/>
              <a:gd name="T26" fmla="*/ 25 w 47"/>
              <a:gd name="T27" fmla="*/ 42 h 45"/>
              <a:gd name="T28" fmla="*/ 36 w 47"/>
              <a:gd name="T29" fmla="*/ 41 h 45"/>
              <a:gd name="T30" fmla="*/ 46 w 47"/>
              <a:gd name="T31" fmla="*/ 31 h 45"/>
              <a:gd name="T32" fmla="*/ 47 w 47"/>
              <a:gd name="T33" fmla="*/ 25 h 45"/>
              <a:gd name="T34" fmla="*/ 45 w 47"/>
              <a:gd name="T35" fmla="*/ 19 h 45"/>
              <a:gd name="T36" fmla="*/ 43 w 47"/>
              <a:gd name="T37" fmla="*/ 1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" h="45">
                <a:moveTo>
                  <a:pt x="43" y="17"/>
                </a:moveTo>
                <a:cubicBezTo>
                  <a:pt x="38" y="13"/>
                  <a:pt x="34" y="14"/>
                  <a:pt x="30" y="15"/>
                </a:cubicBezTo>
                <a:cubicBezTo>
                  <a:pt x="29" y="15"/>
                  <a:pt x="28" y="16"/>
                  <a:pt x="26" y="17"/>
                </a:cubicBezTo>
                <a:cubicBezTo>
                  <a:pt x="27" y="16"/>
                  <a:pt x="27" y="14"/>
                  <a:pt x="27" y="13"/>
                </a:cubicBezTo>
                <a:cubicBezTo>
                  <a:pt x="27" y="9"/>
                  <a:pt x="25" y="4"/>
                  <a:pt x="20" y="2"/>
                </a:cubicBezTo>
                <a:cubicBezTo>
                  <a:pt x="20" y="1"/>
                  <a:pt x="19" y="1"/>
                  <a:pt x="18" y="1"/>
                </a:cubicBezTo>
                <a:cubicBezTo>
                  <a:pt x="15" y="0"/>
                  <a:pt x="12" y="0"/>
                  <a:pt x="8" y="2"/>
                </a:cubicBezTo>
                <a:cubicBezTo>
                  <a:pt x="7" y="3"/>
                  <a:pt x="6" y="4"/>
                  <a:pt x="5" y="5"/>
                </a:cubicBezTo>
                <a:cubicBezTo>
                  <a:pt x="3" y="8"/>
                  <a:pt x="1" y="11"/>
                  <a:pt x="0" y="14"/>
                </a:cubicBezTo>
                <a:cubicBezTo>
                  <a:pt x="0" y="19"/>
                  <a:pt x="3" y="24"/>
                  <a:pt x="5" y="29"/>
                </a:cubicBezTo>
                <a:cubicBezTo>
                  <a:pt x="6" y="32"/>
                  <a:pt x="8" y="38"/>
                  <a:pt x="8" y="40"/>
                </a:cubicBezTo>
                <a:cubicBezTo>
                  <a:pt x="8" y="41"/>
                  <a:pt x="8" y="44"/>
                  <a:pt x="8" y="45"/>
                </a:cubicBezTo>
                <a:cubicBezTo>
                  <a:pt x="9" y="44"/>
                  <a:pt x="11" y="43"/>
                  <a:pt x="12" y="43"/>
                </a:cubicBezTo>
                <a:cubicBezTo>
                  <a:pt x="14" y="43"/>
                  <a:pt x="22" y="42"/>
                  <a:pt x="25" y="42"/>
                </a:cubicBezTo>
                <a:cubicBezTo>
                  <a:pt x="29" y="42"/>
                  <a:pt x="32" y="42"/>
                  <a:pt x="36" y="41"/>
                </a:cubicBezTo>
                <a:cubicBezTo>
                  <a:pt x="40" y="40"/>
                  <a:pt x="44" y="37"/>
                  <a:pt x="46" y="31"/>
                </a:cubicBezTo>
                <a:cubicBezTo>
                  <a:pt x="47" y="29"/>
                  <a:pt x="47" y="27"/>
                  <a:pt x="47" y="25"/>
                </a:cubicBezTo>
                <a:cubicBezTo>
                  <a:pt x="47" y="23"/>
                  <a:pt x="46" y="21"/>
                  <a:pt x="45" y="19"/>
                </a:cubicBezTo>
                <a:cubicBezTo>
                  <a:pt x="44" y="18"/>
                  <a:pt x="43" y="17"/>
                  <a:pt x="43" y="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19"/>
          <p:cNvSpPr>
            <a:spLocks/>
          </p:cNvSpPr>
          <p:nvPr/>
        </p:nvSpPr>
        <p:spPr bwMode="auto">
          <a:xfrm>
            <a:off x="3913188" y="2500313"/>
            <a:ext cx="169863" cy="184150"/>
          </a:xfrm>
          <a:custGeom>
            <a:avLst/>
            <a:gdLst>
              <a:gd name="T0" fmla="*/ 34 w 45"/>
              <a:gd name="T1" fmla="*/ 43 h 49"/>
              <a:gd name="T2" fmla="*/ 33 w 45"/>
              <a:gd name="T3" fmla="*/ 30 h 49"/>
              <a:gd name="T4" fmla="*/ 31 w 45"/>
              <a:gd name="T5" fmla="*/ 27 h 49"/>
              <a:gd name="T6" fmla="*/ 35 w 45"/>
              <a:gd name="T7" fmla="*/ 26 h 49"/>
              <a:gd name="T8" fmla="*/ 44 w 45"/>
              <a:gd name="T9" fmla="*/ 18 h 49"/>
              <a:gd name="T10" fmla="*/ 45 w 45"/>
              <a:gd name="T11" fmla="*/ 16 h 49"/>
              <a:gd name="T12" fmla="*/ 42 w 45"/>
              <a:gd name="T13" fmla="*/ 6 h 49"/>
              <a:gd name="T14" fmla="*/ 38 w 45"/>
              <a:gd name="T15" fmla="*/ 3 h 49"/>
              <a:gd name="T16" fmla="*/ 29 w 45"/>
              <a:gd name="T17" fmla="*/ 0 h 49"/>
              <a:gd name="T18" fmla="*/ 15 w 45"/>
              <a:gd name="T19" fmla="*/ 7 h 49"/>
              <a:gd name="T20" fmla="*/ 4 w 45"/>
              <a:gd name="T21" fmla="*/ 12 h 49"/>
              <a:gd name="T22" fmla="*/ 0 w 45"/>
              <a:gd name="T23" fmla="*/ 13 h 49"/>
              <a:gd name="T24" fmla="*/ 2 w 45"/>
              <a:gd name="T25" fmla="*/ 17 h 49"/>
              <a:gd name="T26" fmla="*/ 6 w 45"/>
              <a:gd name="T27" fmla="*/ 29 h 49"/>
              <a:gd name="T28" fmla="*/ 8 w 45"/>
              <a:gd name="T29" fmla="*/ 40 h 49"/>
              <a:gd name="T30" fmla="*/ 20 w 45"/>
              <a:gd name="T31" fmla="*/ 48 h 49"/>
              <a:gd name="T32" fmla="*/ 26 w 45"/>
              <a:gd name="T33" fmla="*/ 48 h 49"/>
              <a:gd name="T34" fmla="*/ 32 w 45"/>
              <a:gd name="T35" fmla="*/ 45 h 49"/>
              <a:gd name="T36" fmla="*/ 34 w 45"/>
              <a:gd name="T37" fmla="*/ 4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49">
                <a:moveTo>
                  <a:pt x="34" y="43"/>
                </a:moveTo>
                <a:cubicBezTo>
                  <a:pt x="36" y="37"/>
                  <a:pt x="35" y="33"/>
                  <a:pt x="33" y="30"/>
                </a:cubicBezTo>
                <a:cubicBezTo>
                  <a:pt x="32" y="29"/>
                  <a:pt x="31" y="28"/>
                  <a:pt x="31" y="27"/>
                </a:cubicBezTo>
                <a:cubicBezTo>
                  <a:pt x="32" y="27"/>
                  <a:pt x="34" y="26"/>
                  <a:pt x="35" y="26"/>
                </a:cubicBezTo>
                <a:cubicBezTo>
                  <a:pt x="38" y="25"/>
                  <a:pt x="43" y="23"/>
                  <a:pt x="44" y="18"/>
                </a:cubicBezTo>
                <a:cubicBezTo>
                  <a:pt x="45" y="17"/>
                  <a:pt x="45" y="17"/>
                  <a:pt x="45" y="16"/>
                </a:cubicBezTo>
                <a:cubicBezTo>
                  <a:pt x="45" y="13"/>
                  <a:pt x="44" y="9"/>
                  <a:pt x="42" y="6"/>
                </a:cubicBezTo>
                <a:cubicBezTo>
                  <a:pt x="41" y="5"/>
                  <a:pt x="39" y="4"/>
                  <a:pt x="38" y="3"/>
                </a:cubicBezTo>
                <a:cubicBezTo>
                  <a:pt x="36" y="1"/>
                  <a:pt x="31" y="0"/>
                  <a:pt x="29" y="0"/>
                </a:cubicBezTo>
                <a:cubicBezTo>
                  <a:pt x="24" y="1"/>
                  <a:pt x="19" y="4"/>
                  <a:pt x="15" y="7"/>
                </a:cubicBezTo>
                <a:cubicBezTo>
                  <a:pt x="12" y="9"/>
                  <a:pt x="6" y="12"/>
                  <a:pt x="4" y="12"/>
                </a:cubicBezTo>
                <a:cubicBezTo>
                  <a:pt x="4" y="12"/>
                  <a:pt x="1" y="13"/>
                  <a:pt x="0" y="13"/>
                </a:cubicBezTo>
                <a:cubicBezTo>
                  <a:pt x="1" y="15"/>
                  <a:pt x="2" y="16"/>
                  <a:pt x="2" y="17"/>
                </a:cubicBezTo>
                <a:cubicBezTo>
                  <a:pt x="3" y="19"/>
                  <a:pt x="5" y="26"/>
                  <a:pt x="6" y="29"/>
                </a:cubicBezTo>
                <a:cubicBezTo>
                  <a:pt x="7" y="33"/>
                  <a:pt x="7" y="37"/>
                  <a:pt x="8" y="40"/>
                </a:cubicBezTo>
                <a:cubicBezTo>
                  <a:pt x="10" y="44"/>
                  <a:pt x="14" y="48"/>
                  <a:pt x="20" y="48"/>
                </a:cubicBezTo>
                <a:cubicBezTo>
                  <a:pt x="22" y="49"/>
                  <a:pt x="24" y="49"/>
                  <a:pt x="26" y="48"/>
                </a:cubicBezTo>
                <a:cubicBezTo>
                  <a:pt x="29" y="48"/>
                  <a:pt x="30" y="47"/>
                  <a:pt x="32" y="45"/>
                </a:cubicBezTo>
                <a:cubicBezTo>
                  <a:pt x="33" y="44"/>
                  <a:pt x="33" y="43"/>
                  <a:pt x="34" y="4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20"/>
          <p:cNvSpPr>
            <a:spLocks/>
          </p:cNvSpPr>
          <p:nvPr/>
        </p:nvSpPr>
        <p:spPr bwMode="auto">
          <a:xfrm>
            <a:off x="4097338" y="2790826"/>
            <a:ext cx="184150" cy="168275"/>
          </a:xfrm>
          <a:custGeom>
            <a:avLst/>
            <a:gdLst>
              <a:gd name="T0" fmla="*/ 41 w 49"/>
              <a:gd name="T1" fmla="*/ 6 h 45"/>
              <a:gd name="T2" fmla="*/ 28 w 49"/>
              <a:gd name="T3" fmla="*/ 9 h 45"/>
              <a:gd name="T4" fmla="*/ 25 w 49"/>
              <a:gd name="T5" fmla="*/ 12 h 45"/>
              <a:gd name="T6" fmla="*/ 24 w 49"/>
              <a:gd name="T7" fmla="*/ 8 h 45"/>
              <a:gd name="T8" fmla="*/ 14 w 49"/>
              <a:gd name="T9" fmla="*/ 0 h 45"/>
              <a:gd name="T10" fmla="*/ 12 w 49"/>
              <a:gd name="T11" fmla="*/ 0 h 45"/>
              <a:gd name="T12" fmla="*/ 3 w 49"/>
              <a:gd name="T13" fmla="*/ 5 h 45"/>
              <a:gd name="T14" fmla="*/ 1 w 49"/>
              <a:gd name="T15" fmla="*/ 9 h 45"/>
              <a:gd name="T16" fmla="*/ 0 w 49"/>
              <a:gd name="T17" fmla="*/ 18 h 45"/>
              <a:gd name="T18" fmla="*/ 10 w 49"/>
              <a:gd name="T19" fmla="*/ 31 h 45"/>
              <a:gd name="T20" fmla="*/ 17 w 49"/>
              <a:gd name="T21" fmla="*/ 40 h 45"/>
              <a:gd name="T22" fmla="*/ 18 w 49"/>
              <a:gd name="T23" fmla="*/ 45 h 45"/>
              <a:gd name="T24" fmla="*/ 22 w 49"/>
              <a:gd name="T25" fmla="*/ 42 h 45"/>
              <a:gd name="T26" fmla="*/ 33 w 49"/>
              <a:gd name="T27" fmla="*/ 36 h 45"/>
              <a:gd name="T28" fmla="*/ 43 w 49"/>
              <a:gd name="T29" fmla="*/ 31 h 45"/>
              <a:gd name="T30" fmla="*/ 49 w 49"/>
              <a:gd name="T31" fmla="*/ 18 h 45"/>
              <a:gd name="T32" fmla="*/ 47 w 49"/>
              <a:gd name="T33" fmla="*/ 12 h 45"/>
              <a:gd name="T34" fmla="*/ 43 w 49"/>
              <a:gd name="T35" fmla="*/ 7 h 45"/>
              <a:gd name="T36" fmla="*/ 41 w 49"/>
              <a:gd name="T37" fmla="*/ 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" h="45">
                <a:moveTo>
                  <a:pt x="41" y="6"/>
                </a:moveTo>
                <a:cubicBezTo>
                  <a:pt x="35" y="4"/>
                  <a:pt x="31" y="6"/>
                  <a:pt x="28" y="9"/>
                </a:cubicBezTo>
                <a:cubicBezTo>
                  <a:pt x="27" y="10"/>
                  <a:pt x="26" y="11"/>
                  <a:pt x="25" y="12"/>
                </a:cubicBezTo>
                <a:cubicBezTo>
                  <a:pt x="25" y="11"/>
                  <a:pt x="25" y="9"/>
                  <a:pt x="24" y="8"/>
                </a:cubicBezTo>
                <a:cubicBezTo>
                  <a:pt x="23" y="5"/>
                  <a:pt x="19" y="1"/>
                  <a:pt x="14" y="0"/>
                </a:cubicBezTo>
                <a:cubicBezTo>
                  <a:pt x="14" y="0"/>
                  <a:pt x="13" y="0"/>
                  <a:pt x="12" y="0"/>
                </a:cubicBezTo>
                <a:cubicBezTo>
                  <a:pt x="9" y="0"/>
                  <a:pt x="6" y="2"/>
                  <a:pt x="3" y="5"/>
                </a:cubicBezTo>
                <a:cubicBezTo>
                  <a:pt x="3" y="6"/>
                  <a:pt x="2" y="7"/>
                  <a:pt x="1" y="9"/>
                </a:cubicBezTo>
                <a:cubicBezTo>
                  <a:pt x="0" y="12"/>
                  <a:pt x="0" y="16"/>
                  <a:pt x="0" y="18"/>
                </a:cubicBezTo>
                <a:cubicBezTo>
                  <a:pt x="2" y="24"/>
                  <a:pt x="6" y="27"/>
                  <a:pt x="10" y="31"/>
                </a:cubicBezTo>
                <a:cubicBezTo>
                  <a:pt x="12" y="33"/>
                  <a:pt x="16" y="39"/>
                  <a:pt x="17" y="40"/>
                </a:cubicBezTo>
                <a:cubicBezTo>
                  <a:pt x="17" y="41"/>
                  <a:pt x="18" y="44"/>
                  <a:pt x="18" y="45"/>
                </a:cubicBezTo>
                <a:cubicBezTo>
                  <a:pt x="20" y="43"/>
                  <a:pt x="21" y="42"/>
                  <a:pt x="22" y="42"/>
                </a:cubicBezTo>
                <a:cubicBezTo>
                  <a:pt x="23" y="41"/>
                  <a:pt x="30" y="37"/>
                  <a:pt x="33" y="36"/>
                </a:cubicBezTo>
                <a:cubicBezTo>
                  <a:pt x="37" y="34"/>
                  <a:pt x="40" y="33"/>
                  <a:pt x="43" y="31"/>
                </a:cubicBezTo>
                <a:cubicBezTo>
                  <a:pt x="47" y="28"/>
                  <a:pt x="49" y="24"/>
                  <a:pt x="49" y="18"/>
                </a:cubicBezTo>
                <a:cubicBezTo>
                  <a:pt x="49" y="16"/>
                  <a:pt x="48" y="14"/>
                  <a:pt x="47" y="12"/>
                </a:cubicBezTo>
                <a:cubicBezTo>
                  <a:pt x="47" y="10"/>
                  <a:pt x="45" y="8"/>
                  <a:pt x="43" y="7"/>
                </a:cubicBezTo>
                <a:cubicBezTo>
                  <a:pt x="43" y="6"/>
                  <a:pt x="41" y="6"/>
                  <a:pt x="41" y="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1"/>
          <p:cNvSpPr>
            <a:spLocks/>
          </p:cNvSpPr>
          <p:nvPr/>
        </p:nvSpPr>
        <p:spPr bwMode="auto">
          <a:xfrm>
            <a:off x="5578475" y="1708151"/>
            <a:ext cx="171450" cy="169863"/>
          </a:xfrm>
          <a:custGeom>
            <a:avLst/>
            <a:gdLst>
              <a:gd name="T0" fmla="*/ 43 w 46"/>
              <a:gd name="T1" fmla="*/ 22 h 45"/>
              <a:gd name="T2" fmla="*/ 30 w 46"/>
              <a:gd name="T3" fmla="*/ 18 h 45"/>
              <a:gd name="T4" fmla="*/ 27 w 46"/>
              <a:gd name="T5" fmla="*/ 19 h 45"/>
              <a:gd name="T6" fmla="*/ 28 w 46"/>
              <a:gd name="T7" fmla="*/ 15 h 45"/>
              <a:gd name="T8" fmla="*/ 24 w 46"/>
              <a:gd name="T9" fmla="*/ 3 h 45"/>
              <a:gd name="T10" fmla="*/ 22 w 46"/>
              <a:gd name="T11" fmla="*/ 2 h 45"/>
              <a:gd name="T12" fmla="*/ 12 w 46"/>
              <a:gd name="T13" fmla="*/ 1 h 45"/>
              <a:gd name="T14" fmla="*/ 8 w 46"/>
              <a:gd name="T15" fmla="*/ 4 h 45"/>
              <a:gd name="T16" fmla="*/ 2 w 46"/>
              <a:gd name="T17" fmla="*/ 11 h 45"/>
              <a:gd name="T18" fmla="*/ 3 w 46"/>
              <a:gd name="T19" fmla="*/ 27 h 45"/>
              <a:gd name="T20" fmla="*/ 4 w 46"/>
              <a:gd name="T21" fmla="*/ 38 h 45"/>
              <a:gd name="T22" fmla="*/ 3 w 46"/>
              <a:gd name="T23" fmla="*/ 43 h 45"/>
              <a:gd name="T24" fmla="*/ 8 w 46"/>
              <a:gd name="T25" fmla="*/ 42 h 45"/>
              <a:gd name="T26" fmla="*/ 20 w 46"/>
              <a:gd name="T27" fmla="*/ 43 h 45"/>
              <a:gd name="T28" fmla="*/ 31 w 46"/>
              <a:gd name="T29" fmla="*/ 45 h 45"/>
              <a:gd name="T30" fmla="*/ 43 w 46"/>
              <a:gd name="T31" fmla="*/ 37 h 45"/>
              <a:gd name="T32" fmla="*/ 45 w 46"/>
              <a:gd name="T33" fmla="*/ 31 h 45"/>
              <a:gd name="T34" fmla="*/ 44 w 46"/>
              <a:gd name="T35" fmla="*/ 25 h 45"/>
              <a:gd name="T36" fmla="*/ 43 w 46"/>
              <a:gd name="T3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5">
                <a:moveTo>
                  <a:pt x="43" y="22"/>
                </a:moveTo>
                <a:cubicBezTo>
                  <a:pt x="39" y="18"/>
                  <a:pt x="35" y="17"/>
                  <a:pt x="30" y="18"/>
                </a:cubicBezTo>
                <a:cubicBezTo>
                  <a:pt x="29" y="18"/>
                  <a:pt x="28" y="19"/>
                  <a:pt x="27" y="19"/>
                </a:cubicBezTo>
                <a:cubicBezTo>
                  <a:pt x="27" y="18"/>
                  <a:pt x="28" y="16"/>
                  <a:pt x="28" y="15"/>
                </a:cubicBezTo>
                <a:cubicBezTo>
                  <a:pt x="28" y="12"/>
                  <a:pt x="28" y="6"/>
                  <a:pt x="24" y="3"/>
                </a:cubicBezTo>
                <a:cubicBezTo>
                  <a:pt x="23" y="3"/>
                  <a:pt x="23" y="2"/>
                  <a:pt x="22" y="2"/>
                </a:cubicBezTo>
                <a:cubicBezTo>
                  <a:pt x="19" y="0"/>
                  <a:pt x="15" y="0"/>
                  <a:pt x="12" y="1"/>
                </a:cubicBezTo>
                <a:cubicBezTo>
                  <a:pt x="11" y="2"/>
                  <a:pt x="9" y="3"/>
                  <a:pt x="8" y="4"/>
                </a:cubicBezTo>
                <a:cubicBezTo>
                  <a:pt x="5" y="5"/>
                  <a:pt x="3" y="9"/>
                  <a:pt x="2" y="11"/>
                </a:cubicBezTo>
                <a:cubicBezTo>
                  <a:pt x="0" y="16"/>
                  <a:pt x="2" y="21"/>
                  <a:pt x="3" y="27"/>
                </a:cubicBezTo>
                <a:cubicBezTo>
                  <a:pt x="4" y="30"/>
                  <a:pt x="4" y="36"/>
                  <a:pt x="4" y="38"/>
                </a:cubicBezTo>
                <a:cubicBezTo>
                  <a:pt x="4" y="39"/>
                  <a:pt x="3" y="42"/>
                  <a:pt x="3" y="43"/>
                </a:cubicBezTo>
                <a:cubicBezTo>
                  <a:pt x="5" y="42"/>
                  <a:pt x="7" y="42"/>
                  <a:pt x="8" y="42"/>
                </a:cubicBezTo>
                <a:cubicBezTo>
                  <a:pt x="9" y="42"/>
                  <a:pt x="17" y="43"/>
                  <a:pt x="20" y="43"/>
                </a:cubicBezTo>
                <a:cubicBezTo>
                  <a:pt x="24" y="44"/>
                  <a:pt x="27" y="45"/>
                  <a:pt x="31" y="45"/>
                </a:cubicBezTo>
                <a:cubicBezTo>
                  <a:pt x="36" y="45"/>
                  <a:pt x="40" y="42"/>
                  <a:pt x="43" y="37"/>
                </a:cubicBezTo>
                <a:cubicBezTo>
                  <a:pt x="44" y="35"/>
                  <a:pt x="45" y="33"/>
                  <a:pt x="45" y="31"/>
                </a:cubicBezTo>
                <a:cubicBezTo>
                  <a:pt x="46" y="29"/>
                  <a:pt x="45" y="27"/>
                  <a:pt x="44" y="25"/>
                </a:cubicBezTo>
                <a:cubicBezTo>
                  <a:pt x="44" y="24"/>
                  <a:pt x="43" y="23"/>
                  <a:pt x="43" y="2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2"/>
          <p:cNvSpPr>
            <a:spLocks/>
          </p:cNvSpPr>
          <p:nvPr/>
        </p:nvSpPr>
        <p:spPr bwMode="auto">
          <a:xfrm>
            <a:off x="4638675" y="1468438"/>
            <a:ext cx="168275" cy="176213"/>
          </a:xfrm>
          <a:custGeom>
            <a:avLst/>
            <a:gdLst>
              <a:gd name="T0" fmla="*/ 29 w 45"/>
              <a:gd name="T1" fmla="*/ 42 h 47"/>
              <a:gd name="T2" fmla="*/ 30 w 45"/>
              <a:gd name="T3" fmla="*/ 29 h 47"/>
              <a:gd name="T4" fmla="*/ 29 w 45"/>
              <a:gd name="T5" fmla="*/ 26 h 47"/>
              <a:gd name="T6" fmla="*/ 33 w 45"/>
              <a:gd name="T7" fmla="*/ 26 h 47"/>
              <a:gd name="T8" fmla="*/ 44 w 45"/>
              <a:gd name="T9" fmla="*/ 20 h 47"/>
              <a:gd name="T10" fmla="*/ 44 w 45"/>
              <a:gd name="T11" fmla="*/ 18 h 47"/>
              <a:gd name="T12" fmla="*/ 43 w 45"/>
              <a:gd name="T13" fmla="*/ 8 h 47"/>
              <a:gd name="T14" fmla="*/ 40 w 45"/>
              <a:gd name="T15" fmla="*/ 4 h 47"/>
              <a:gd name="T16" fmla="*/ 32 w 45"/>
              <a:gd name="T17" fmla="*/ 0 h 47"/>
              <a:gd name="T18" fmla="*/ 16 w 45"/>
              <a:gd name="T19" fmla="*/ 4 h 47"/>
              <a:gd name="T20" fmla="*/ 5 w 45"/>
              <a:gd name="T21" fmla="*/ 7 h 47"/>
              <a:gd name="T22" fmla="*/ 0 w 45"/>
              <a:gd name="T23" fmla="*/ 7 h 47"/>
              <a:gd name="T24" fmla="*/ 2 w 45"/>
              <a:gd name="T25" fmla="*/ 12 h 47"/>
              <a:gd name="T26" fmla="*/ 4 w 45"/>
              <a:gd name="T27" fmla="*/ 24 h 47"/>
              <a:gd name="T28" fmla="*/ 4 w 45"/>
              <a:gd name="T29" fmla="*/ 36 h 47"/>
              <a:gd name="T30" fmla="*/ 15 w 45"/>
              <a:gd name="T31" fmla="*/ 46 h 47"/>
              <a:gd name="T32" fmla="*/ 21 w 45"/>
              <a:gd name="T33" fmla="*/ 47 h 47"/>
              <a:gd name="T34" fmla="*/ 27 w 45"/>
              <a:gd name="T35" fmla="*/ 44 h 47"/>
              <a:gd name="T36" fmla="*/ 29 w 45"/>
              <a:gd name="T37" fmla="*/ 4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" h="47">
                <a:moveTo>
                  <a:pt x="29" y="42"/>
                </a:moveTo>
                <a:cubicBezTo>
                  <a:pt x="32" y="38"/>
                  <a:pt x="32" y="33"/>
                  <a:pt x="30" y="29"/>
                </a:cubicBezTo>
                <a:cubicBezTo>
                  <a:pt x="30" y="28"/>
                  <a:pt x="29" y="27"/>
                  <a:pt x="29" y="26"/>
                </a:cubicBezTo>
                <a:cubicBezTo>
                  <a:pt x="30" y="26"/>
                  <a:pt x="32" y="26"/>
                  <a:pt x="33" y="26"/>
                </a:cubicBezTo>
                <a:cubicBezTo>
                  <a:pt x="36" y="26"/>
                  <a:pt x="41" y="24"/>
                  <a:pt x="44" y="20"/>
                </a:cubicBezTo>
                <a:cubicBezTo>
                  <a:pt x="44" y="19"/>
                  <a:pt x="44" y="19"/>
                  <a:pt x="44" y="18"/>
                </a:cubicBezTo>
                <a:cubicBezTo>
                  <a:pt x="45" y="15"/>
                  <a:pt x="45" y="11"/>
                  <a:pt x="43" y="8"/>
                </a:cubicBezTo>
                <a:cubicBezTo>
                  <a:pt x="42" y="7"/>
                  <a:pt x="41" y="6"/>
                  <a:pt x="40" y="4"/>
                </a:cubicBezTo>
                <a:cubicBezTo>
                  <a:pt x="38" y="2"/>
                  <a:pt x="34" y="0"/>
                  <a:pt x="32" y="0"/>
                </a:cubicBezTo>
                <a:cubicBezTo>
                  <a:pt x="26" y="0"/>
                  <a:pt x="21" y="2"/>
                  <a:pt x="16" y="4"/>
                </a:cubicBezTo>
                <a:cubicBezTo>
                  <a:pt x="13" y="6"/>
                  <a:pt x="7" y="7"/>
                  <a:pt x="5" y="7"/>
                </a:cubicBezTo>
                <a:cubicBezTo>
                  <a:pt x="5" y="7"/>
                  <a:pt x="1" y="8"/>
                  <a:pt x="0" y="7"/>
                </a:cubicBezTo>
                <a:cubicBezTo>
                  <a:pt x="1" y="9"/>
                  <a:pt x="2" y="11"/>
                  <a:pt x="2" y="12"/>
                </a:cubicBezTo>
                <a:cubicBezTo>
                  <a:pt x="3" y="13"/>
                  <a:pt x="4" y="21"/>
                  <a:pt x="4" y="24"/>
                </a:cubicBezTo>
                <a:cubicBezTo>
                  <a:pt x="4" y="28"/>
                  <a:pt x="3" y="32"/>
                  <a:pt x="4" y="36"/>
                </a:cubicBezTo>
                <a:cubicBezTo>
                  <a:pt x="5" y="40"/>
                  <a:pt x="9" y="44"/>
                  <a:pt x="15" y="46"/>
                </a:cubicBezTo>
                <a:cubicBezTo>
                  <a:pt x="17" y="46"/>
                  <a:pt x="19" y="47"/>
                  <a:pt x="21" y="47"/>
                </a:cubicBezTo>
                <a:cubicBezTo>
                  <a:pt x="23" y="46"/>
                  <a:pt x="25" y="46"/>
                  <a:pt x="27" y="44"/>
                </a:cubicBezTo>
                <a:cubicBezTo>
                  <a:pt x="27" y="44"/>
                  <a:pt x="28" y="43"/>
                  <a:pt x="29" y="4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3"/>
          <p:cNvSpPr>
            <a:spLocks/>
          </p:cNvSpPr>
          <p:nvPr/>
        </p:nvSpPr>
        <p:spPr bwMode="auto">
          <a:xfrm>
            <a:off x="4754563" y="1108076"/>
            <a:ext cx="173038" cy="165100"/>
          </a:xfrm>
          <a:custGeom>
            <a:avLst/>
            <a:gdLst>
              <a:gd name="T0" fmla="*/ 43 w 46"/>
              <a:gd name="T1" fmla="*/ 21 h 44"/>
              <a:gd name="T2" fmla="*/ 30 w 46"/>
              <a:gd name="T3" fmla="*/ 17 h 44"/>
              <a:gd name="T4" fmla="*/ 27 w 46"/>
              <a:gd name="T5" fmla="*/ 18 h 44"/>
              <a:gd name="T6" fmla="*/ 27 w 46"/>
              <a:gd name="T7" fmla="*/ 14 h 44"/>
              <a:gd name="T8" fmla="*/ 23 w 46"/>
              <a:gd name="T9" fmla="*/ 3 h 44"/>
              <a:gd name="T10" fmla="*/ 21 w 46"/>
              <a:gd name="T11" fmla="*/ 2 h 44"/>
              <a:gd name="T12" fmla="*/ 11 w 46"/>
              <a:gd name="T13" fmla="*/ 2 h 44"/>
              <a:gd name="T14" fmla="*/ 7 w 46"/>
              <a:gd name="T15" fmla="*/ 4 h 44"/>
              <a:gd name="T16" fmla="*/ 1 w 46"/>
              <a:gd name="T17" fmla="*/ 12 h 44"/>
              <a:gd name="T18" fmla="*/ 4 w 46"/>
              <a:gd name="T19" fmla="*/ 28 h 44"/>
              <a:gd name="T20" fmla="*/ 5 w 46"/>
              <a:gd name="T21" fmla="*/ 39 h 44"/>
              <a:gd name="T22" fmla="*/ 4 w 46"/>
              <a:gd name="T23" fmla="*/ 44 h 44"/>
              <a:gd name="T24" fmla="*/ 9 w 46"/>
              <a:gd name="T25" fmla="*/ 43 h 44"/>
              <a:gd name="T26" fmla="*/ 21 w 46"/>
              <a:gd name="T27" fmla="*/ 43 h 44"/>
              <a:gd name="T28" fmla="*/ 33 w 46"/>
              <a:gd name="T29" fmla="*/ 44 h 44"/>
              <a:gd name="T30" fmla="*/ 44 w 46"/>
              <a:gd name="T31" fmla="*/ 35 h 44"/>
              <a:gd name="T32" fmla="*/ 46 w 46"/>
              <a:gd name="T33" fmla="*/ 29 h 44"/>
              <a:gd name="T34" fmla="*/ 45 w 46"/>
              <a:gd name="T35" fmla="*/ 23 h 44"/>
              <a:gd name="T36" fmla="*/ 43 w 46"/>
              <a:gd name="T37" fmla="*/ 2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4">
                <a:moveTo>
                  <a:pt x="43" y="21"/>
                </a:moveTo>
                <a:cubicBezTo>
                  <a:pt x="38" y="17"/>
                  <a:pt x="34" y="16"/>
                  <a:pt x="30" y="17"/>
                </a:cubicBezTo>
                <a:cubicBezTo>
                  <a:pt x="29" y="18"/>
                  <a:pt x="28" y="18"/>
                  <a:pt x="27" y="18"/>
                </a:cubicBezTo>
                <a:cubicBezTo>
                  <a:pt x="27" y="17"/>
                  <a:pt x="27" y="16"/>
                  <a:pt x="27" y="14"/>
                </a:cubicBezTo>
                <a:cubicBezTo>
                  <a:pt x="28" y="11"/>
                  <a:pt x="27" y="6"/>
                  <a:pt x="23" y="3"/>
                </a:cubicBezTo>
                <a:cubicBezTo>
                  <a:pt x="22" y="2"/>
                  <a:pt x="21" y="2"/>
                  <a:pt x="21" y="2"/>
                </a:cubicBezTo>
                <a:cubicBezTo>
                  <a:pt x="18" y="0"/>
                  <a:pt x="14" y="0"/>
                  <a:pt x="11" y="2"/>
                </a:cubicBezTo>
                <a:cubicBezTo>
                  <a:pt x="9" y="2"/>
                  <a:pt x="8" y="3"/>
                  <a:pt x="7" y="4"/>
                </a:cubicBezTo>
                <a:cubicBezTo>
                  <a:pt x="4" y="6"/>
                  <a:pt x="2" y="10"/>
                  <a:pt x="1" y="12"/>
                </a:cubicBezTo>
                <a:cubicBezTo>
                  <a:pt x="0" y="17"/>
                  <a:pt x="2" y="23"/>
                  <a:pt x="4" y="28"/>
                </a:cubicBezTo>
                <a:cubicBezTo>
                  <a:pt x="5" y="31"/>
                  <a:pt x="5" y="37"/>
                  <a:pt x="5" y="39"/>
                </a:cubicBezTo>
                <a:cubicBezTo>
                  <a:pt x="5" y="40"/>
                  <a:pt x="5" y="43"/>
                  <a:pt x="4" y="44"/>
                </a:cubicBezTo>
                <a:cubicBezTo>
                  <a:pt x="6" y="43"/>
                  <a:pt x="8" y="43"/>
                  <a:pt x="9" y="43"/>
                </a:cubicBezTo>
                <a:cubicBezTo>
                  <a:pt x="10" y="42"/>
                  <a:pt x="18" y="43"/>
                  <a:pt x="21" y="43"/>
                </a:cubicBezTo>
                <a:cubicBezTo>
                  <a:pt x="25" y="43"/>
                  <a:pt x="29" y="44"/>
                  <a:pt x="33" y="44"/>
                </a:cubicBezTo>
                <a:cubicBezTo>
                  <a:pt x="37" y="43"/>
                  <a:pt x="41" y="41"/>
                  <a:pt x="44" y="35"/>
                </a:cubicBezTo>
                <a:cubicBezTo>
                  <a:pt x="45" y="33"/>
                  <a:pt x="46" y="31"/>
                  <a:pt x="46" y="29"/>
                </a:cubicBezTo>
                <a:cubicBezTo>
                  <a:pt x="46" y="27"/>
                  <a:pt x="46" y="25"/>
                  <a:pt x="45" y="23"/>
                </a:cubicBezTo>
                <a:cubicBezTo>
                  <a:pt x="44" y="22"/>
                  <a:pt x="43" y="21"/>
                  <a:pt x="43" y="2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4"/>
          <p:cNvSpPr>
            <a:spLocks/>
          </p:cNvSpPr>
          <p:nvPr/>
        </p:nvSpPr>
        <p:spPr bwMode="auto">
          <a:xfrm>
            <a:off x="4819650" y="1625601"/>
            <a:ext cx="209550" cy="225425"/>
          </a:xfrm>
          <a:custGeom>
            <a:avLst/>
            <a:gdLst>
              <a:gd name="T0" fmla="*/ 46 w 56"/>
              <a:gd name="T1" fmla="*/ 51 h 60"/>
              <a:gd name="T2" fmla="*/ 43 w 56"/>
              <a:gd name="T3" fmla="*/ 36 h 60"/>
              <a:gd name="T4" fmla="*/ 40 w 56"/>
              <a:gd name="T5" fmla="*/ 32 h 60"/>
              <a:gd name="T6" fmla="*/ 45 w 56"/>
              <a:gd name="T7" fmla="*/ 31 h 60"/>
              <a:gd name="T8" fmla="*/ 55 w 56"/>
              <a:gd name="T9" fmla="*/ 20 h 60"/>
              <a:gd name="T10" fmla="*/ 56 w 56"/>
              <a:gd name="T11" fmla="*/ 17 h 60"/>
              <a:gd name="T12" fmla="*/ 51 w 56"/>
              <a:gd name="T13" fmla="*/ 6 h 60"/>
              <a:gd name="T14" fmla="*/ 46 w 56"/>
              <a:gd name="T15" fmla="*/ 3 h 60"/>
              <a:gd name="T16" fmla="*/ 34 w 56"/>
              <a:gd name="T17" fmla="*/ 1 h 60"/>
              <a:gd name="T18" fmla="*/ 18 w 56"/>
              <a:gd name="T19" fmla="*/ 11 h 60"/>
              <a:gd name="T20" fmla="*/ 6 w 56"/>
              <a:gd name="T21" fmla="*/ 18 h 60"/>
              <a:gd name="T22" fmla="*/ 0 w 56"/>
              <a:gd name="T23" fmla="*/ 20 h 60"/>
              <a:gd name="T24" fmla="*/ 4 w 56"/>
              <a:gd name="T25" fmla="*/ 25 h 60"/>
              <a:gd name="T26" fmla="*/ 10 w 56"/>
              <a:gd name="T27" fmla="*/ 39 h 60"/>
              <a:gd name="T28" fmla="*/ 15 w 56"/>
              <a:gd name="T29" fmla="*/ 52 h 60"/>
              <a:gd name="T30" fmla="*/ 30 w 56"/>
              <a:gd name="T31" fmla="*/ 60 h 60"/>
              <a:gd name="T32" fmla="*/ 38 w 56"/>
              <a:gd name="T33" fmla="*/ 59 h 60"/>
              <a:gd name="T34" fmla="*/ 44 w 56"/>
              <a:gd name="T35" fmla="*/ 55 h 60"/>
              <a:gd name="T36" fmla="*/ 46 w 56"/>
              <a:gd name="T37" fmla="*/ 5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0">
                <a:moveTo>
                  <a:pt x="46" y="51"/>
                </a:moveTo>
                <a:cubicBezTo>
                  <a:pt x="48" y="44"/>
                  <a:pt x="46" y="40"/>
                  <a:pt x="43" y="36"/>
                </a:cubicBezTo>
                <a:cubicBezTo>
                  <a:pt x="42" y="34"/>
                  <a:pt x="41" y="33"/>
                  <a:pt x="40" y="32"/>
                </a:cubicBezTo>
                <a:cubicBezTo>
                  <a:pt x="42" y="32"/>
                  <a:pt x="44" y="32"/>
                  <a:pt x="45" y="31"/>
                </a:cubicBezTo>
                <a:cubicBezTo>
                  <a:pt x="49" y="30"/>
                  <a:pt x="54" y="26"/>
                  <a:pt x="55" y="20"/>
                </a:cubicBezTo>
                <a:cubicBezTo>
                  <a:pt x="56" y="19"/>
                  <a:pt x="56" y="18"/>
                  <a:pt x="56" y="17"/>
                </a:cubicBezTo>
                <a:cubicBezTo>
                  <a:pt x="56" y="13"/>
                  <a:pt x="54" y="9"/>
                  <a:pt x="51" y="6"/>
                </a:cubicBezTo>
                <a:cubicBezTo>
                  <a:pt x="49" y="5"/>
                  <a:pt x="48" y="4"/>
                  <a:pt x="46" y="3"/>
                </a:cubicBezTo>
                <a:cubicBezTo>
                  <a:pt x="43" y="1"/>
                  <a:pt x="37" y="0"/>
                  <a:pt x="34" y="1"/>
                </a:cubicBezTo>
                <a:cubicBezTo>
                  <a:pt x="28" y="2"/>
                  <a:pt x="23" y="7"/>
                  <a:pt x="18" y="11"/>
                </a:cubicBezTo>
                <a:cubicBezTo>
                  <a:pt x="15" y="14"/>
                  <a:pt x="8" y="18"/>
                  <a:pt x="6" y="18"/>
                </a:cubicBezTo>
                <a:cubicBezTo>
                  <a:pt x="6" y="19"/>
                  <a:pt x="1" y="20"/>
                  <a:pt x="0" y="20"/>
                </a:cubicBezTo>
                <a:cubicBezTo>
                  <a:pt x="2" y="22"/>
                  <a:pt x="3" y="24"/>
                  <a:pt x="4" y="25"/>
                </a:cubicBezTo>
                <a:cubicBezTo>
                  <a:pt x="5" y="26"/>
                  <a:pt x="9" y="35"/>
                  <a:pt x="10" y="39"/>
                </a:cubicBezTo>
                <a:cubicBezTo>
                  <a:pt x="12" y="44"/>
                  <a:pt x="12" y="48"/>
                  <a:pt x="15" y="52"/>
                </a:cubicBezTo>
                <a:cubicBezTo>
                  <a:pt x="18" y="57"/>
                  <a:pt x="23" y="60"/>
                  <a:pt x="30" y="60"/>
                </a:cubicBezTo>
                <a:cubicBezTo>
                  <a:pt x="33" y="60"/>
                  <a:pt x="35" y="60"/>
                  <a:pt x="38" y="59"/>
                </a:cubicBezTo>
                <a:cubicBezTo>
                  <a:pt x="40" y="58"/>
                  <a:pt x="42" y="57"/>
                  <a:pt x="44" y="55"/>
                </a:cubicBezTo>
                <a:cubicBezTo>
                  <a:pt x="45" y="54"/>
                  <a:pt x="46" y="52"/>
                  <a:pt x="46" y="5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5"/>
          <p:cNvSpPr>
            <a:spLocks/>
          </p:cNvSpPr>
          <p:nvPr/>
        </p:nvSpPr>
        <p:spPr bwMode="auto">
          <a:xfrm>
            <a:off x="3275013" y="1171576"/>
            <a:ext cx="206375" cy="206375"/>
          </a:xfrm>
          <a:custGeom>
            <a:avLst/>
            <a:gdLst>
              <a:gd name="T0" fmla="*/ 3 w 55"/>
              <a:gd name="T1" fmla="*/ 29 h 55"/>
              <a:gd name="T2" fmla="*/ 18 w 55"/>
              <a:gd name="T3" fmla="*/ 33 h 55"/>
              <a:gd name="T4" fmla="*/ 23 w 55"/>
              <a:gd name="T5" fmla="*/ 32 h 55"/>
              <a:gd name="T6" fmla="*/ 21 w 55"/>
              <a:gd name="T7" fmla="*/ 37 h 55"/>
              <a:gd name="T8" fmla="*/ 27 w 55"/>
              <a:gd name="T9" fmla="*/ 52 h 55"/>
              <a:gd name="T10" fmla="*/ 29 w 55"/>
              <a:gd name="T11" fmla="*/ 53 h 55"/>
              <a:gd name="T12" fmla="*/ 41 w 55"/>
              <a:gd name="T13" fmla="*/ 54 h 55"/>
              <a:gd name="T14" fmla="*/ 46 w 55"/>
              <a:gd name="T15" fmla="*/ 51 h 55"/>
              <a:gd name="T16" fmla="*/ 53 w 55"/>
              <a:gd name="T17" fmla="*/ 42 h 55"/>
              <a:gd name="T18" fmla="*/ 52 w 55"/>
              <a:gd name="T19" fmla="*/ 23 h 55"/>
              <a:gd name="T20" fmla="*/ 51 w 55"/>
              <a:gd name="T21" fmla="*/ 8 h 55"/>
              <a:gd name="T22" fmla="*/ 52 w 55"/>
              <a:gd name="T23" fmla="*/ 3 h 55"/>
              <a:gd name="T24" fmla="*/ 46 w 55"/>
              <a:gd name="T25" fmla="*/ 4 h 55"/>
              <a:gd name="T26" fmla="*/ 31 w 55"/>
              <a:gd name="T27" fmla="*/ 3 h 55"/>
              <a:gd name="T28" fmla="*/ 17 w 55"/>
              <a:gd name="T29" fmla="*/ 1 h 55"/>
              <a:gd name="T30" fmla="*/ 2 w 55"/>
              <a:gd name="T31" fmla="*/ 11 h 55"/>
              <a:gd name="T32" fmla="*/ 0 w 55"/>
              <a:gd name="T33" fmla="*/ 18 h 55"/>
              <a:gd name="T34" fmla="*/ 1 w 55"/>
              <a:gd name="T35" fmla="*/ 26 h 55"/>
              <a:gd name="T36" fmla="*/ 3 w 55"/>
              <a:gd name="T37" fmla="*/ 2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" h="55">
                <a:moveTo>
                  <a:pt x="3" y="29"/>
                </a:moveTo>
                <a:cubicBezTo>
                  <a:pt x="8" y="34"/>
                  <a:pt x="13" y="34"/>
                  <a:pt x="18" y="33"/>
                </a:cubicBezTo>
                <a:cubicBezTo>
                  <a:pt x="20" y="33"/>
                  <a:pt x="21" y="33"/>
                  <a:pt x="23" y="32"/>
                </a:cubicBezTo>
                <a:cubicBezTo>
                  <a:pt x="22" y="34"/>
                  <a:pt x="22" y="36"/>
                  <a:pt x="21" y="37"/>
                </a:cubicBezTo>
                <a:cubicBezTo>
                  <a:pt x="21" y="41"/>
                  <a:pt x="22" y="48"/>
                  <a:pt x="27" y="52"/>
                </a:cubicBezTo>
                <a:cubicBezTo>
                  <a:pt x="27" y="52"/>
                  <a:pt x="28" y="53"/>
                  <a:pt x="29" y="53"/>
                </a:cubicBezTo>
                <a:cubicBezTo>
                  <a:pt x="32" y="55"/>
                  <a:pt x="37" y="55"/>
                  <a:pt x="41" y="54"/>
                </a:cubicBezTo>
                <a:cubicBezTo>
                  <a:pt x="43" y="53"/>
                  <a:pt x="44" y="52"/>
                  <a:pt x="46" y="51"/>
                </a:cubicBezTo>
                <a:cubicBezTo>
                  <a:pt x="49" y="49"/>
                  <a:pt x="52" y="45"/>
                  <a:pt x="53" y="42"/>
                </a:cubicBezTo>
                <a:cubicBezTo>
                  <a:pt x="55" y="35"/>
                  <a:pt x="53" y="29"/>
                  <a:pt x="52" y="23"/>
                </a:cubicBezTo>
                <a:cubicBezTo>
                  <a:pt x="51" y="18"/>
                  <a:pt x="50" y="11"/>
                  <a:pt x="51" y="8"/>
                </a:cubicBezTo>
                <a:cubicBezTo>
                  <a:pt x="51" y="8"/>
                  <a:pt x="51" y="4"/>
                  <a:pt x="52" y="3"/>
                </a:cubicBezTo>
                <a:cubicBezTo>
                  <a:pt x="49" y="3"/>
                  <a:pt x="47" y="4"/>
                  <a:pt x="46" y="4"/>
                </a:cubicBezTo>
                <a:cubicBezTo>
                  <a:pt x="44" y="4"/>
                  <a:pt x="34" y="3"/>
                  <a:pt x="31" y="3"/>
                </a:cubicBezTo>
                <a:cubicBezTo>
                  <a:pt x="26" y="2"/>
                  <a:pt x="22" y="0"/>
                  <a:pt x="17" y="1"/>
                </a:cubicBezTo>
                <a:cubicBezTo>
                  <a:pt x="11" y="1"/>
                  <a:pt x="6" y="4"/>
                  <a:pt x="2" y="11"/>
                </a:cubicBezTo>
                <a:cubicBezTo>
                  <a:pt x="1" y="13"/>
                  <a:pt x="0" y="15"/>
                  <a:pt x="0" y="18"/>
                </a:cubicBezTo>
                <a:cubicBezTo>
                  <a:pt x="0" y="20"/>
                  <a:pt x="0" y="23"/>
                  <a:pt x="1" y="26"/>
                </a:cubicBezTo>
                <a:cubicBezTo>
                  <a:pt x="1" y="27"/>
                  <a:pt x="2" y="28"/>
                  <a:pt x="3" y="2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6"/>
          <p:cNvSpPr>
            <a:spLocks/>
          </p:cNvSpPr>
          <p:nvPr/>
        </p:nvSpPr>
        <p:spPr bwMode="auto">
          <a:xfrm>
            <a:off x="4311650" y="2651126"/>
            <a:ext cx="211138" cy="228600"/>
          </a:xfrm>
          <a:custGeom>
            <a:avLst/>
            <a:gdLst>
              <a:gd name="T0" fmla="*/ 0 w 56"/>
              <a:gd name="T1" fmla="*/ 20 h 61"/>
              <a:gd name="T2" fmla="*/ 11 w 56"/>
              <a:gd name="T3" fmla="*/ 32 h 61"/>
              <a:gd name="T4" fmla="*/ 16 w 56"/>
              <a:gd name="T5" fmla="*/ 33 h 61"/>
              <a:gd name="T6" fmla="*/ 12 w 56"/>
              <a:gd name="T7" fmla="*/ 36 h 61"/>
              <a:gd name="T8" fmla="*/ 10 w 56"/>
              <a:gd name="T9" fmla="*/ 52 h 61"/>
              <a:gd name="T10" fmla="*/ 11 w 56"/>
              <a:gd name="T11" fmla="*/ 54 h 61"/>
              <a:gd name="T12" fmla="*/ 22 w 56"/>
              <a:gd name="T13" fmla="*/ 60 h 61"/>
              <a:gd name="T14" fmla="*/ 27 w 56"/>
              <a:gd name="T15" fmla="*/ 60 h 61"/>
              <a:gd name="T16" fmla="*/ 38 w 56"/>
              <a:gd name="T17" fmla="*/ 56 h 61"/>
              <a:gd name="T18" fmla="*/ 46 w 56"/>
              <a:gd name="T19" fmla="*/ 38 h 61"/>
              <a:gd name="T20" fmla="*/ 52 w 56"/>
              <a:gd name="T21" fmla="*/ 25 h 61"/>
              <a:gd name="T22" fmla="*/ 56 w 56"/>
              <a:gd name="T23" fmla="*/ 21 h 61"/>
              <a:gd name="T24" fmla="*/ 50 w 56"/>
              <a:gd name="T25" fmla="*/ 19 h 61"/>
              <a:gd name="T26" fmla="*/ 37 w 56"/>
              <a:gd name="T27" fmla="*/ 11 h 61"/>
              <a:gd name="T28" fmla="*/ 26 w 56"/>
              <a:gd name="T29" fmla="*/ 2 h 61"/>
              <a:gd name="T30" fmla="*/ 8 w 56"/>
              <a:gd name="T31" fmla="*/ 4 h 61"/>
              <a:gd name="T32" fmla="*/ 3 w 56"/>
              <a:gd name="T33" fmla="*/ 9 h 61"/>
              <a:gd name="T34" fmla="*/ 0 w 56"/>
              <a:gd name="T35" fmla="*/ 16 h 61"/>
              <a:gd name="T36" fmla="*/ 0 w 56"/>
              <a:gd name="T37" fmla="*/ 2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1">
                <a:moveTo>
                  <a:pt x="0" y="20"/>
                </a:moveTo>
                <a:cubicBezTo>
                  <a:pt x="2" y="27"/>
                  <a:pt x="7" y="30"/>
                  <a:pt x="11" y="32"/>
                </a:cubicBezTo>
                <a:cubicBezTo>
                  <a:pt x="13" y="32"/>
                  <a:pt x="14" y="32"/>
                  <a:pt x="16" y="33"/>
                </a:cubicBezTo>
                <a:cubicBezTo>
                  <a:pt x="15" y="34"/>
                  <a:pt x="13" y="35"/>
                  <a:pt x="12" y="36"/>
                </a:cubicBezTo>
                <a:cubicBezTo>
                  <a:pt x="10" y="40"/>
                  <a:pt x="8" y="46"/>
                  <a:pt x="10" y="52"/>
                </a:cubicBezTo>
                <a:cubicBezTo>
                  <a:pt x="10" y="52"/>
                  <a:pt x="11" y="53"/>
                  <a:pt x="11" y="54"/>
                </a:cubicBezTo>
                <a:cubicBezTo>
                  <a:pt x="13" y="57"/>
                  <a:pt x="17" y="60"/>
                  <a:pt x="22" y="60"/>
                </a:cubicBezTo>
                <a:cubicBezTo>
                  <a:pt x="23" y="61"/>
                  <a:pt x="25" y="61"/>
                  <a:pt x="27" y="60"/>
                </a:cubicBezTo>
                <a:cubicBezTo>
                  <a:pt x="31" y="60"/>
                  <a:pt x="36" y="58"/>
                  <a:pt x="38" y="56"/>
                </a:cubicBezTo>
                <a:cubicBezTo>
                  <a:pt x="43" y="51"/>
                  <a:pt x="44" y="44"/>
                  <a:pt x="46" y="38"/>
                </a:cubicBezTo>
                <a:cubicBezTo>
                  <a:pt x="47" y="34"/>
                  <a:pt x="51" y="27"/>
                  <a:pt x="52" y="25"/>
                </a:cubicBezTo>
                <a:cubicBezTo>
                  <a:pt x="52" y="25"/>
                  <a:pt x="55" y="21"/>
                  <a:pt x="56" y="21"/>
                </a:cubicBezTo>
                <a:cubicBezTo>
                  <a:pt x="53" y="20"/>
                  <a:pt x="51" y="19"/>
                  <a:pt x="50" y="19"/>
                </a:cubicBezTo>
                <a:cubicBezTo>
                  <a:pt x="48" y="18"/>
                  <a:pt x="40" y="13"/>
                  <a:pt x="37" y="11"/>
                </a:cubicBezTo>
                <a:cubicBezTo>
                  <a:pt x="33" y="7"/>
                  <a:pt x="31" y="4"/>
                  <a:pt x="26" y="2"/>
                </a:cubicBezTo>
                <a:cubicBezTo>
                  <a:pt x="21" y="0"/>
                  <a:pt x="15" y="0"/>
                  <a:pt x="8" y="4"/>
                </a:cubicBezTo>
                <a:cubicBezTo>
                  <a:pt x="6" y="5"/>
                  <a:pt x="4" y="7"/>
                  <a:pt x="3" y="9"/>
                </a:cubicBezTo>
                <a:cubicBezTo>
                  <a:pt x="1" y="11"/>
                  <a:pt x="1" y="14"/>
                  <a:pt x="0" y="16"/>
                </a:cubicBezTo>
                <a:cubicBezTo>
                  <a:pt x="0" y="17"/>
                  <a:pt x="0" y="19"/>
                  <a:pt x="0" y="2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7"/>
          <p:cNvSpPr>
            <a:spLocks/>
          </p:cNvSpPr>
          <p:nvPr/>
        </p:nvSpPr>
        <p:spPr bwMode="auto">
          <a:xfrm>
            <a:off x="4371975" y="3429001"/>
            <a:ext cx="209550" cy="228600"/>
          </a:xfrm>
          <a:custGeom>
            <a:avLst/>
            <a:gdLst>
              <a:gd name="T0" fmla="*/ 56 w 56"/>
              <a:gd name="T1" fmla="*/ 42 h 61"/>
              <a:gd name="T2" fmla="*/ 45 w 56"/>
              <a:gd name="T3" fmla="*/ 30 h 61"/>
              <a:gd name="T4" fmla="*/ 41 w 56"/>
              <a:gd name="T5" fmla="*/ 29 h 61"/>
              <a:gd name="T6" fmla="*/ 45 w 56"/>
              <a:gd name="T7" fmla="*/ 25 h 61"/>
              <a:gd name="T8" fmla="*/ 48 w 56"/>
              <a:gd name="T9" fmla="*/ 10 h 61"/>
              <a:gd name="T10" fmla="*/ 47 w 56"/>
              <a:gd name="T11" fmla="*/ 8 h 61"/>
              <a:gd name="T12" fmla="*/ 37 w 56"/>
              <a:gd name="T13" fmla="*/ 1 h 61"/>
              <a:gd name="T14" fmla="*/ 31 w 56"/>
              <a:gd name="T15" fmla="*/ 0 h 61"/>
              <a:gd name="T16" fmla="*/ 20 w 56"/>
              <a:gd name="T17" fmla="*/ 4 h 61"/>
              <a:gd name="T18" fmla="*/ 11 w 56"/>
              <a:gd name="T19" fmla="*/ 21 h 61"/>
              <a:gd name="T20" fmla="*/ 4 w 56"/>
              <a:gd name="T21" fmla="*/ 34 h 61"/>
              <a:gd name="T22" fmla="*/ 0 w 56"/>
              <a:gd name="T23" fmla="*/ 38 h 61"/>
              <a:gd name="T24" fmla="*/ 6 w 56"/>
              <a:gd name="T25" fmla="*/ 40 h 61"/>
              <a:gd name="T26" fmla="*/ 18 w 56"/>
              <a:gd name="T27" fmla="*/ 50 h 61"/>
              <a:gd name="T28" fmla="*/ 29 w 56"/>
              <a:gd name="T29" fmla="*/ 58 h 61"/>
              <a:gd name="T30" fmla="*/ 47 w 56"/>
              <a:gd name="T31" fmla="*/ 58 h 61"/>
              <a:gd name="T32" fmla="*/ 52 w 56"/>
              <a:gd name="T33" fmla="*/ 53 h 61"/>
              <a:gd name="T34" fmla="*/ 56 w 56"/>
              <a:gd name="T35" fmla="*/ 46 h 61"/>
              <a:gd name="T36" fmla="*/ 56 w 56"/>
              <a:gd name="T37" fmla="*/ 4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1">
                <a:moveTo>
                  <a:pt x="56" y="42"/>
                </a:moveTo>
                <a:cubicBezTo>
                  <a:pt x="54" y="35"/>
                  <a:pt x="50" y="32"/>
                  <a:pt x="45" y="30"/>
                </a:cubicBezTo>
                <a:cubicBezTo>
                  <a:pt x="44" y="29"/>
                  <a:pt x="42" y="29"/>
                  <a:pt x="41" y="29"/>
                </a:cubicBezTo>
                <a:cubicBezTo>
                  <a:pt x="42" y="28"/>
                  <a:pt x="44" y="26"/>
                  <a:pt x="45" y="25"/>
                </a:cubicBezTo>
                <a:cubicBezTo>
                  <a:pt x="47" y="22"/>
                  <a:pt x="50" y="16"/>
                  <a:pt x="48" y="10"/>
                </a:cubicBezTo>
                <a:cubicBezTo>
                  <a:pt x="47" y="9"/>
                  <a:pt x="47" y="8"/>
                  <a:pt x="47" y="8"/>
                </a:cubicBezTo>
                <a:cubicBezTo>
                  <a:pt x="45" y="4"/>
                  <a:pt x="41" y="2"/>
                  <a:pt x="37" y="1"/>
                </a:cubicBezTo>
                <a:cubicBezTo>
                  <a:pt x="35" y="0"/>
                  <a:pt x="33" y="0"/>
                  <a:pt x="31" y="0"/>
                </a:cubicBezTo>
                <a:cubicBezTo>
                  <a:pt x="27" y="0"/>
                  <a:pt x="22" y="2"/>
                  <a:pt x="20" y="4"/>
                </a:cubicBezTo>
                <a:cubicBezTo>
                  <a:pt x="15" y="9"/>
                  <a:pt x="13" y="15"/>
                  <a:pt x="11" y="21"/>
                </a:cubicBezTo>
                <a:cubicBezTo>
                  <a:pt x="10" y="26"/>
                  <a:pt x="6" y="32"/>
                  <a:pt x="4" y="34"/>
                </a:cubicBezTo>
                <a:cubicBezTo>
                  <a:pt x="4" y="34"/>
                  <a:pt x="1" y="38"/>
                  <a:pt x="0" y="38"/>
                </a:cubicBezTo>
                <a:cubicBezTo>
                  <a:pt x="3" y="39"/>
                  <a:pt x="5" y="40"/>
                  <a:pt x="6" y="40"/>
                </a:cubicBezTo>
                <a:cubicBezTo>
                  <a:pt x="8" y="41"/>
                  <a:pt x="16" y="47"/>
                  <a:pt x="18" y="50"/>
                </a:cubicBezTo>
                <a:cubicBezTo>
                  <a:pt x="22" y="53"/>
                  <a:pt x="25" y="56"/>
                  <a:pt x="29" y="58"/>
                </a:cubicBezTo>
                <a:cubicBezTo>
                  <a:pt x="34" y="61"/>
                  <a:pt x="40" y="61"/>
                  <a:pt x="47" y="58"/>
                </a:cubicBezTo>
                <a:cubicBezTo>
                  <a:pt x="49" y="56"/>
                  <a:pt x="51" y="55"/>
                  <a:pt x="52" y="53"/>
                </a:cubicBezTo>
                <a:cubicBezTo>
                  <a:pt x="54" y="51"/>
                  <a:pt x="55" y="49"/>
                  <a:pt x="56" y="46"/>
                </a:cubicBezTo>
                <a:cubicBezTo>
                  <a:pt x="56" y="45"/>
                  <a:pt x="56" y="43"/>
                  <a:pt x="56" y="4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8"/>
          <p:cNvSpPr>
            <a:spLocks/>
          </p:cNvSpPr>
          <p:nvPr/>
        </p:nvSpPr>
        <p:spPr bwMode="auto">
          <a:xfrm>
            <a:off x="4206875" y="3052763"/>
            <a:ext cx="277813" cy="293688"/>
          </a:xfrm>
          <a:custGeom>
            <a:avLst/>
            <a:gdLst>
              <a:gd name="T0" fmla="*/ 20 w 74"/>
              <a:gd name="T1" fmla="*/ 9 h 78"/>
              <a:gd name="T2" fmla="*/ 21 w 74"/>
              <a:gd name="T3" fmla="*/ 31 h 78"/>
              <a:gd name="T4" fmla="*/ 24 w 74"/>
              <a:gd name="T5" fmla="*/ 35 h 78"/>
              <a:gd name="T6" fmla="*/ 17 w 74"/>
              <a:gd name="T7" fmla="*/ 36 h 78"/>
              <a:gd name="T8" fmla="*/ 1 w 74"/>
              <a:gd name="T9" fmla="*/ 49 h 78"/>
              <a:gd name="T10" fmla="*/ 1 w 74"/>
              <a:gd name="T11" fmla="*/ 52 h 78"/>
              <a:gd name="T12" fmla="*/ 5 w 74"/>
              <a:gd name="T13" fmla="*/ 68 h 78"/>
              <a:gd name="T14" fmla="*/ 10 w 74"/>
              <a:gd name="T15" fmla="*/ 73 h 78"/>
              <a:gd name="T16" fmla="*/ 25 w 74"/>
              <a:gd name="T17" fmla="*/ 78 h 78"/>
              <a:gd name="T18" fmla="*/ 48 w 74"/>
              <a:gd name="T19" fmla="*/ 68 h 78"/>
              <a:gd name="T20" fmla="*/ 66 w 74"/>
              <a:gd name="T21" fmla="*/ 61 h 78"/>
              <a:gd name="T22" fmla="*/ 74 w 74"/>
              <a:gd name="T23" fmla="*/ 60 h 78"/>
              <a:gd name="T24" fmla="*/ 70 w 74"/>
              <a:gd name="T25" fmla="*/ 53 h 78"/>
              <a:gd name="T26" fmla="*/ 65 w 74"/>
              <a:gd name="T27" fmla="*/ 33 h 78"/>
              <a:gd name="T28" fmla="*/ 61 w 74"/>
              <a:gd name="T29" fmla="*/ 15 h 78"/>
              <a:gd name="T30" fmla="*/ 43 w 74"/>
              <a:gd name="T31" fmla="*/ 1 h 78"/>
              <a:gd name="T32" fmla="*/ 33 w 74"/>
              <a:gd name="T33" fmla="*/ 1 h 78"/>
              <a:gd name="T34" fmla="*/ 23 w 74"/>
              <a:gd name="T35" fmla="*/ 6 h 78"/>
              <a:gd name="T36" fmla="*/ 20 w 74"/>
              <a:gd name="T37" fmla="*/ 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8">
                <a:moveTo>
                  <a:pt x="20" y="9"/>
                </a:moveTo>
                <a:cubicBezTo>
                  <a:pt x="16" y="18"/>
                  <a:pt x="17" y="25"/>
                  <a:pt x="21" y="31"/>
                </a:cubicBezTo>
                <a:cubicBezTo>
                  <a:pt x="22" y="32"/>
                  <a:pt x="23" y="34"/>
                  <a:pt x="24" y="35"/>
                </a:cubicBezTo>
                <a:cubicBezTo>
                  <a:pt x="22" y="35"/>
                  <a:pt x="19" y="36"/>
                  <a:pt x="17" y="36"/>
                </a:cubicBezTo>
                <a:cubicBezTo>
                  <a:pt x="12" y="37"/>
                  <a:pt x="4" y="41"/>
                  <a:pt x="1" y="49"/>
                </a:cubicBezTo>
                <a:cubicBezTo>
                  <a:pt x="1" y="50"/>
                  <a:pt x="1" y="51"/>
                  <a:pt x="1" y="52"/>
                </a:cubicBezTo>
                <a:cubicBezTo>
                  <a:pt x="0" y="57"/>
                  <a:pt x="1" y="63"/>
                  <a:pt x="5" y="68"/>
                </a:cubicBezTo>
                <a:cubicBezTo>
                  <a:pt x="6" y="70"/>
                  <a:pt x="8" y="71"/>
                  <a:pt x="10" y="73"/>
                </a:cubicBezTo>
                <a:cubicBezTo>
                  <a:pt x="14" y="76"/>
                  <a:pt x="21" y="78"/>
                  <a:pt x="25" y="78"/>
                </a:cubicBezTo>
                <a:cubicBezTo>
                  <a:pt x="34" y="78"/>
                  <a:pt x="41" y="72"/>
                  <a:pt x="48" y="68"/>
                </a:cubicBezTo>
                <a:cubicBezTo>
                  <a:pt x="53" y="65"/>
                  <a:pt x="63" y="61"/>
                  <a:pt x="66" y="61"/>
                </a:cubicBezTo>
                <a:cubicBezTo>
                  <a:pt x="66" y="60"/>
                  <a:pt x="72" y="59"/>
                  <a:pt x="74" y="60"/>
                </a:cubicBezTo>
                <a:cubicBezTo>
                  <a:pt x="71" y="57"/>
                  <a:pt x="70" y="54"/>
                  <a:pt x="70" y="53"/>
                </a:cubicBezTo>
                <a:cubicBezTo>
                  <a:pt x="69" y="51"/>
                  <a:pt x="65" y="38"/>
                  <a:pt x="65" y="33"/>
                </a:cubicBezTo>
                <a:cubicBezTo>
                  <a:pt x="64" y="27"/>
                  <a:pt x="64" y="21"/>
                  <a:pt x="61" y="15"/>
                </a:cubicBezTo>
                <a:cubicBezTo>
                  <a:pt x="58" y="8"/>
                  <a:pt x="52" y="3"/>
                  <a:pt x="43" y="1"/>
                </a:cubicBezTo>
                <a:cubicBezTo>
                  <a:pt x="39" y="0"/>
                  <a:pt x="36" y="0"/>
                  <a:pt x="33" y="1"/>
                </a:cubicBezTo>
                <a:cubicBezTo>
                  <a:pt x="29" y="2"/>
                  <a:pt x="26" y="3"/>
                  <a:pt x="23" y="6"/>
                </a:cubicBezTo>
                <a:cubicBezTo>
                  <a:pt x="22" y="6"/>
                  <a:pt x="21" y="8"/>
                  <a:pt x="20" y="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29"/>
          <p:cNvSpPr>
            <a:spLocks/>
          </p:cNvSpPr>
          <p:nvPr/>
        </p:nvSpPr>
        <p:spPr bwMode="auto">
          <a:xfrm>
            <a:off x="3627438" y="2643188"/>
            <a:ext cx="279400" cy="296863"/>
          </a:xfrm>
          <a:custGeom>
            <a:avLst/>
            <a:gdLst>
              <a:gd name="T0" fmla="*/ 1 w 74"/>
              <a:gd name="T1" fmla="*/ 31 h 79"/>
              <a:gd name="T2" fmla="*/ 18 w 74"/>
              <a:gd name="T3" fmla="*/ 44 h 79"/>
              <a:gd name="T4" fmla="*/ 24 w 74"/>
              <a:gd name="T5" fmla="*/ 44 h 79"/>
              <a:gd name="T6" fmla="*/ 21 w 74"/>
              <a:gd name="T7" fmla="*/ 50 h 79"/>
              <a:gd name="T8" fmla="*/ 21 w 74"/>
              <a:gd name="T9" fmla="*/ 70 h 79"/>
              <a:gd name="T10" fmla="*/ 23 w 74"/>
              <a:gd name="T11" fmla="*/ 73 h 79"/>
              <a:gd name="T12" fmla="*/ 38 w 74"/>
              <a:gd name="T13" fmla="*/ 79 h 79"/>
              <a:gd name="T14" fmla="*/ 46 w 74"/>
              <a:gd name="T15" fmla="*/ 78 h 79"/>
              <a:gd name="T16" fmla="*/ 58 w 74"/>
              <a:gd name="T17" fmla="*/ 70 h 79"/>
              <a:gd name="T18" fmla="*/ 65 w 74"/>
              <a:gd name="T19" fmla="*/ 45 h 79"/>
              <a:gd name="T20" fmla="*/ 70 w 74"/>
              <a:gd name="T21" fmla="*/ 27 h 79"/>
              <a:gd name="T22" fmla="*/ 74 w 74"/>
              <a:gd name="T23" fmla="*/ 20 h 79"/>
              <a:gd name="T24" fmla="*/ 66 w 74"/>
              <a:gd name="T25" fmla="*/ 19 h 79"/>
              <a:gd name="T26" fmla="*/ 47 w 74"/>
              <a:gd name="T27" fmla="*/ 11 h 79"/>
              <a:gd name="T28" fmla="*/ 31 w 74"/>
              <a:gd name="T29" fmla="*/ 2 h 79"/>
              <a:gd name="T30" fmla="*/ 8 w 74"/>
              <a:gd name="T31" fmla="*/ 9 h 79"/>
              <a:gd name="T32" fmla="*/ 2 w 74"/>
              <a:gd name="T33" fmla="*/ 16 h 79"/>
              <a:gd name="T34" fmla="*/ 0 w 74"/>
              <a:gd name="T35" fmla="*/ 27 h 79"/>
              <a:gd name="T36" fmla="*/ 1 w 74"/>
              <a:gd name="T37" fmla="*/ 3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9">
                <a:moveTo>
                  <a:pt x="1" y="31"/>
                </a:moveTo>
                <a:cubicBezTo>
                  <a:pt x="5" y="40"/>
                  <a:pt x="12" y="43"/>
                  <a:pt x="18" y="44"/>
                </a:cubicBezTo>
                <a:cubicBezTo>
                  <a:pt x="20" y="44"/>
                  <a:pt x="22" y="44"/>
                  <a:pt x="24" y="44"/>
                </a:cubicBezTo>
                <a:cubicBezTo>
                  <a:pt x="23" y="46"/>
                  <a:pt x="22" y="48"/>
                  <a:pt x="21" y="50"/>
                </a:cubicBezTo>
                <a:cubicBezTo>
                  <a:pt x="18" y="55"/>
                  <a:pt x="16" y="63"/>
                  <a:pt x="21" y="70"/>
                </a:cubicBezTo>
                <a:cubicBezTo>
                  <a:pt x="22" y="71"/>
                  <a:pt x="22" y="72"/>
                  <a:pt x="23" y="73"/>
                </a:cubicBezTo>
                <a:cubicBezTo>
                  <a:pt x="27" y="77"/>
                  <a:pt x="32" y="79"/>
                  <a:pt x="38" y="79"/>
                </a:cubicBezTo>
                <a:cubicBezTo>
                  <a:pt x="40" y="79"/>
                  <a:pt x="43" y="79"/>
                  <a:pt x="46" y="78"/>
                </a:cubicBezTo>
                <a:cubicBezTo>
                  <a:pt x="50" y="77"/>
                  <a:pt x="56" y="73"/>
                  <a:pt x="58" y="70"/>
                </a:cubicBezTo>
                <a:cubicBezTo>
                  <a:pt x="64" y="62"/>
                  <a:pt x="64" y="53"/>
                  <a:pt x="65" y="45"/>
                </a:cubicBezTo>
                <a:cubicBezTo>
                  <a:pt x="65" y="39"/>
                  <a:pt x="69" y="29"/>
                  <a:pt x="70" y="27"/>
                </a:cubicBezTo>
                <a:cubicBezTo>
                  <a:pt x="70" y="26"/>
                  <a:pt x="73" y="21"/>
                  <a:pt x="74" y="20"/>
                </a:cubicBezTo>
                <a:cubicBezTo>
                  <a:pt x="70" y="20"/>
                  <a:pt x="67" y="19"/>
                  <a:pt x="66" y="19"/>
                </a:cubicBezTo>
                <a:cubicBezTo>
                  <a:pt x="64" y="18"/>
                  <a:pt x="52" y="13"/>
                  <a:pt x="47" y="11"/>
                </a:cubicBezTo>
                <a:cubicBezTo>
                  <a:pt x="42" y="7"/>
                  <a:pt x="37" y="4"/>
                  <a:pt x="31" y="2"/>
                </a:cubicBezTo>
                <a:cubicBezTo>
                  <a:pt x="24" y="0"/>
                  <a:pt x="16" y="2"/>
                  <a:pt x="8" y="9"/>
                </a:cubicBezTo>
                <a:cubicBezTo>
                  <a:pt x="6" y="11"/>
                  <a:pt x="4" y="13"/>
                  <a:pt x="2" y="16"/>
                </a:cubicBezTo>
                <a:cubicBezTo>
                  <a:pt x="1" y="20"/>
                  <a:pt x="0" y="23"/>
                  <a:pt x="0" y="27"/>
                </a:cubicBezTo>
                <a:cubicBezTo>
                  <a:pt x="0" y="28"/>
                  <a:pt x="1" y="30"/>
                  <a:pt x="1" y="3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30"/>
          <p:cNvSpPr>
            <a:spLocks/>
          </p:cNvSpPr>
          <p:nvPr/>
        </p:nvSpPr>
        <p:spPr bwMode="auto">
          <a:xfrm>
            <a:off x="4198938" y="3651251"/>
            <a:ext cx="304800" cy="273050"/>
          </a:xfrm>
          <a:custGeom>
            <a:avLst/>
            <a:gdLst>
              <a:gd name="T0" fmla="*/ 25 w 81"/>
              <a:gd name="T1" fmla="*/ 73 h 73"/>
              <a:gd name="T2" fmla="*/ 41 w 81"/>
              <a:gd name="T3" fmla="*/ 59 h 73"/>
              <a:gd name="T4" fmla="*/ 43 w 81"/>
              <a:gd name="T5" fmla="*/ 53 h 73"/>
              <a:gd name="T6" fmla="*/ 48 w 81"/>
              <a:gd name="T7" fmla="*/ 58 h 73"/>
              <a:gd name="T8" fmla="*/ 68 w 81"/>
              <a:gd name="T9" fmla="*/ 62 h 73"/>
              <a:gd name="T10" fmla="*/ 71 w 81"/>
              <a:gd name="T11" fmla="*/ 61 h 73"/>
              <a:gd name="T12" fmla="*/ 80 w 81"/>
              <a:gd name="T13" fmla="*/ 47 h 73"/>
              <a:gd name="T14" fmla="*/ 81 w 81"/>
              <a:gd name="T15" fmla="*/ 40 h 73"/>
              <a:gd name="T16" fmla="*/ 75 w 81"/>
              <a:gd name="T17" fmla="*/ 25 h 73"/>
              <a:gd name="T18" fmla="*/ 52 w 81"/>
              <a:gd name="T19" fmla="*/ 14 h 73"/>
              <a:gd name="T20" fmla="*/ 36 w 81"/>
              <a:gd name="T21" fmla="*/ 5 h 73"/>
              <a:gd name="T22" fmla="*/ 30 w 81"/>
              <a:gd name="T23" fmla="*/ 0 h 73"/>
              <a:gd name="T24" fmla="*/ 27 w 81"/>
              <a:gd name="T25" fmla="*/ 7 h 73"/>
              <a:gd name="T26" fmla="*/ 15 w 81"/>
              <a:gd name="T27" fmla="*/ 23 h 73"/>
              <a:gd name="T28" fmla="*/ 4 w 81"/>
              <a:gd name="T29" fmla="*/ 38 h 73"/>
              <a:gd name="T30" fmla="*/ 5 w 81"/>
              <a:gd name="T31" fmla="*/ 61 h 73"/>
              <a:gd name="T32" fmla="*/ 11 w 81"/>
              <a:gd name="T33" fmla="*/ 68 h 73"/>
              <a:gd name="T34" fmla="*/ 21 w 81"/>
              <a:gd name="T35" fmla="*/ 73 h 73"/>
              <a:gd name="T36" fmla="*/ 25 w 81"/>
              <a:gd name="T37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" h="73">
                <a:moveTo>
                  <a:pt x="25" y="73"/>
                </a:moveTo>
                <a:cubicBezTo>
                  <a:pt x="35" y="71"/>
                  <a:pt x="39" y="65"/>
                  <a:pt x="41" y="59"/>
                </a:cubicBezTo>
                <a:cubicBezTo>
                  <a:pt x="42" y="57"/>
                  <a:pt x="43" y="55"/>
                  <a:pt x="43" y="53"/>
                </a:cubicBezTo>
                <a:cubicBezTo>
                  <a:pt x="44" y="55"/>
                  <a:pt x="46" y="57"/>
                  <a:pt x="48" y="58"/>
                </a:cubicBezTo>
                <a:cubicBezTo>
                  <a:pt x="52" y="61"/>
                  <a:pt x="60" y="65"/>
                  <a:pt x="68" y="62"/>
                </a:cubicBezTo>
                <a:cubicBezTo>
                  <a:pt x="69" y="62"/>
                  <a:pt x="70" y="61"/>
                  <a:pt x="71" y="61"/>
                </a:cubicBezTo>
                <a:cubicBezTo>
                  <a:pt x="75" y="58"/>
                  <a:pt x="79" y="53"/>
                  <a:pt x="80" y="47"/>
                </a:cubicBezTo>
                <a:cubicBezTo>
                  <a:pt x="81" y="45"/>
                  <a:pt x="81" y="42"/>
                  <a:pt x="81" y="40"/>
                </a:cubicBezTo>
                <a:cubicBezTo>
                  <a:pt x="80" y="35"/>
                  <a:pt x="78" y="28"/>
                  <a:pt x="75" y="25"/>
                </a:cubicBezTo>
                <a:cubicBezTo>
                  <a:pt x="69" y="19"/>
                  <a:pt x="61" y="16"/>
                  <a:pt x="52" y="14"/>
                </a:cubicBezTo>
                <a:cubicBezTo>
                  <a:pt x="47" y="12"/>
                  <a:pt x="38" y="7"/>
                  <a:pt x="36" y="5"/>
                </a:cubicBezTo>
                <a:cubicBezTo>
                  <a:pt x="35" y="5"/>
                  <a:pt x="31" y="1"/>
                  <a:pt x="30" y="0"/>
                </a:cubicBezTo>
                <a:cubicBezTo>
                  <a:pt x="29" y="3"/>
                  <a:pt x="28" y="6"/>
                  <a:pt x="27" y="7"/>
                </a:cubicBezTo>
                <a:cubicBezTo>
                  <a:pt x="26" y="9"/>
                  <a:pt x="19" y="20"/>
                  <a:pt x="15" y="23"/>
                </a:cubicBezTo>
                <a:cubicBezTo>
                  <a:pt x="11" y="28"/>
                  <a:pt x="7" y="32"/>
                  <a:pt x="4" y="38"/>
                </a:cubicBezTo>
                <a:cubicBezTo>
                  <a:pt x="0" y="44"/>
                  <a:pt x="0" y="52"/>
                  <a:pt x="5" y="61"/>
                </a:cubicBezTo>
                <a:cubicBezTo>
                  <a:pt x="6" y="64"/>
                  <a:pt x="9" y="66"/>
                  <a:pt x="11" y="68"/>
                </a:cubicBezTo>
                <a:cubicBezTo>
                  <a:pt x="14" y="71"/>
                  <a:pt x="17" y="72"/>
                  <a:pt x="21" y="73"/>
                </a:cubicBezTo>
                <a:cubicBezTo>
                  <a:pt x="22" y="73"/>
                  <a:pt x="24" y="73"/>
                  <a:pt x="25" y="7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1"/>
          <p:cNvSpPr>
            <a:spLocks/>
          </p:cNvSpPr>
          <p:nvPr/>
        </p:nvSpPr>
        <p:spPr bwMode="auto">
          <a:xfrm>
            <a:off x="3519488" y="4191001"/>
            <a:ext cx="300038" cy="274638"/>
          </a:xfrm>
          <a:custGeom>
            <a:avLst/>
            <a:gdLst>
              <a:gd name="T0" fmla="*/ 14 w 80"/>
              <a:gd name="T1" fmla="*/ 64 h 73"/>
              <a:gd name="T2" fmla="*/ 34 w 80"/>
              <a:gd name="T3" fmla="*/ 58 h 73"/>
              <a:gd name="T4" fmla="*/ 38 w 80"/>
              <a:gd name="T5" fmla="*/ 54 h 73"/>
              <a:gd name="T6" fmla="*/ 41 w 80"/>
              <a:gd name="T7" fmla="*/ 60 h 73"/>
              <a:gd name="T8" fmla="*/ 57 w 80"/>
              <a:gd name="T9" fmla="*/ 73 h 73"/>
              <a:gd name="T10" fmla="*/ 60 w 80"/>
              <a:gd name="T11" fmla="*/ 73 h 73"/>
              <a:gd name="T12" fmla="*/ 74 w 80"/>
              <a:gd name="T13" fmla="*/ 65 h 73"/>
              <a:gd name="T14" fmla="*/ 78 w 80"/>
              <a:gd name="T15" fmla="*/ 58 h 73"/>
              <a:gd name="T16" fmla="*/ 79 w 80"/>
              <a:gd name="T17" fmla="*/ 43 h 73"/>
              <a:gd name="T18" fmla="*/ 64 w 80"/>
              <a:gd name="T19" fmla="*/ 23 h 73"/>
              <a:gd name="T20" fmla="*/ 53 w 80"/>
              <a:gd name="T21" fmla="*/ 7 h 73"/>
              <a:gd name="T22" fmla="*/ 50 w 80"/>
              <a:gd name="T23" fmla="*/ 0 h 73"/>
              <a:gd name="T24" fmla="*/ 44 w 80"/>
              <a:gd name="T25" fmla="*/ 6 h 73"/>
              <a:gd name="T26" fmla="*/ 26 w 80"/>
              <a:gd name="T27" fmla="*/ 15 h 73"/>
              <a:gd name="T28" fmla="*/ 10 w 80"/>
              <a:gd name="T29" fmla="*/ 23 h 73"/>
              <a:gd name="T30" fmla="*/ 1 w 80"/>
              <a:gd name="T31" fmla="*/ 44 h 73"/>
              <a:gd name="T32" fmla="*/ 3 w 80"/>
              <a:gd name="T33" fmla="*/ 54 h 73"/>
              <a:gd name="T34" fmla="*/ 10 w 80"/>
              <a:gd name="T35" fmla="*/ 62 h 73"/>
              <a:gd name="T36" fmla="*/ 14 w 80"/>
              <a:gd name="T37" fmla="*/ 6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0" h="73">
                <a:moveTo>
                  <a:pt x="14" y="64"/>
                </a:moveTo>
                <a:cubicBezTo>
                  <a:pt x="23" y="66"/>
                  <a:pt x="29" y="63"/>
                  <a:pt x="34" y="58"/>
                </a:cubicBezTo>
                <a:cubicBezTo>
                  <a:pt x="36" y="57"/>
                  <a:pt x="37" y="55"/>
                  <a:pt x="38" y="54"/>
                </a:cubicBezTo>
                <a:cubicBezTo>
                  <a:pt x="39" y="56"/>
                  <a:pt x="40" y="59"/>
                  <a:pt x="41" y="60"/>
                </a:cubicBezTo>
                <a:cubicBezTo>
                  <a:pt x="43" y="65"/>
                  <a:pt x="48" y="72"/>
                  <a:pt x="57" y="73"/>
                </a:cubicBezTo>
                <a:cubicBezTo>
                  <a:pt x="58" y="73"/>
                  <a:pt x="59" y="73"/>
                  <a:pt x="60" y="73"/>
                </a:cubicBezTo>
                <a:cubicBezTo>
                  <a:pt x="65" y="72"/>
                  <a:pt x="71" y="70"/>
                  <a:pt x="74" y="65"/>
                </a:cubicBezTo>
                <a:cubicBezTo>
                  <a:pt x="76" y="63"/>
                  <a:pt x="77" y="61"/>
                  <a:pt x="78" y="58"/>
                </a:cubicBezTo>
                <a:cubicBezTo>
                  <a:pt x="80" y="54"/>
                  <a:pt x="80" y="47"/>
                  <a:pt x="79" y="43"/>
                </a:cubicBezTo>
                <a:cubicBezTo>
                  <a:pt x="77" y="34"/>
                  <a:pt x="70" y="29"/>
                  <a:pt x="64" y="23"/>
                </a:cubicBezTo>
                <a:cubicBezTo>
                  <a:pt x="60" y="19"/>
                  <a:pt x="54" y="10"/>
                  <a:pt x="53" y="7"/>
                </a:cubicBezTo>
                <a:cubicBezTo>
                  <a:pt x="53" y="7"/>
                  <a:pt x="50" y="2"/>
                  <a:pt x="50" y="0"/>
                </a:cubicBezTo>
                <a:cubicBezTo>
                  <a:pt x="48" y="3"/>
                  <a:pt x="45" y="5"/>
                  <a:pt x="44" y="6"/>
                </a:cubicBezTo>
                <a:cubicBezTo>
                  <a:pt x="42" y="7"/>
                  <a:pt x="31" y="13"/>
                  <a:pt x="26" y="15"/>
                </a:cubicBezTo>
                <a:cubicBezTo>
                  <a:pt x="20" y="18"/>
                  <a:pt x="15" y="19"/>
                  <a:pt x="10" y="23"/>
                </a:cubicBezTo>
                <a:cubicBezTo>
                  <a:pt x="4" y="27"/>
                  <a:pt x="0" y="34"/>
                  <a:pt x="1" y="44"/>
                </a:cubicBezTo>
                <a:cubicBezTo>
                  <a:pt x="1" y="48"/>
                  <a:pt x="2" y="51"/>
                  <a:pt x="3" y="54"/>
                </a:cubicBezTo>
                <a:cubicBezTo>
                  <a:pt x="4" y="57"/>
                  <a:pt x="6" y="60"/>
                  <a:pt x="10" y="62"/>
                </a:cubicBezTo>
                <a:cubicBezTo>
                  <a:pt x="11" y="63"/>
                  <a:pt x="13" y="64"/>
                  <a:pt x="14" y="6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2"/>
          <p:cNvSpPr>
            <a:spLocks/>
          </p:cNvSpPr>
          <p:nvPr/>
        </p:nvSpPr>
        <p:spPr bwMode="auto">
          <a:xfrm>
            <a:off x="4702175" y="4195763"/>
            <a:ext cx="293688" cy="273050"/>
          </a:xfrm>
          <a:custGeom>
            <a:avLst/>
            <a:gdLst>
              <a:gd name="T0" fmla="*/ 33 w 78"/>
              <a:gd name="T1" fmla="*/ 71 h 73"/>
              <a:gd name="T2" fmla="*/ 44 w 78"/>
              <a:gd name="T3" fmla="*/ 53 h 73"/>
              <a:gd name="T4" fmla="*/ 44 w 78"/>
              <a:gd name="T5" fmla="*/ 47 h 73"/>
              <a:gd name="T6" fmla="*/ 50 w 78"/>
              <a:gd name="T7" fmla="*/ 50 h 73"/>
              <a:gd name="T8" fmla="*/ 70 w 78"/>
              <a:gd name="T9" fmla="*/ 48 h 73"/>
              <a:gd name="T10" fmla="*/ 72 w 78"/>
              <a:gd name="T11" fmla="*/ 46 h 73"/>
              <a:gd name="T12" fmla="*/ 77 w 78"/>
              <a:gd name="T13" fmla="*/ 30 h 73"/>
              <a:gd name="T14" fmla="*/ 75 w 78"/>
              <a:gd name="T15" fmla="*/ 23 h 73"/>
              <a:gd name="T16" fmla="*/ 66 w 78"/>
              <a:gd name="T17" fmla="*/ 11 h 73"/>
              <a:gd name="T18" fmla="*/ 41 w 78"/>
              <a:gd name="T19" fmla="*/ 7 h 73"/>
              <a:gd name="T20" fmla="*/ 22 w 78"/>
              <a:gd name="T21" fmla="*/ 3 h 73"/>
              <a:gd name="T22" fmla="*/ 15 w 78"/>
              <a:gd name="T23" fmla="*/ 0 h 73"/>
              <a:gd name="T24" fmla="*/ 15 w 78"/>
              <a:gd name="T25" fmla="*/ 8 h 73"/>
              <a:gd name="T26" fmla="*/ 8 w 78"/>
              <a:gd name="T27" fmla="*/ 27 h 73"/>
              <a:gd name="T28" fmla="*/ 1 w 78"/>
              <a:gd name="T29" fmla="*/ 44 h 73"/>
              <a:gd name="T30" fmla="*/ 10 w 78"/>
              <a:gd name="T31" fmla="*/ 66 h 73"/>
              <a:gd name="T32" fmla="*/ 18 w 78"/>
              <a:gd name="T33" fmla="*/ 71 h 73"/>
              <a:gd name="T34" fmla="*/ 28 w 78"/>
              <a:gd name="T35" fmla="*/ 73 h 73"/>
              <a:gd name="T36" fmla="*/ 33 w 78"/>
              <a:gd name="T37" fmla="*/ 7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" h="73">
                <a:moveTo>
                  <a:pt x="33" y="71"/>
                </a:moveTo>
                <a:cubicBezTo>
                  <a:pt x="41" y="66"/>
                  <a:pt x="43" y="60"/>
                  <a:pt x="44" y="53"/>
                </a:cubicBezTo>
                <a:cubicBezTo>
                  <a:pt x="44" y="51"/>
                  <a:pt x="44" y="49"/>
                  <a:pt x="44" y="47"/>
                </a:cubicBezTo>
                <a:cubicBezTo>
                  <a:pt x="45" y="48"/>
                  <a:pt x="48" y="49"/>
                  <a:pt x="50" y="50"/>
                </a:cubicBezTo>
                <a:cubicBezTo>
                  <a:pt x="55" y="52"/>
                  <a:pt x="63" y="53"/>
                  <a:pt x="70" y="48"/>
                </a:cubicBezTo>
                <a:cubicBezTo>
                  <a:pt x="71" y="47"/>
                  <a:pt x="72" y="47"/>
                  <a:pt x="72" y="46"/>
                </a:cubicBezTo>
                <a:cubicBezTo>
                  <a:pt x="76" y="42"/>
                  <a:pt x="78" y="36"/>
                  <a:pt x="77" y="30"/>
                </a:cubicBezTo>
                <a:cubicBezTo>
                  <a:pt x="77" y="28"/>
                  <a:pt x="76" y="25"/>
                  <a:pt x="75" y="23"/>
                </a:cubicBezTo>
                <a:cubicBezTo>
                  <a:pt x="74" y="18"/>
                  <a:pt x="69" y="13"/>
                  <a:pt x="66" y="11"/>
                </a:cubicBezTo>
                <a:cubicBezTo>
                  <a:pt x="58" y="6"/>
                  <a:pt x="49" y="7"/>
                  <a:pt x="41" y="7"/>
                </a:cubicBezTo>
                <a:cubicBezTo>
                  <a:pt x="35" y="7"/>
                  <a:pt x="25" y="4"/>
                  <a:pt x="22" y="3"/>
                </a:cubicBezTo>
                <a:cubicBezTo>
                  <a:pt x="21" y="3"/>
                  <a:pt x="16" y="1"/>
                  <a:pt x="15" y="0"/>
                </a:cubicBezTo>
                <a:cubicBezTo>
                  <a:pt x="15" y="3"/>
                  <a:pt x="15" y="6"/>
                  <a:pt x="15" y="8"/>
                </a:cubicBezTo>
                <a:cubicBezTo>
                  <a:pt x="14" y="10"/>
                  <a:pt x="10" y="23"/>
                  <a:pt x="8" y="27"/>
                </a:cubicBezTo>
                <a:cubicBezTo>
                  <a:pt x="5" y="33"/>
                  <a:pt x="3" y="38"/>
                  <a:pt x="1" y="44"/>
                </a:cubicBezTo>
                <a:cubicBezTo>
                  <a:pt x="0" y="51"/>
                  <a:pt x="2" y="59"/>
                  <a:pt x="10" y="66"/>
                </a:cubicBezTo>
                <a:cubicBezTo>
                  <a:pt x="12" y="68"/>
                  <a:pt x="15" y="70"/>
                  <a:pt x="18" y="71"/>
                </a:cubicBezTo>
                <a:cubicBezTo>
                  <a:pt x="21" y="73"/>
                  <a:pt x="24" y="73"/>
                  <a:pt x="28" y="73"/>
                </a:cubicBezTo>
                <a:cubicBezTo>
                  <a:pt x="30" y="72"/>
                  <a:pt x="32" y="72"/>
                  <a:pt x="33" y="7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3"/>
          <p:cNvSpPr>
            <a:spLocks/>
          </p:cNvSpPr>
          <p:nvPr/>
        </p:nvSpPr>
        <p:spPr bwMode="auto">
          <a:xfrm>
            <a:off x="5856288" y="4000501"/>
            <a:ext cx="311150" cy="266700"/>
          </a:xfrm>
          <a:custGeom>
            <a:avLst/>
            <a:gdLst>
              <a:gd name="T0" fmla="*/ 22 w 83"/>
              <a:gd name="T1" fmla="*/ 71 h 71"/>
              <a:gd name="T2" fmla="*/ 40 w 83"/>
              <a:gd name="T3" fmla="*/ 60 h 71"/>
              <a:gd name="T4" fmla="*/ 43 w 83"/>
              <a:gd name="T5" fmla="*/ 55 h 71"/>
              <a:gd name="T6" fmla="*/ 46 w 83"/>
              <a:gd name="T7" fmla="*/ 60 h 71"/>
              <a:gd name="T8" fmla="*/ 65 w 83"/>
              <a:gd name="T9" fmla="*/ 68 h 71"/>
              <a:gd name="T10" fmla="*/ 68 w 83"/>
              <a:gd name="T11" fmla="*/ 67 h 71"/>
              <a:gd name="T12" fmla="*/ 80 w 83"/>
              <a:gd name="T13" fmla="*/ 56 h 71"/>
              <a:gd name="T14" fmla="*/ 82 w 83"/>
              <a:gd name="T15" fmla="*/ 48 h 71"/>
              <a:gd name="T16" fmla="*/ 79 w 83"/>
              <a:gd name="T17" fmla="*/ 33 h 71"/>
              <a:gd name="T18" fmla="*/ 59 w 83"/>
              <a:gd name="T19" fmla="*/ 18 h 71"/>
              <a:gd name="T20" fmla="*/ 44 w 83"/>
              <a:gd name="T21" fmla="*/ 6 h 71"/>
              <a:gd name="T22" fmla="*/ 39 w 83"/>
              <a:gd name="T23" fmla="*/ 0 h 71"/>
              <a:gd name="T24" fmla="*/ 35 w 83"/>
              <a:gd name="T25" fmla="*/ 6 h 71"/>
              <a:gd name="T26" fmla="*/ 21 w 83"/>
              <a:gd name="T27" fmla="*/ 20 h 71"/>
              <a:gd name="T28" fmla="*/ 7 w 83"/>
              <a:gd name="T29" fmla="*/ 32 h 71"/>
              <a:gd name="T30" fmla="*/ 4 w 83"/>
              <a:gd name="T31" fmla="*/ 55 h 71"/>
              <a:gd name="T32" fmla="*/ 8 w 83"/>
              <a:gd name="T33" fmla="*/ 64 h 71"/>
              <a:gd name="T34" fmla="*/ 17 w 83"/>
              <a:gd name="T35" fmla="*/ 70 h 71"/>
              <a:gd name="T36" fmla="*/ 22 w 83"/>
              <a:gd name="T37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3" h="71">
                <a:moveTo>
                  <a:pt x="22" y="71"/>
                </a:moveTo>
                <a:cubicBezTo>
                  <a:pt x="31" y="70"/>
                  <a:pt x="36" y="66"/>
                  <a:pt x="40" y="60"/>
                </a:cubicBezTo>
                <a:cubicBezTo>
                  <a:pt x="41" y="58"/>
                  <a:pt x="42" y="56"/>
                  <a:pt x="43" y="55"/>
                </a:cubicBezTo>
                <a:cubicBezTo>
                  <a:pt x="44" y="56"/>
                  <a:pt x="45" y="59"/>
                  <a:pt x="46" y="60"/>
                </a:cubicBezTo>
                <a:cubicBezTo>
                  <a:pt x="50" y="64"/>
                  <a:pt x="57" y="69"/>
                  <a:pt x="65" y="68"/>
                </a:cubicBezTo>
                <a:cubicBezTo>
                  <a:pt x="66" y="68"/>
                  <a:pt x="67" y="67"/>
                  <a:pt x="68" y="67"/>
                </a:cubicBezTo>
                <a:cubicBezTo>
                  <a:pt x="73" y="65"/>
                  <a:pt x="78" y="61"/>
                  <a:pt x="80" y="56"/>
                </a:cubicBezTo>
                <a:cubicBezTo>
                  <a:pt x="81" y="53"/>
                  <a:pt x="82" y="51"/>
                  <a:pt x="82" y="48"/>
                </a:cubicBezTo>
                <a:cubicBezTo>
                  <a:pt x="83" y="43"/>
                  <a:pt x="81" y="36"/>
                  <a:pt x="79" y="33"/>
                </a:cubicBezTo>
                <a:cubicBezTo>
                  <a:pt x="75" y="25"/>
                  <a:pt x="66" y="22"/>
                  <a:pt x="59" y="18"/>
                </a:cubicBezTo>
                <a:cubicBezTo>
                  <a:pt x="54" y="15"/>
                  <a:pt x="46" y="8"/>
                  <a:pt x="44" y="6"/>
                </a:cubicBezTo>
                <a:cubicBezTo>
                  <a:pt x="44" y="5"/>
                  <a:pt x="40" y="1"/>
                  <a:pt x="39" y="0"/>
                </a:cubicBezTo>
                <a:cubicBezTo>
                  <a:pt x="38" y="3"/>
                  <a:pt x="36" y="5"/>
                  <a:pt x="35" y="6"/>
                </a:cubicBezTo>
                <a:cubicBezTo>
                  <a:pt x="34" y="8"/>
                  <a:pt x="25" y="17"/>
                  <a:pt x="21" y="20"/>
                </a:cubicBezTo>
                <a:cubicBezTo>
                  <a:pt x="15" y="24"/>
                  <a:pt x="11" y="27"/>
                  <a:pt x="7" y="32"/>
                </a:cubicBezTo>
                <a:cubicBezTo>
                  <a:pt x="2" y="38"/>
                  <a:pt x="0" y="46"/>
                  <a:pt x="4" y="55"/>
                </a:cubicBezTo>
                <a:cubicBezTo>
                  <a:pt x="5" y="59"/>
                  <a:pt x="6" y="61"/>
                  <a:pt x="8" y="64"/>
                </a:cubicBezTo>
                <a:cubicBezTo>
                  <a:pt x="11" y="67"/>
                  <a:pt x="13" y="68"/>
                  <a:pt x="17" y="70"/>
                </a:cubicBezTo>
                <a:cubicBezTo>
                  <a:pt x="18" y="70"/>
                  <a:pt x="20" y="71"/>
                  <a:pt x="22" y="7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4"/>
          <p:cNvSpPr>
            <a:spLocks/>
          </p:cNvSpPr>
          <p:nvPr/>
        </p:nvSpPr>
        <p:spPr bwMode="auto">
          <a:xfrm>
            <a:off x="6911975" y="3775076"/>
            <a:ext cx="303213" cy="269875"/>
          </a:xfrm>
          <a:custGeom>
            <a:avLst/>
            <a:gdLst>
              <a:gd name="T0" fmla="*/ 15 w 81"/>
              <a:gd name="T1" fmla="*/ 65 h 72"/>
              <a:gd name="T2" fmla="*/ 35 w 81"/>
              <a:gd name="T3" fmla="*/ 59 h 72"/>
              <a:gd name="T4" fmla="*/ 39 w 81"/>
              <a:gd name="T5" fmla="*/ 54 h 72"/>
              <a:gd name="T6" fmla="*/ 41 w 81"/>
              <a:gd name="T7" fmla="*/ 60 h 72"/>
              <a:gd name="T8" fmla="*/ 58 w 81"/>
              <a:gd name="T9" fmla="*/ 72 h 72"/>
              <a:gd name="T10" fmla="*/ 61 w 81"/>
              <a:gd name="T11" fmla="*/ 72 h 72"/>
              <a:gd name="T12" fmla="*/ 75 w 81"/>
              <a:gd name="T13" fmla="*/ 64 h 72"/>
              <a:gd name="T14" fmla="*/ 79 w 81"/>
              <a:gd name="T15" fmla="*/ 57 h 72"/>
              <a:gd name="T16" fmla="*/ 80 w 81"/>
              <a:gd name="T17" fmla="*/ 42 h 72"/>
              <a:gd name="T18" fmla="*/ 64 w 81"/>
              <a:gd name="T19" fmla="*/ 22 h 72"/>
              <a:gd name="T20" fmla="*/ 52 w 81"/>
              <a:gd name="T21" fmla="*/ 7 h 72"/>
              <a:gd name="T22" fmla="*/ 49 w 81"/>
              <a:gd name="T23" fmla="*/ 0 h 72"/>
              <a:gd name="T24" fmla="*/ 43 w 81"/>
              <a:gd name="T25" fmla="*/ 6 h 72"/>
              <a:gd name="T26" fmla="*/ 26 w 81"/>
              <a:gd name="T27" fmla="*/ 16 h 72"/>
              <a:gd name="T28" fmla="*/ 9 w 81"/>
              <a:gd name="T29" fmla="*/ 24 h 72"/>
              <a:gd name="T30" fmla="*/ 1 w 81"/>
              <a:gd name="T31" fmla="*/ 46 h 72"/>
              <a:gd name="T32" fmla="*/ 3 w 81"/>
              <a:gd name="T33" fmla="*/ 55 h 72"/>
              <a:gd name="T34" fmla="*/ 11 w 81"/>
              <a:gd name="T35" fmla="*/ 63 h 72"/>
              <a:gd name="T36" fmla="*/ 15 w 81"/>
              <a:gd name="T37" fmla="*/ 6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" h="72">
                <a:moveTo>
                  <a:pt x="15" y="65"/>
                </a:moveTo>
                <a:cubicBezTo>
                  <a:pt x="24" y="67"/>
                  <a:pt x="30" y="63"/>
                  <a:pt x="35" y="59"/>
                </a:cubicBezTo>
                <a:cubicBezTo>
                  <a:pt x="37" y="57"/>
                  <a:pt x="38" y="56"/>
                  <a:pt x="39" y="54"/>
                </a:cubicBezTo>
                <a:cubicBezTo>
                  <a:pt x="40" y="56"/>
                  <a:pt x="41" y="59"/>
                  <a:pt x="41" y="60"/>
                </a:cubicBezTo>
                <a:cubicBezTo>
                  <a:pt x="44" y="65"/>
                  <a:pt x="50" y="72"/>
                  <a:pt x="58" y="72"/>
                </a:cubicBezTo>
                <a:cubicBezTo>
                  <a:pt x="59" y="72"/>
                  <a:pt x="60" y="72"/>
                  <a:pt x="61" y="72"/>
                </a:cubicBezTo>
                <a:cubicBezTo>
                  <a:pt x="66" y="72"/>
                  <a:pt x="72" y="69"/>
                  <a:pt x="75" y="64"/>
                </a:cubicBezTo>
                <a:cubicBezTo>
                  <a:pt x="77" y="62"/>
                  <a:pt x="78" y="60"/>
                  <a:pt x="79" y="57"/>
                </a:cubicBezTo>
                <a:cubicBezTo>
                  <a:pt x="81" y="52"/>
                  <a:pt x="81" y="45"/>
                  <a:pt x="80" y="42"/>
                </a:cubicBezTo>
                <a:cubicBezTo>
                  <a:pt x="77" y="33"/>
                  <a:pt x="70" y="28"/>
                  <a:pt x="64" y="22"/>
                </a:cubicBezTo>
                <a:cubicBezTo>
                  <a:pt x="59" y="18"/>
                  <a:pt x="53" y="10"/>
                  <a:pt x="52" y="7"/>
                </a:cubicBezTo>
                <a:cubicBezTo>
                  <a:pt x="52" y="7"/>
                  <a:pt x="49" y="1"/>
                  <a:pt x="49" y="0"/>
                </a:cubicBezTo>
                <a:cubicBezTo>
                  <a:pt x="47" y="3"/>
                  <a:pt x="44" y="5"/>
                  <a:pt x="43" y="6"/>
                </a:cubicBezTo>
                <a:cubicBezTo>
                  <a:pt x="41" y="7"/>
                  <a:pt x="30" y="14"/>
                  <a:pt x="26" y="16"/>
                </a:cubicBezTo>
                <a:cubicBezTo>
                  <a:pt x="20" y="18"/>
                  <a:pt x="14" y="20"/>
                  <a:pt x="9" y="24"/>
                </a:cubicBezTo>
                <a:cubicBezTo>
                  <a:pt x="4" y="28"/>
                  <a:pt x="0" y="36"/>
                  <a:pt x="1" y="46"/>
                </a:cubicBezTo>
                <a:cubicBezTo>
                  <a:pt x="1" y="49"/>
                  <a:pt x="2" y="52"/>
                  <a:pt x="3" y="55"/>
                </a:cubicBezTo>
                <a:cubicBezTo>
                  <a:pt x="5" y="59"/>
                  <a:pt x="7" y="61"/>
                  <a:pt x="11" y="63"/>
                </a:cubicBezTo>
                <a:cubicBezTo>
                  <a:pt x="12" y="64"/>
                  <a:pt x="14" y="65"/>
                  <a:pt x="15" y="6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6"/>
          <p:cNvSpPr>
            <a:spLocks/>
          </p:cNvSpPr>
          <p:nvPr/>
        </p:nvSpPr>
        <p:spPr bwMode="auto">
          <a:xfrm>
            <a:off x="8199438" y="3763963"/>
            <a:ext cx="285750" cy="269875"/>
          </a:xfrm>
          <a:custGeom>
            <a:avLst/>
            <a:gdLst>
              <a:gd name="T0" fmla="*/ 5 w 76"/>
              <a:gd name="T1" fmla="*/ 39 h 72"/>
              <a:gd name="T2" fmla="*/ 26 w 76"/>
              <a:gd name="T3" fmla="*/ 44 h 72"/>
              <a:gd name="T4" fmla="*/ 32 w 76"/>
              <a:gd name="T5" fmla="*/ 42 h 72"/>
              <a:gd name="T6" fmla="*/ 31 w 76"/>
              <a:gd name="T7" fmla="*/ 49 h 72"/>
              <a:gd name="T8" fmla="*/ 39 w 76"/>
              <a:gd name="T9" fmla="*/ 68 h 72"/>
              <a:gd name="T10" fmla="*/ 42 w 76"/>
              <a:gd name="T11" fmla="*/ 70 h 72"/>
              <a:gd name="T12" fmla="*/ 58 w 76"/>
              <a:gd name="T13" fmla="*/ 69 h 72"/>
              <a:gd name="T14" fmla="*/ 65 w 76"/>
              <a:gd name="T15" fmla="*/ 65 h 72"/>
              <a:gd name="T16" fmla="*/ 74 w 76"/>
              <a:gd name="T17" fmla="*/ 52 h 72"/>
              <a:gd name="T18" fmla="*/ 70 w 76"/>
              <a:gd name="T19" fmla="*/ 27 h 72"/>
              <a:gd name="T20" fmla="*/ 67 w 76"/>
              <a:gd name="T21" fmla="*/ 8 h 72"/>
              <a:gd name="T22" fmla="*/ 68 w 76"/>
              <a:gd name="T23" fmla="*/ 0 h 72"/>
              <a:gd name="T24" fmla="*/ 61 w 76"/>
              <a:gd name="T25" fmla="*/ 2 h 72"/>
              <a:gd name="T26" fmla="*/ 40 w 76"/>
              <a:gd name="T27" fmla="*/ 2 h 72"/>
              <a:gd name="T28" fmla="*/ 21 w 76"/>
              <a:gd name="T29" fmla="*/ 1 h 72"/>
              <a:gd name="T30" fmla="*/ 3 w 76"/>
              <a:gd name="T31" fmla="*/ 15 h 72"/>
              <a:gd name="T32" fmla="*/ 0 w 76"/>
              <a:gd name="T33" fmla="*/ 25 h 72"/>
              <a:gd name="T34" fmla="*/ 2 w 76"/>
              <a:gd name="T35" fmla="*/ 35 h 72"/>
              <a:gd name="T36" fmla="*/ 5 w 76"/>
              <a:gd name="T37" fmla="*/ 3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" h="72">
                <a:moveTo>
                  <a:pt x="5" y="39"/>
                </a:moveTo>
                <a:cubicBezTo>
                  <a:pt x="13" y="46"/>
                  <a:pt x="19" y="46"/>
                  <a:pt x="26" y="44"/>
                </a:cubicBezTo>
                <a:cubicBezTo>
                  <a:pt x="28" y="44"/>
                  <a:pt x="30" y="43"/>
                  <a:pt x="32" y="42"/>
                </a:cubicBezTo>
                <a:cubicBezTo>
                  <a:pt x="31" y="44"/>
                  <a:pt x="31" y="47"/>
                  <a:pt x="31" y="49"/>
                </a:cubicBezTo>
                <a:cubicBezTo>
                  <a:pt x="30" y="55"/>
                  <a:pt x="32" y="63"/>
                  <a:pt x="39" y="68"/>
                </a:cubicBezTo>
                <a:cubicBezTo>
                  <a:pt x="40" y="69"/>
                  <a:pt x="41" y="69"/>
                  <a:pt x="42" y="70"/>
                </a:cubicBezTo>
                <a:cubicBezTo>
                  <a:pt x="47" y="72"/>
                  <a:pt x="53" y="72"/>
                  <a:pt x="58" y="69"/>
                </a:cubicBezTo>
                <a:cubicBezTo>
                  <a:pt x="61" y="68"/>
                  <a:pt x="63" y="67"/>
                  <a:pt x="65" y="65"/>
                </a:cubicBezTo>
                <a:cubicBezTo>
                  <a:pt x="69" y="62"/>
                  <a:pt x="73" y="56"/>
                  <a:pt x="74" y="52"/>
                </a:cubicBezTo>
                <a:cubicBezTo>
                  <a:pt x="76" y="44"/>
                  <a:pt x="72" y="35"/>
                  <a:pt x="70" y="27"/>
                </a:cubicBezTo>
                <a:cubicBezTo>
                  <a:pt x="68" y="21"/>
                  <a:pt x="67" y="11"/>
                  <a:pt x="67" y="8"/>
                </a:cubicBezTo>
                <a:cubicBezTo>
                  <a:pt x="67" y="7"/>
                  <a:pt x="68" y="2"/>
                  <a:pt x="68" y="0"/>
                </a:cubicBezTo>
                <a:cubicBezTo>
                  <a:pt x="65" y="2"/>
                  <a:pt x="62" y="2"/>
                  <a:pt x="61" y="2"/>
                </a:cubicBezTo>
                <a:cubicBezTo>
                  <a:pt x="58" y="3"/>
                  <a:pt x="45" y="3"/>
                  <a:pt x="40" y="2"/>
                </a:cubicBezTo>
                <a:cubicBezTo>
                  <a:pt x="33" y="1"/>
                  <a:pt x="28" y="0"/>
                  <a:pt x="21" y="1"/>
                </a:cubicBezTo>
                <a:cubicBezTo>
                  <a:pt x="14" y="2"/>
                  <a:pt x="7" y="6"/>
                  <a:pt x="3" y="15"/>
                </a:cubicBezTo>
                <a:cubicBezTo>
                  <a:pt x="1" y="19"/>
                  <a:pt x="1" y="22"/>
                  <a:pt x="0" y="25"/>
                </a:cubicBezTo>
                <a:cubicBezTo>
                  <a:pt x="0" y="29"/>
                  <a:pt x="1" y="32"/>
                  <a:pt x="2" y="35"/>
                </a:cubicBezTo>
                <a:cubicBezTo>
                  <a:pt x="3" y="37"/>
                  <a:pt x="4" y="38"/>
                  <a:pt x="5" y="3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7"/>
          <p:cNvSpPr>
            <a:spLocks/>
          </p:cNvSpPr>
          <p:nvPr/>
        </p:nvSpPr>
        <p:spPr bwMode="auto">
          <a:xfrm>
            <a:off x="8331200" y="2068513"/>
            <a:ext cx="274638" cy="282575"/>
          </a:xfrm>
          <a:custGeom>
            <a:avLst/>
            <a:gdLst>
              <a:gd name="T0" fmla="*/ 38 w 73"/>
              <a:gd name="T1" fmla="*/ 70 h 75"/>
              <a:gd name="T2" fmla="*/ 45 w 73"/>
              <a:gd name="T3" fmla="*/ 50 h 75"/>
              <a:gd name="T4" fmla="*/ 43 w 73"/>
              <a:gd name="T5" fmla="*/ 44 h 75"/>
              <a:gd name="T6" fmla="*/ 50 w 73"/>
              <a:gd name="T7" fmla="*/ 45 h 75"/>
              <a:gd name="T8" fmla="*/ 69 w 73"/>
              <a:gd name="T9" fmla="*/ 38 h 75"/>
              <a:gd name="T10" fmla="*/ 71 w 73"/>
              <a:gd name="T11" fmla="*/ 35 h 75"/>
              <a:gd name="T12" fmla="*/ 71 w 73"/>
              <a:gd name="T13" fmla="*/ 19 h 75"/>
              <a:gd name="T14" fmla="*/ 68 w 73"/>
              <a:gd name="T15" fmla="*/ 12 h 75"/>
              <a:gd name="T16" fmla="*/ 55 w 73"/>
              <a:gd name="T17" fmla="*/ 3 h 75"/>
              <a:gd name="T18" fmla="*/ 30 w 73"/>
              <a:gd name="T19" fmla="*/ 5 h 75"/>
              <a:gd name="T20" fmla="*/ 11 w 73"/>
              <a:gd name="T21" fmla="*/ 7 h 75"/>
              <a:gd name="T22" fmla="*/ 3 w 73"/>
              <a:gd name="T23" fmla="*/ 5 h 75"/>
              <a:gd name="T24" fmla="*/ 4 w 73"/>
              <a:gd name="T25" fmla="*/ 13 h 75"/>
              <a:gd name="T26" fmla="*/ 3 w 73"/>
              <a:gd name="T27" fmla="*/ 33 h 75"/>
              <a:gd name="T28" fmla="*/ 1 w 73"/>
              <a:gd name="T29" fmla="*/ 52 h 75"/>
              <a:gd name="T30" fmla="*/ 14 w 73"/>
              <a:gd name="T31" fmla="*/ 71 h 75"/>
              <a:gd name="T32" fmla="*/ 24 w 73"/>
              <a:gd name="T33" fmla="*/ 74 h 75"/>
              <a:gd name="T34" fmla="*/ 34 w 73"/>
              <a:gd name="T35" fmla="*/ 73 h 75"/>
              <a:gd name="T36" fmla="*/ 38 w 73"/>
              <a:gd name="T37" fmla="*/ 7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" h="75">
                <a:moveTo>
                  <a:pt x="38" y="70"/>
                </a:moveTo>
                <a:cubicBezTo>
                  <a:pt x="45" y="63"/>
                  <a:pt x="46" y="56"/>
                  <a:pt x="45" y="50"/>
                </a:cubicBezTo>
                <a:cubicBezTo>
                  <a:pt x="44" y="48"/>
                  <a:pt x="43" y="46"/>
                  <a:pt x="43" y="44"/>
                </a:cubicBezTo>
                <a:cubicBezTo>
                  <a:pt x="45" y="44"/>
                  <a:pt x="48" y="45"/>
                  <a:pt x="50" y="45"/>
                </a:cubicBezTo>
                <a:cubicBezTo>
                  <a:pt x="55" y="46"/>
                  <a:pt x="64" y="45"/>
                  <a:pt x="69" y="38"/>
                </a:cubicBezTo>
                <a:cubicBezTo>
                  <a:pt x="70" y="37"/>
                  <a:pt x="70" y="36"/>
                  <a:pt x="71" y="35"/>
                </a:cubicBezTo>
                <a:cubicBezTo>
                  <a:pt x="73" y="31"/>
                  <a:pt x="73" y="24"/>
                  <a:pt x="71" y="19"/>
                </a:cubicBezTo>
                <a:cubicBezTo>
                  <a:pt x="70" y="17"/>
                  <a:pt x="69" y="14"/>
                  <a:pt x="68" y="12"/>
                </a:cubicBezTo>
                <a:cubicBezTo>
                  <a:pt x="65" y="8"/>
                  <a:pt x="59" y="4"/>
                  <a:pt x="55" y="3"/>
                </a:cubicBezTo>
                <a:cubicBezTo>
                  <a:pt x="47" y="0"/>
                  <a:pt x="38" y="3"/>
                  <a:pt x="30" y="5"/>
                </a:cubicBezTo>
                <a:cubicBezTo>
                  <a:pt x="24" y="7"/>
                  <a:pt x="14" y="7"/>
                  <a:pt x="11" y="7"/>
                </a:cubicBezTo>
                <a:cubicBezTo>
                  <a:pt x="10" y="7"/>
                  <a:pt x="4" y="6"/>
                  <a:pt x="3" y="5"/>
                </a:cubicBezTo>
                <a:cubicBezTo>
                  <a:pt x="4" y="8"/>
                  <a:pt x="4" y="12"/>
                  <a:pt x="4" y="13"/>
                </a:cubicBezTo>
                <a:cubicBezTo>
                  <a:pt x="5" y="15"/>
                  <a:pt x="4" y="29"/>
                  <a:pt x="3" y="33"/>
                </a:cubicBezTo>
                <a:cubicBezTo>
                  <a:pt x="2" y="40"/>
                  <a:pt x="0" y="45"/>
                  <a:pt x="1" y="52"/>
                </a:cubicBezTo>
                <a:cubicBezTo>
                  <a:pt x="1" y="59"/>
                  <a:pt x="6" y="67"/>
                  <a:pt x="14" y="71"/>
                </a:cubicBezTo>
                <a:cubicBezTo>
                  <a:pt x="18" y="73"/>
                  <a:pt x="21" y="74"/>
                  <a:pt x="24" y="74"/>
                </a:cubicBezTo>
                <a:cubicBezTo>
                  <a:pt x="28" y="75"/>
                  <a:pt x="31" y="74"/>
                  <a:pt x="34" y="73"/>
                </a:cubicBezTo>
                <a:cubicBezTo>
                  <a:pt x="36" y="72"/>
                  <a:pt x="37" y="71"/>
                  <a:pt x="38" y="7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8"/>
          <p:cNvSpPr>
            <a:spLocks/>
          </p:cNvSpPr>
          <p:nvPr/>
        </p:nvSpPr>
        <p:spPr bwMode="auto">
          <a:xfrm>
            <a:off x="7981950" y="2293938"/>
            <a:ext cx="222250" cy="241300"/>
          </a:xfrm>
          <a:custGeom>
            <a:avLst/>
            <a:gdLst>
              <a:gd name="T0" fmla="*/ 59 w 59"/>
              <a:gd name="T1" fmla="*/ 42 h 64"/>
              <a:gd name="T2" fmla="*/ 46 w 59"/>
              <a:gd name="T3" fmla="*/ 31 h 64"/>
              <a:gd name="T4" fmla="*/ 42 w 59"/>
              <a:gd name="T5" fmla="*/ 30 h 64"/>
              <a:gd name="T6" fmla="*/ 45 w 59"/>
              <a:gd name="T7" fmla="*/ 26 h 64"/>
              <a:gd name="T8" fmla="*/ 47 w 59"/>
              <a:gd name="T9" fmla="*/ 9 h 64"/>
              <a:gd name="T10" fmla="*/ 46 w 59"/>
              <a:gd name="T11" fmla="*/ 7 h 64"/>
              <a:gd name="T12" fmla="*/ 35 w 59"/>
              <a:gd name="T13" fmla="*/ 1 h 64"/>
              <a:gd name="T14" fmla="*/ 29 w 59"/>
              <a:gd name="T15" fmla="*/ 1 h 64"/>
              <a:gd name="T16" fmla="*/ 18 w 59"/>
              <a:gd name="T17" fmla="*/ 6 h 64"/>
              <a:gd name="T18" fmla="*/ 10 w 59"/>
              <a:gd name="T19" fmla="*/ 25 h 64"/>
              <a:gd name="T20" fmla="*/ 4 w 59"/>
              <a:gd name="T21" fmla="*/ 39 h 64"/>
              <a:gd name="T22" fmla="*/ 0 w 59"/>
              <a:gd name="T23" fmla="*/ 44 h 64"/>
              <a:gd name="T24" fmla="*/ 6 w 59"/>
              <a:gd name="T25" fmla="*/ 45 h 64"/>
              <a:gd name="T26" fmla="*/ 20 w 59"/>
              <a:gd name="T27" fmla="*/ 54 h 64"/>
              <a:gd name="T28" fmla="*/ 32 w 59"/>
              <a:gd name="T29" fmla="*/ 62 h 64"/>
              <a:gd name="T30" fmla="*/ 50 w 59"/>
              <a:gd name="T31" fmla="*/ 59 h 64"/>
              <a:gd name="T32" fmla="*/ 56 w 59"/>
              <a:gd name="T33" fmla="*/ 54 h 64"/>
              <a:gd name="T34" fmla="*/ 59 w 59"/>
              <a:gd name="T35" fmla="*/ 46 h 64"/>
              <a:gd name="T36" fmla="*/ 59 w 59"/>
              <a:gd name="T37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9" h="64">
                <a:moveTo>
                  <a:pt x="59" y="42"/>
                </a:moveTo>
                <a:cubicBezTo>
                  <a:pt x="56" y="35"/>
                  <a:pt x="52" y="32"/>
                  <a:pt x="46" y="31"/>
                </a:cubicBezTo>
                <a:cubicBezTo>
                  <a:pt x="45" y="30"/>
                  <a:pt x="43" y="30"/>
                  <a:pt x="42" y="30"/>
                </a:cubicBezTo>
                <a:cubicBezTo>
                  <a:pt x="43" y="29"/>
                  <a:pt x="44" y="27"/>
                  <a:pt x="45" y="26"/>
                </a:cubicBezTo>
                <a:cubicBezTo>
                  <a:pt x="48" y="22"/>
                  <a:pt x="50" y="15"/>
                  <a:pt x="47" y="9"/>
                </a:cubicBezTo>
                <a:cubicBezTo>
                  <a:pt x="47" y="9"/>
                  <a:pt x="46" y="8"/>
                  <a:pt x="46" y="7"/>
                </a:cubicBezTo>
                <a:cubicBezTo>
                  <a:pt x="44" y="4"/>
                  <a:pt x="39" y="1"/>
                  <a:pt x="35" y="1"/>
                </a:cubicBezTo>
                <a:cubicBezTo>
                  <a:pt x="33" y="0"/>
                  <a:pt x="31" y="1"/>
                  <a:pt x="29" y="1"/>
                </a:cubicBezTo>
                <a:cubicBezTo>
                  <a:pt x="25" y="1"/>
                  <a:pt x="20" y="4"/>
                  <a:pt x="18" y="6"/>
                </a:cubicBezTo>
                <a:cubicBezTo>
                  <a:pt x="13" y="11"/>
                  <a:pt x="11" y="18"/>
                  <a:pt x="10" y="25"/>
                </a:cubicBezTo>
                <a:cubicBezTo>
                  <a:pt x="9" y="29"/>
                  <a:pt x="5" y="37"/>
                  <a:pt x="4" y="39"/>
                </a:cubicBezTo>
                <a:cubicBezTo>
                  <a:pt x="4" y="39"/>
                  <a:pt x="1" y="43"/>
                  <a:pt x="0" y="44"/>
                </a:cubicBezTo>
                <a:cubicBezTo>
                  <a:pt x="3" y="44"/>
                  <a:pt x="5" y="45"/>
                  <a:pt x="6" y="45"/>
                </a:cubicBezTo>
                <a:cubicBezTo>
                  <a:pt x="8" y="46"/>
                  <a:pt x="17" y="51"/>
                  <a:pt x="20" y="54"/>
                </a:cubicBezTo>
                <a:cubicBezTo>
                  <a:pt x="24" y="57"/>
                  <a:pt x="27" y="60"/>
                  <a:pt x="32" y="62"/>
                </a:cubicBezTo>
                <a:cubicBezTo>
                  <a:pt x="37" y="64"/>
                  <a:pt x="44" y="64"/>
                  <a:pt x="50" y="59"/>
                </a:cubicBezTo>
                <a:cubicBezTo>
                  <a:pt x="53" y="58"/>
                  <a:pt x="55" y="56"/>
                  <a:pt x="56" y="54"/>
                </a:cubicBezTo>
                <a:cubicBezTo>
                  <a:pt x="58" y="52"/>
                  <a:pt x="58" y="49"/>
                  <a:pt x="59" y="46"/>
                </a:cubicBezTo>
                <a:cubicBezTo>
                  <a:pt x="59" y="45"/>
                  <a:pt x="59" y="43"/>
                  <a:pt x="59" y="4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39"/>
          <p:cNvSpPr>
            <a:spLocks/>
          </p:cNvSpPr>
          <p:nvPr/>
        </p:nvSpPr>
        <p:spPr bwMode="auto">
          <a:xfrm>
            <a:off x="8897938" y="3511551"/>
            <a:ext cx="285750" cy="274638"/>
          </a:xfrm>
          <a:custGeom>
            <a:avLst/>
            <a:gdLst>
              <a:gd name="T0" fmla="*/ 41 w 76"/>
              <a:gd name="T1" fmla="*/ 4 h 73"/>
              <a:gd name="T2" fmla="*/ 32 w 76"/>
              <a:gd name="T3" fmla="*/ 23 h 73"/>
              <a:gd name="T4" fmla="*/ 33 w 76"/>
              <a:gd name="T5" fmla="*/ 29 h 73"/>
              <a:gd name="T6" fmla="*/ 27 w 76"/>
              <a:gd name="T7" fmla="*/ 27 h 73"/>
              <a:gd name="T8" fmla="*/ 7 w 76"/>
              <a:gd name="T9" fmla="*/ 31 h 73"/>
              <a:gd name="T10" fmla="*/ 5 w 76"/>
              <a:gd name="T11" fmla="*/ 34 h 73"/>
              <a:gd name="T12" fmla="*/ 2 w 76"/>
              <a:gd name="T13" fmla="*/ 50 h 73"/>
              <a:gd name="T14" fmla="*/ 5 w 76"/>
              <a:gd name="T15" fmla="*/ 57 h 73"/>
              <a:gd name="T16" fmla="*/ 16 w 76"/>
              <a:gd name="T17" fmla="*/ 68 h 73"/>
              <a:gd name="T18" fmla="*/ 41 w 76"/>
              <a:gd name="T19" fmla="*/ 69 h 73"/>
              <a:gd name="T20" fmla="*/ 60 w 76"/>
              <a:gd name="T21" fmla="*/ 70 h 73"/>
              <a:gd name="T22" fmla="*/ 68 w 76"/>
              <a:gd name="T23" fmla="*/ 73 h 73"/>
              <a:gd name="T24" fmla="*/ 67 w 76"/>
              <a:gd name="T25" fmla="*/ 65 h 73"/>
              <a:gd name="T26" fmla="*/ 71 w 76"/>
              <a:gd name="T27" fmla="*/ 45 h 73"/>
              <a:gd name="T28" fmla="*/ 76 w 76"/>
              <a:gd name="T29" fmla="*/ 27 h 73"/>
              <a:gd name="T30" fmla="*/ 65 w 76"/>
              <a:gd name="T31" fmla="*/ 6 h 73"/>
              <a:gd name="T32" fmla="*/ 56 w 76"/>
              <a:gd name="T33" fmla="*/ 1 h 73"/>
              <a:gd name="T34" fmla="*/ 46 w 76"/>
              <a:gd name="T35" fmla="*/ 2 h 73"/>
              <a:gd name="T36" fmla="*/ 41 w 76"/>
              <a:gd name="T37" fmla="*/ 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" h="73">
                <a:moveTo>
                  <a:pt x="41" y="4"/>
                </a:moveTo>
                <a:cubicBezTo>
                  <a:pt x="33" y="10"/>
                  <a:pt x="32" y="16"/>
                  <a:pt x="32" y="23"/>
                </a:cubicBezTo>
                <a:cubicBezTo>
                  <a:pt x="32" y="25"/>
                  <a:pt x="33" y="27"/>
                  <a:pt x="33" y="29"/>
                </a:cubicBezTo>
                <a:cubicBezTo>
                  <a:pt x="31" y="28"/>
                  <a:pt x="29" y="27"/>
                  <a:pt x="27" y="27"/>
                </a:cubicBezTo>
                <a:cubicBezTo>
                  <a:pt x="22" y="25"/>
                  <a:pt x="13" y="25"/>
                  <a:pt x="7" y="31"/>
                </a:cubicBezTo>
                <a:cubicBezTo>
                  <a:pt x="6" y="32"/>
                  <a:pt x="5" y="33"/>
                  <a:pt x="5" y="34"/>
                </a:cubicBezTo>
                <a:cubicBezTo>
                  <a:pt x="2" y="38"/>
                  <a:pt x="0" y="44"/>
                  <a:pt x="2" y="50"/>
                </a:cubicBezTo>
                <a:cubicBezTo>
                  <a:pt x="2" y="53"/>
                  <a:pt x="3" y="55"/>
                  <a:pt x="5" y="57"/>
                </a:cubicBezTo>
                <a:cubicBezTo>
                  <a:pt x="7" y="62"/>
                  <a:pt x="12" y="67"/>
                  <a:pt x="16" y="68"/>
                </a:cubicBezTo>
                <a:cubicBezTo>
                  <a:pt x="24" y="72"/>
                  <a:pt x="33" y="70"/>
                  <a:pt x="41" y="69"/>
                </a:cubicBezTo>
                <a:cubicBezTo>
                  <a:pt x="47" y="68"/>
                  <a:pt x="57" y="70"/>
                  <a:pt x="60" y="70"/>
                </a:cubicBezTo>
                <a:cubicBezTo>
                  <a:pt x="61" y="70"/>
                  <a:pt x="67" y="72"/>
                  <a:pt x="68" y="73"/>
                </a:cubicBezTo>
                <a:cubicBezTo>
                  <a:pt x="67" y="70"/>
                  <a:pt x="67" y="66"/>
                  <a:pt x="67" y="65"/>
                </a:cubicBezTo>
                <a:cubicBezTo>
                  <a:pt x="67" y="62"/>
                  <a:pt x="70" y="49"/>
                  <a:pt x="71" y="45"/>
                </a:cubicBezTo>
                <a:cubicBezTo>
                  <a:pt x="73" y="38"/>
                  <a:pt x="76" y="33"/>
                  <a:pt x="76" y="27"/>
                </a:cubicBezTo>
                <a:cubicBezTo>
                  <a:pt x="76" y="19"/>
                  <a:pt x="73" y="12"/>
                  <a:pt x="65" y="6"/>
                </a:cubicBezTo>
                <a:cubicBezTo>
                  <a:pt x="62" y="4"/>
                  <a:pt x="59" y="2"/>
                  <a:pt x="56" y="1"/>
                </a:cubicBezTo>
                <a:cubicBezTo>
                  <a:pt x="53" y="0"/>
                  <a:pt x="49" y="1"/>
                  <a:pt x="46" y="2"/>
                </a:cubicBezTo>
                <a:cubicBezTo>
                  <a:pt x="44" y="2"/>
                  <a:pt x="42" y="3"/>
                  <a:pt x="41" y="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40"/>
          <p:cNvSpPr>
            <a:spLocks/>
          </p:cNvSpPr>
          <p:nvPr/>
        </p:nvSpPr>
        <p:spPr bwMode="auto">
          <a:xfrm>
            <a:off x="6975475" y="2320926"/>
            <a:ext cx="307975" cy="274638"/>
          </a:xfrm>
          <a:custGeom>
            <a:avLst/>
            <a:gdLst>
              <a:gd name="T0" fmla="*/ 16 w 82"/>
              <a:gd name="T1" fmla="*/ 67 h 73"/>
              <a:gd name="T2" fmla="*/ 36 w 82"/>
              <a:gd name="T3" fmla="*/ 60 h 73"/>
              <a:gd name="T4" fmla="*/ 40 w 82"/>
              <a:gd name="T5" fmla="*/ 55 h 73"/>
              <a:gd name="T6" fmla="*/ 43 w 82"/>
              <a:gd name="T7" fmla="*/ 61 h 73"/>
              <a:gd name="T8" fmla="*/ 60 w 82"/>
              <a:gd name="T9" fmla="*/ 73 h 73"/>
              <a:gd name="T10" fmla="*/ 63 w 82"/>
              <a:gd name="T11" fmla="*/ 72 h 73"/>
              <a:gd name="T12" fmla="*/ 77 w 82"/>
              <a:gd name="T13" fmla="*/ 63 h 73"/>
              <a:gd name="T14" fmla="*/ 80 w 82"/>
              <a:gd name="T15" fmla="*/ 56 h 73"/>
              <a:gd name="T16" fmla="*/ 80 w 82"/>
              <a:gd name="T17" fmla="*/ 41 h 73"/>
              <a:gd name="T18" fmla="*/ 63 w 82"/>
              <a:gd name="T19" fmla="*/ 21 h 73"/>
              <a:gd name="T20" fmla="*/ 51 w 82"/>
              <a:gd name="T21" fmla="*/ 7 h 73"/>
              <a:gd name="T22" fmla="*/ 47 w 82"/>
              <a:gd name="T23" fmla="*/ 0 h 73"/>
              <a:gd name="T24" fmla="*/ 42 w 82"/>
              <a:gd name="T25" fmla="*/ 6 h 73"/>
              <a:gd name="T26" fmla="*/ 25 w 82"/>
              <a:gd name="T27" fmla="*/ 17 h 73"/>
              <a:gd name="T28" fmla="*/ 8 w 82"/>
              <a:gd name="T29" fmla="*/ 26 h 73"/>
              <a:gd name="T30" fmla="*/ 1 w 82"/>
              <a:gd name="T31" fmla="*/ 48 h 73"/>
              <a:gd name="T32" fmla="*/ 4 w 82"/>
              <a:gd name="T33" fmla="*/ 58 h 73"/>
              <a:gd name="T34" fmla="*/ 11 w 82"/>
              <a:gd name="T35" fmla="*/ 65 h 73"/>
              <a:gd name="T36" fmla="*/ 16 w 82"/>
              <a:gd name="T37" fmla="*/ 6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" h="73">
                <a:moveTo>
                  <a:pt x="16" y="67"/>
                </a:moveTo>
                <a:cubicBezTo>
                  <a:pt x="26" y="68"/>
                  <a:pt x="31" y="65"/>
                  <a:pt x="36" y="60"/>
                </a:cubicBezTo>
                <a:cubicBezTo>
                  <a:pt x="38" y="58"/>
                  <a:pt x="39" y="57"/>
                  <a:pt x="40" y="55"/>
                </a:cubicBezTo>
                <a:cubicBezTo>
                  <a:pt x="40" y="57"/>
                  <a:pt x="42" y="60"/>
                  <a:pt x="43" y="61"/>
                </a:cubicBezTo>
                <a:cubicBezTo>
                  <a:pt x="45" y="66"/>
                  <a:pt x="51" y="72"/>
                  <a:pt x="60" y="73"/>
                </a:cubicBezTo>
                <a:cubicBezTo>
                  <a:pt x="61" y="73"/>
                  <a:pt x="62" y="73"/>
                  <a:pt x="63" y="72"/>
                </a:cubicBezTo>
                <a:cubicBezTo>
                  <a:pt x="68" y="72"/>
                  <a:pt x="74" y="68"/>
                  <a:pt x="77" y="63"/>
                </a:cubicBezTo>
                <a:cubicBezTo>
                  <a:pt x="78" y="61"/>
                  <a:pt x="79" y="59"/>
                  <a:pt x="80" y="56"/>
                </a:cubicBezTo>
                <a:cubicBezTo>
                  <a:pt x="82" y="51"/>
                  <a:pt x="82" y="44"/>
                  <a:pt x="80" y="41"/>
                </a:cubicBezTo>
                <a:cubicBezTo>
                  <a:pt x="77" y="32"/>
                  <a:pt x="70" y="27"/>
                  <a:pt x="63" y="21"/>
                </a:cubicBezTo>
                <a:cubicBezTo>
                  <a:pt x="59" y="18"/>
                  <a:pt x="52" y="10"/>
                  <a:pt x="51" y="7"/>
                </a:cubicBezTo>
                <a:cubicBezTo>
                  <a:pt x="50" y="6"/>
                  <a:pt x="48" y="1"/>
                  <a:pt x="47" y="0"/>
                </a:cubicBezTo>
                <a:cubicBezTo>
                  <a:pt x="46" y="3"/>
                  <a:pt x="43" y="5"/>
                  <a:pt x="42" y="6"/>
                </a:cubicBezTo>
                <a:cubicBezTo>
                  <a:pt x="40" y="7"/>
                  <a:pt x="29" y="15"/>
                  <a:pt x="25" y="17"/>
                </a:cubicBezTo>
                <a:cubicBezTo>
                  <a:pt x="19" y="20"/>
                  <a:pt x="14" y="22"/>
                  <a:pt x="8" y="26"/>
                </a:cubicBezTo>
                <a:cubicBezTo>
                  <a:pt x="3" y="31"/>
                  <a:pt x="0" y="38"/>
                  <a:pt x="1" y="48"/>
                </a:cubicBezTo>
                <a:cubicBezTo>
                  <a:pt x="1" y="52"/>
                  <a:pt x="2" y="55"/>
                  <a:pt x="4" y="58"/>
                </a:cubicBezTo>
                <a:cubicBezTo>
                  <a:pt x="6" y="61"/>
                  <a:pt x="8" y="63"/>
                  <a:pt x="11" y="65"/>
                </a:cubicBezTo>
                <a:cubicBezTo>
                  <a:pt x="13" y="66"/>
                  <a:pt x="15" y="67"/>
                  <a:pt x="16" y="6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1"/>
          <p:cNvSpPr>
            <a:spLocks/>
          </p:cNvSpPr>
          <p:nvPr/>
        </p:nvSpPr>
        <p:spPr bwMode="auto">
          <a:xfrm>
            <a:off x="7083425" y="1727201"/>
            <a:ext cx="271463" cy="282575"/>
          </a:xfrm>
          <a:custGeom>
            <a:avLst/>
            <a:gdLst>
              <a:gd name="T0" fmla="*/ 3 w 72"/>
              <a:gd name="T1" fmla="*/ 35 h 75"/>
              <a:gd name="T2" fmla="*/ 22 w 72"/>
              <a:gd name="T3" fmla="*/ 44 h 75"/>
              <a:gd name="T4" fmla="*/ 28 w 72"/>
              <a:gd name="T5" fmla="*/ 43 h 75"/>
              <a:gd name="T6" fmla="*/ 26 w 72"/>
              <a:gd name="T7" fmla="*/ 49 h 75"/>
              <a:gd name="T8" fmla="*/ 31 w 72"/>
              <a:gd name="T9" fmla="*/ 69 h 75"/>
              <a:gd name="T10" fmla="*/ 33 w 72"/>
              <a:gd name="T11" fmla="*/ 71 h 75"/>
              <a:gd name="T12" fmla="*/ 50 w 72"/>
              <a:gd name="T13" fmla="*/ 74 h 75"/>
              <a:gd name="T14" fmla="*/ 57 w 72"/>
              <a:gd name="T15" fmla="*/ 71 h 75"/>
              <a:gd name="T16" fmla="*/ 68 w 72"/>
              <a:gd name="T17" fmla="*/ 60 h 75"/>
              <a:gd name="T18" fmla="*/ 68 w 72"/>
              <a:gd name="T19" fmla="*/ 34 h 75"/>
              <a:gd name="T20" fmla="*/ 69 w 72"/>
              <a:gd name="T21" fmla="*/ 15 h 75"/>
              <a:gd name="T22" fmla="*/ 72 w 72"/>
              <a:gd name="T23" fmla="*/ 7 h 75"/>
              <a:gd name="T24" fmla="*/ 64 w 72"/>
              <a:gd name="T25" fmla="*/ 8 h 75"/>
              <a:gd name="T26" fmla="*/ 44 w 72"/>
              <a:gd name="T27" fmla="*/ 4 h 75"/>
              <a:gd name="T28" fmla="*/ 25 w 72"/>
              <a:gd name="T29" fmla="*/ 0 h 75"/>
              <a:gd name="T30" fmla="*/ 5 w 72"/>
              <a:gd name="T31" fmla="*/ 11 h 75"/>
              <a:gd name="T32" fmla="*/ 1 w 72"/>
              <a:gd name="T33" fmla="*/ 20 h 75"/>
              <a:gd name="T34" fmla="*/ 1 w 72"/>
              <a:gd name="T35" fmla="*/ 31 h 75"/>
              <a:gd name="T36" fmla="*/ 3 w 72"/>
              <a:gd name="T37" fmla="*/ 3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75">
                <a:moveTo>
                  <a:pt x="3" y="35"/>
                </a:moveTo>
                <a:cubicBezTo>
                  <a:pt x="9" y="43"/>
                  <a:pt x="16" y="44"/>
                  <a:pt x="22" y="44"/>
                </a:cubicBezTo>
                <a:cubicBezTo>
                  <a:pt x="24" y="44"/>
                  <a:pt x="27" y="43"/>
                  <a:pt x="28" y="43"/>
                </a:cubicBezTo>
                <a:cubicBezTo>
                  <a:pt x="28" y="44"/>
                  <a:pt x="27" y="47"/>
                  <a:pt x="26" y="49"/>
                </a:cubicBezTo>
                <a:cubicBezTo>
                  <a:pt x="25" y="54"/>
                  <a:pt x="25" y="63"/>
                  <a:pt x="31" y="69"/>
                </a:cubicBezTo>
                <a:cubicBezTo>
                  <a:pt x="32" y="70"/>
                  <a:pt x="33" y="71"/>
                  <a:pt x="33" y="71"/>
                </a:cubicBezTo>
                <a:cubicBezTo>
                  <a:pt x="38" y="74"/>
                  <a:pt x="44" y="75"/>
                  <a:pt x="50" y="74"/>
                </a:cubicBezTo>
                <a:cubicBezTo>
                  <a:pt x="52" y="73"/>
                  <a:pt x="54" y="72"/>
                  <a:pt x="57" y="71"/>
                </a:cubicBezTo>
                <a:cubicBezTo>
                  <a:pt x="61" y="69"/>
                  <a:pt x="66" y="64"/>
                  <a:pt x="68" y="60"/>
                </a:cubicBezTo>
                <a:cubicBezTo>
                  <a:pt x="71" y="52"/>
                  <a:pt x="70" y="43"/>
                  <a:pt x="68" y="34"/>
                </a:cubicBezTo>
                <a:cubicBezTo>
                  <a:pt x="68" y="28"/>
                  <a:pt x="69" y="18"/>
                  <a:pt x="69" y="15"/>
                </a:cubicBezTo>
                <a:cubicBezTo>
                  <a:pt x="69" y="14"/>
                  <a:pt x="71" y="9"/>
                  <a:pt x="72" y="7"/>
                </a:cubicBezTo>
                <a:cubicBezTo>
                  <a:pt x="68" y="8"/>
                  <a:pt x="65" y="8"/>
                  <a:pt x="64" y="8"/>
                </a:cubicBezTo>
                <a:cubicBezTo>
                  <a:pt x="61" y="8"/>
                  <a:pt x="48" y="6"/>
                  <a:pt x="44" y="4"/>
                </a:cubicBezTo>
                <a:cubicBezTo>
                  <a:pt x="37" y="3"/>
                  <a:pt x="32" y="0"/>
                  <a:pt x="25" y="0"/>
                </a:cubicBezTo>
                <a:cubicBezTo>
                  <a:pt x="18" y="0"/>
                  <a:pt x="10" y="3"/>
                  <a:pt x="5" y="11"/>
                </a:cubicBezTo>
                <a:cubicBezTo>
                  <a:pt x="3" y="14"/>
                  <a:pt x="1" y="17"/>
                  <a:pt x="1" y="20"/>
                </a:cubicBezTo>
                <a:cubicBezTo>
                  <a:pt x="0" y="24"/>
                  <a:pt x="0" y="27"/>
                  <a:pt x="1" y="31"/>
                </a:cubicBezTo>
                <a:cubicBezTo>
                  <a:pt x="1" y="32"/>
                  <a:pt x="2" y="34"/>
                  <a:pt x="3" y="3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2"/>
          <p:cNvSpPr>
            <a:spLocks/>
          </p:cNvSpPr>
          <p:nvPr/>
        </p:nvSpPr>
        <p:spPr bwMode="auto">
          <a:xfrm>
            <a:off x="6442075" y="2163763"/>
            <a:ext cx="269875" cy="280988"/>
          </a:xfrm>
          <a:custGeom>
            <a:avLst/>
            <a:gdLst>
              <a:gd name="T0" fmla="*/ 34 w 72"/>
              <a:gd name="T1" fmla="*/ 5 h 75"/>
              <a:gd name="T2" fmla="*/ 28 w 72"/>
              <a:gd name="T3" fmla="*/ 25 h 75"/>
              <a:gd name="T4" fmla="*/ 30 w 72"/>
              <a:gd name="T5" fmla="*/ 31 h 75"/>
              <a:gd name="T6" fmla="*/ 23 w 72"/>
              <a:gd name="T7" fmla="*/ 30 h 75"/>
              <a:gd name="T8" fmla="*/ 4 w 72"/>
              <a:gd name="T9" fmla="*/ 37 h 75"/>
              <a:gd name="T10" fmla="*/ 2 w 72"/>
              <a:gd name="T11" fmla="*/ 40 h 75"/>
              <a:gd name="T12" fmla="*/ 2 w 72"/>
              <a:gd name="T13" fmla="*/ 57 h 75"/>
              <a:gd name="T14" fmla="*/ 6 w 72"/>
              <a:gd name="T15" fmla="*/ 64 h 75"/>
              <a:gd name="T16" fmla="*/ 19 w 72"/>
              <a:gd name="T17" fmla="*/ 73 h 75"/>
              <a:gd name="T18" fmla="*/ 44 w 72"/>
              <a:gd name="T19" fmla="*/ 69 h 75"/>
              <a:gd name="T20" fmla="*/ 63 w 72"/>
              <a:gd name="T21" fmla="*/ 67 h 75"/>
              <a:gd name="T22" fmla="*/ 71 w 72"/>
              <a:gd name="T23" fmla="*/ 68 h 75"/>
              <a:gd name="T24" fmla="*/ 69 w 72"/>
              <a:gd name="T25" fmla="*/ 61 h 75"/>
              <a:gd name="T26" fmla="*/ 70 w 72"/>
              <a:gd name="T27" fmla="*/ 40 h 75"/>
              <a:gd name="T28" fmla="*/ 72 w 72"/>
              <a:gd name="T29" fmla="*/ 22 h 75"/>
              <a:gd name="T30" fmla="*/ 57 w 72"/>
              <a:gd name="T31" fmla="*/ 3 h 75"/>
              <a:gd name="T32" fmla="*/ 48 w 72"/>
              <a:gd name="T33" fmla="*/ 0 h 75"/>
              <a:gd name="T34" fmla="*/ 38 w 72"/>
              <a:gd name="T35" fmla="*/ 2 h 75"/>
              <a:gd name="T36" fmla="*/ 34 w 72"/>
              <a:gd name="T37" fmla="*/ 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75">
                <a:moveTo>
                  <a:pt x="34" y="5"/>
                </a:moveTo>
                <a:cubicBezTo>
                  <a:pt x="27" y="12"/>
                  <a:pt x="26" y="19"/>
                  <a:pt x="28" y="25"/>
                </a:cubicBezTo>
                <a:cubicBezTo>
                  <a:pt x="28" y="27"/>
                  <a:pt x="29" y="29"/>
                  <a:pt x="30" y="31"/>
                </a:cubicBezTo>
                <a:cubicBezTo>
                  <a:pt x="28" y="30"/>
                  <a:pt x="25" y="30"/>
                  <a:pt x="23" y="30"/>
                </a:cubicBezTo>
                <a:cubicBezTo>
                  <a:pt x="18" y="29"/>
                  <a:pt x="9" y="31"/>
                  <a:pt x="4" y="37"/>
                </a:cubicBezTo>
                <a:cubicBezTo>
                  <a:pt x="3" y="38"/>
                  <a:pt x="3" y="39"/>
                  <a:pt x="2" y="40"/>
                </a:cubicBezTo>
                <a:cubicBezTo>
                  <a:pt x="0" y="45"/>
                  <a:pt x="0" y="51"/>
                  <a:pt x="2" y="57"/>
                </a:cubicBezTo>
                <a:cubicBezTo>
                  <a:pt x="3" y="59"/>
                  <a:pt x="4" y="61"/>
                  <a:pt x="6" y="64"/>
                </a:cubicBezTo>
                <a:cubicBezTo>
                  <a:pt x="9" y="68"/>
                  <a:pt x="15" y="71"/>
                  <a:pt x="19" y="73"/>
                </a:cubicBezTo>
                <a:cubicBezTo>
                  <a:pt x="27" y="75"/>
                  <a:pt x="36" y="72"/>
                  <a:pt x="44" y="69"/>
                </a:cubicBezTo>
                <a:cubicBezTo>
                  <a:pt x="50" y="68"/>
                  <a:pt x="60" y="67"/>
                  <a:pt x="63" y="67"/>
                </a:cubicBezTo>
                <a:cubicBezTo>
                  <a:pt x="64" y="67"/>
                  <a:pt x="70" y="68"/>
                  <a:pt x="71" y="68"/>
                </a:cubicBezTo>
                <a:cubicBezTo>
                  <a:pt x="70" y="65"/>
                  <a:pt x="69" y="62"/>
                  <a:pt x="69" y="61"/>
                </a:cubicBezTo>
                <a:cubicBezTo>
                  <a:pt x="69" y="58"/>
                  <a:pt x="69" y="45"/>
                  <a:pt x="70" y="40"/>
                </a:cubicBezTo>
                <a:cubicBezTo>
                  <a:pt x="71" y="34"/>
                  <a:pt x="72" y="28"/>
                  <a:pt x="72" y="22"/>
                </a:cubicBezTo>
                <a:cubicBezTo>
                  <a:pt x="71" y="14"/>
                  <a:pt x="66" y="7"/>
                  <a:pt x="57" y="3"/>
                </a:cubicBezTo>
                <a:cubicBezTo>
                  <a:pt x="54" y="1"/>
                  <a:pt x="51" y="0"/>
                  <a:pt x="48" y="0"/>
                </a:cubicBezTo>
                <a:cubicBezTo>
                  <a:pt x="44" y="0"/>
                  <a:pt x="41" y="0"/>
                  <a:pt x="38" y="2"/>
                </a:cubicBezTo>
                <a:cubicBezTo>
                  <a:pt x="36" y="2"/>
                  <a:pt x="35" y="4"/>
                  <a:pt x="34" y="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3"/>
          <p:cNvSpPr>
            <a:spLocks/>
          </p:cNvSpPr>
          <p:nvPr/>
        </p:nvSpPr>
        <p:spPr bwMode="auto">
          <a:xfrm>
            <a:off x="5529263" y="3327401"/>
            <a:ext cx="303213" cy="277813"/>
          </a:xfrm>
          <a:custGeom>
            <a:avLst/>
            <a:gdLst>
              <a:gd name="T0" fmla="*/ 27 w 81"/>
              <a:gd name="T1" fmla="*/ 74 h 74"/>
              <a:gd name="T2" fmla="*/ 42 w 81"/>
              <a:gd name="T3" fmla="*/ 59 h 74"/>
              <a:gd name="T4" fmla="*/ 44 w 81"/>
              <a:gd name="T5" fmla="*/ 53 h 74"/>
              <a:gd name="T6" fmla="*/ 49 w 81"/>
              <a:gd name="T7" fmla="*/ 58 h 74"/>
              <a:gd name="T8" fmla="*/ 69 w 81"/>
              <a:gd name="T9" fmla="*/ 61 h 74"/>
              <a:gd name="T10" fmla="*/ 72 w 81"/>
              <a:gd name="T11" fmla="*/ 59 h 74"/>
              <a:gd name="T12" fmla="*/ 80 w 81"/>
              <a:gd name="T13" fmla="*/ 46 h 74"/>
              <a:gd name="T14" fmla="*/ 80 w 81"/>
              <a:gd name="T15" fmla="*/ 38 h 74"/>
              <a:gd name="T16" fmla="*/ 74 w 81"/>
              <a:gd name="T17" fmla="*/ 24 h 74"/>
              <a:gd name="T18" fmla="*/ 51 w 81"/>
              <a:gd name="T19" fmla="*/ 13 h 74"/>
              <a:gd name="T20" fmla="*/ 34 w 81"/>
              <a:gd name="T21" fmla="*/ 5 h 74"/>
              <a:gd name="T22" fmla="*/ 28 w 81"/>
              <a:gd name="T23" fmla="*/ 0 h 74"/>
              <a:gd name="T24" fmla="*/ 26 w 81"/>
              <a:gd name="T25" fmla="*/ 8 h 74"/>
              <a:gd name="T26" fmla="*/ 14 w 81"/>
              <a:gd name="T27" fmla="*/ 25 h 74"/>
              <a:gd name="T28" fmla="*/ 4 w 81"/>
              <a:gd name="T29" fmla="*/ 40 h 74"/>
              <a:gd name="T30" fmla="*/ 6 w 81"/>
              <a:gd name="T31" fmla="*/ 63 h 74"/>
              <a:gd name="T32" fmla="*/ 12 w 81"/>
              <a:gd name="T33" fmla="*/ 70 h 74"/>
              <a:gd name="T34" fmla="*/ 22 w 81"/>
              <a:gd name="T35" fmla="*/ 74 h 74"/>
              <a:gd name="T36" fmla="*/ 27 w 81"/>
              <a:gd name="T37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" h="74">
                <a:moveTo>
                  <a:pt x="27" y="74"/>
                </a:moveTo>
                <a:cubicBezTo>
                  <a:pt x="36" y="71"/>
                  <a:pt x="40" y="65"/>
                  <a:pt x="42" y="59"/>
                </a:cubicBezTo>
                <a:cubicBezTo>
                  <a:pt x="43" y="57"/>
                  <a:pt x="43" y="55"/>
                  <a:pt x="44" y="53"/>
                </a:cubicBezTo>
                <a:cubicBezTo>
                  <a:pt x="45" y="55"/>
                  <a:pt x="47" y="57"/>
                  <a:pt x="49" y="58"/>
                </a:cubicBezTo>
                <a:cubicBezTo>
                  <a:pt x="53" y="61"/>
                  <a:pt x="61" y="64"/>
                  <a:pt x="69" y="61"/>
                </a:cubicBezTo>
                <a:cubicBezTo>
                  <a:pt x="70" y="61"/>
                  <a:pt x="71" y="60"/>
                  <a:pt x="72" y="59"/>
                </a:cubicBezTo>
                <a:cubicBezTo>
                  <a:pt x="76" y="56"/>
                  <a:pt x="80" y="51"/>
                  <a:pt x="80" y="46"/>
                </a:cubicBezTo>
                <a:cubicBezTo>
                  <a:pt x="81" y="43"/>
                  <a:pt x="81" y="41"/>
                  <a:pt x="80" y="38"/>
                </a:cubicBezTo>
                <a:cubicBezTo>
                  <a:pt x="80" y="33"/>
                  <a:pt x="77" y="27"/>
                  <a:pt x="74" y="24"/>
                </a:cubicBezTo>
                <a:cubicBezTo>
                  <a:pt x="68" y="17"/>
                  <a:pt x="59" y="16"/>
                  <a:pt x="51" y="13"/>
                </a:cubicBezTo>
                <a:cubicBezTo>
                  <a:pt x="45" y="12"/>
                  <a:pt x="36" y="7"/>
                  <a:pt x="34" y="5"/>
                </a:cubicBezTo>
                <a:cubicBezTo>
                  <a:pt x="33" y="5"/>
                  <a:pt x="29" y="2"/>
                  <a:pt x="28" y="0"/>
                </a:cubicBezTo>
                <a:cubicBezTo>
                  <a:pt x="28" y="4"/>
                  <a:pt x="26" y="7"/>
                  <a:pt x="26" y="8"/>
                </a:cubicBezTo>
                <a:cubicBezTo>
                  <a:pt x="25" y="10"/>
                  <a:pt x="18" y="21"/>
                  <a:pt x="14" y="25"/>
                </a:cubicBezTo>
                <a:cubicBezTo>
                  <a:pt x="10" y="30"/>
                  <a:pt x="6" y="34"/>
                  <a:pt x="4" y="40"/>
                </a:cubicBezTo>
                <a:cubicBezTo>
                  <a:pt x="0" y="46"/>
                  <a:pt x="1" y="55"/>
                  <a:pt x="6" y="63"/>
                </a:cubicBezTo>
                <a:cubicBezTo>
                  <a:pt x="8" y="66"/>
                  <a:pt x="10" y="68"/>
                  <a:pt x="12" y="70"/>
                </a:cubicBezTo>
                <a:cubicBezTo>
                  <a:pt x="15" y="72"/>
                  <a:pt x="18" y="73"/>
                  <a:pt x="22" y="74"/>
                </a:cubicBezTo>
                <a:cubicBezTo>
                  <a:pt x="24" y="74"/>
                  <a:pt x="26" y="74"/>
                  <a:pt x="27" y="7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4"/>
          <p:cNvSpPr>
            <a:spLocks/>
          </p:cNvSpPr>
          <p:nvPr/>
        </p:nvSpPr>
        <p:spPr bwMode="auto">
          <a:xfrm>
            <a:off x="5600700" y="2760663"/>
            <a:ext cx="307975" cy="269875"/>
          </a:xfrm>
          <a:custGeom>
            <a:avLst/>
            <a:gdLst>
              <a:gd name="T0" fmla="*/ 64 w 82"/>
              <a:gd name="T1" fmla="*/ 4 h 72"/>
              <a:gd name="T2" fmla="*/ 44 w 82"/>
              <a:gd name="T3" fmla="*/ 12 h 72"/>
              <a:gd name="T4" fmla="*/ 41 w 82"/>
              <a:gd name="T5" fmla="*/ 17 h 72"/>
              <a:gd name="T6" fmla="*/ 38 w 82"/>
              <a:gd name="T7" fmla="*/ 11 h 72"/>
              <a:gd name="T8" fmla="*/ 20 w 82"/>
              <a:gd name="T9" fmla="*/ 0 h 72"/>
              <a:gd name="T10" fmla="*/ 17 w 82"/>
              <a:gd name="T11" fmla="*/ 1 h 72"/>
              <a:gd name="T12" fmla="*/ 4 w 82"/>
              <a:gd name="T13" fmla="*/ 11 h 72"/>
              <a:gd name="T14" fmla="*/ 1 w 82"/>
              <a:gd name="T15" fmla="*/ 18 h 72"/>
              <a:gd name="T16" fmla="*/ 2 w 82"/>
              <a:gd name="T17" fmla="*/ 33 h 72"/>
              <a:gd name="T18" fmla="*/ 20 w 82"/>
              <a:gd name="T19" fmla="*/ 51 h 72"/>
              <a:gd name="T20" fmla="*/ 33 w 82"/>
              <a:gd name="T21" fmla="*/ 65 h 72"/>
              <a:gd name="T22" fmla="*/ 37 w 82"/>
              <a:gd name="T23" fmla="*/ 72 h 72"/>
              <a:gd name="T24" fmla="*/ 42 w 82"/>
              <a:gd name="T25" fmla="*/ 66 h 72"/>
              <a:gd name="T26" fmla="*/ 58 w 82"/>
              <a:gd name="T27" fmla="*/ 54 h 72"/>
              <a:gd name="T28" fmla="*/ 74 w 82"/>
              <a:gd name="T29" fmla="*/ 44 h 72"/>
              <a:gd name="T30" fmla="*/ 80 w 82"/>
              <a:gd name="T31" fmla="*/ 21 h 72"/>
              <a:gd name="T32" fmla="*/ 76 w 82"/>
              <a:gd name="T33" fmla="*/ 12 h 72"/>
              <a:gd name="T34" fmla="*/ 69 w 82"/>
              <a:gd name="T35" fmla="*/ 5 h 72"/>
              <a:gd name="T36" fmla="*/ 64 w 82"/>
              <a:gd name="T37" fmla="*/ 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" h="72">
                <a:moveTo>
                  <a:pt x="64" y="4"/>
                </a:moveTo>
                <a:cubicBezTo>
                  <a:pt x="54" y="3"/>
                  <a:pt x="49" y="7"/>
                  <a:pt x="44" y="12"/>
                </a:cubicBezTo>
                <a:cubicBezTo>
                  <a:pt x="43" y="13"/>
                  <a:pt x="42" y="15"/>
                  <a:pt x="41" y="17"/>
                </a:cubicBezTo>
                <a:cubicBezTo>
                  <a:pt x="40" y="15"/>
                  <a:pt x="39" y="12"/>
                  <a:pt x="38" y="11"/>
                </a:cubicBezTo>
                <a:cubicBezTo>
                  <a:pt x="35" y="6"/>
                  <a:pt x="29" y="0"/>
                  <a:pt x="20" y="0"/>
                </a:cubicBezTo>
                <a:cubicBezTo>
                  <a:pt x="19" y="0"/>
                  <a:pt x="18" y="1"/>
                  <a:pt x="17" y="1"/>
                </a:cubicBezTo>
                <a:cubicBezTo>
                  <a:pt x="12" y="2"/>
                  <a:pt x="7" y="6"/>
                  <a:pt x="4" y="11"/>
                </a:cubicBezTo>
                <a:cubicBezTo>
                  <a:pt x="3" y="13"/>
                  <a:pt x="2" y="15"/>
                  <a:pt x="1" y="18"/>
                </a:cubicBezTo>
                <a:cubicBezTo>
                  <a:pt x="0" y="23"/>
                  <a:pt x="0" y="30"/>
                  <a:pt x="2" y="33"/>
                </a:cubicBezTo>
                <a:cubicBezTo>
                  <a:pt x="5" y="41"/>
                  <a:pt x="13" y="46"/>
                  <a:pt x="20" y="51"/>
                </a:cubicBezTo>
                <a:cubicBezTo>
                  <a:pt x="25" y="55"/>
                  <a:pt x="31" y="62"/>
                  <a:pt x="33" y="65"/>
                </a:cubicBezTo>
                <a:cubicBezTo>
                  <a:pt x="33" y="65"/>
                  <a:pt x="36" y="70"/>
                  <a:pt x="37" y="72"/>
                </a:cubicBezTo>
                <a:cubicBezTo>
                  <a:pt x="38" y="69"/>
                  <a:pt x="41" y="67"/>
                  <a:pt x="42" y="66"/>
                </a:cubicBezTo>
                <a:cubicBezTo>
                  <a:pt x="43" y="64"/>
                  <a:pt x="54" y="56"/>
                  <a:pt x="58" y="54"/>
                </a:cubicBezTo>
                <a:cubicBezTo>
                  <a:pt x="64" y="50"/>
                  <a:pt x="69" y="48"/>
                  <a:pt x="74" y="44"/>
                </a:cubicBezTo>
                <a:cubicBezTo>
                  <a:pt x="79" y="39"/>
                  <a:pt x="82" y="31"/>
                  <a:pt x="80" y="21"/>
                </a:cubicBezTo>
                <a:cubicBezTo>
                  <a:pt x="79" y="18"/>
                  <a:pt x="78" y="15"/>
                  <a:pt x="76" y="12"/>
                </a:cubicBezTo>
                <a:cubicBezTo>
                  <a:pt x="74" y="9"/>
                  <a:pt x="72" y="7"/>
                  <a:pt x="69" y="5"/>
                </a:cubicBezTo>
                <a:cubicBezTo>
                  <a:pt x="67" y="4"/>
                  <a:pt x="65" y="4"/>
                  <a:pt x="64" y="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6"/>
          <p:cNvSpPr>
            <a:spLocks/>
          </p:cNvSpPr>
          <p:nvPr/>
        </p:nvSpPr>
        <p:spPr bwMode="auto">
          <a:xfrm>
            <a:off x="5980113" y="3541713"/>
            <a:ext cx="427038" cy="404813"/>
          </a:xfrm>
          <a:custGeom>
            <a:avLst/>
            <a:gdLst>
              <a:gd name="T0" fmla="*/ 102 w 114"/>
              <a:gd name="T1" fmla="*/ 33 h 108"/>
              <a:gd name="T2" fmla="*/ 71 w 114"/>
              <a:gd name="T3" fmla="*/ 32 h 108"/>
              <a:gd name="T4" fmla="*/ 63 w 114"/>
              <a:gd name="T5" fmla="*/ 37 h 108"/>
              <a:gd name="T6" fmla="*/ 63 w 114"/>
              <a:gd name="T7" fmla="*/ 27 h 108"/>
              <a:gd name="T8" fmla="*/ 45 w 114"/>
              <a:gd name="T9" fmla="*/ 3 h 108"/>
              <a:gd name="T10" fmla="*/ 41 w 114"/>
              <a:gd name="T11" fmla="*/ 1 h 108"/>
              <a:gd name="T12" fmla="*/ 17 w 114"/>
              <a:gd name="T13" fmla="*/ 7 h 108"/>
              <a:gd name="T14" fmla="*/ 9 w 114"/>
              <a:gd name="T15" fmla="*/ 15 h 108"/>
              <a:gd name="T16" fmla="*/ 1 w 114"/>
              <a:gd name="T17" fmla="*/ 36 h 108"/>
              <a:gd name="T18" fmla="*/ 14 w 114"/>
              <a:gd name="T19" fmla="*/ 70 h 108"/>
              <a:gd name="T20" fmla="*/ 24 w 114"/>
              <a:gd name="T21" fmla="*/ 97 h 108"/>
              <a:gd name="T22" fmla="*/ 25 w 114"/>
              <a:gd name="T23" fmla="*/ 108 h 108"/>
              <a:gd name="T24" fmla="*/ 35 w 114"/>
              <a:gd name="T25" fmla="*/ 103 h 108"/>
              <a:gd name="T26" fmla="*/ 64 w 114"/>
              <a:gd name="T27" fmla="*/ 97 h 108"/>
              <a:gd name="T28" fmla="*/ 91 w 114"/>
              <a:gd name="T29" fmla="*/ 93 h 108"/>
              <a:gd name="T30" fmla="*/ 113 w 114"/>
              <a:gd name="T31" fmla="*/ 66 h 108"/>
              <a:gd name="T32" fmla="*/ 113 w 114"/>
              <a:gd name="T33" fmla="*/ 52 h 108"/>
              <a:gd name="T34" fmla="*/ 107 w 114"/>
              <a:gd name="T35" fmla="*/ 38 h 108"/>
              <a:gd name="T36" fmla="*/ 102 w 114"/>
              <a:gd name="T37" fmla="*/ 3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4" h="108">
                <a:moveTo>
                  <a:pt x="102" y="33"/>
                </a:moveTo>
                <a:cubicBezTo>
                  <a:pt x="90" y="26"/>
                  <a:pt x="80" y="28"/>
                  <a:pt x="71" y="32"/>
                </a:cubicBezTo>
                <a:cubicBezTo>
                  <a:pt x="68" y="33"/>
                  <a:pt x="66" y="35"/>
                  <a:pt x="63" y="37"/>
                </a:cubicBezTo>
                <a:cubicBezTo>
                  <a:pt x="63" y="34"/>
                  <a:pt x="63" y="30"/>
                  <a:pt x="63" y="27"/>
                </a:cubicBezTo>
                <a:cubicBezTo>
                  <a:pt x="62" y="19"/>
                  <a:pt x="56" y="7"/>
                  <a:pt x="45" y="3"/>
                </a:cubicBezTo>
                <a:cubicBezTo>
                  <a:pt x="44" y="2"/>
                  <a:pt x="42" y="2"/>
                  <a:pt x="41" y="1"/>
                </a:cubicBezTo>
                <a:cubicBezTo>
                  <a:pt x="33" y="0"/>
                  <a:pt x="24" y="1"/>
                  <a:pt x="17" y="7"/>
                </a:cubicBezTo>
                <a:cubicBezTo>
                  <a:pt x="14" y="9"/>
                  <a:pt x="12" y="11"/>
                  <a:pt x="9" y="15"/>
                </a:cubicBezTo>
                <a:cubicBezTo>
                  <a:pt x="4" y="20"/>
                  <a:pt x="1" y="30"/>
                  <a:pt x="1" y="36"/>
                </a:cubicBezTo>
                <a:cubicBezTo>
                  <a:pt x="0" y="48"/>
                  <a:pt x="8" y="60"/>
                  <a:pt x="14" y="70"/>
                </a:cubicBezTo>
                <a:cubicBezTo>
                  <a:pt x="19" y="78"/>
                  <a:pt x="23" y="92"/>
                  <a:pt x="24" y="97"/>
                </a:cubicBezTo>
                <a:cubicBezTo>
                  <a:pt x="24" y="98"/>
                  <a:pt x="25" y="106"/>
                  <a:pt x="25" y="108"/>
                </a:cubicBezTo>
                <a:cubicBezTo>
                  <a:pt x="28" y="105"/>
                  <a:pt x="33" y="104"/>
                  <a:pt x="35" y="103"/>
                </a:cubicBezTo>
                <a:cubicBezTo>
                  <a:pt x="38" y="101"/>
                  <a:pt x="57" y="97"/>
                  <a:pt x="64" y="97"/>
                </a:cubicBezTo>
                <a:cubicBezTo>
                  <a:pt x="74" y="96"/>
                  <a:pt x="82" y="96"/>
                  <a:pt x="91" y="93"/>
                </a:cubicBezTo>
                <a:cubicBezTo>
                  <a:pt x="101" y="89"/>
                  <a:pt x="110" y="80"/>
                  <a:pt x="113" y="66"/>
                </a:cubicBezTo>
                <a:cubicBezTo>
                  <a:pt x="114" y="61"/>
                  <a:pt x="114" y="56"/>
                  <a:pt x="113" y="52"/>
                </a:cubicBezTo>
                <a:cubicBezTo>
                  <a:pt x="113" y="46"/>
                  <a:pt x="111" y="42"/>
                  <a:pt x="107" y="38"/>
                </a:cubicBezTo>
                <a:cubicBezTo>
                  <a:pt x="106" y="36"/>
                  <a:pt x="104" y="34"/>
                  <a:pt x="102" y="3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7"/>
          <p:cNvSpPr>
            <a:spLocks/>
          </p:cNvSpPr>
          <p:nvPr/>
        </p:nvSpPr>
        <p:spPr bwMode="auto">
          <a:xfrm>
            <a:off x="4759325" y="4979988"/>
            <a:ext cx="269875" cy="285750"/>
          </a:xfrm>
          <a:custGeom>
            <a:avLst/>
            <a:gdLst>
              <a:gd name="T0" fmla="*/ 28 w 72"/>
              <a:gd name="T1" fmla="*/ 6 h 76"/>
              <a:gd name="T2" fmla="*/ 25 w 72"/>
              <a:gd name="T3" fmla="*/ 27 h 76"/>
              <a:gd name="T4" fmla="*/ 28 w 72"/>
              <a:gd name="T5" fmla="*/ 32 h 76"/>
              <a:gd name="T6" fmla="*/ 21 w 72"/>
              <a:gd name="T7" fmla="*/ 32 h 76"/>
              <a:gd name="T8" fmla="*/ 3 w 72"/>
              <a:gd name="T9" fmla="*/ 41 h 76"/>
              <a:gd name="T10" fmla="*/ 2 w 72"/>
              <a:gd name="T11" fmla="*/ 44 h 76"/>
              <a:gd name="T12" fmla="*/ 3 w 72"/>
              <a:gd name="T13" fmla="*/ 61 h 76"/>
              <a:gd name="T14" fmla="*/ 8 w 72"/>
              <a:gd name="T15" fmla="*/ 67 h 76"/>
              <a:gd name="T16" fmla="*/ 21 w 72"/>
              <a:gd name="T17" fmla="*/ 74 h 76"/>
              <a:gd name="T18" fmla="*/ 46 w 72"/>
              <a:gd name="T19" fmla="*/ 68 h 76"/>
              <a:gd name="T20" fmla="*/ 64 w 72"/>
              <a:gd name="T21" fmla="*/ 64 h 76"/>
              <a:gd name="T22" fmla="*/ 72 w 72"/>
              <a:gd name="T23" fmla="*/ 65 h 76"/>
              <a:gd name="T24" fmla="*/ 69 w 72"/>
              <a:gd name="T25" fmla="*/ 57 h 76"/>
              <a:gd name="T26" fmla="*/ 68 w 72"/>
              <a:gd name="T27" fmla="*/ 37 h 76"/>
              <a:gd name="T28" fmla="*/ 68 w 72"/>
              <a:gd name="T29" fmla="*/ 19 h 76"/>
              <a:gd name="T30" fmla="*/ 52 w 72"/>
              <a:gd name="T31" fmla="*/ 2 h 76"/>
              <a:gd name="T32" fmla="*/ 42 w 72"/>
              <a:gd name="T33" fmla="*/ 0 h 76"/>
              <a:gd name="T34" fmla="*/ 32 w 72"/>
              <a:gd name="T35" fmla="*/ 3 h 76"/>
              <a:gd name="T36" fmla="*/ 28 w 72"/>
              <a:gd name="T37" fmla="*/ 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76">
                <a:moveTo>
                  <a:pt x="28" y="6"/>
                </a:moveTo>
                <a:cubicBezTo>
                  <a:pt x="23" y="14"/>
                  <a:pt x="23" y="20"/>
                  <a:pt x="25" y="27"/>
                </a:cubicBezTo>
                <a:cubicBezTo>
                  <a:pt x="26" y="29"/>
                  <a:pt x="27" y="31"/>
                  <a:pt x="28" y="32"/>
                </a:cubicBezTo>
                <a:cubicBezTo>
                  <a:pt x="26" y="32"/>
                  <a:pt x="23" y="32"/>
                  <a:pt x="21" y="32"/>
                </a:cubicBezTo>
                <a:cubicBezTo>
                  <a:pt x="15" y="32"/>
                  <a:pt x="7" y="34"/>
                  <a:pt x="3" y="41"/>
                </a:cubicBezTo>
                <a:cubicBezTo>
                  <a:pt x="2" y="42"/>
                  <a:pt x="2" y="43"/>
                  <a:pt x="2" y="44"/>
                </a:cubicBezTo>
                <a:cubicBezTo>
                  <a:pt x="0" y="49"/>
                  <a:pt x="0" y="55"/>
                  <a:pt x="3" y="61"/>
                </a:cubicBezTo>
                <a:cubicBezTo>
                  <a:pt x="4" y="63"/>
                  <a:pt x="6" y="65"/>
                  <a:pt x="8" y="67"/>
                </a:cubicBezTo>
                <a:cubicBezTo>
                  <a:pt x="11" y="71"/>
                  <a:pt x="17" y="74"/>
                  <a:pt x="21" y="74"/>
                </a:cubicBezTo>
                <a:cubicBezTo>
                  <a:pt x="30" y="76"/>
                  <a:pt x="38" y="72"/>
                  <a:pt x="46" y="68"/>
                </a:cubicBezTo>
                <a:cubicBezTo>
                  <a:pt x="51" y="66"/>
                  <a:pt x="61" y="64"/>
                  <a:pt x="64" y="64"/>
                </a:cubicBezTo>
                <a:cubicBezTo>
                  <a:pt x="65" y="64"/>
                  <a:pt x="71" y="64"/>
                  <a:pt x="72" y="65"/>
                </a:cubicBezTo>
                <a:cubicBezTo>
                  <a:pt x="71" y="62"/>
                  <a:pt x="70" y="59"/>
                  <a:pt x="69" y="57"/>
                </a:cubicBezTo>
                <a:cubicBezTo>
                  <a:pt x="69" y="55"/>
                  <a:pt x="68" y="42"/>
                  <a:pt x="68" y="37"/>
                </a:cubicBezTo>
                <a:cubicBezTo>
                  <a:pt x="68" y="30"/>
                  <a:pt x="69" y="25"/>
                  <a:pt x="68" y="19"/>
                </a:cubicBezTo>
                <a:cubicBezTo>
                  <a:pt x="66" y="12"/>
                  <a:pt x="61" y="5"/>
                  <a:pt x="52" y="2"/>
                </a:cubicBezTo>
                <a:cubicBezTo>
                  <a:pt x="48" y="0"/>
                  <a:pt x="45" y="0"/>
                  <a:pt x="42" y="0"/>
                </a:cubicBezTo>
                <a:cubicBezTo>
                  <a:pt x="38" y="0"/>
                  <a:pt x="35" y="1"/>
                  <a:pt x="32" y="3"/>
                </a:cubicBezTo>
                <a:cubicBezTo>
                  <a:pt x="31" y="3"/>
                  <a:pt x="29" y="5"/>
                  <a:pt x="28" y="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8"/>
          <p:cNvSpPr>
            <a:spLocks/>
          </p:cNvSpPr>
          <p:nvPr/>
        </p:nvSpPr>
        <p:spPr bwMode="auto">
          <a:xfrm>
            <a:off x="3178175" y="2395538"/>
            <a:ext cx="231775" cy="225425"/>
          </a:xfrm>
          <a:custGeom>
            <a:avLst/>
            <a:gdLst>
              <a:gd name="T0" fmla="*/ 31 w 62"/>
              <a:gd name="T1" fmla="*/ 57 h 60"/>
              <a:gd name="T2" fmla="*/ 37 w 62"/>
              <a:gd name="T3" fmla="*/ 40 h 60"/>
              <a:gd name="T4" fmla="*/ 35 w 62"/>
              <a:gd name="T5" fmla="*/ 35 h 60"/>
              <a:gd name="T6" fmla="*/ 41 w 62"/>
              <a:gd name="T7" fmla="*/ 37 h 60"/>
              <a:gd name="T8" fmla="*/ 57 w 62"/>
              <a:gd name="T9" fmla="*/ 32 h 60"/>
              <a:gd name="T10" fmla="*/ 59 w 62"/>
              <a:gd name="T11" fmla="*/ 30 h 60"/>
              <a:gd name="T12" fmla="*/ 60 w 62"/>
              <a:gd name="T13" fmla="*/ 16 h 60"/>
              <a:gd name="T14" fmla="*/ 57 w 62"/>
              <a:gd name="T15" fmla="*/ 10 h 60"/>
              <a:gd name="T16" fmla="*/ 48 w 62"/>
              <a:gd name="T17" fmla="*/ 2 h 60"/>
              <a:gd name="T18" fmla="*/ 26 w 62"/>
              <a:gd name="T19" fmla="*/ 3 h 60"/>
              <a:gd name="T20" fmla="*/ 11 w 62"/>
              <a:gd name="T21" fmla="*/ 3 h 60"/>
              <a:gd name="T22" fmla="*/ 4 w 62"/>
              <a:gd name="T23" fmla="*/ 2 h 60"/>
              <a:gd name="T24" fmla="*/ 5 w 62"/>
              <a:gd name="T25" fmla="*/ 8 h 60"/>
              <a:gd name="T26" fmla="*/ 3 w 62"/>
              <a:gd name="T27" fmla="*/ 25 h 60"/>
              <a:gd name="T28" fmla="*/ 1 w 62"/>
              <a:gd name="T29" fmla="*/ 40 h 60"/>
              <a:gd name="T30" fmla="*/ 11 w 62"/>
              <a:gd name="T31" fmla="*/ 57 h 60"/>
              <a:gd name="T32" fmla="*/ 18 w 62"/>
              <a:gd name="T33" fmla="*/ 60 h 60"/>
              <a:gd name="T34" fmla="*/ 27 w 62"/>
              <a:gd name="T35" fmla="*/ 59 h 60"/>
              <a:gd name="T36" fmla="*/ 31 w 62"/>
              <a:gd name="T37" fmla="*/ 5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2" h="60">
                <a:moveTo>
                  <a:pt x="31" y="57"/>
                </a:moveTo>
                <a:cubicBezTo>
                  <a:pt x="37" y="52"/>
                  <a:pt x="37" y="46"/>
                  <a:pt x="37" y="40"/>
                </a:cubicBezTo>
                <a:cubicBezTo>
                  <a:pt x="36" y="39"/>
                  <a:pt x="36" y="37"/>
                  <a:pt x="35" y="35"/>
                </a:cubicBezTo>
                <a:cubicBezTo>
                  <a:pt x="37" y="36"/>
                  <a:pt x="39" y="37"/>
                  <a:pt x="41" y="37"/>
                </a:cubicBezTo>
                <a:cubicBezTo>
                  <a:pt x="45" y="38"/>
                  <a:pt x="53" y="37"/>
                  <a:pt x="57" y="32"/>
                </a:cubicBezTo>
                <a:cubicBezTo>
                  <a:pt x="58" y="31"/>
                  <a:pt x="58" y="31"/>
                  <a:pt x="59" y="30"/>
                </a:cubicBezTo>
                <a:cubicBezTo>
                  <a:pt x="61" y="26"/>
                  <a:pt x="62" y="21"/>
                  <a:pt x="60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5" y="7"/>
                  <a:pt x="51" y="3"/>
                  <a:pt x="48" y="2"/>
                </a:cubicBezTo>
                <a:cubicBezTo>
                  <a:pt x="41" y="0"/>
                  <a:pt x="33" y="2"/>
                  <a:pt x="26" y="3"/>
                </a:cubicBezTo>
                <a:cubicBezTo>
                  <a:pt x="22" y="4"/>
                  <a:pt x="13" y="4"/>
                  <a:pt x="11" y="3"/>
                </a:cubicBezTo>
                <a:cubicBezTo>
                  <a:pt x="10" y="3"/>
                  <a:pt x="5" y="2"/>
                  <a:pt x="4" y="2"/>
                </a:cubicBezTo>
                <a:cubicBezTo>
                  <a:pt x="5" y="4"/>
                  <a:pt x="5" y="7"/>
                  <a:pt x="5" y="8"/>
                </a:cubicBezTo>
                <a:cubicBezTo>
                  <a:pt x="5" y="10"/>
                  <a:pt x="4" y="21"/>
                  <a:pt x="3" y="25"/>
                </a:cubicBezTo>
                <a:cubicBezTo>
                  <a:pt x="2" y="30"/>
                  <a:pt x="0" y="35"/>
                  <a:pt x="1" y="40"/>
                </a:cubicBezTo>
                <a:cubicBezTo>
                  <a:pt x="1" y="46"/>
                  <a:pt x="4" y="52"/>
                  <a:pt x="11" y="57"/>
                </a:cubicBezTo>
                <a:cubicBezTo>
                  <a:pt x="13" y="58"/>
                  <a:pt x="16" y="59"/>
                  <a:pt x="18" y="60"/>
                </a:cubicBezTo>
                <a:cubicBezTo>
                  <a:pt x="21" y="60"/>
                  <a:pt x="24" y="60"/>
                  <a:pt x="27" y="59"/>
                </a:cubicBezTo>
                <a:cubicBezTo>
                  <a:pt x="28" y="58"/>
                  <a:pt x="30" y="58"/>
                  <a:pt x="31" y="5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49"/>
          <p:cNvSpPr>
            <a:spLocks/>
          </p:cNvSpPr>
          <p:nvPr/>
        </p:nvSpPr>
        <p:spPr bwMode="auto">
          <a:xfrm>
            <a:off x="4597400" y="2625726"/>
            <a:ext cx="269875" cy="284163"/>
          </a:xfrm>
          <a:custGeom>
            <a:avLst/>
            <a:gdLst>
              <a:gd name="T0" fmla="*/ 20 w 72"/>
              <a:gd name="T1" fmla="*/ 9 h 76"/>
              <a:gd name="T2" fmla="*/ 20 w 72"/>
              <a:gd name="T3" fmla="*/ 30 h 76"/>
              <a:gd name="T4" fmla="*/ 24 w 72"/>
              <a:gd name="T5" fmla="*/ 35 h 76"/>
              <a:gd name="T6" fmla="*/ 17 w 72"/>
              <a:gd name="T7" fmla="*/ 35 h 76"/>
              <a:gd name="T8" fmla="*/ 1 w 72"/>
              <a:gd name="T9" fmla="*/ 48 h 76"/>
              <a:gd name="T10" fmla="*/ 1 w 72"/>
              <a:gd name="T11" fmla="*/ 51 h 76"/>
              <a:gd name="T12" fmla="*/ 5 w 72"/>
              <a:gd name="T13" fmla="*/ 66 h 76"/>
              <a:gd name="T14" fmla="*/ 10 w 72"/>
              <a:gd name="T15" fmla="*/ 71 h 76"/>
              <a:gd name="T16" fmla="*/ 25 w 72"/>
              <a:gd name="T17" fmla="*/ 76 h 76"/>
              <a:gd name="T18" fmla="*/ 47 w 72"/>
              <a:gd name="T19" fmla="*/ 66 h 76"/>
              <a:gd name="T20" fmla="*/ 64 w 72"/>
              <a:gd name="T21" fmla="*/ 59 h 76"/>
              <a:gd name="T22" fmla="*/ 72 w 72"/>
              <a:gd name="T23" fmla="*/ 58 h 76"/>
              <a:gd name="T24" fmla="*/ 68 w 72"/>
              <a:gd name="T25" fmla="*/ 51 h 76"/>
              <a:gd name="T26" fmla="*/ 63 w 72"/>
              <a:gd name="T27" fmla="*/ 32 h 76"/>
              <a:gd name="T28" fmla="*/ 60 w 72"/>
              <a:gd name="T29" fmla="*/ 15 h 76"/>
              <a:gd name="T30" fmla="*/ 41 w 72"/>
              <a:gd name="T31" fmla="*/ 1 h 76"/>
              <a:gd name="T32" fmla="*/ 32 w 72"/>
              <a:gd name="T33" fmla="*/ 1 h 76"/>
              <a:gd name="T34" fmla="*/ 23 w 72"/>
              <a:gd name="T35" fmla="*/ 6 h 76"/>
              <a:gd name="T36" fmla="*/ 20 w 72"/>
              <a:gd name="T37" fmla="*/ 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76">
                <a:moveTo>
                  <a:pt x="20" y="9"/>
                </a:moveTo>
                <a:cubicBezTo>
                  <a:pt x="16" y="18"/>
                  <a:pt x="17" y="24"/>
                  <a:pt x="20" y="30"/>
                </a:cubicBezTo>
                <a:cubicBezTo>
                  <a:pt x="21" y="32"/>
                  <a:pt x="22" y="33"/>
                  <a:pt x="24" y="35"/>
                </a:cubicBezTo>
                <a:cubicBezTo>
                  <a:pt x="22" y="35"/>
                  <a:pt x="19" y="35"/>
                  <a:pt x="17" y="35"/>
                </a:cubicBezTo>
                <a:cubicBezTo>
                  <a:pt x="12" y="36"/>
                  <a:pt x="4" y="40"/>
                  <a:pt x="1" y="48"/>
                </a:cubicBezTo>
                <a:cubicBezTo>
                  <a:pt x="1" y="49"/>
                  <a:pt x="1" y="50"/>
                  <a:pt x="1" y="51"/>
                </a:cubicBezTo>
                <a:cubicBezTo>
                  <a:pt x="0" y="56"/>
                  <a:pt x="1" y="62"/>
                  <a:pt x="5" y="66"/>
                </a:cubicBezTo>
                <a:cubicBezTo>
                  <a:pt x="6" y="68"/>
                  <a:pt x="8" y="70"/>
                  <a:pt x="10" y="71"/>
                </a:cubicBezTo>
                <a:cubicBezTo>
                  <a:pt x="14" y="74"/>
                  <a:pt x="21" y="76"/>
                  <a:pt x="25" y="76"/>
                </a:cubicBezTo>
                <a:cubicBezTo>
                  <a:pt x="33" y="76"/>
                  <a:pt x="40" y="71"/>
                  <a:pt x="47" y="66"/>
                </a:cubicBezTo>
                <a:cubicBezTo>
                  <a:pt x="52" y="63"/>
                  <a:pt x="62" y="60"/>
                  <a:pt x="64" y="59"/>
                </a:cubicBezTo>
                <a:cubicBezTo>
                  <a:pt x="65" y="59"/>
                  <a:pt x="70" y="58"/>
                  <a:pt x="72" y="58"/>
                </a:cubicBezTo>
                <a:cubicBezTo>
                  <a:pt x="70" y="56"/>
                  <a:pt x="69" y="53"/>
                  <a:pt x="68" y="51"/>
                </a:cubicBezTo>
                <a:cubicBezTo>
                  <a:pt x="67" y="49"/>
                  <a:pt x="64" y="37"/>
                  <a:pt x="63" y="32"/>
                </a:cubicBezTo>
                <a:cubicBezTo>
                  <a:pt x="62" y="26"/>
                  <a:pt x="62" y="21"/>
                  <a:pt x="60" y="15"/>
                </a:cubicBezTo>
                <a:cubicBezTo>
                  <a:pt x="57" y="8"/>
                  <a:pt x="51" y="3"/>
                  <a:pt x="41" y="1"/>
                </a:cubicBezTo>
                <a:cubicBezTo>
                  <a:pt x="38" y="0"/>
                  <a:pt x="35" y="0"/>
                  <a:pt x="32" y="1"/>
                </a:cubicBezTo>
                <a:cubicBezTo>
                  <a:pt x="28" y="2"/>
                  <a:pt x="26" y="3"/>
                  <a:pt x="23" y="6"/>
                </a:cubicBezTo>
                <a:cubicBezTo>
                  <a:pt x="22" y="6"/>
                  <a:pt x="20" y="8"/>
                  <a:pt x="20" y="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0"/>
          <p:cNvSpPr>
            <a:spLocks/>
          </p:cNvSpPr>
          <p:nvPr/>
        </p:nvSpPr>
        <p:spPr bwMode="auto">
          <a:xfrm>
            <a:off x="4883150" y="1900238"/>
            <a:ext cx="292100" cy="269875"/>
          </a:xfrm>
          <a:custGeom>
            <a:avLst/>
            <a:gdLst>
              <a:gd name="T0" fmla="*/ 27 w 78"/>
              <a:gd name="T1" fmla="*/ 72 h 72"/>
              <a:gd name="T2" fmla="*/ 42 w 78"/>
              <a:gd name="T3" fmla="*/ 57 h 72"/>
              <a:gd name="T4" fmla="*/ 43 w 78"/>
              <a:gd name="T5" fmla="*/ 51 h 72"/>
              <a:gd name="T6" fmla="*/ 48 w 78"/>
              <a:gd name="T7" fmla="*/ 55 h 72"/>
              <a:gd name="T8" fmla="*/ 67 w 78"/>
              <a:gd name="T9" fmla="*/ 57 h 72"/>
              <a:gd name="T10" fmla="*/ 70 w 78"/>
              <a:gd name="T11" fmla="*/ 56 h 72"/>
              <a:gd name="T12" fmla="*/ 78 w 78"/>
              <a:gd name="T13" fmla="*/ 42 h 72"/>
              <a:gd name="T14" fmla="*/ 78 w 78"/>
              <a:gd name="T15" fmla="*/ 34 h 72"/>
              <a:gd name="T16" fmla="*/ 71 w 78"/>
              <a:gd name="T17" fmla="*/ 21 h 72"/>
              <a:gd name="T18" fmla="*/ 48 w 78"/>
              <a:gd name="T19" fmla="*/ 12 h 72"/>
              <a:gd name="T20" fmla="*/ 31 w 78"/>
              <a:gd name="T21" fmla="*/ 5 h 72"/>
              <a:gd name="T22" fmla="*/ 25 w 78"/>
              <a:gd name="T23" fmla="*/ 0 h 72"/>
              <a:gd name="T24" fmla="*/ 23 w 78"/>
              <a:gd name="T25" fmla="*/ 7 h 72"/>
              <a:gd name="T26" fmla="*/ 13 w 78"/>
              <a:gd name="T27" fmla="*/ 25 h 72"/>
              <a:gd name="T28" fmla="*/ 3 w 78"/>
              <a:gd name="T29" fmla="*/ 39 h 72"/>
              <a:gd name="T30" fmla="*/ 6 w 78"/>
              <a:gd name="T31" fmla="*/ 62 h 72"/>
              <a:gd name="T32" fmla="*/ 13 w 78"/>
              <a:gd name="T33" fmla="*/ 69 h 72"/>
              <a:gd name="T34" fmla="*/ 23 w 78"/>
              <a:gd name="T35" fmla="*/ 72 h 72"/>
              <a:gd name="T36" fmla="*/ 27 w 78"/>
              <a:gd name="T37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" h="72">
                <a:moveTo>
                  <a:pt x="27" y="72"/>
                </a:moveTo>
                <a:cubicBezTo>
                  <a:pt x="36" y="69"/>
                  <a:pt x="40" y="63"/>
                  <a:pt x="42" y="57"/>
                </a:cubicBezTo>
                <a:cubicBezTo>
                  <a:pt x="42" y="55"/>
                  <a:pt x="42" y="53"/>
                  <a:pt x="43" y="51"/>
                </a:cubicBezTo>
                <a:cubicBezTo>
                  <a:pt x="44" y="52"/>
                  <a:pt x="46" y="54"/>
                  <a:pt x="48" y="55"/>
                </a:cubicBezTo>
                <a:cubicBezTo>
                  <a:pt x="52" y="58"/>
                  <a:pt x="60" y="61"/>
                  <a:pt x="67" y="57"/>
                </a:cubicBezTo>
                <a:cubicBezTo>
                  <a:pt x="68" y="57"/>
                  <a:pt x="69" y="56"/>
                  <a:pt x="70" y="56"/>
                </a:cubicBezTo>
                <a:cubicBezTo>
                  <a:pt x="74" y="53"/>
                  <a:pt x="77" y="47"/>
                  <a:pt x="78" y="42"/>
                </a:cubicBezTo>
                <a:cubicBezTo>
                  <a:pt x="78" y="39"/>
                  <a:pt x="78" y="37"/>
                  <a:pt x="78" y="34"/>
                </a:cubicBezTo>
                <a:cubicBezTo>
                  <a:pt x="77" y="29"/>
                  <a:pt x="74" y="23"/>
                  <a:pt x="71" y="21"/>
                </a:cubicBezTo>
                <a:cubicBezTo>
                  <a:pt x="65" y="15"/>
                  <a:pt x="56" y="13"/>
                  <a:pt x="48" y="12"/>
                </a:cubicBezTo>
                <a:cubicBezTo>
                  <a:pt x="42" y="10"/>
                  <a:pt x="33" y="6"/>
                  <a:pt x="31" y="5"/>
                </a:cubicBezTo>
                <a:cubicBezTo>
                  <a:pt x="30" y="4"/>
                  <a:pt x="26" y="1"/>
                  <a:pt x="25" y="0"/>
                </a:cubicBezTo>
                <a:cubicBezTo>
                  <a:pt x="25" y="3"/>
                  <a:pt x="23" y="6"/>
                  <a:pt x="23" y="7"/>
                </a:cubicBezTo>
                <a:cubicBezTo>
                  <a:pt x="22" y="10"/>
                  <a:pt x="16" y="21"/>
                  <a:pt x="13" y="25"/>
                </a:cubicBezTo>
                <a:cubicBezTo>
                  <a:pt x="9" y="30"/>
                  <a:pt x="5" y="33"/>
                  <a:pt x="3" y="39"/>
                </a:cubicBezTo>
                <a:cubicBezTo>
                  <a:pt x="0" y="46"/>
                  <a:pt x="0" y="54"/>
                  <a:pt x="6" y="62"/>
                </a:cubicBezTo>
                <a:cubicBezTo>
                  <a:pt x="8" y="65"/>
                  <a:pt x="10" y="67"/>
                  <a:pt x="13" y="69"/>
                </a:cubicBezTo>
                <a:cubicBezTo>
                  <a:pt x="16" y="71"/>
                  <a:pt x="19" y="72"/>
                  <a:pt x="23" y="72"/>
                </a:cubicBezTo>
                <a:cubicBezTo>
                  <a:pt x="24" y="72"/>
                  <a:pt x="26" y="72"/>
                  <a:pt x="27" y="7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1"/>
          <p:cNvSpPr>
            <a:spLocks/>
          </p:cNvSpPr>
          <p:nvPr/>
        </p:nvSpPr>
        <p:spPr bwMode="auto">
          <a:xfrm>
            <a:off x="5595938" y="2381251"/>
            <a:ext cx="263525" cy="285750"/>
          </a:xfrm>
          <a:custGeom>
            <a:avLst/>
            <a:gdLst>
              <a:gd name="T0" fmla="*/ 2 w 70"/>
              <a:gd name="T1" fmla="*/ 33 h 76"/>
              <a:gd name="T2" fmla="*/ 20 w 70"/>
              <a:gd name="T3" fmla="*/ 43 h 76"/>
              <a:gd name="T4" fmla="*/ 26 w 70"/>
              <a:gd name="T5" fmla="*/ 43 h 76"/>
              <a:gd name="T6" fmla="*/ 23 w 70"/>
              <a:gd name="T7" fmla="*/ 49 h 76"/>
              <a:gd name="T8" fmla="*/ 26 w 70"/>
              <a:gd name="T9" fmla="*/ 68 h 76"/>
              <a:gd name="T10" fmla="*/ 28 w 70"/>
              <a:gd name="T11" fmla="*/ 71 h 76"/>
              <a:gd name="T12" fmla="*/ 43 w 70"/>
              <a:gd name="T13" fmla="*/ 75 h 76"/>
              <a:gd name="T14" fmla="*/ 50 w 70"/>
              <a:gd name="T15" fmla="*/ 73 h 76"/>
              <a:gd name="T16" fmla="*/ 62 w 70"/>
              <a:gd name="T17" fmla="*/ 63 h 76"/>
              <a:gd name="T18" fmla="*/ 65 w 70"/>
              <a:gd name="T19" fmla="*/ 38 h 76"/>
              <a:gd name="T20" fmla="*/ 67 w 70"/>
              <a:gd name="T21" fmla="*/ 20 h 76"/>
              <a:gd name="T22" fmla="*/ 70 w 70"/>
              <a:gd name="T23" fmla="*/ 13 h 76"/>
              <a:gd name="T24" fmla="*/ 63 w 70"/>
              <a:gd name="T25" fmla="*/ 13 h 76"/>
              <a:gd name="T26" fmla="*/ 44 w 70"/>
              <a:gd name="T27" fmla="*/ 7 h 76"/>
              <a:gd name="T28" fmla="*/ 27 w 70"/>
              <a:gd name="T29" fmla="*/ 1 h 76"/>
              <a:gd name="T30" fmla="*/ 6 w 70"/>
              <a:gd name="T31" fmla="*/ 10 h 76"/>
              <a:gd name="T32" fmla="*/ 1 w 70"/>
              <a:gd name="T33" fmla="*/ 18 h 76"/>
              <a:gd name="T34" fmla="*/ 0 w 70"/>
              <a:gd name="T35" fmla="*/ 29 h 76"/>
              <a:gd name="T36" fmla="*/ 2 w 70"/>
              <a:gd name="T37" fmla="*/ 3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0" h="76">
                <a:moveTo>
                  <a:pt x="2" y="33"/>
                </a:moveTo>
                <a:cubicBezTo>
                  <a:pt x="7" y="41"/>
                  <a:pt x="13" y="43"/>
                  <a:pt x="20" y="43"/>
                </a:cubicBezTo>
                <a:cubicBezTo>
                  <a:pt x="22" y="43"/>
                  <a:pt x="24" y="43"/>
                  <a:pt x="26" y="43"/>
                </a:cubicBezTo>
                <a:cubicBezTo>
                  <a:pt x="25" y="44"/>
                  <a:pt x="23" y="47"/>
                  <a:pt x="23" y="49"/>
                </a:cubicBezTo>
                <a:cubicBezTo>
                  <a:pt x="21" y="54"/>
                  <a:pt x="20" y="62"/>
                  <a:pt x="26" y="68"/>
                </a:cubicBezTo>
                <a:cubicBezTo>
                  <a:pt x="26" y="69"/>
                  <a:pt x="27" y="70"/>
                  <a:pt x="28" y="71"/>
                </a:cubicBezTo>
                <a:cubicBezTo>
                  <a:pt x="32" y="74"/>
                  <a:pt x="38" y="76"/>
                  <a:pt x="43" y="75"/>
                </a:cubicBezTo>
                <a:cubicBezTo>
                  <a:pt x="46" y="74"/>
                  <a:pt x="48" y="74"/>
                  <a:pt x="50" y="73"/>
                </a:cubicBezTo>
                <a:cubicBezTo>
                  <a:pt x="55" y="71"/>
                  <a:pt x="60" y="66"/>
                  <a:pt x="62" y="63"/>
                </a:cubicBezTo>
                <a:cubicBezTo>
                  <a:pt x="66" y="56"/>
                  <a:pt x="65" y="47"/>
                  <a:pt x="65" y="38"/>
                </a:cubicBezTo>
                <a:cubicBezTo>
                  <a:pt x="65" y="33"/>
                  <a:pt x="67" y="23"/>
                  <a:pt x="67" y="20"/>
                </a:cubicBezTo>
                <a:cubicBezTo>
                  <a:pt x="68" y="19"/>
                  <a:pt x="70" y="14"/>
                  <a:pt x="70" y="13"/>
                </a:cubicBezTo>
                <a:cubicBezTo>
                  <a:pt x="67" y="14"/>
                  <a:pt x="64" y="13"/>
                  <a:pt x="63" y="13"/>
                </a:cubicBezTo>
                <a:cubicBezTo>
                  <a:pt x="60" y="13"/>
                  <a:pt x="48" y="9"/>
                  <a:pt x="44" y="7"/>
                </a:cubicBezTo>
                <a:cubicBezTo>
                  <a:pt x="38" y="5"/>
                  <a:pt x="33" y="2"/>
                  <a:pt x="27" y="1"/>
                </a:cubicBezTo>
                <a:cubicBezTo>
                  <a:pt x="20" y="0"/>
                  <a:pt x="12" y="3"/>
                  <a:pt x="6" y="10"/>
                </a:cubicBezTo>
                <a:cubicBezTo>
                  <a:pt x="4" y="13"/>
                  <a:pt x="2" y="16"/>
                  <a:pt x="1" y="18"/>
                </a:cubicBezTo>
                <a:cubicBezTo>
                  <a:pt x="0" y="22"/>
                  <a:pt x="0" y="25"/>
                  <a:pt x="0" y="29"/>
                </a:cubicBezTo>
                <a:cubicBezTo>
                  <a:pt x="0" y="30"/>
                  <a:pt x="1" y="32"/>
                  <a:pt x="2" y="3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52"/>
          <p:cNvSpPr>
            <a:spLocks/>
          </p:cNvSpPr>
          <p:nvPr/>
        </p:nvSpPr>
        <p:spPr bwMode="auto">
          <a:xfrm>
            <a:off x="5240338" y="2095501"/>
            <a:ext cx="273050" cy="258763"/>
          </a:xfrm>
          <a:custGeom>
            <a:avLst/>
            <a:gdLst>
              <a:gd name="T0" fmla="*/ 39 w 73"/>
              <a:gd name="T1" fmla="*/ 3 h 69"/>
              <a:gd name="T2" fmla="*/ 30 w 73"/>
              <a:gd name="T3" fmla="*/ 22 h 69"/>
              <a:gd name="T4" fmla="*/ 31 w 73"/>
              <a:gd name="T5" fmla="*/ 28 h 69"/>
              <a:gd name="T6" fmla="*/ 25 w 73"/>
              <a:gd name="T7" fmla="*/ 26 h 69"/>
              <a:gd name="T8" fmla="*/ 6 w 73"/>
              <a:gd name="T9" fmla="*/ 30 h 69"/>
              <a:gd name="T10" fmla="*/ 4 w 73"/>
              <a:gd name="T11" fmla="*/ 33 h 69"/>
              <a:gd name="T12" fmla="*/ 1 w 73"/>
              <a:gd name="T13" fmla="*/ 49 h 69"/>
              <a:gd name="T14" fmla="*/ 4 w 73"/>
              <a:gd name="T15" fmla="*/ 56 h 69"/>
              <a:gd name="T16" fmla="*/ 15 w 73"/>
              <a:gd name="T17" fmla="*/ 66 h 69"/>
              <a:gd name="T18" fmla="*/ 40 w 73"/>
              <a:gd name="T19" fmla="*/ 66 h 69"/>
              <a:gd name="T20" fmla="*/ 58 w 73"/>
              <a:gd name="T21" fmla="*/ 67 h 69"/>
              <a:gd name="T22" fmla="*/ 66 w 73"/>
              <a:gd name="T23" fmla="*/ 69 h 69"/>
              <a:gd name="T24" fmla="*/ 65 w 73"/>
              <a:gd name="T25" fmla="*/ 62 h 69"/>
              <a:gd name="T26" fmla="*/ 68 w 73"/>
              <a:gd name="T27" fmla="*/ 42 h 69"/>
              <a:gd name="T28" fmla="*/ 73 w 73"/>
              <a:gd name="T29" fmla="*/ 25 h 69"/>
              <a:gd name="T30" fmla="*/ 62 w 73"/>
              <a:gd name="T31" fmla="*/ 5 h 69"/>
              <a:gd name="T32" fmla="*/ 53 w 73"/>
              <a:gd name="T33" fmla="*/ 1 h 69"/>
              <a:gd name="T34" fmla="*/ 43 w 73"/>
              <a:gd name="T35" fmla="*/ 1 h 69"/>
              <a:gd name="T36" fmla="*/ 39 w 73"/>
              <a:gd name="T37" fmla="*/ 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" h="69">
                <a:moveTo>
                  <a:pt x="39" y="3"/>
                </a:moveTo>
                <a:cubicBezTo>
                  <a:pt x="31" y="9"/>
                  <a:pt x="30" y="15"/>
                  <a:pt x="30" y="22"/>
                </a:cubicBezTo>
                <a:cubicBezTo>
                  <a:pt x="30" y="24"/>
                  <a:pt x="31" y="26"/>
                  <a:pt x="31" y="28"/>
                </a:cubicBezTo>
                <a:cubicBezTo>
                  <a:pt x="30" y="27"/>
                  <a:pt x="27" y="26"/>
                  <a:pt x="25" y="26"/>
                </a:cubicBezTo>
                <a:cubicBezTo>
                  <a:pt x="20" y="24"/>
                  <a:pt x="11" y="25"/>
                  <a:pt x="6" y="30"/>
                </a:cubicBezTo>
                <a:cubicBezTo>
                  <a:pt x="5" y="31"/>
                  <a:pt x="4" y="32"/>
                  <a:pt x="4" y="33"/>
                </a:cubicBezTo>
                <a:cubicBezTo>
                  <a:pt x="1" y="37"/>
                  <a:pt x="0" y="43"/>
                  <a:pt x="1" y="49"/>
                </a:cubicBezTo>
                <a:cubicBezTo>
                  <a:pt x="2" y="51"/>
                  <a:pt x="3" y="53"/>
                  <a:pt x="4" y="56"/>
                </a:cubicBezTo>
                <a:cubicBezTo>
                  <a:pt x="7" y="60"/>
                  <a:pt x="12" y="64"/>
                  <a:pt x="15" y="66"/>
                </a:cubicBezTo>
                <a:cubicBezTo>
                  <a:pt x="23" y="69"/>
                  <a:pt x="32" y="68"/>
                  <a:pt x="40" y="66"/>
                </a:cubicBezTo>
                <a:cubicBezTo>
                  <a:pt x="46" y="65"/>
                  <a:pt x="56" y="66"/>
                  <a:pt x="58" y="67"/>
                </a:cubicBezTo>
                <a:cubicBezTo>
                  <a:pt x="59" y="67"/>
                  <a:pt x="64" y="68"/>
                  <a:pt x="66" y="69"/>
                </a:cubicBezTo>
                <a:cubicBezTo>
                  <a:pt x="65" y="66"/>
                  <a:pt x="65" y="63"/>
                  <a:pt x="65" y="62"/>
                </a:cubicBezTo>
                <a:cubicBezTo>
                  <a:pt x="65" y="59"/>
                  <a:pt x="67" y="47"/>
                  <a:pt x="68" y="42"/>
                </a:cubicBezTo>
                <a:cubicBezTo>
                  <a:pt x="70" y="36"/>
                  <a:pt x="72" y="31"/>
                  <a:pt x="73" y="25"/>
                </a:cubicBezTo>
                <a:cubicBezTo>
                  <a:pt x="73" y="18"/>
                  <a:pt x="70" y="10"/>
                  <a:pt x="62" y="5"/>
                </a:cubicBezTo>
                <a:cubicBezTo>
                  <a:pt x="59" y="3"/>
                  <a:pt x="56" y="1"/>
                  <a:pt x="53" y="1"/>
                </a:cubicBezTo>
                <a:cubicBezTo>
                  <a:pt x="49" y="0"/>
                  <a:pt x="46" y="0"/>
                  <a:pt x="43" y="1"/>
                </a:cubicBezTo>
                <a:cubicBezTo>
                  <a:pt x="41" y="1"/>
                  <a:pt x="40" y="2"/>
                  <a:pt x="39" y="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3"/>
          <p:cNvSpPr>
            <a:spLocks/>
          </p:cNvSpPr>
          <p:nvPr/>
        </p:nvSpPr>
        <p:spPr bwMode="auto">
          <a:xfrm>
            <a:off x="4848225" y="1350963"/>
            <a:ext cx="255588" cy="219075"/>
          </a:xfrm>
          <a:custGeom>
            <a:avLst/>
            <a:gdLst>
              <a:gd name="T0" fmla="*/ 51 w 68"/>
              <a:gd name="T1" fmla="*/ 0 h 58"/>
              <a:gd name="T2" fmla="*/ 36 w 68"/>
              <a:gd name="T3" fmla="*/ 8 h 58"/>
              <a:gd name="T4" fmla="*/ 33 w 68"/>
              <a:gd name="T5" fmla="*/ 13 h 58"/>
              <a:gd name="T6" fmla="*/ 30 w 68"/>
              <a:gd name="T7" fmla="*/ 8 h 58"/>
              <a:gd name="T8" fmla="*/ 15 w 68"/>
              <a:gd name="T9" fmla="*/ 1 h 58"/>
              <a:gd name="T10" fmla="*/ 13 w 68"/>
              <a:gd name="T11" fmla="*/ 2 h 58"/>
              <a:gd name="T12" fmla="*/ 3 w 68"/>
              <a:gd name="T13" fmla="*/ 11 h 58"/>
              <a:gd name="T14" fmla="*/ 1 w 68"/>
              <a:gd name="T15" fmla="*/ 17 h 58"/>
              <a:gd name="T16" fmla="*/ 3 w 68"/>
              <a:gd name="T17" fmla="*/ 29 h 58"/>
              <a:gd name="T18" fmla="*/ 19 w 68"/>
              <a:gd name="T19" fmla="*/ 42 h 58"/>
              <a:gd name="T20" fmla="*/ 31 w 68"/>
              <a:gd name="T21" fmla="*/ 52 h 58"/>
              <a:gd name="T22" fmla="*/ 34 w 68"/>
              <a:gd name="T23" fmla="*/ 58 h 58"/>
              <a:gd name="T24" fmla="*/ 38 w 68"/>
              <a:gd name="T25" fmla="*/ 52 h 58"/>
              <a:gd name="T26" fmla="*/ 50 w 68"/>
              <a:gd name="T27" fmla="*/ 41 h 58"/>
              <a:gd name="T28" fmla="*/ 62 w 68"/>
              <a:gd name="T29" fmla="*/ 32 h 58"/>
              <a:gd name="T30" fmla="*/ 65 w 68"/>
              <a:gd name="T31" fmla="*/ 13 h 58"/>
              <a:gd name="T32" fmla="*/ 62 w 68"/>
              <a:gd name="T33" fmla="*/ 6 h 58"/>
              <a:gd name="T34" fmla="*/ 55 w 68"/>
              <a:gd name="T35" fmla="*/ 1 h 58"/>
              <a:gd name="T36" fmla="*/ 51 w 68"/>
              <a:gd name="T3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58">
                <a:moveTo>
                  <a:pt x="51" y="0"/>
                </a:moveTo>
                <a:cubicBezTo>
                  <a:pt x="43" y="0"/>
                  <a:pt x="39" y="4"/>
                  <a:pt x="36" y="8"/>
                </a:cubicBezTo>
                <a:cubicBezTo>
                  <a:pt x="35" y="10"/>
                  <a:pt x="34" y="11"/>
                  <a:pt x="33" y="13"/>
                </a:cubicBezTo>
                <a:cubicBezTo>
                  <a:pt x="33" y="11"/>
                  <a:pt x="31" y="9"/>
                  <a:pt x="30" y="8"/>
                </a:cubicBezTo>
                <a:cubicBezTo>
                  <a:pt x="28" y="4"/>
                  <a:pt x="22" y="0"/>
                  <a:pt x="15" y="1"/>
                </a:cubicBezTo>
                <a:cubicBezTo>
                  <a:pt x="14" y="1"/>
                  <a:pt x="14" y="1"/>
                  <a:pt x="13" y="2"/>
                </a:cubicBezTo>
                <a:cubicBezTo>
                  <a:pt x="9" y="3"/>
                  <a:pt x="5" y="6"/>
                  <a:pt x="3" y="11"/>
                </a:cubicBezTo>
                <a:cubicBezTo>
                  <a:pt x="2" y="13"/>
                  <a:pt x="2" y="15"/>
                  <a:pt x="1" y="17"/>
                </a:cubicBezTo>
                <a:cubicBezTo>
                  <a:pt x="0" y="21"/>
                  <a:pt x="1" y="26"/>
                  <a:pt x="3" y="29"/>
                </a:cubicBezTo>
                <a:cubicBezTo>
                  <a:pt x="6" y="35"/>
                  <a:pt x="13" y="39"/>
                  <a:pt x="19" y="42"/>
                </a:cubicBezTo>
                <a:cubicBezTo>
                  <a:pt x="23" y="45"/>
                  <a:pt x="29" y="50"/>
                  <a:pt x="31" y="52"/>
                </a:cubicBezTo>
                <a:cubicBezTo>
                  <a:pt x="31" y="53"/>
                  <a:pt x="34" y="56"/>
                  <a:pt x="34" y="58"/>
                </a:cubicBezTo>
                <a:cubicBezTo>
                  <a:pt x="35" y="55"/>
                  <a:pt x="37" y="53"/>
                  <a:pt x="38" y="52"/>
                </a:cubicBezTo>
                <a:cubicBezTo>
                  <a:pt x="39" y="51"/>
                  <a:pt x="47" y="43"/>
                  <a:pt x="50" y="41"/>
                </a:cubicBezTo>
                <a:cubicBezTo>
                  <a:pt x="55" y="38"/>
                  <a:pt x="59" y="36"/>
                  <a:pt x="62" y="32"/>
                </a:cubicBezTo>
                <a:cubicBezTo>
                  <a:pt x="66" y="27"/>
                  <a:pt x="68" y="21"/>
                  <a:pt x="65" y="13"/>
                </a:cubicBezTo>
                <a:cubicBezTo>
                  <a:pt x="64" y="10"/>
                  <a:pt x="63" y="8"/>
                  <a:pt x="62" y="6"/>
                </a:cubicBezTo>
                <a:cubicBezTo>
                  <a:pt x="60" y="4"/>
                  <a:pt x="58" y="2"/>
                  <a:pt x="55" y="1"/>
                </a:cubicBezTo>
                <a:cubicBezTo>
                  <a:pt x="54" y="0"/>
                  <a:pt x="52" y="0"/>
                  <a:pt x="51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54"/>
          <p:cNvSpPr>
            <a:spLocks/>
          </p:cNvSpPr>
          <p:nvPr/>
        </p:nvSpPr>
        <p:spPr bwMode="auto">
          <a:xfrm>
            <a:off x="4187825" y="2317751"/>
            <a:ext cx="296863" cy="266700"/>
          </a:xfrm>
          <a:custGeom>
            <a:avLst/>
            <a:gdLst>
              <a:gd name="T0" fmla="*/ 14 w 79"/>
              <a:gd name="T1" fmla="*/ 62 h 71"/>
              <a:gd name="T2" fmla="*/ 34 w 79"/>
              <a:gd name="T3" fmla="*/ 57 h 71"/>
              <a:gd name="T4" fmla="*/ 38 w 79"/>
              <a:gd name="T5" fmla="*/ 52 h 71"/>
              <a:gd name="T6" fmla="*/ 40 w 79"/>
              <a:gd name="T7" fmla="*/ 59 h 71"/>
              <a:gd name="T8" fmla="*/ 56 w 79"/>
              <a:gd name="T9" fmla="*/ 71 h 71"/>
              <a:gd name="T10" fmla="*/ 59 w 79"/>
              <a:gd name="T11" fmla="*/ 70 h 71"/>
              <a:gd name="T12" fmla="*/ 73 w 79"/>
              <a:gd name="T13" fmla="*/ 63 h 71"/>
              <a:gd name="T14" fmla="*/ 77 w 79"/>
              <a:gd name="T15" fmla="*/ 56 h 71"/>
              <a:gd name="T16" fmla="*/ 78 w 79"/>
              <a:gd name="T17" fmla="*/ 41 h 71"/>
              <a:gd name="T18" fmla="*/ 63 w 79"/>
              <a:gd name="T19" fmla="*/ 21 h 71"/>
              <a:gd name="T20" fmla="*/ 52 w 79"/>
              <a:gd name="T21" fmla="*/ 7 h 71"/>
              <a:gd name="T22" fmla="*/ 49 w 79"/>
              <a:gd name="T23" fmla="*/ 0 h 71"/>
              <a:gd name="T24" fmla="*/ 43 w 79"/>
              <a:gd name="T25" fmla="*/ 5 h 71"/>
              <a:gd name="T26" fmla="*/ 26 w 79"/>
              <a:gd name="T27" fmla="*/ 15 h 71"/>
              <a:gd name="T28" fmla="*/ 10 w 79"/>
              <a:gd name="T29" fmla="*/ 22 h 71"/>
              <a:gd name="T30" fmla="*/ 1 w 79"/>
              <a:gd name="T31" fmla="*/ 43 h 71"/>
              <a:gd name="T32" fmla="*/ 3 w 79"/>
              <a:gd name="T33" fmla="*/ 53 h 71"/>
              <a:gd name="T34" fmla="*/ 10 w 79"/>
              <a:gd name="T35" fmla="*/ 60 h 71"/>
              <a:gd name="T36" fmla="*/ 14 w 79"/>
              <a:gd name="T37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9" h="71">
                <a:moveTo>
                  <a:pt x="14" y="62"/>
                </a:moveTo>
                <a:cubicBezTo>
                  <a:pt x="24" y="64"/>
                  <a:pt x="30" y="61"/>
                  <a:pt x="34" y="57"/>
                </a:cubicBezTo>
                <a:cubicBezTo>
                  <a:pt x="36" y="56"/>
                  <a:pt x="37" y="54"/>
                  <a:pt x="38" y="52"/>
                </a:cubicBezTo>
                <a:cubicBezTo>
                  <a:pt x="39" y="54"/>
                  <a:pt x="40" y="57"/>
                  <a:pt x="40" y="59"/>
                </a:cubicBezTo>
                <a:cubicBezTo>
                  <a:pt x="43" y="63"/>
                  <a:pt x="48" y="70"/>
                  <a:pt x="56" y="71"/>
                </a:cubicBezTo>
                <a:cubicBezTo>
                  <a:pt x="57" y="71"/>
                  <a:pt x="58" y="71"/>
                  <a:pt x="59" y="70"/>
                </a:cubicBezTo>
                <a:cubicBezTo>
                  <a:pt x="65" y="70"/>
                  <a:pt x="70" y="67"/>
                  <a:pt x="73" y="63"/>
                </a:cubicBezTo>
                <a:cubicBezTo>
                  <a:pt x="75" y="61"/>
                  <a:pt x="76" y="58"/>
                  <a:pt x="77" y="56"/>
                </a:cubicBezTo>
                <a:cubicBezTo>
                  <a:pt x="79" y="51"/>
                  <a:pt x="79" y="45"/>
                  <a:pt x="78" y="41"/>
                </a:cubicBezTo>
                <a:cubicBezTo>
                  <a:pt x="76" y="33"/>
                  <a:pt x="69" y="27"/>
                  <a:pt x="63" y="21"/>
                </a:cubicBezTo>
                <a:cubicBezTo>
                  <a:pt x="58" y="18"/>
                  <a:pt x="53" y="9"/>
                  <a:pt x="52" y="7"/>
                </a:cubicBezTo>
                <a:cubicBezTo>
                  <a:pt x="51" y="6"/>
                  <a:pt x="49" y="1"/>
                  <a:pt x="49" y="0"/>
                </a:cubicBezTo>
                <a:cubicBezTo>
                  <a:pt x="47" y="2"/>
                  <a:pt x="44" y="4"/>
                  <a:pt x="43" y="5"/>
                </a:cubicBezTo>
                <a:cubicBezTo>
                  <a:pt x="41" y="7"/>
                  <a:pt x="30" y="13"/>
                  <a:pt x="26" y="15"/>
                </a:cubicBezTo>
                <a:cubicBezTo>
                  <a:pt x="20" y="17"/>
                  <a:pt x="15" y="19"/>
                  <a:pt x="10" y="22"/>
                </a:cubicBezTo>
                <a:cubicBezTo>
                  <a:pt x="4" y="27"/>
                  <a:pt x="0" y="34"/>
                  <a:pt x="1" y="43"/>
                </a:cubicBezTo>
                <a:cubicBezTo>
                  <a:pt x="1" y="47"/>
                  <a:pt x="2" y="50"/>
                  <a:pt x="3" y="53"/>
                </a:cubicBezTo>
                <a:cubicBezTo>
                  <a:pt x="5" y="56"/>
                  <a:pt x="7" y="58"/>
                  <a:pt x="10" y="60"/>
                </a:cubicBezTo>
                <a:cubicBezTo>
                  <a:pt x="11" y="61"/>
                  <a:pt x="13" y="62"/>
                  <a:pt x="14" y="6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5"/>
          <p:cNvSpPr>
            <a:spLocks/>
          </p:cNvSpPr>
          <p:nvPr/>
        </p:nvSpPr>
        <p:spPr bwMode="auto">
          <a:xfrm>
            <a:off x="3390900" y="1449388"/>
            <a:ext cx="293688" cy="269875"/>
          </a:xfrm>
          <a:custGeom>
            <a:avLst/>
            <a:gdLst>
              <a:gd name="T0" fmla="*/ 51 w 78"/>
              <a:gd name="T1" fmla="*/ 1 h 72"/>
              <a:gd name="T2" fmla="*/ 37 w 78"/>
              <a:gd name="T3" fmla="*/ 16 h 72"/>
              <a:gd name="T4" fmla="*/ 36 w 78"/>
              <a:gd name="T5" fmla="*/ 21 h 72"/>
              <a:gd name="T6" fmla="*/ 31 w 78"/>
              <a:gd name="T7" fmla="*/ 17 h 72"/>
              <a:gd name="T8" fmla="*/ 11 w 78"/>
              <a:gd name="T9" fmla="*/ 14 h 72"/>
              <a:gd name="T10" fmla="*/ 8 w 78"/>
              <a:gd name="T11" fmla="*/ 16 h 72"/>
              <a:gd name="T12" fmla="*/ 0 w 78"/>
              <a:gd name="T13" fmla="*/ 30 h 72"/>
              <a:gd name="T14" fmla="*/ 0 w 78"/>
              <a:gd name="T15" fmla="*/ 37 h 72"/>
              <a:gd name="T16" fmla="*/ 6 w 78"/>
              <a:gd name="T17" fmla="*/ 51 h 72"/>
              <a:gd name="T18" fmla="*/ 29 w 78"/>
              <a:gd name="T19" fmla="*/ 60 h 72"/>
              <a:gd name="T20" fmla="*/ 46 w 78"/>
              <a:gd name="T21" fmla="*/ 68 h 72"/>
              <a:gd name="T22" fmla="*/ 52 w 78"/>
              <a:gd name="T23" fmla="*/ 72 h 72"/>
              <a:gd name="T24" fmla="*/ 54 w 78"/>
              <a:gd name="T25" fmla="*/ 65 h 72"/>
              <a:gd name="T26" fmla="*/ 65 w 78"/>
              <a:gd name="T27" fmla="*/ 48 h 72"/>
              <a:gd name="T28" fmla="*/ 75 w 78"/>
              <a:gd name="T29" fmla="*/ 33 h 72"/>
              <a:gd name="T30" fmla="*/ 72 w 78"/>
              <a:gd name="T31" fmla="*/ 11 h 72"/>
              <a:gd name="T32" fmla="*/ 66 w 78"/>
              <a:gd name="T33" fmla="*/ 4 h 72"/>
              <a:gd name="T34" fmla="*/ 56 w 78"/>
              <a:gd name="T35" fmla="*/ 1 h 72"/>
              <a:gd name="T36" fmla="*/ 51 w 78"/>
              <a:gd name="T37" fmla="*/ 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" h="72">
                <a:moveTo>
                  <a:pt x="51" y="1"/>
                </a:moveTo>
                <a:cubicBezTo>
                  <a:pt x="42" y="4"/>
                  <a:pt x="39" y="9"/>
                  <a:pt x="37" y="16"/>
                </a:cubicBezTo>
                <a:cubicBezTo>
                  <a:pt x="36" y="17"/>
                  <a:pt x="36" y="20"/>
                  <a:pt x="36" y="21"/>
                </a:cubicBezTo>
                <a:cubicBezTo>
                  <a:pt x="34" y="20"/>
                  <a:pt x="32" y="18"/>
                  <a:pt x="31" y="17"/>
                </a:cubicBezTo>
                <a:cubicBezTo>
                  <a:pt x="26" y="14"/>
                  <a:pt x="18" y="11"/>
                  <a:pt x="11" y="14"/>
                </a:cubicBezTo>
                <a:cubicBezTo>
                  <a:pt x="10" y="15"/>
                  <a:pt x="9" y="15"/>
                  <a:pt x="8" y="16"/>
                </a:cubicBezTo>
                <a:cubicBezTo>
                  <a:pt x="4" y="19"/>
                  <a:pt x="1" y="24"/>
                  <a:pt x="0" y="30"/>
                </a:cubicBezTo>
                <a:cubicBezTo>
                  <a:pt x="0" y="32"/>
                  <a:pt x="0" y="35"/>
                  <a:pt x="0" y="37"/>
                </a:cubicBezTo>
                <a:cubicBezTo>
                  <a:pt x="1" y="42"/>
                  <a:pt x="4" y="48"/>
                  <a:pt x="6" y="51"/>
                </a:cubicBezTo>
                <a:cubicBezTo>
                  <a:pt x="13" y="57"/>
                  <a:pt x="21" y="58"/>
                  <a:pt x="29" y="60"/>
                </a:cubicBezTo>
                <a:cubicBezTo>
                  <a:pt x="35" y="62"/>
                  <a:pt x="44" y="66"/>
                  <a:pt x="46" y="68"/>
                </a:cubicBezTo>
                <a:cubicBezTo>
                  <a:pt x="47" y="68"/>
                  <a:pt x="51" y="71"/>
                  <a:pt x="52" y="72"/>
                </a:cubicBezTo>
                <a:cubicBezTo>
                  <a:pt x="53" y="69"/>
                  <a:pt x="54" y="66"/>
                  <a:pt x="54" y="65"/>
                </a:cubicBezTo>
                <a:cubicBezTo>
                  <a:pt x="55" y="63"/>
                  <a:pt x="62" y="52"/>
                  <a:pt x="65" y="48"/>
                </a:cubicBezTo>
                <a:cubicBezTo>
                  <a:pt x="69" y="43"/>
                  <a:pt x="73" y="39"/>
                  <a:pt x="75" y="33"/>
                </a:cubicBezTo>
                <a:cubicBezTo>
                  <a:pt x="78" y="27"/>
                  <a:pt x="78" y="19"/>
                  <a:pt x="72" y="11"/>
                </a:cubicBezTo>
                <a:cubicBezTo>
                  <a:pt x="70" y="8"/>
                  <a:pt x="68" y="6"/>
                  <a:pt x="66" y="4"/>
                </a:cubicBezTo>
                <a:cubicBezTo>
                  <a:pt x="63" y="2"/>
                  <a:pt x="60" y="1"/>
                  <a:pt x="56" y="1"/>
                </a:cubicBezTo>
                <a:cubicBezTo>
                  <a:pt x="55" y="0"/>
                  <a:pt x="53" y="1"/>
                  <a:pt x="51" y="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6"/>
          <p:cNvSpPr>
            <a:spLocks/>
          </p:cNvSpPr>
          <p:nvPr/>
        </p:nvSpPr>
        <p:spPr bwMode="auto">
          <a:xfrm>
            <a:off x="3178175" y="717551"/>
            <a:ext cx="277813" cy="261938"/>
          </a:xfrm>
          <a:custGeom>
            <a:avLst/>
            <a:gdLst>
              <a:gd name="T0" fmla="*/ 6 w 74"/>
              <a:gd name="T1" fmla="*/ 41 h 70"/>
              <a:gd name="T2" fmla="*/ 26 w 74"/>
              <a:gd name="T3" fmla="*/ 45 h 70"/>
              <a:gd name="T4" fmla="*/ 31 w 74"/>
              <a:gd name="T5" fmla="*/ 43 h 70"/>
              <a:gd name="T6" fmla="*/ 31 w 74"/>
              <a:gd name="T7" fmla="*/ 49 h 70"/>
              <a:gd name="T8" fmla="*/ 39 w 74"/>
              <a:gd name="T9" fmla="*/ 67 h 70"/>
              <a:gd name="T10" fmla="*/ 42 w 74"/>
              <a:gd name="T11" fmla="*/ 68 h 70"/>
              <a:gd name="T12" fmla="*/ 58 w 74"/>
              <a:gd name="T13" fmla="*/ 67 h 70"/>
              <a:gd name="T14" fmla="*/ 64 w 74"/>
              <a:gd name="T15" fmla="*/ 63 h 70"/>
              <a:gd name="T16" fmla="*/ 72 w 74"/>
              <a:gd name="T17" fmla="*/ 50 h 70"/>
              <a:gd name="T18" fmla="*/ 67 w 74"/>
              <a:gd name="T19" fmla="*/ 26 h 70"/>
              <a:gd name="T20" fmla="*/ 64 w 74"/>
              <a:gd name="T21" fmla="*/ 8 h 70"/>
              <a:gd name="T22" fmla="*/ 64 w 74"/>
              <a:gd name="T23" fmla="*/ 0 h 70"/>
              <a:gd name="T24" fmla="*/ 57 w 74"/>
              <a:gd name="T25" fmla="*/ 2 h 70"/>
              <a:gd name="T26" fmla="*/ 37 w 74"/>
              <a:gd name="T27" fmla="*/ 3 h 70"/>
              <a:gd name="T28" fmla="*/ 19 w 74"/>
              <a:gd name="T29" fmla="*/ 3 h 70"/>
              <a:gd name="T30" fmla="*/ 2 w 74"/>
              <a:gd name="T31" fmla="*/ 18 h 70"/>
              <a:gd name="T32" fmla="*/ 0 w 74"/>
              <a:gd name="T33" fmla="*/ 27 h 70"/>
              <a:gd name="T34" fmla="*/ 3 w 74"/>
              <a:gd name="T35" fmla="*/ 37 h 70"/>
              <a:gd name="T36" fmla="*/ 6 w 74"/>
              <a:gd name="T37" fmla="*/ 4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0">
                <a:moveTo>
                  <a:pt x="6" y="41"/>
                </a:moveTo>
                <a:cubicBezTo>
                  <a:pt x="13" y="47"/>
                  <a:pt x="20" y="47"/>
                  <a:pt x="26" y="45"/>
                </a:cubicBezTo>
                <a:cubicBezTo>
                  <a:pt x="28" y="44"/>
                  <a:pt x="30" y="43"/>
                  <a:pt x="31" y="43"/>
                </a:cubicBezTo>
                <a:cubicBezTo>
                  <a:pt x="31" y="44"/>
                  <a:pt x="31" y="47"/>
                  <a:pt x="31" y="49"/>
                </a:cubicBezTo>
                <a:cubicBezTo>
                  <a:pt x="30" y="54"/>
                  <a:pt x="33" y="63"/>
                  <a:pt x="39" y="67"/>
                </a:cubicBezTo>
                <a:cubicBezTo>
                  <a:pt x="40" y="67"/>
                  <a:pt x="41" y="68"/>
                  <a:pt x="42" y="68"/>
                </a:cubicBezTo>
                <a:cubicBezTo>
                  <a:pt x="47" y="70"/>
                  <a:pt x="53" y="70"/>
                  <a:pt x="58" y="67"/>
                </a:cubicBezTo>
                <a:cubicBezTo>
                  <a:pt x="60" y="66"/>
                  <a:pt x="62" y="65"/>
                  <a:pt x="64" y="63"/>
                </a:cubicBezTo>
                <a:cubicBezTo>
                  <a:pt x="68" y="60"/>
                  <a:pt x="71" y="54"/>
                  <a:pt x="72" y="50"/>
                </a:cubicBezTo>
                <a:cubicBezTo>
                  <a:pt x="74" y="42"/>
                  <a:pt x="70" y="34"/>
                  <a:pt x="67" y="26"/>
                </a:cubicBezTo>
                <a:cubicBezTo>
                  <a:pt x="65" y="20"/>
                  <a:pt x="64" y="11"/>
                  <a:pt x="64" y="8"/>
                </a:cubicBezTo>
                <a:cubicBezTo>
                  <a:pt x="64" y="7"/>
                  <a:pt x="64" y="1"/>
                  <a:pt x="64" y="0"/>
                </a:cubicBezTo>
                <a:cubicBezTo>
                  <a:pt x="62" y="2"/>
                  <a:pt x="58" y="2"/>
                  <a:pt x="57" y="2"/>
                </a:cubicBezTo>
                <a:cubicBezTo>
                  <a:pt x="55" y="3"/>
                  <a:pt x="42" y="4"/>
                  <a:pt x="37" y="3"/>
                </a:cubicBezTo>
                <a:cubicBezTo>
                  <a:pt x="31" y="3"/>
                  <a:pt x="26" y="2"/>
                  <a:pt x="19" y="3"/>
                </a:cubicBezTo>
                <a:cubicBezTo>
                  <a:pt x="12" y="4"/>
                  <a:pt x="6" y="9"/>
                  <a:pt x="2" y="18"/>
                </a:cubicBezTo>
                <a:cubicBezTo>
                  <a:pt x="1" y="21"/>
                  <a:pt x="0" y="24"/>
                  <a:pt x="0" y="27"/>
                </a:cubicBezTo>
                <a:cubicBezTo>
                  <a:pt x="0" y="31"/>
                  <a:pt x="1" y="34"/>
                  <a:pt x="3" y="37"/>
                </a:cubicBezTo>
                <a:cubicBezTo>
                  <a:pt x="3" y="38"/>
                  <a:pt x="5" y="40"/>
                  <a:pt x="6" y="4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7"/>
          <p:cNvSpPr>
            <a:spLocks/>
          </p:cNvSpPr>
          <p:nvPr/>
        </p:nvSpPr>
        <p:spPr bwMode="auto">
          <a:xfrm>
            <a:off x="5353050" y="2466976"/>
            <a:ext cx="225425" cy="211138"/>
          </a:xfrm>
          <a:custGeom>
            <a:avLst/>
            <a:gdLst>
              <a:gd name="T0" fmla="*/ 8 w 60"/>
              <a:gd name="T1" fmla="*/ 46 h 56"/>
              <a:gd name="T2" fmla="*/ 24 w 60"/>
              <a:gd name="T3" fmla="*/ 43 h 56"/>
              <a:gd name="T4" fmla="*/ 28 w 60"/>
              <a:gd name="T5" fmla="*/ 40 h 56"/>
              <a:gd name="T6" fmla="*/ 29 w 60"/>
              <a:gd name="T7" fmla="*/ 45 h 56"/>
              <a:gd name="T8" fmla="*/ 40 w 60"/>
              <a:gd name="T9" fmla="*/ 56 h 56"/>
              <a:gd name="T10" fmla="*/ 43 w 60"/>
              <a:gd name="T11" fmla="*/ 56 h 56"/>
              <a:gd name="T12" fmla="*/ 54 w 60"/>
              <a:gd name="T13" fmla="*/ 51 h 56"/>
              <a:gd name="T14" fmla="*/ 57 w 60"/>
              <a:gd name="T15" fmla="*/ 46 h 56"/>
              <a:gd name="T16" fmla="*/ 59 w 60"/>
              <a:gd name="T17" fmla="*/ 35 h 56"/>
              <a:gd name="T18" fmla="*/ 49 w 60"/>
              <a:gd name="T19" fmla="*/ 18 h 56"/>
              <a:gd name="T20" fmla="*/ 41 w 60"/>
              <a:gd name="T21" fmla="*/ 6 h 56"/>
              <a:gd name="T22" fmla="*/ 40 w 60"/>
              <a:gd name="T23" fmla="*/ 0 h 56"/>
              <a:gd name="T24" fmla="*/ 35 w 60"/>
              <a:gd name="T25" fmla="*/ 4 h 56"/>
              <a:gd name="T26" fmla="*/ 21 w 60"/>
              <a:gd name="T27" fmla="*/ 10 h 56"/>
              <a:gd name="T28" fmla="*/ 8 w 60"/>
              <a:gd name="T29" fmla="*/ 15 h 56"/>
              <a:gd name="T30" fmla="*/ 0 w 60"/>
              <a:gd name="T31" fmla="*/ 31 h 56"/>
              <a:gd name="T32" fmla="*/ 1 w 60"/>
              <a:gd name="T33" fmla="*/ 38 h 56"/>
              <a:gd name="T34" fmla="*/ 5 w 60"/>
              <a:gd name="T35" fmla="*/ 44 h 56"/>
              <a:gd name="T36" fmla="*/ 8 w 60"/>
              <a:gd name="T37" fmla="*/ 4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0" h="56">
                <a:moveTo>
                  <a:pt x="8" y="46"/>
                </a:moveTo>
                <a:cubicBezTo>
                  <a:pt x="15" y="48"/>
                  <a:pt x="20" y="47"/>
                  <a:pt x="24" y="43"/>
                </a:cubicBezTo>
                <a:cubicBezTo>
                  <a:pt x="25" y="43"/>
                  <a:pt x="27" y="41"/>
                  <a:pt x="28" y="40"/>
                </a:cubicBezTo>
                <a:cubicBezTo>
                  <a:pt x="28" y="42"/>
                  <a:pt x="28" y="44"/>
                  <a:pt x="29" y="45"/>
                </a:cubicBezTo>
                <a:cubicBezTo>
                  <a:pt x="30" y="49"/>
                  <a:pt x="34" y="54"/>
                  <a:pt x="40" y="56"/>
                </a:cubicBezTo>
                <a:cubicBezTo>
                  <a:pt x="41" y="56"/>
                  <a:pt x="42" y="56"/>
                  <a:pt x="43" y="56"/>
                </a:cubicBezTo>
                <a:cubicBezTo>
                  <a:pt x="47" y="56"/>
                  <a:pt x="51" y="54"/>
                  <a:pt x="54" y="51"/>
                </a:cubicBezTo>
                <a:cubicBezTo>
                  <a:pt x="55" y="49"/>
                  <a:pt x="56" y="48"/>
                  <a:pt x="57" y="46"/>
                </a:cubicBezTo>
                <a:cubicBezTo>
                  <a:pt x="59" y="43"/>
                  <a:pt x="60" y="37"/>
                  <a:pt x="59" y="35"/>
                </a:cubicBezTo>
                <a:cubicBezTo>
                  <a:pt x="58" y="28"/>
                  <a:pt x="53" y="23"/>
                  <a:pt x="49" y="18"/>
                </a:cubicBezTo>
                <a:cubicBezTo>
                  <a:pt x="46" y="15"/>
                  <a:pt x="42" y="8"/>
                  <a:pt x="41" y="6"/>
                </a:cubicBezTo>
                <a:cubicBezTo>
                  <a:pt x="41" y="6"/>
                  <a:pt x="40" y="2"/>
                  <a:pt x="40" y="0"/>
                </a:cubicBezTo>
                <a:cubicBezTo>
                  <a:pt x="38" y="2"/>
                  <a:pt x="36" y="4"/>
                  <a:pt x="35" y="4"/>
                </a:cubicBezTo>
                <a:cubicBezTo>
                  <a:pt x="33" y="5"/>
                  <a:pt x="24" y="9"/>
                  <a:pt x="21" y="10"/>
                </a:cubicBezTo>
                <a:cubicBezTo>
                  <a:pt x="16" y="12"/>
                  <a:pt x="12" y="12"/>
                  <a:pt x="8" y="15"/>
                </a:cubicBezTo>
                <a:cubicBezTo>
                  <a:pt x="3" y="18"/>
                  <a:pt x="0" y="23"/>
                  <a:pt x="0" y="31"/>
                </a:cubicBezTo>
                <a:cubicBezTo>
                  <a:pt x="0" y="33"/>
                  <a:pt x="0" y="36"/>
                  <a:pt x="1" y="38"/>
                </a:cubicBezTo>
                <a:cubicBezTo>
                  <a:pt x="2" y="41"/>
                  <a:pt x="3" y="42"/>
                  <a:pt x="5" y="44"/>
                </a:cubicBezTo>
                <a:cubicBezTo>
                  <a:pt x="6" y="45"/>
                  <a:pt x="7" y="46"/>
                  <a:pt x="8" y="4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58"/>
          <p:cNvSpPr>
            <a:spLocks/>
          </p:cNvSpPr>
          <p:nvPr/>
        </p:nvSpPr>
        <p:spPr bwMode="auto">
          <a:xfrm>
            <a:off x="2917825" y="2211388"/>
            <a:ext cx="214313" cy="203200"/>
          </a:xfrm>
          <a:custGeom>
            <a:avLst/>
            <a:gdLst>
              <a:gd name="T0" fmla="*/ 31 w 57"/>
              <a:gd name="T1" fmla="*/ 2 h 54"/>
              <a:gd name="T2" fmla="*/ 24 w 57"/>
              <a:gd name="T3" fmla="*/ 17 h 54"/>
              <a:gd name="T4" fmla="*/ 25 w 57"/>
              <a:gd name="T5" fmla="*/ 21 h 54"/>
              <a:gd name="T6" fmla="*/ 20 w 57"/>
              <a:gd name="T7" fmla="*/ 19 h 54"/>
              <a:gd name="T8" fmla="*/ 5 w 57"/>
              <a:gd name="T9" fmla="*/ 23 h 54"/>
              <a:gd name="T10" fmla="*/ 3 w 57"/>
              <a:gd name="T11" fmla="*/ 25 h 54"/>
              <a:gd name="T12" fmla="*/ 1 w 57"/>
              <a:gd name="T13" fmla="*/ 37 h 54"/>
              <a:gd name="T14" fmla="*/ 3 w 57"/>
              <a:gd name="T15" fmla="*/ 42 h 54"/>
              <a:gd name="T16" fmla="*/ 11 w 57"/>
              <a:gd name="T17" fmla="*/ 51 h 54"/>
              <a:gd name="T18" fmla="*/ 31 w 57"/>
              <a:gd name="T19" fmla="*/ 51 h 54"/>
              <a:gd name="T20" fmla="*/ 45 w 57"/>
              <a:gd name="T21" fmla="*/ 52 h 54"/>
              <a:gd name="T22" fmla="*/ 51 w 57"/>
              <a:gd name="T23" fmla="*/ 54 h 54"/>
              <a:gd name="T24" fmla="*/ 50 w 57"/>
              <a:gd name="T25" fmla="*/ 48 h 54"/>
              <a:gd name="T26" fmla="*/ 53 w 57"/>
              <a:gd name="T27" fmla="*/ 33 h 54"/>
              <a:gd name="T28" fmla="*/ 57 w 57"/>
              <a:gd name="T29" fmla="*/ 19 h 54"/>
              <a:gd name="T30" fmla="*/ 48 w 57"/>
              <a:gd name="T31" fmla="*/ 4 h 54"/>
              <a:gd name="T32" fmla="*/ 42 w 57"/>
              <a:gd name="T33" fmla="*/ 1 h 54"/>
              <a:gd name="T34" fmla="*/ 34 w 57"/>
              <a:gd name="T35" fmla="*/ 1 h 54"/>
              <a:gd name="T36" fmla="*/ 31 w 57"/>
              <a:gd name="T37" fmla="*/ 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7" h="54">
                <a:moveTo>
                  <a:pt x="31" y="2"/>
                </a:moveTo>
                <a:cubicBezTo>
                  <a:pt x="25" y="7"/>
                  <a:pt x="24" y="12"/>
                  <a:pt x="24" y="17"/>
                </a:cubicBezTo>
                <a:cubicBezTo>
                  <a:pt x="24" y="18"/>
                  <a:pt x="24" y="20"/>
                  <a:pt x="25" y="21"/>
                </a:cubicBezTo>
                <a:cubicBezTo>
                  <a:pt x="23" y="21"/>
                  <a:pt x="21" y="20"/>
                  <a:pt x="20" y="19"/>
                </a:cubicBezTo>
                <a:cubicBezTo>
                  <a:pt x="16" y="18"/>
                  <a:pt x="9" y="19"/>
                  <a:pt x="5" y="23"/>
                </a:cubicBezTo>
                <a:cubicBezTo>
                  <a:pt x="4" y="24"/>
                  <a:pt x="4" y="24"/>
                  <a:pt x="3" y="25"/>
                </a:cubicBezTo>
                <a:cubicBezTo>
                  <a:pt x="1" y="28"/>
                  <a:pt x="0" y="33"/>
                  <a:pt x="1" y="37"/>
                </a:cubicBezTo>
                <a:cubicBezTo>
                  <a:pt x="2" y="39"/>
                  <a:pt x="2" y="41"/>
                  <a:pt x="3" y="42"/>
                </a:cubicBezTo>
                <a:cubicBezTo>
                  <a:pt x="5" y="46"/>
                  <a:pt x="9" y="49"/>
                  <a:pt x="11" y="51"/>
                </a:cubicBezTo>
                <a:cubicBezTo>
                  <a:pt x="18" y="53"/>
                  <a:pt x="24" y="52"/>
                  <a:pt x="31" y="51"/>
                </a:cubicBezTo>
                <a:cubicBezTo>
                  <a:pt x="35" y="51"/>
                  <a:pt x="43" y="52"/>
                  <a:pt x="45" y="52"/>
                </a:cubicBezTo>
                <a:cubicBezTo>
                  <a:pt x="45" y="52"/>
                  <a:pt x="50" y="53"/>
                  <a:pt x="51" y="54"/>
                </a:cubicBezTo>
                <a:cubicBezTo>
                  <a:pt x="50" y="51"/>
                  <a:pt x="50" y="49"/>
                  <a:pt x="50" y="48"/>
                </a:cubicBezTo>
                <a:cubicBezTo>
                  <a:pt x="50" y="46"/>
                  <a:pt x="52" y="36"/>
                  <a:pt x="53" y="33"/>
                </a:cubicBezTo>
                <a:cubicBezTo>
                  <a:pt x="55" y="28"/>
                  <a:pt x="56" y="24"/>
                  <a:pt x="57" y="19"/>
                </a:cubicBezTo>
                <a:cubicBezTo>
                  <a:pt x="57" y="14"/>
                  <a:pt x="55" y="8"/>
                  <a:pt x="48" y="4"/>
                </a:cubicBezTo>
                <a:cubicBezTo>
                  <a:pt x="46" y="2"/>
                  <a:pt x="44" y="1"/>
                  <a:pt x="42" y="1"/>
                </a:cubicBezTo>
                <a:cubicBezTo>
                  <a:pt x="39" y="0"/>
                  <a:pt x="37" y="0"/>
                  <a:pt x="34" y="1"/>
                </a:cubicBezTo>
                <a:cubicBezTo>
                  <a:pt x="33" y="1"/>
                  <a:pt x="31" y="2"/>
                  <a:pt x="31" y="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59"/>
          <p:cNvSpPr>
            <a:spLocks/>
          </p:cNvSpPr>
          <p:nvPr/>
        </p:nvSpPr>
        <p:spPr bwMode="auto">
          <a:xfrm>
            <a:off x="4424363" y="4311651"/>
            <a:ext cx="211138" cy="225425"/>
          </a:xfrm>
          <a:custGeom>
            <a:avLst/>
            <a:gdLst>
              <a:gd name="T0" fmla="*/ 1 w 56"/>
              <a:gd name="T1" fmla="*/ 22 h 60"/>
              <a:gd name="T2" fmla="*/ 13 w 56"/>
              <a:gd name="T3" fmla="*/ 32 h 60"/>
              <a:gd name="T4" fmla="*/ 18 w 56"/>
              <a:gd name="T5" fmla="*/ 33 h 60"/>
              <a:gd name="T6" fmla="*/ 15 w 56"/>
              <a:gd name="T7" fmla="*/ 37 h 60"/>
              <a:gd name="T8" fmla="*/ 14 w 56"/>
              <a:gd name="T9" fmla="*/ 52 h 60"/>
              <a:gd name="T10" fmla="*/ 15 w 56"/>
              <a:gd name="T11" fmla="*/ 54 h 60"/>
              <a:gd name="T12" fmla="*/ 26 w 56"/>
              <a:gd name="T13" fmla="*/ 60 h 60"/>
              <a:gd name="T14" fmla="*/ 32 w 56"/>
              <a:gd name="T15" fmla="*/ 59 h 60"/>
              <a:gd name="T16" fmla="*/ 42 w 56"/>
              <a:gd name="T17" fmla="*/ 53 h 60"/>
              <a:gd name="T18" fmla="*/ 48 w 56"/>
              <a:gd name="T19" fmla="*/ 35 h 60"/>
              <a:gd name="T20" fmla="*/ 53 w 56"/>
              <a:gd name="T21" fmla="*/ 21 h 60"/>
              <a:gd name="T22" fmla="*/ 56 w 56"/>
              <a:gd name="T23" fmla="*/ 16 h 60"/>
              <a:gd name="T24" fmla="*/ 50 w 56"/>
              <a:gd name="T25" fmla="*/ 15 h 60"/>
              <a:gd name="T26" fmla="*/ 36 w 56"/>
              <a:gd name="T27" fmla="*/ 8 h 60"/>
              <a:gd name="T28" fmla="*/ 24 w 56"/>
              <a:gd name="T29" fmla="*/ 1 h 60"/>
              <a:gd name="T30" fmla="*/ 7 w 56"/>
              <a:gd name="T31" fmla="*/ 5 h 60"/>
              <a:gd name="T32" fmla="*/ 2 w 56"/>
              <a:gd name="T33" fmla="*/ 11 h 60"/>
              <a:gd name="T34" fmla="*/ 0 w 56"/>
              <a:gd name="T35" fmla="*/ 18 h 60"/>
              <a:gd name="T36" fmla="*/ 1 w 56"/>
              <a:gd name="T37" fmla="*/ 2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0">
                <a:moveTo>
                  <a:pt x="1" y="22"/>
                </a:moveTo>
                <a:cubicBezTo>
                  <a:pt x="3" y="29"/>
                  <a:pt x="8" y="31"/>
                  <a:pt x="13" y="32"/>
                </a:cubicBezTo>
                <a:cubicBezTo>
                  <a:pt x="14" y="33"/>
                  <a:pt x="16" y="33"/>
                  <a:pt x="18" y="33"/>
                </a:cubicBezTo>
                <a:cubicBezTo>
                  <a:pt x="17" y="34"/>
                  <a:pt x="15" y="36"/>
                  <a:pt x="15" y="37"/>
                </a:cubicBezTo>
                <a:cubicBezTo>
                  <a:pt x="12" y="40"/>
                  <a:pt x="11" y="47"/>
                  <a:pt x="14" y="52"/>
                </a:cubicBezTo>
                <a:cubicBezTo>
                  <a:pt x="14" y="53"/>
                  <a:pt x="15" y="54"/>
                  <a:pt x="15" y="54"/>
                </a:cubicBezTo>
                <a:cubicBezTo>
                  <a:pt x="18" y="57"/>
                  <a:pt x="22" y="59"/>
                  <a:pt x="26" y="60"/>
                </a:cubicBezTo>
                <a:cubicBezTo>
                  <a:pt x="28" y="60"/>
                  <a:pt x="30" y="59"/>
                  <a:pt x="32" y="59"/>
                </a:cubicBezTo>
                <a:cubicBezTo>
                  <a:pt x="36" y="58"/>
                  <a:pt x="40" y="56"/>
                  <a:pt x="42" y="53"/>
                </a:cubicBezTo>
                <a:cubicBezTo>
                  <a:pt x="46" y="48"/>
                  <a:pt x="47" y="41"/>
                  <a:pt x="48" y="35"/>
                </a:cubicBezTo>
                <a:cubicBezTo>
                  <a:pt x="49" y="30"/>
                  <a:pt x="51" y="23"/>
                  <a:pt x="53" y="21"/>
                </a:cubicBezTo>
                <a:cubicBezTo>
                  <a:pt x="53" y="21"/>
                  <a:pt x="55" y="17"/>
                  <a:pt x="56" y="16"/>
                </a:cubicBezTo>
                <a:cubicBezTo>
                  <a:pt x="53" y="16"/>
                  <a:pt x="51" y="16"/>
                  <a:pt x="50" y="15"/>
                </a:cubicBezTo>
                <a:cubicBezTo>
                  <a:pt x="48" y="15"/>
                  <a:pt x="39" y="10"/>
                  <a:pt x="36" y="8"/>
                </a:cubicBezTo>
                <a:cubicBezTo>
                  <a:pt x="32" y="6"/>
                  <a:pt x="29" y="3"/>
                  <a:pt x="24" y="1"/>
                </a:cubicBezTo>
                <a:cubicBezTo>
                  <a:pt x="19" y="0"/>
                  <a:pt x="13" y="0"/>
                  <a:pt x="7" y="5"/>
                </a:cubicBezTo>
                <a:cubicBezTo>
                  <a:pt x="5" y="7"/>
                  <a:pt x="3" y="9"/>
                  <a:pt x="2" y="11"/>
                </a:cubicBezTo>
                <a:cubicBezTo>
                  <a:pt x="1" y="13"/>
                  <a:pt x="0" y="15"/>
                  <a:pt x="0" y="18"/>
                </a:cubicBezTo>
                <a:cubicBezTo>
                  <a:pt x="0" y="19"/>
                  <a:pt x="0" y="21"/>
                  <a:pt x="1" y="2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60"/>
          <p:cNvSpPr>
            <a:spLocks/>
          </p:cNvSpPr>
          <p:nvPr/>
        </p:nvSpPr>
        <p:spPr bwMode="auto">
          <a:xfrm>
            <a:off x="5856288" y="5573713"/>
            <a:ext cx="165100" cy="173038"/>
          </a:xfrm>
          <a:custGeom>
            <a:avLst/>
            <a:gdLst>
              <a:gd name="T0" fmla="*/ 20 w 44"/>
              <a:gd name="T1" fmla="*/ 3 h 46"/>
              <a:gd name="T2" fmla="*/ 17 w 44"/>
              <a:gd name="T3" fmla="*/ 16 h 46"/>
              <a:gd name="T4" fmla="*/ 18 w 44"/>
              <a:gd name="T5" fmla="*/ 20 h 46"/>
              <a:gd name="T6" fmla="*/ 14 w 44"/>
              <a:gd name="T7" fmla="*/ 19 h 46"/>
              <a:gd name="T8" fmla="*/ 2 w 44"/>
              <a:gd name="T9" fmla="*/ 24 h 46"/>
              <a:gd name="T10" fmla="*/ 1 w 44"/>
              <a:gd name="T11" fmla="*/ 26 h 46"/>
              <a:gd name="T12" fmla="*/ 2 w 44"/>
              <a:gd name="T13" fmla="*/ 36 h 46"/>
              <a:gd name="T14" fmla="*/ 4 w 44"/>
              <a:gd name="T15" fmla="*/ 40 h 46"/>
              <a:gd name="T16" fmla="*/ 12 w 44"/>
              <a:gd name="T17" fmla="*/ 45 h 46"/>
              <a:gd name="T18" fmla="*/ 28 w 44"/>
              <a:gd name="T19" fmla="*/ 43 h 46"/>
              <a:gd name="T20" fmla="*/ 39 w 44"/>
              <a:gd name="T21" fmla="*/ 41 h 46"/>
              <a:gd name="T22" fmla="*/ 44 w 44"/>
              <a:gd name="T23" fmla="*/ 41 h 46"/>
              <a:gd name="T24" fmla="*/ 43 w 44"/>
              <a:gd name="T25" fmla="*/ 37 h 46"/>
              <a:gd name="T26" fmla="*/ 43 w 44"/>
              <a:gd name="T27" fmla="*/ 24 h 46"/>
              <a:gd name="T28" fmla="*/ 43 w 44"/>
              <a:gd name="T29" fmla="*/ 13 h 46"/>
              <a:gd name="T30" fmla="*/ 34 w 44"/>
              <a:gd name="T31" fmla="*/ 2 h 46"/>
              <a:gd name="T32" fmla="*/ 28 w 44"/>
              <a:gd name="T33" fmla="*/ 0 h 46"/>
              <a:gd name="T34" fmla="*/ 22 w 44"/>
              <a:gd name="T35" fmla="*/ 2 h 46"/>
              <a:gd name="T36" fmla="*/ 20 w 44"/>
              <a:gd name="T37" fmla="*/ 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" h="46">
                <a:moveTo>
                  <a:pt x="20" y="3"/>
                </a:moveTo>
                <a:cubicBezTo>
                  <a:pt x="16" y="8"/>
                  <a:pt x="16" y="12"/>
                  <a:pt x="17" y="16"/>
                </a:cubicBezTo>
                <a:cubicBezTo>
                  <a:pt x="17" y="17"/>
                  <a:pt x="17" y="19"/>
                  <a:pt x="18" y="20"/>
                </a:cubicBezTo>
                <a:cubicBezTo>
                  <a:pt x="17" y="19"/>
                  <a:pt x="15" y="19"/>
                  <a:pt x="14" y="19"/>
                </a:cubicBezTo>
                <a:cubicBezTo>
                  <a:pt x="10" y="19"/>
                  <a:pt x="5" y="20"/>
                  <a:pt x="2" y="24"/>
                </a:cubicBezTo>
                <a:cubicBezTo>
                  <a:pt x="2" y="25"/>
                  <a:pt x="2" y="25"/>
                  <a:pt x="1" y="26"/>
                </a:cubicBezTo>
                <a:cubicBezTo>
                  <a:pt x="0" y="29"/>
                  <a:pt x="0" y="33"/>
                  <a:pt x="2" y="36"/>
                </a:cubicBezTo>
                <a:cubicBezTo>
                  <a:pt x="2" y="37"/>
                  <a:pt x="3" y="39"/>
                  <a:pt x="4" y="40"/>
                </a:cubicBezTo>
                <a:cubicBezTo>
                  <a:pt x="6" y="42"/>
                  <a:pt x="10" y="45"/>
                  <a:pt x="12" y="45"/>
                </a:cubicBezTo>
                <a:cubicBezTo>
                  <a:pt x="17" y="46"/>
                  <a:pt x="23" y="44"/>
                  <a:pt x="28" y="43"/>
                </a:cubicBezTo>
                <a:cubicBezTo>
                  <a:pt x="31" y="41"/>
                  <a:pt x="37" y="41"/>
                  <a:pt x="39" y="41"/>
                </a:cubicBezTo>
                <a:cubicBezTo>
                  <a:pt x="39" y="41"/>
                  <a:pt x="43" y="41"/>
                  <a:pt x="44" y="41"/>
                </a:cubicBezTo>
                <a:cubicBezTo>
                  <a:pt x="43" y="40"/>
                  <a:pt x="43" y="38"/>
                  <a:pt x="43" y="37"/>
                </a:cubicBezTo>
                <a:cubicBezTo>
                  <a:pt x="42" y="35"/>
                  <a:pt x="42" y="27"/>
                  <a:pt x="43" y="24"/>
                </a:cubicBezTo>
                <a:cubicBezTo>
                  <a:pt x="43" y="20"/>
                  <a:pt x="44" y="17"/>
                  <a:pt x="43" y="13"/>
                </a:cubicBezTo>
                <a:cubicBezTo>
                  <a:pt x="43" y="9"/>
                  <a:pt x="40" y="4"/>
                  <a:pt x="34" y="2"/>
                </a:cubicBezTo>
                <a:cubicBezTo>
                  <a:pt x="32" y="1"/>
                  <a:pt x="30" y="0"/>
                  <a:pt x="28" y="0"/>
                </a:cubicBezTo>
                <a:cubicBezTo>
                  <a:pt x="26" y="0"/>
                  <a:pt x="24" y="1"/>
                  <a:pt x="22" y="2"/>
                </a:cubicBezTo>
                <a:cubicBezTo>
                  <a:pt x="21" y="2"/>
                  <a:pt x="20" y="3"/>
                  <a:pt x="20" y="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61"/>
          <p:cNvSpPr>
            <a:spLocks/>
          </p:cNvSpPr>
          <p:nvPr/>
        </p:nvSpPr>
        <p:spPr bwMode="auto">
          <a:xfrm>
            <a:off x="5573713" y="5653088"/>
            <a:ext cx="200025" cy="214313"/>
          </a:xfrm>
          <a:custGeom>
            <a:avLst/>
            <a:gdLst>
              <a:gd name="T0" fmla="*/ 43 w 53"/>
              <a:gd name="T1" fmla="*/ 49 h 57"/>
              <a:gd name="T2" fmla="*/ 40 w 53"/>
              <a:gd name="T3" fmla="*/ 34 h 57"/>
              <a:gd name="T4" fmla="*/ 37 w 53"/>
              <a:gd name="T5" fmla="*/ 31 h 57"/>
              <a:gd name="T6" fmla="*/ 42 w 53"/>
              <a:gd name="T7" fmla="*/ 30 h 57"/>
              <a:gd name="T8" fmla="*/ 53 w 53"/>
              <a:gd name="T9" fmla="*/ 19 h 57"/>
              <a:gd name="T10" fmla="*/ 53 w 53"/>
              <a:gd name="T11" fmla="*/ 17 h 57"/>
              <a:gd name="T12" fmla="*/ 48 w 53"/>
              <a:gd name="T13" fmla="*/ 6 h 57"/>
              <a:gd name="T14" fmla="*/ 44 w 53"/>
              <a:gd name="T15" fmla="*/ 3 h 57"/>
              <a:gd name="T16" fmla="*/ 33 w 53"/>
              <a:gd name="T17" fmla="*/ 0 h 57"/>
              <a:gd name="T18" fmla="*/ 17 w 53"/>
              <a:gd name="T19" fmla="*/ 10 h 57"/>
              <a:gd name="T20" fmla="*/ 5 w 53"/>
              <a:gd name="T21" fmla="*/ 16 h 57"/>
              <a:gd name="T22" fmla="*/ 0 w 53"/>
              <a:gd name="T23" fmla="*/ 18 h 57"/>
              <a:gd name="T24" fmla="*/ 3 w 53"/>
              <a:gd name="T25" fmla="*/ 22 h 57"/>
              <a:gd name="T26" fmla="*/ 9 w 53"/>
              <a:gd name="T27" fmla="*/ 36 h 57"/>
              <a:gd name="T28" fmla="*/ 13 w 53"/>
              <a:gd name="T29" fmla="*/ 48 h 57"/>
              <a:gd name="T30" fmla="*/ 27 w 53"/>
              <a:gd name="T31" fmla="*/ 57 h 57"/>
              <a:gd name="T32" fmla="*/ 34 w 53"/>
              <a:gd name="T33" fmla="*/ 56 h 57"/>
              <a:gd name="T34" fmla="*/ 41 w 53"/>
              <a:gd name="T35" fmla="*/ 52 h 57"/>
              <a:gd name="T36" fmla="*/ 43 w 53"/>
              <a:gd name="T37" fmla="*/ 4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3" h="57">
                <a:moveTo>
                  <a:pt x="43" y="49"/>
                </a:moveTo>
                <a:cubicBezTo>
                  <a:pt x="45" y="42"/>
                  <a:pt x="43" y="38"/>
                  <a:pt x="40" y="34"/>
                </a:cubicBezTo>
                <a:cubicBezTo>
                  <a:pt x="40" y="33"/>
                  <a:pt x="38" y="32"/>
                  <a:pt x="37" y="31"/>
                </a:cubicBezTo>
                <a:cubicBezTo>
                  <a:pt x="39" y="30"/>
                  <a:pt x="41" y="30"/>
                  <a:pt x="42" y="30"/>
                </a:cubicBezTo>
                <a:cubicBezTo>
                  <a:pt x="46" y="28"/>
                  <a:pt x="51" y="25"/>
                  <a:pt x="53" y="19"/>
                </a:cubicBezTo>
                <a:cubicBezTo>
                  <a:pt x="53" y="18"/>
                  <a:pt x="53" y="18"/>
                  <a:pt x="53" y="17"/>
                </a:cubicBezTo>
                <a:cubicBezTo>
                  <a:pt x="53" y="13"/>
                  <a:pt x="51" y="9"/>
                  <a:pt x="48" y="6"/>
                </a:cubicBezTo>
                <a:cubicBezTo>
                  <a:pt x="47" y="5"/>
                  <a:pt x="46" y="4"/>
                  <a:pt x="44" y="3"/>
                </a:cubicBezTo>
                <a:cubicBezTo>
                  <a:pt x="41" y="1"/>
                  <a:pt x="36" y="0"/>
                  <a:pt x="33" y="0"/>
                </a:cubicBezTo>
                <a:cubicBezTo>
                  <a:pt x="27" y="1"/>
                  <a:pt x="22" y="6"/>
                  <a:pt x="17" y="10"/>
                </a:cubicBezTo>
                <a:cubicBezTo>
                  <a:pt x="14" y="12"/>
                  <a:pt x="7" y="16"/>
                  <a:pt x="5" y="16"/>
                </a:cubicBezTo>
                <a:cubicBezTo>
                  <a:pt x="5" y="17"/>
                  <a:pt x="1" y="18"/>
                  <a:pt x="0" y="18"/>
                </a:cubicBezTo>
                <a:cubicBezTo>
                  <a:pt x="2" y="19"/>
                  <a:pt x="3" y="21"/>
                  <a:pt x="3" y="22"/>
                </a:cubicBezTo>
                <a:cubicBezTo>
                  <a:pt x="4" y="24"/>
                  <a:pt x="8" y="33"/>
                  <a:pt x="9" y="36"/>
                </a:cubicBezTo>
                <a:cubicBezTo>
                  <a:pt x="10" y="40"/>
                  <a:pt x="11" y="44"/>
                  <a:pt x="13" y="48"/>
                </a:cubicBezTo>
                <a:cubicBezTo>
                  <a:pt x="15" y="53"/>
                  <a:pt x="20" y="56"/>
                  <a:pt x="27" y="57"/>
                </a:cubicBezTo>
                <a:cubicBezTo>
                  <a:pt x="30" y="57"/>
                  <a:pt x="32" y="57"/>
                  <a:pt x="34" y="56"/>
                </a:cubicBezTo>
                <a:cubicBezTo>
                  <a:pt x="37" y="55"/>
                  <a:pt x="39" y="54"/>
                  <a:pt x="41" y="52"/>
                </a:cubicBezTo>
                <a:cubicBezTo>
                  <a:pt x="41" y="51"/>
                  <a:pt x="42" y="50"/>
                  <a:pt x="43" y="4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64"/>
          <p:cNvSpPr>
            <a:spLocks/>
          </p:cNvSpPr>
          <p:nvPr/>
        </p:nvSpPr>
        <p:spPr bwMode="auto">
          <a:xfrm>
            <a:off x="8515350" y="3140076"/>
            <a:ext cx="439738" cy="495300"/>
          </a:xfrm>
          <a:custGeom>
            <a:avLst/>
            <a:gdLst>
              <a:gd name="T0" fmla="*/ 117 w 117"/>
              <a:gd name="T1" fmla="*/ 93 h 132"/>
              <a:gd name="T2" fmla="*/ 97 w 117"/>
              <a:gd name="T3" fmla="*/ 65 h 132"/>
              <a:gd name="T4" fmla="*/ 88 w 117"/>
              <a:gd name="T5" fmla="*/ 62 h 132"/>
              <a:gd name="T6" fmla="*/ 96 w 117"/>
              <a:gd name="T7" fmla="*/ 55 h 132"/>
              <a:gd name="T8" fmla="*/ 105 w 117"/>
              <a:gd name="T9" fmla="*/ 24 h 132"/>
              <a:gd name="T10" fmla="*/ 103 w 117"/>
              <a:gd name="T11" fmla="*/ 19 h 132"/>
              <a:gd name="T12" fmla="*/ 83 w 117"/>
              <a:gd name="T13" fmla="*/ 2 h 132"/>
              <a:gd name="T14" fmla="*/ 70 w 117"/>
              <a:gd name="T15" fmla="*/ 0 h 132"/>
              <a:gd name="T16" fmla="*/ 47 w 117"/>
              <a:gd name="T17" fmla="*/ 7 h 132"/>
              <a:gd name="T18" fmla="*/ 26 w 117"/>
              <a:gd name="T19" fmla="*/ 43 h 132"/>
              <a:gd name="T20" fmla="*/ 9 w 117"/>
              <a:gd name="T21" fmla="*/ 68 h 132"/>
              <a:gd name="T22" fmla="*/ 0 w 117"/>
              <a:gd name="T23" fmla="*/ 77 h 132"/>
              <a:gd name="T24" fmla="*/ 12 w 117"/>
              <a:gd name="T25" fmla="*/ 82 h 132"/>
              <a:gd name="T26" fmla="*/ 37 w 117"/>
              <a:gd name="T27" fmla="*/ 103 h 132"/>
              <a:gd name="T28" fmla="*/ 58 w 117"/>
              <a:gd name="T29" fmla="*/ 124 h 132"/>
              <a:gd name="T30" fmla="*/ 96 w 117"/>
              <a:gd name="T31" fmla="*/ 125 h 132"/>
              <a:gd name="T32" fmla="*/ 109 w 117"/>
              <a:gd name="T33" fmla="*/ 116 h 132"/>
              <a:gd name="T34" fmla="*/ 117 w 117"/>
              <a:gd name="T35" fmla="*/ 101 h 132"/>
              <a:gd name="T36" fmla="*/ 117 w 117"/>
              <a:gd name="T37" fmla="*/ 9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7" h="132">
                <a:moveTo>
                  <a:pt x="117" y="93"/>
                </a:moveTo>
                <a:cubicBezTo>
                  <a:pt x="115" y="78"/>
                  <a:pt x="107" y="70"/>
                  <a:pt x="97" y="65"/>
                </a:cubicBezTo>
                <a:cubicBezTo>
                  <a:pt x="94" y="64"/>
                  <a:pt x="91" y="63"/>
                  <a:pt x="88" y="62"/>
                </a:cubicBezTo>
                <a:cubicBezTo>
                  <a:pt x="90" y="60"/>
                  <a:pt x="94" y="57"/>
                  <a:pt x="96" y="55"/>
                </a:cubicBezTo>
                <a:cubicBezTo>
                  <a:pt x="102" y="49"/>
                  <a:pt x="109" y="36"/>
                  <a:pt x="105" y="24"/>
                </a:cubicBezTo>
                <a:cubicBezTo>
                  <a:pt x="105" y="22"/>
                  <a:pt x="104" y="20"/>
                  <a:pt x="103" y="19"/>
                </a:cubicBezTo>
                <a:cubicBezTo>
                  <a:pt x="99" y="11"/>
                  <a:pt x="92" y="5"/>
                  <a:pt x="83" y="2"/>
                </a:cubicBezTo>
                <a:cubicBezTo>
                  <a:pt x="79" y="1"/>
                  <a:pt x="75" y="0"/>
                  <a:pt x="70" y="0"/>
                </a:cubicBezTo>
                <a:cubicBezTo>
                  <a:pt x="62" y="0"/>
                  <a:pt x="52" y="3"/>
                  <a:pt x="47" y="7"/>
                </a:cubicBezTo>
                <a:cubicBezTo>
                  <a:pt x="35" y="16"/>
                  <a:pt x="31" y="30"/>
                  <a:pt x="26" y="43"/>
                </a:cubicBezTo>
                <a:cubicBezTo>
                  <a:pt x="22" y="51"/>
                  <a:pt x="12" y="65"/>
                  <a:pt x="9" y="68"/>
                </a:cubicBezTo>
                <a:cubicBezTo>
                  <a:pt x="9" y="69"/>
                  <a:pt x="2" y="76"/>
                  <a:pt x="0" y="77"/>
                </a:cubicBezTo>
                <a:cubicBezTo>
                  <a:pt x="5" y="78"/>
                  <a:pt x="10" y="81"/>
                  <a:pt x="12" y="82"/>
                </a:cubicBezTo>
                <a:cubicBezTo>
                  <a:pt x="15" y="84"/>
                  <a:pt x="31" y="97"/>
                  <a:pt x="37" y="103"/>
                </a:cubicBezTo>
                <a:cubicBezTo>
                  <a:pt x="44" y="111"/>
                  <a:pt x="49" y="118"/>
                  <a:pt x="58" y="124"/>
                </a:cubicBezTo>
                <a:cubicBezTo>
                  <a:pt x="68" y="130"/>
                  <a:pt x="81" y="132"/>
                  <a:pt x="96" y="125"/>
                </a:cubicBezTo>
                <a:cubicBezTo>
                  <a:pt x="101" y="122"/>
                  <a:pt x="105" y="119"/>
                  <a:pt x="109" y="116"/>
                </a:cubicBezTo>
                <a:cubicBezTo>
                  <a:pt x="113" y="111"/>
                  <a:pt x="115" y="107"/>
                  <a:pt x="117" y="101"/>
                </a:cubicBezTo>
                <a:cubicBezTo>
                  <a:pt x="117" y="99"/>
                  <a:pt x="117" y="95"/>
                  <a:pt x="117" y="9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5"/>
          <p:cNvSpPr>
            <a:spLocks/>
          </p:cNvSpPr>
          <p:nvPr/>
        </p:nvSpPr>
        <p:spPr bwMode="auto">
          <a:xfrm>
            <a:off x="8075613" y="4097338"/>
            <a:ext cx="555625" cy="566738"/>
          </a:xfrm>
          <a:custGeom>
            <a:avLst/>
            <a:gdLst>
              <a:gd name="T0" fmla="*/ 76 w 148"/>
              <a:gd name="T1" fmla="*/ 141 h 151"/>
              <a:gd name="T2" fmla="*/ 90 w 148"/>
              <a:gd name="T3" fmla="*/ 100 h 151"/>
              <a:gd name="T4" fmla="*/ 86 w 148"/>
              <a:gd name="T5" fmla="*/ 88 h 151"/>
              <a:gd name="T6" fmla="*/ 100 w 148"/>
              <a:gd name="T7" fmla="*/ 92 h 151"/>
              <a:gd name="T8" fmla="*/ 139 w 148"/>
              <a:gd name="T9" fmla="*/ 77 h 151"/>
              <a:gd name="T10" fmla="*/ 142 w 148"/>
              <a:gd name="T11" fmla="*/ 72 h 151"/>
              <a:gd name="T12" fmla="*/ 144 w 148"/>
              <a:gd name="T13" fmla="*/ 39 h 151"/>
              <a:gd name="T14" fmla="*/ 137 w 148"/>
              <a:gd name="T15" fmla="*/ 25 h 151"/>
              <a:gd name="T16" fmla="*/ 112 w 148"/>
              <a:gd name="T17" fmla="*/ 5 h 151"/>
              <a:gd name="T18" fmla="*/ 60 w 148"/>
              <a:gd name="T19" fmla="*/ 10 h 151"/>
              <a:gd name="T20" fmla="*/ 22 w 148"/>
              <a:gd name="T21" fmla="*/ 12 h 151"/>
              <a:gd name="T22" fmla="*/ 6 w 148"/>
              <a:gd name="T23" fmla="*/ 9 h 151"/>
              <a:gd name="T24" fmla="*/ 9 w 148"/>
              <a:gd name="T25" fmla="*/ 25 h 151"/>
              <a:gd name="T26" fmla="*/ 6 w 148"/>
              <a:gd name="T27" fmla="*/ 66 h 151"/>
              <a:gd name="T28" fmla="*/ 1 w 148"/>
              <a:gd name="T29" fmla="*/ 104 h 151"/>
              <a:gd name="T30" fmla="*/ 28 w 148"/>
              <a:gd name="T31" fmla="*/ 143 h 151"/>
              <a:gd name="T32" fmla="*/ 47 w 148"/>
              <a:gd name="T33" fmla="*/ 149 h 151"/>
              <a:gd name="T34" fmla="*/ 68 w 148"/>
              <a:gd name="T35" fmla="*/ 147 h 151"/>
              <a:gd name="T36" fmla="*/ 76 w 148"/>
              <a:gd name="T37" fmla="*/ 14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8" h="151">
                <a:moveTo>
                  <a:pt x="76" y="141"/>
                </a:moveTo>
                <a:cubicBezTo>
                  <a:pt x="90" y="128"/>
                  <a:pt x="92" y="114"/>
                  <a:pt x="90" y="100"/>
                </a:cubicBezTo>
                <a:cubicBezTo>
                  <a:pt x="89" y="96"/>
                  <a:pt x="87" y="92"/>
                  <a:pt x="86" y="88"/>
                </a:cubicBezTo>
                <a:cubicBezTo>
                  <a:pt x="90" y="90"/>
                  <a:pt x="96" y="91"/>
                  <a:pt x="100" y="92"/>
                </a:cubicBezTo>
                <a:cubicBezTo>
                  <a:pt x="111" y="93"/>
                  <a:pt x="128" y="91"/>
                  <a:pt x="139" y="77"/>
                </a:cubicBezTo>
                <a:cubicBezTo>
                  <a:pt x="140" y="76"/>
                  <a:pt x="141" y="74"/>
                  <a:pt x="142" y="72"/>
                </a:cubicBezTo>
                <a:cubicBezTo>
                  <a:pt x="147" y="62"/>
                  <a:pt x="148" y="50"/>
                  <a:pt x="144" y="39"/>
                </a:cubicBezTo>
                <a:cubicBezTo>
                  <a:pt x="143" y="34"/>
                  <a:pt x="140" y="29"/>
                  <a:pt x="137" y="25"/>
                </a:cubicBezTo>
                <a:cubicBezTo>
                  <a:pt x="131" y="16"/>
                  <a:pt x="120" y="8"/>
                  <a:pt x="112" y="5"/>
                </a:cubicBezTo>
                <a:cubicBezTo>
                  <a:pt x="95" y="0"/>
                  <a:pt x="77" y="6"/>
                  <a:pt x="60" y="10"/>
                </a:cubicBezTo>
                <a:cubicBezTo>
                  <a:pt x="49" y="13"/>
                  <a:pt x="28" y="13"/>
                  <a:pt x="22" y="12"/>
                </a:cubicBezTo>
                <a:cubicBezTo>
                  <a:pt x="21" y="12"/>
                  <a:pt x="9" y="11"/>
                  <a:pt x="6" y="9"/>
                </a:cubicBezTo>
                <a:cubicBezTo>
                  <a:pt x="9" y="16"/>
                  <a:pt x="9" y="22"/>
                  <a:pt x="9" y="25"/>
                </a:cubicBezTo>
                <a:cubicBezTo>
                  <a:pt x="10" y="30"/>
                  <a:pt x="8" y="57"/>
                  <a:pt x="6" y="66"/>
                </a:cubicBezTo>
                <a:cubicBezTo>
                  <a:pt x="4" y="80"/>
                  <a:pt x="0" y="90"/>
                  <a:pt x="1" y="104"/>
                </a:cubicBezTo>
                <a:cubicBezTo>
                  <a:pt x="2" y="118"/>
                  <a:pt x="10" y="133"/>
                  <a:pt x="28" y="143"/>
                </a:cubicBezTo>
                <a:cubicBezTo>
                  <a:pt x="34" y="146"/>
                  <a:pt x="41" y="148"/>
                  <a:pt x="47" y="149"/>
                </a:cubicBezTo>
                <a:cubicBezTo>
                  <a:pt x="54" y="151"/>
                  <a:pt x="61" y="149"/>
                  <a:pt x="68" y="147"/>
                </a:cubicBezTo>
                <a:cubicBezTo>
                  <a:pt x="71" y="146"/>
                  <a:pt x="74" y="143"/>
                  <a:pt x="76" y="14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68"/>
          <p:cNvSpPr>
            <a:spLocks/>
          </p:cNvSpPr>
          <p:nvPr/>
        </p:nvSpPr>
        <p:spPr bwMode="auto">
          <a:xfrm>
            <a:off x="6915150" y="2673351"/>
            <a:ext cx="514350" cy="582613"/>
          </a:xfrm>
          <a:custGeom>
            <a:avLst/>
            <a:gdLst>
              <a:gd name="T0" fmla="*/ 137 w 137"/>
              <a:gd name="T1" fmla="*/ 112 h 155"/>
              <a:gd name="T2" fmla="*/ 114 w 137"/>
              <a:gd name="T3" fmla="*/ 78 h 155"/>
              <a:gd name="T4" fmla="*/ 104 w 137"/>
              <a:gd name="T5" fmla="*/ 74 h 155"/>
              <a:gd name="T6" fmla="*/ 114 w 137"/>
              <a:gd name="T7" fmla="*/ 66 h 155"/>
              <a:gd name="T8" fmla="*/ 126 w 137"/>
              <a:gd name="T9" fmla="*/ 29 h 155"/>
              <a:gd name="T10" fmla="*/ 124 w 137"/>
              <a:gd name="T11" fmla="*/ 23 h 155"/>
              <a:gd name="T12" fmla="*/ 100 w 137"/>
              <a:gd name="T13" fmla="*/ 3 h 155"/>
              <a:gd name="T14" fmla="*/ 86 w 137"/>
              <a:gd name="T15" fmla="*/ 0 h 155"/>
              <a:gd name="T16" fmla="*/ 58 w 137"/>
              <a:gd name="T17" fmla="*/ 8 h 155"/>
              <a:gd name="T18" fmla="*/ 31 w 137"/>
              <a:gd name="T19" fmla="*/ 48 h 155"/>
              <a:gd name="T20" fmla="*/ 11 w 137"/>
              <a:gd name="T21" fmla="*/ 78 h 155"/>
              <a:gd name="T22" fmla="*/ 0 w 137"/>
              <a:gd name="T23" fmla="*/ 88 h 155"/>
              <a:gd name="T24" fmla="*/ 13 w 137"/>
              <a:gd name="T25" fmla="*/ 94 h 155"/>
              <a:gd name="T26" fmla="*/ 42 w 137"/>
              <a:gd name="T27" fmla="*/ 120 h 155"/>
              <a:gd name="T28" fmla="*/ 66 w 137"/>
              <a:gd name="T29" fmla="*/ 145 h 155"/>
              <a:gd name="T30" fmla="*/ 111 w 137"/>
              <a:gd name="T31" fmla="*/ 148 h 155"/>
              <a:gd name="T32" fmla="*/ 126 w 137"/>
              <a:gd name="T33" fmla="*/ 138 h 155"/>
              <a:gd name="T34" fmla="*/ 136 w 137"/>
              <a:gd name="T35" fmla="*/ 121 h 155"/>
              <a:gd name="T36" fmla="*/ 137 w 137"/>
              <a:gd name="T37" fmla="*/ 112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" h="155">
                <a:moveTo>
                  <a:pt x="137" y="112"/>
                </a:moveTo>
                <a:cubicBezTo>
                  <a:pt x="135" y="93"/>
                  <a:pt x="126" y="84"/>
                  <a:pt x="114" y="78"/>
                </a:cubicBezTo>
                <a:cubicBezTo>
                  <a:pt x="111" y="77"/>
                  <a:pt x="107" y="75"/>
                  <a:pt x="104" y="74"/>
                </a:cubicBezTo>
                <a:cubicBezTo>
                  <a:pt x="107" y="72"/>
                  <a:pt x="111" y="69"/>
                  <a:pt x="114" y="66"/>
                </a:cubicBezTo>
                <a:cubicBezTo>
                  <a:pt x="121" y="59"/>
                  <a:pt x="129" y="45"/>
                  <a:pt x="126" y="29"/>
                </a:cubicBezTo>
                <a:cubicBezTo>
                  <a:pt x="125" y="27"/>
                  <a:pt x="125" y="25"/>
                  <a:pt x="124" y="23"/>
                </a:cubicBezTo>
                <a:cubicBezTo>
                  <a:pt x="120" y="14"/>
                  <a:pt x="111" y="6"/>
                  <a:pt x="100" y="3"/>
                </a:cubicBezTo>
                <a:cubicBezTo>
                  <a:pt x="96" y="1"/>
                  <a:pt x="91" y="1"/>
                  <a:pt x="86" y="0"/>
                </a:cubicBezTo>
                <a:cubicBezTo>
                  <a:pt x="76" y="0"/>
                  <a:pt x="64" y="3"/>
                  <a:pt x="58" y="8"/>
                </a:cubicBezTo>
                <a:cubicBezTo>
                  <a:pt x="44" y="17"/>
                  <a:pt x="38" y="33"/>
                  <a:pt x="31" y="48"/>
                </a:cubicBezTo>
                <a:cubicBezTo>
                  <a:pt x="27" y="58"/>
                  <a:pt x="15" y="74"/>
                  <a:pt x="11" y="78"/>
                </a:cubicBezTo>
                <a:cubicBezTo>
                  <a:pt x="10" y="79"/>
                  <a:pt x="2" y="86"/>
                  <a:pt x="0" y="88"/>
                </a:cubicBezTo>
                <a:cubicBezTo>
                  <a:pt x="6" y="89"/>
                  <a:pt x="11" y="93"/>
                  <a:pt x="13" y="94"/>
                </a:cubicBezTo>
                <a:cubicBezTo>
                  <a:pt x="17" y="97"/>
                  <a:pt x="36" y="113"/>
                  <a:pt x="42" y="120"/>
                </a:cubicBezTo>
                <a:cubicBezTo>
                  <a:pt x="50" y="130"/>
                  <a:pt x="56" y="138"/>
                  <a:pt x="66" y="145"/>
                </a:cubicBezTo>
                <a:cubicBezTo>
                  <a:pt x="78" y="153"/>
                  <a:pt x="93" y="155"/>
                  <a:pt x="111" y="148"/>
                </a:cubicBezTo>
                <a:cubicBezTo>
                  <a:pt x="117" y="145"/>
                  <a:pt x="122" y="142"/>
                  <a:pt x="126" y="138"/>
                </a:cubicBezTo>
                <a:cubicBezTo>
                  <a:pt x="131" y="133"/>
                  <a:pt x="134" y="128"/>
                  <a:pt x="136" y="121"/>
                </a:cubicBezTo>
                <a:cubicBezTo>
                  <a:pt x="137" y="118"/>
                  <a:pt x="137" y="114"/>
                  <a:pt x="137" y="1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73"/>
          <p:cNvSpPr>
            <a:spLocks/>
          </p:cNvSpPr>
          <p:nvPr/>
        </p:nvSpPr>
        <p:spPr bwMode="auto">
          <a:xfrm>
            <a:off x="7053263" y="1216026"/>
            <a:ext cx="422275" cy="455613"/>
          </a:xfrm>
          <a:custGeom>
            <a:avLst/>
            <a:gdLst>
              <a:gd name="T0" fmla="*/ 111 w 112"/>
              <a:gd name="T1" fmla="*/ 75 h 121"/>
              <a:gd name="T2" fmla="*/ 85 w 112"/>
              <a:gd name="T3" fmla="*/ 55 h 121"/>
              <a:gd name="T4" fmla="*/ 76 w 112"/>
              <a:gd name="T5" fmla="*/ 54 h 121"/>
              <a:gd name="T6" fmla="*/ 82 w 112"/>
              <a:gd name="T7" fmla="*/ 46 h 121"/>
              <a:gd name="T8" fmla="*/ 82 w 112"/>
              <a:gd name="T9" fmla="*/ 14 h 121"/>
              <a:gd name="T10" fmla="*/ 79 w 112"/>
              <a:gd name="T11" fmla="*/ 10 h 121"/>
              <a:gd name="T12" fmla="*/ 56 w 112"/>
              <a:gd name="T13" fmla="*/ 0 h 121"/>
              <a:gd name="T14" fmla="*/ 44 w 112"/>
              <a:gd name="T15" fmla="*/ 2 h 121"/>
              <a:gd name="T16" fmla="*/ 24 w 112"/>
              <a:gd name="T17" fmla="*/ 14 h 121"/>
              <a:gd name="T18" fmla="*/ 14 w 112"/>
              <a:gd name="T19" fmla="*/ 52 h 121"/>
              <a:gd name="T20" fmla="*/ 6 w 112"/>
              <a:gd name="T21" fmla="*/ 80 h 121"/>
              <a:gd name="T22" fmla="*/ 0 w 112"/>
              <a:gd name="T23" fmla="*/ 90 h 121"/>
              <a:gd name="T24" fmla="*/ 11 w 112"/>
              <a:gd name="T25" fmla="*/ 92 h 121"/>
              <a:gd name="T26" fmla="*/ 40 w 112"/>
              <a:gd name="T27" fmla="*/ 105 h 121"/>
              <a:gd name="T28" fmla="*/ 64 w 112"/>
              <a:gd name="T29" fmla="*/ 118 h 121"/>
              <a:gd name="T30" fmla="*/ 99 w 112"/>
              <a:gd name="T31" fmla="*/ 109 h 121"/>
              <a:gd name="T32" fmla="*/ 109 w 112"/>
              <a:gd name="T33" fmla="*/ 98 h 121"/>
              <a:gd name="T34" fmla="*/ 112 w 112"/>
              <a:gd name="T35" fmla="*/ 82 h 121"/>
              <a:gd name="T36" fmla="*/ 111 w 112"/>
              <a:gd name="T37" fmla="*/ 7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2" h="121">
                <a:moveTo>
                  <a:pt x="111" y="75"/>
                </a:moveTo>
                <a:cubicBezTo>
                  <a:pt x="105" y="61"/>
                  <a:pt x="95" y="57"/>
                  <a:pt x="85" y="55"/>
                </a:cubicBezTo>
                <a:cubicBezTo>
                  <a:pt x="82" y="54"/>
                  <a:pt x="79" y="54"/>
                  <a:pt x="76" y="54"/>
                </a:cubicBezTo>
                <a:cubicBezTo>
                  <a:pt x="78" y="52"/>
                  <a:pt x="80" y="48"/>
                  <a:pt x="82" y="46"/>
                </a:cubicBezTo>
                <a:cubicBezTo>
                  <a:pt x="86" y="38"/>
                  <a:pt x="89" y="25"/>
                  <a:pt x="82" y="14"/>
                </a:cubicBezTo>
                <a:cubicBezTo>
                  <a:pt x="81" y="13"/>
                  <a:pt x="80" y="12"/>
                  <a:pt x="79" y="10"/>
                </a:cubicBezTo>
                <a:cubicBezTo>
                  <a:pt x="74" y="4"/>
                  <a:pt x="65" y="0"/>
                  <a:pt x="56" y="0"/>
                </a:cubicBezTo>
                <a:cubicBezTo>
                  <a:pt x="52" y="0"/>
                  <a:pt x="49" y="1"/>
                  <a:pt x="44" y="2"/>
                </a:cubicBezTo>
                <a:cubicBezTo>
                  <a:pt x="37" y="4"/>
                  <a:pt x="28" y="9"/>
                  <a:pt x="24" y="14"/>
                </a:cubicBezTo>
                <a:cubicBezTo>
                  <a:pt x="16" y="25"/>
                  <a:pt x="15" y="39"/>
                  <a:pt x="14" y="52"/>
                </a:cubicBezTo>
                <a:cubicBezTo>
                  <a:pt x="13" y="61"/>
                  <a:pt x="8" y="75"/>
                  <a:pt x="6" y="80"/>
                </a:cubicBezTo>
                <a:cubicBezTo>
                  <a:pt x="5" y="80"/>
                  <a:pt x="1" y="88"/>
                  <a:pt x="0" y="90"/>
                </a:cubicBezTo>
                <a:cubicBezTo>
                  <a:pt x="4" y="90"/>
                  <a:pt x="9" y="91"/>
                  <a:pt x="11" y="92"/>
                </a:cubicBezTo>
                <a:cubicBezTo>
                  <a:pt x="15" y="93"/>
                  <a:pt x="33" y="101"/>
                  <a:pt x="40" y="105"/>
                </a:cubicBezTo>
                <a:cubicBezTo>
                  <a:pt x="48" y="110"/>
                  <a:pt x="55" y="115"/>
                  <a:pt x="64" y="118"/>
                </a:cubicBezTo>
                <a:cubicBezTo>
                  <a:pt x="75" y="121"/>
                  <a:pt x="88" y="119"/>
                  <a:pt x="99" y="109"/>
                </a:cubicBezTo>
                <a:cubicBezTo>
                  <a:pt x="103" y="106"/>
                  <a:pt x="106" y="102"/>
                  <a:pt x="109" y="98"/>
                </a:cubicBezTo>
                <a:cubicBezTo>
                  <a:pt x="111" y="93"/>
                  <a:pt x="112" y="88"/>
                  <a:pt x="112" y="82"/>
                </a:cubicBezTo>
                <a:cubicBezTo>
                  <a:pt x="112" y="80"/>
                  <a:pt x="111" y="77"/>
                  <a:pt x="111" y="7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74"/>
          <p:cNvSpPr>
            <a:spLocks/>
          </p:cNvSpPr>
          <p:nvPr/>
        </p:nvSpPr>
        <p:spPr bwMode="auto">
          <a:xfrm>
            <a:off x="6731000" y="1919288"/>
            <a:ext cx="423863" cy="461963"/>
          </a:xfrm>
          <a:custGeom>
            <a:avLst/>
            <a:gdLst>
              <a:gd name="T0" fmla="*/ 1 w 113"/>
              <a:gd name="T1" fmla="*/ 43 h 123"/>
              <a:gd name="T2" fmla="*/ 24 w 113"/>
              <a:gd name="T3" fmla="*/ 65 h 123"/>
              <a:gd name="T4" fmla="*/ 33 w 113"/>
              <a:gd name="T5" fmla="*/ 67 h 123"/>
              <a:gd name="T6" fmla="*/ 27 w 113"/>
              <a:gd name="T7" fmla="*/ 75 h 123"/>
              <a:gd name="T8" fmla="*/ 23 w 113"/>
              <a:gd name="T9" fmla="*/ 106 h 123"/>
              <a:gd name="T10" fmla="*/ 26 w 113"/>
              <a:gd name="T11" fmla="*/ 110 h 123"/>
              <a:gd name="T12" fmla="*/ 47 w 113"/>
              <a:gd name="T13" fmla="*/ 122 h 123"/>
              <a:gd name="T14" fmla="*/ 59 w 113"/>
              <a:gd name="T15" fmla="*/ 122 h 123"/>
              <a:gd name="T16" fmla="*/ 80 w 113"/>
              <a:gd name="T17" fmla="*/ 112 h 123"/>
              <a:gd name="T18" fmla="*/ 95 w 113"/>
              <a:gd name="T19" fmla="*/ 75 h 123"/>
              <a:gd name="T20" fmla="*/ 106 w 113"/>
              <a:gd name="T21" fmla="*/ 49 h 123"/>
              <a:gd name="T22" fmla="*/ 113 w 113"/>
              <a:gd name="T23" fmla="*/ 39 h 123"/>
              <a:gd name="T24" fmla="*/ 101 w 113"/>
              <a:gd name="T25" fmla="*/ 36 h 123"/>
              <a:gd name="T26" fmla="*/ 75 w 113"/>
              <a:gd name="T27" fmla="*/ 20 h 123"/>
              <a:gd name="T28" fmla="*/ 51 w 113"/>
              <a:gd name="T29" fmla="*/ 5 h 123"/>
              <a:gd name="T30" fmla="*/ 16 w 113"/>
              <a:gd name="T31" fmla="*/ 10 h 123"/>
              <a:gd name="T32" fmla="*/ 5 w 113"/>
              <a:gd name="T33" fmla="*/ 20 h 123"/>
              <a:gd name="T34" fmla="*/ 0 w 113"/>
              <a:gd name="T35" fmla="*/ 35 h 123"/>
              <a:gd name="T36" fmla="*/ 1 w 113"/>
              <a:gd name="T37" fmla="*/ 4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23">
                <a:moveTo>
                  <a:pt x="1" y="43"/>
                </a:moveTo>
                <a:cubicBezTo>
                  <a:pt x="6" y="57"/>
                  <a:pt x="14" y="62"/>
                  <a:pt x="24" y="65"/>
                </a:cubicBezTo>
                <a:cubicBezTo>
                  <a:pt x="27" y="66"/>
                  <a:pt x="31" y="66"/>
                  <a:pt x="33" y="67"/>
                </a:cubicBezTo>
                <a:cubicBezTo>
                  <a:pt x="31" y="69"/>
                  <a:pt x="28" y="72"/>
                  <a:pt x="27" y="75"/>
                </a:cubicBezTo>
                <a:cubicBezTo>
                  <a:pt x="22" y="82"/>
                  <a:pt x="18" y="94"/>
                  <a:pt x="23" y="106"/>
                </a:cubicBezTo>
                <a:cubicBezTo>
                  <a:pt x="24" y="107"/>
                  <a:pt x="25" y="109"/>
                  <a:pt x="26" y="110"/>
                </a:cubicBezTo>
                <a:cubicBezTo>
                  <a:pt x="30" y="117"/>
                  <a:pt x="39" y="122"/>
                  <a:pt x="47" y="122"/>
                </a:cubicBezTo>
                <a:cubicBezTo>
                  <a:pt x="51" y="123"/>
                  <a:pt x="55" y="123"/>
                  <a:pt x="59" y="122"/>
                </a:cubicBezTo>
                <a:cubicBezTo>
                  <a:pt x="67" y="121"/>
                  <a:pt x="76" y="116"/>
                  <a:pt x="80" y="112"/>
                </a:cubicBezTo>
                <a:cubicBezTo>
                  <a:pt x="90" y="102"/>
                  <a:pt x="92" y="88"/>
                  <a:pt x="95" y="75"/>
                </a:cubicBezTo>
                <a:cubicBezTo>
                  <a:pt x="97" y="67"/>
                  <a:pt x="103" y="53"/>
                  <a:pt x="106" y="49"/>
                </a:cubicBezTo>
                <a:cubicBezTo>
                  <a:pt x="106" y="48"/>
                  <a:pt x="111" y="41"/>
                  <a:pt x="113" y="39"/>
                </a:cubicBezTo>
                <a:cubicBezTo>
                  <a:pt x="108" y="39"/>
                  <a:pt x="104" y="37"/>
                  <a:pt x="101" y="36"/>
                </a:cubicBezTo>
                <a:cubicBezTo>
                  <a:pt x="98" y="35"/>
                  <a:pt x="81" y="25"/>
                  <a:pt x="75" y="20"/>
                </a:cubicBezTo>
                <a:cubicBezTo>
                  <a:pt x="67" y="14"/>
                  <a:pt x="61" y="8"/>
                  <a:pt x="51" y="5"/>
                </a:cubicBezTo>
                <a:cubicBezTo>
                  <a:pt x="41" y="0"/>
                  <a:pt x="28" y="1"/>
                  <a:pt x="16" y="10"/>
                </a:cubicBezTo>
                <a:cubicBezTo>
                  <a:pt x="12" y="13"/>
                  <a:pt x="8" y="16"/>
                  <a:pt x="5" y="20"/>
                </a:cubicBezTo>
                <a:cubicBezTo>
                  <a:pt x="2" y="25"/>
                  <a:pt x="1" y="29"/>
                  <a:pt x="0" y="35"/>
                </a:cubicBezTo>
                <a:cubicBezTo>
                  <a:pt x="0" y="37"/>
                  <a:pt x="0" y="41"/>
                  <a:pt x="1" y="4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75"/>
          <p:cNvSpPr>
            <a:spLocks/>
          </p:cNvSpPr>
          <p:nvPr/>
        </p:nvSpPr>
        <p:spPr bwMode="auto">
          <a:xfrm>
            <a:off x="7451725" y="3211513"/>
            <a:ext cx="420688" cy="401638"/>
          </a:xfrm>
          <a:custGeom>
            <a:avLst/>
            <a:gdLst>
              <a:gd name="T0" fmla="*/ 100 w 112"/>
              <a:gd name="T1" fmla="*/ 33 h 107"/>
              <a:gd name="T2" fmla="*/ 69 w 112"/>
              <a:gd name="T3" fmla="*/ 32 h 107"/>
              <a:gd name="T4" fmla="*/ 62 w 112"/>
              <a:gd name="T5" fmla="*/ 37 h 107"/>
              <a:gd name="T6" fmla="*/ 61 w 112"/>
              <a:gd name="T7" fmla="*/ 27 h 107"/>
              <a:gd name="T8" fmla="*/ 44 w 112"/>
              <a:gd name="T9" fmla="*/ 3 h 107"/>
              <a:gd name="T10" fmla="*/ 40 w 112"/>
              <a:gd name="T11" fmla="*/ 1 h 107"/>
              <a:gd name="T12" fmla="*/ 17 w 112"/>
              <a:gd name="T13" fmla="*/ 6 h 107"/>
              <a:gd name="T14" fmla="*/ 8 w 112"/>
              <a:gd name="T15" fmla="*/ 14 h 107"/>
              <a:gd name="T16" fmla="*/ 0 w 112"/>
              <a:gd name="T17" fmla="*/ 35 h 107"/>
              <a:gd name="T18" fmla="*/ 13 w 112"/>
              <a:gd name="T19" fmla="*/ 69 h 107"/>
              <a:gd name="T20" fmla="*/ 22 w 112"/>
              <a:gd name="T21" fmla="*/ 95 h 107"/>
              <a:gd name="T22" fmla="*/ 23 w 112"/>
              <a:gd name="T23" fmla="*/ 107 h 107"/>
              <a:gd name="T24" fmla="*/ 33 w 112"/>
              <a:gd name="T25" fmla="*/ 102 h 107"/>
              <a:gd name="T26" fmla="*/ 62 w 112"/>
              <a:gd name="T27" fmla="*/ 96 h 107"/>
              <a:gd name="T28" fmla="*/ 88 w 112"/>
              <a:gd name="T29" fmla="*/ 92 h 107"/>
              <a:gd name="T30" fmla="*/ 110 w 112"/>
              <a:gd name="T31" fmla="*/ 66 h 107"/>
              <a:gd name="T32" fmla="*/ 111 w 112"/>
              <a:gd name="T33" fmla="*/ 52 h 107"/>
              <a:gd name="T34" fmla="*/ 105 w 112"/>
              <a:gd name="T35" fmla="*/ 38 h 107"/>
              <a:gd name="T36" fmla="*/ 100 w 112"/>
              <a:gd name="T37" fmla="*/ 3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2" h="107">
                <a:moveTo>
                  <a:pt x="100" y="33"/>
                </a:moveTo>
                <a:cubicBezTo>
                  <a:pt x="88" y="26"/>
                  <a:pt x="78" y="28"/>
                  <a:pt x="69" y="32"/>
                </a:cubicBezTo>
                <a:cubicBezTo>
                  <a:pt x="67" y="33"/>
                  <a:pt x="64" y="35"/>
                  <a:pt x="62" y="37"/>
                </a:cubicBezTo>
                <a:cubicBezTo>
                  <a:pt x="62" y="34"/>
                  <a:pt x="62" y="30"/>
                  <a:pt x="61" y="27"/>
                </a:cubicBezTo>
                <a:cubicBezTo>
                  <a:pt x="60" y="19"/>
                  <a:pt x="55" y="8"/>
                  <a:pt x="44" y="3"/>
                </a:cubicBezTo>
                <a:cubicBezTo>
                  <a:pt x="43" y="2"/>
                  <a:pt x="41" y="2"/>
                  <a:pt x="40" y="1"/>
                </a:cubicBezTo>
                <a:cubicBezTo>
                  <a:pt x="32" y="0"/>
                  <a:pt x="24" y="1"/>
                  <a:pt x="17" y="6"/>
                </a:cubicBezTo>
                <a:cubicBezTo>
                  <a:pt x="14" y="8"/>
                  <a:pt x="11" y="11"/>
                  <a:pt x="8" y="14"/>
                </a:cubicBezTo>
                <a:cubicBezTo>
                  <a:pt x="4" y="20"/>
                  <a:pt x="0" y="29"/>
                  <a:pt x="0" y="35"/>
                </a:cubicBezTo>
                <a:cubicBezTo>
                  <a:pt x="0" y="47"/>
                  <a:pt x="7" y="59"/>
                  <a:pt x="13" y="69"/>
                </a:cubicBezTo>
                <a:cubicBezTo>
                  <a:pt x="17" y="77"/>
                  <a:pt x="21" y="91"/>
                  <a:pt x="22" y="95"/>
                </a:cubicBezTo>
                <a:cubicBezTo>
                  <a:pt x="22" y="96"/>
                  <a:pt x="23" y="105"/>
                  <a:pt x="23" y="107"/>
                </a:cubicBezTo>
                <a:cubicBezTo>
                  <a:pt x="26" y="104"/>
                  <a:pt x="31" y="102"/>
                  <a:pt x="33" y="102"/>
                </a:cubicBezTo>
                <a:cubicBezTo>
                  <a:pt x="36" y="100"/>
                  <a:pt x="55" y="96"/>
                  <a:pt x="62" y="96"/>
                </a:cubicBezTo>
                <a:cubicBezTo>
                  <a:pt x="71" y="95"/>
                  <a:pt x="79" y="95"/>
                  <a:pt x="88" y="92"/>
                </a:cubicBezTo>
                <a:cubicBezTo>
                  <a:pt x="98" y="89"/>
                  <a:pt x="107" y="80"/>
                  <a:pt x="110" y="66"/>
                </a:cubicBezTo>
                <a:cubicBezTo>
                  <a:pt x="111" y="61"/>
                  <a:pt x="112" y="57"/>
                  <a:pt x="111" y="52"/>
                </a:cubicBezTo>
                <a:cubicBezTo>
                  <a:pt x="110" y="47"/>
                  <a:pt x="108" y="43"/>
                  <a:pt x="105" y="38"/>
                </a:cubicBezTo>
                <a:cubicBezTo>
                  <a:pt x="104" y="36"/>
                  <a:pt x="102" y="35"/>
                  <a:pt x="100" y="3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63"/>
          <p:cNvSpPr>
            <a:spLocks/>
          </p:cNvSpPr>
          <p:nvPr/>
        </p:nvSpPr>
        <p:spPr bwMode="auto">
          <a:xfrm>
            <a:off x="7456488" y="3638551"/>
            <a:ext cx="660400" cy="714375"/>
          </a:xfrm>
          <a:custGeom>
            <a:avLst/>
            <a:gdLst>
              <a:gd name="T0" fmla="*/ 144 w 176"/>
              <a:gd name="T1" fmla="*/ 162 h 190"/>
              <a:gd name="T2" fmla="*/ 135 w 176"/>
              <a:gd name="T3" fmla="*/ 112 h 190"/>
              <a:gd name="T4" fmla="*/ 126 w 176"/>
              <a:gd name="T5" fmla="*/ 101 h 190"/>
              <a:gd name="T6" fmla="*/ 141 w 176"/>
              <a:gd name="T7" fmla="*/ 98 h 190"/>
              <a:gd name="T8" fmla="*/ 175 w 176"/>
              <a:gd name="T9" fmla="*/ 62 h 190"/>
              <a:gd name="T10" fmla="*/ 175 w 176"/>
              <a:gd name="T11" fmla="*/ 54 h 190"/>
              <a:gd name="T12" fmla="*/ 160 w 176"/>
              <a:gd name="T13" fmla="*/ 19 h 190"/>
              <a:gd name="T14" fmla="*/ 145 w 176"/>
              <a:gd name="T15" fmla="*/ 8 h 190"/>
              <a:gd name="T16" fmla="*/ 108 w 176"/>
              <a:gd name="T17" fmla="*/ 1 h 190"/>
              <a:gd name="T18" fmla="*/ 57 w 176"/>
              <a:gd name="T19" fmla="*/ 34 h 190"/>
              <a:gd name="T20" fmla="*/ 18 w 176"/>
              <a:gd name="T21" fmla="*/ 57 h 190"/>
              <a:gd name="T22" fmla="*/ 0 w 176"/>
              <a:gd name="T23" fmla="*/ 62 h 190"/>
              <a:gd name="T24" fmla="*/ 12 w 176"/>
              <a:gd name="T25" fmla="*/ 77 h 190"/>
              <a:gd name="T26" fmla="*/ 30 w 176"/>
              <a:gd name="T27" fmla="*/ 121 h 190"/>
              <a:gd name="T28" fmla="*/ 45 w 176"/>
              <a:gd name="T29" fmla="*/ 163 h 190"/>
              <a:gd name="T30" fmla="*/ 94 w 176"/>
              <a:gd name="T31" fmla="*/ 190 h 190"/>
              <a:gd name="T32" fmla="*/ 117 w 176"/>
              <a:gd name="T33" fmla="*/ 186 h 190"/>
              <a:gd name="T34" fmla="*/ 138 w 176"/>
              <a:gd name="T35" fmla="*/ 172 h 190"/>
              <a:gd name="T36" fmla="*/ 144 w 176"/>
              <a:gd name="T37" fmla="*/ 16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6" h="190">
                <a:moveTo>
                  <a:pt x="144" y="162"/>
                </a:moveTo>
                <a:cubicBezTo>
                  <a:pt x="151" y="140"/>
                  <a:pt x="145" y="125"/>
                  <a:pt x="135" y="112"/>
                </a:cubicBezTo>
                <a:cubicBezTo>
                  <a:pt x="133" y="108"/>
                  <a:pt x="129" y="105"/>
                  <a:pt x="126" y="101"/>
                </a:cubicBezTo>
                <a:cubicBezTo>
                  <a:pt x="130" y="101"/>
                  <a:pt x="137" y="99"/>
                  <a:pt x="141" y="98"/>
                </a:cubicBezTo>
                <a:cubicBezTo>
                  <a:pt x="154" y="93"/>
                  <a:pt x="171" y="82"/>
                  <a:pt x="175" y="62"/>
                </a:cubicBezTo>
                <a:cubicBezTo>
                  <a:pt x="175" y="59"/>
                  <a:pt x="175" y="57"/>
                  <a:pt x="175" y="54"/>
                </a:cubicBezTo>
                <a:cubicBezTo>
                  <a:pt x="176" y="42"/>
                  <a:pt x="170" y="28"/>
                  <a:pt x="160" y="19"/>
                </a:cubicBezTo>
                <a:cubicBezTo>
                  <a:pt x="155" y="15"/>
                  <a:pt x="150" y="11"/>
                  <a:pt x="145" y="8"/>
                </a:cubicBezTo>
                <a:cubicBezTo>
                  <a:pt x="134" y="2"/>
                  <a:pt x="118" y="0"/>
                  <a:pt x="108" y="1"/>
                </a:cubicBezTo>
                <a:cubicBezTo>
                  <a:pt x="88" y="5"/>
                  <a:pt x="72" y="20"/>
                  <a:pt x="57" y="34"/>
                </a:cubicBezTo>
                <a:cubicBezTo>
                  <a:pt x="46" y="43"/>
                  <a:pt x="25" y="54"/>
                  <a:pt x="18" y="57"/>
                </a:cubicBezTo>
                <a:cubicBezTo>
                  <a:pt x="17" y="57"/>
                  <a:pt x="4" y="62"/>
                  <a:pt x="0" y="62"/>
                </a:cubicBezTo>
                <a:cubicBezTo>
                  <a:pt x="6" y="67"/>
                  <a:pt x="10" y="74"/>
                  <a:pt x="12" y="77"/>
                </a:cubicBezTo>
                <a:cubicBezTo>
                  <a:pt x="15" y="82"/>
                  <a:pt x="27" y="110"/>
                  <a:pt x="30" y="121"/>
                </a:cubicBezTo>
                <a:cubicBezTo>
                  <a:pt x="35" y="137"/>
                  <a:pt x="37" y="149"/>
                  <a:pt x="45" y="163"/>
                </a:cubicBezTo>
                <a:cubicBezTo>
                  <a:pt x="54" y="178"/>
                  <a:pt x="70" y="189"/>
                  <a:pt x="94" y="190"/>
                </a:cubicBezTo>
                <a:cubicBezTo>
                  <a:pt x="103" y="190"/>
                  <a:pt x="110" y="189"/>
                  <a:pt x="117" y="186"/>
                </a:cubicBezTo>
                <a:cubicBezTo>
                  <a:pt x="126" y="183"/>
                  <a:pt x="132" y="179"/>
                  <a:pt x="138" y="172"/>
                </a:cubicBezTo>
                <a:cubicBezTo>
                  <a:pt x="140" y="169"/>
                  <a:pt x="143" y="165"/>
                  <a:pt x="144" y="16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8"/>
          <p:cNvSpPr>
            <a:spLocks/>
          </p:cNvSpPr>
          <p:nvPr/>
        </p:nvSpPr>
        <p:spPr bwMode="auto">
          <a:xfrm>
            <a:off x="6562725" y="4889501"/>
            <a:ext cx="588963" cy="657225"/>
          </a:xfrm>
          <a:custGeom>
            <a:avLst/>
            <a:gdLst>
              <a:gd name="T0" fmla="*/ 140 w 157"/>
              <a:gd name="T1" fmla="*/ 143 h 175"/>
              <a:gd name="T2" fmla="*/ 127 w 157"/>
              <a:gd name="T3" fmla="*/ 99 h 175"/>
              <a:gd name="T4" fmla="*/ 117 w 157"/>
              <a:gd name="T5" fmla="*/ 91 h 175"/>
              <a:gd name="T6" fmla="*/ 131 w 157"/>
              <a:gd name="T7" fmla="*/ 86 h 175"/>
              <a:gd name="T8" fmla="*/ 157 w 157"/>
              <a:gd name="T9" fmla="*/ 50 h 175"/>
              <a:gd name="T10" fmla="*/ 157 w 157"/>
              <a:gd name="T11" fmla="*/ 43 h 175"/>
              <a:gd name="T12" fmla="*/ 139 w 157"/>
              <a:gd name="T13" fmla="*/ 13 h 175"/>
              <a:gd name="T14" fmla="*/ 124 w 157"/>
              <a:gd name="T15" fmla="*/ 5 h 175"/>
              <a:gd name="T16" fmla="*/ 91 w 157"/>
              <a:gd name="T17" fmla="*/ 3 h 175"/>
              <a:gd name="T18" fmla="*/ 48 w 157"/>
              <a:gd name="T19" fmla="*/ 38 h 175"/>
              <a:gd name="T20" fmla="*/ 16 w 157"/>
              <a:gd name="T21" fmla="*/ 62 h 175"/>
              <a:gd name="T22" fmla="*/ 0 w 157"/>
              <a:gd name="T23" fmla="*/ 69 h 175"/>
              <a:gd name="T24" fmla="*/ 12 w 157"/>
              <a:gd name="T25" fmla="*/ 81 h 175"/>
              <a:gd name="T26" fmla="*/ 34 w 157"/>
              <a:gd name="T27" fmla="*/ 119 h 175"/>
              <a:gd name="T28" fmla="*/ 51 w 157"/>
              <a:gd name="T29" fmla="*/ 155 h 175"/>
              <a:gd name="T30" fmla="*/ 98 w 157"/>
              <a:gd name="T31" fmla="*/ 173 h 175"/>
              <a:gd name="T32" fmla="*/ 119 w 157"/>
              <a:gd name="T33" fmla="*/ 168 h 175"/>
              <a:gd name="T34" fmla="*/ 136 w 157"/>
              <a:gd name="T35" fmla="*/ 153 h 175"/>
              <a:gd name="T36" fmla="*/ 140 w 157"/>
              <a:gd name="T37" fmla="*/ 143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175">
                <a:moveTo>
                  <a:pt x="140" y="143"/>
                </a:moveTo>
                <a:cubicBezTo>
                  <a:pt x="144" y="123"/>
                  <a:pt x="137" y="110"/>
                  <a:pt x="127" y="99"/>
                </a:cubicBezTo>
                <a:cubicBezTo>
                  <a:pt x="124" y="96"/>
                  <a:pt x="120" y="93"/>
                  <a:pt x="117" y="91"/>
                </a:cubicBezTo>
                <a:cubicBezTo>
                  <a:pt x="121" y="90"/>
                  <a:pt x="127" y="88"/>
                  <a:pt x="131" y="86"/>
                </a:cubicBezTo>
                <a:cubicBezTo>
                  <a:pt x="141" y="81"/>
                  <a:pt x="155" y="68"/>
                  <a:pt x="157" y="50"/>
                </a:cubicBezTo>
                <a:cubicBezTo>
                  <a:pt x="157" y="48"/>
                  <a:pt x="157" y="46"/>
                  <a:pt x="157" y="43"/>
                </a:cubicBezTo>
                <a:cubicBezTo>
                  <a:pt x="155" y="32"/>
                  <a:pt x="149" y="20"/>
                  <a:pt x="139" y="13"/>
                </a:cubicBezTo>
                <a:cubicBezTo>
                  <a:pt x="134" y="10"/>
                  <a:pt x="129" y="7"/>
                  <a:pt x="124" y="5"/>
                </a:cubicBezTo>
                <a:cubicBezTo>
                  <a:pt x="114" y="1"/>
                  <a:pt x="99" y="0"/>
                  <a:pt x="91" y="3"/>
                </a:cubicBezTo>
                <a:cubicBezTo>
                  <a:pt x="73" y="8"/>
                  <a:pt x="60" y="24"/>
                  <a:pt x="48" y="38"/>
                </a:cubicBezTo>
                <a:cubicBezTo>
                  <a:pt x="39" y="47"/>
                  <a:pt x="21" y="59"/>
                  <a:pt x="16" y="62"/>
                </a:cubicBezTo>
                <a:cubicBezTo>
                  <a:pt x="15" y="63"/>
                  <a:pt x="3" y="69"/>
                  <a:pt x="0" y="69"/>
                </a:cubicBezTo>
                <a:cubicBezTo>
                  <a:pt x="6" y="73"/>
                  <a:pt x="10" y="79"/>
                  <a:pt x="12" y="81"/>
                </a:cubicBezTo>
                <a:cubicBezTo>
                  <a:pt x="16" y="85"/>
                  <a:pt x="30" y="109"/>
                  <a:pt x="34" y="119"/>
                </a:cubicBezTo>
                <a:cubicBezTo>
                  <a:pt x="40" y="132"/>
                  <a:pt x="43" y="143"/>
                  <a:pt x="51" y="155"/>
                </a:cubicBezTo>
                <a:cubicBezTo>
                  <a:pt x="61" y="167"/>
                  <a:pt x="77" y="175"/>
                  <a:pt x="98" y="173"/>
                </a:cubicBezTo>
                <a:cubicBezTo>
                  <a:pt x="106" y="173"/>
                  <a:pt x="113" y="171"/>
                  <a:pt x="119" y="168"/>
                </a:cubicBezTo>
                <a:cubicBezTo>
                  <a:pt x="126" y="164"/>
                  <a:pt x="131" y="160"/>
                  <a:pt x="136" y="153"/>
                </a:cubicBezTo>
                <a:cubicBezTo>
                  <a:pt x="137" y="150"/>
                  <a:pt x="139" y="146"/>
                  <a:pt x="140" y="14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/>
          <p:cNvSpPr>
            <a:spLocks/>
          </p:cNvSpPr>
          <p:nvPr/>
        </p:nvSpPr>
        <p:spPr bwMode="auto">
          <a:xfrm>
            <a:off x="5832475" y="4421188"/>
            <a:ext cx="511175" cy="476250"/>
          </a:xfrm>
          <a:custGeom>
            <a:avLst/>
            <a:gdLst>
              <a:gd name="T0" fmla="*/ 50 w 136"/>
              <a:gd name="T1" fmla="*/ 125 h 127"/>
              <a:gd name="T2" fmla="*/ 74 w 136"/>
              <a:gd name="T3" fmla="*/ 97 h 127"/>
              <a:gd name="T4" fmla="*/ 75 w 136"/>
              <a:gd name="T5" fmla="*/ 87 h 127"/>
              <a:gd name="T6" fmla="*/ 84 w 136"/>
              <a:gd name="T7" fmla="*/ 94 h 127"/>
              <a:gd name="T8" fmla="*/ 119 w 136"/>
              <a:gd name="T9" fmla="*/ 95 h 127"/>
              <a:gd name="T10" fmla="*/ 124 w 136"/>
              <a:gd name="T11" fmla="*/ 92 h 127"/>
              <a:gd name="T12" fmla="*/ 136 w 136"/>
              <a:gd name="T13" fmla="*/ 67 h 127"/>
              <a:gd name="T14" fmla="*/ 135 w 136"/>
              <a:gd name="T15" fmla="*/ 54 h 127"/>
              <a:gd name="T16" fmla="*/ 121 w 136"/>
              <a:gd name="T17" fmla="*/ 31 h 127"/>
              <a:gd name="T18" fmla="*/ 80 w 136"/>
              <a:gd name="T19" fmla="*/ 18 h 127"/>
              <a:gd name="T20" fmla="*/ 49 w 136"/>
              <a:gd name="T21" fmla="*/ 7 h 127"/>
              <a:gd name="T22" fmla="*/ 38 w 136"/>
              <a:gd name="T23" fmla="*/ 0 h 127"/>
              <a:gd name="T24" fmla="*/ 35 w 136"/>
              <a:gd name="T25" fmla="*/ 13 h 127"/>
              <a:gd name="T26" fmla="*/ 20 w 136"/>
              <a:gd name="T27" fmla="*/ 44 h 127"/>
              <a:gd name="T28" fmla="*/ 4 w 136"/>
              <a:gd name="T29" fmla="*/ 72 h 127"/>
              <a:gd name="T30" fmla="*/ 12 w 136"/>
              <a:gd name="T31" fmla="*/ 111 h 127"/>
              <a:gd name="T32" fmla="*/ 25 w 136"/>
              <a:gd name="T33" fmla="*/ 122 h 127"/>
              <a:gd name="T34" fmla="*/ 42 w 136"/>
              <a:gd name="T35" fmla="*/ 127 h 127"/>
              <a:gd name="T36" fmla="*/ 50 w 136"/>
              <a:gd name="T37" fmla="*/ 12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" h="127">
                <a:moveTo>
                  <a:pt x="50" y="125"/>
                </a:moveTo>
                <a:cubicBezTo>
                  <a:pt x="66" y="119"/>
                  <a:pt x="71" y="109"/>
                  <a:pt x="74" y="97"/>
                </a:cubicBezTo>
                <a:cubicBezTo>
                  <a:pt x="74" y="94"/>
                  <a:pt x="75" y="90"/>
                  <a:pt x="75" y="87"/>
                </a:cubicBezTo>
                <a:cubicBezTo>
                  <a:pt x="77" y="89"/>
                  <a:pt x="81" y="92"/>
                  <a:pt x="84" y="94"/>
                </a:cubicBezTo>
                <a:cubicBezTo>
                  <a:pt x="92" y="99"/>
                  <a:pt x="107" y="102"/>
                  <a:pt x="119" y="95"/>
                </a:cubicBezTo>
                <a:cubicBezTo>
                  <a:pt x="121" y="94"/>
                  <a:pt x="122" y="93"/>
                  <a:pt x="124" y="92"/>
                </a:cubicBezTo>
                <a:cubicBezTo>
                  <a:pt x="131" y="86"/>
                  <a:pt x="136" y="77"/>
                  <a:pt x="136" y="67"/>
                </a:cubicBezTo>
                <a:cubicBezTo>
                  <a:pt x="136" y="63"/>
                  <a:pt x="136" y="58"/>
                  <a:pt x="135" y="54"/>
                </a:cubicBezTo>
                <a:cubicBezTo>
                  <a:pt x="133" y="45"/>
                  <a:pt x="127" y="35"/>
                  <a:pt x="121" y="31"/>
                </a:cubicBezTo>
                <a:cubicBezTo>
                  <a:pt x="110" y="21"/>
                  <a:pt x="94" y="20"/>
                  <a:pt x="80" y="18"/>
                </a:cubicBezTo>
                <a:cubicBezTo>
                  <a:pt x="70" y="16"/>
                  <a:pt x="54" y="10"/>
                  <a:pt x="49" y="7"/>
                </a:cubicBezTo>
                <a:cubicBezTo>
                  <a:pt x="48" y="7"/>
                  <a:pt x="39" y="2"/>
                  <a:pt x="38" y="0"/>
                </a:cubicBezTo>
                <a:cubicBezTo>
                  <a:pt x="38" y="6"/>
                  <a:pt x="36" y="11"/>
                  <a:pt x="35" y="13"/>
                </a:cubicBezTo>
                <a:cubicBezTo>
                  <a:pt x="34" y="17"/>
                  <a:pt x="24" y="38"/>
                  <a:pt x="20" y="44"/>
                </a:cubicBezTo>
                <a:cubicBezTo>
                  <a:pt x="13" y="54"/>
                  <a:pt x="7" y="61"/>
                  <a:pt x="4" y="72"/>
                </a:cubicBezTo>
                <a:cubicBezTo>
                  <a:pt x="0" y="84"/>
                  <a:pt x="1" y="98"/>
                  <a:pt x="12" y="111"/>
                </a:cubicBezTo>
                <a:cubicBezTo>
                  <a:pt x="16" y="116"/>
                  <a:pt x="20" y="119"/>
                  <a:pt x="25" y="122"/>
                </a:cubicBezTo>
                <a:cubicBezTo>
                  <a:pt x="30" y="125"/>
                  <a:pt x="36" y="126"/>
                  <a:pt x="42" y="127"/>
                </a:cubicBezTo>
                <a:cubicBezTo>
                  <a:pt x="45" y="127"/>
                  <a:pt x="48" y="126"/>
                  <a:pt x="50" y="12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9158288" y="1600201"/>
            <a:ext cx="547688" cy="574675"/>
          </a:xfrm>
          <a:custGeom>
            <a:avLst/>
            <a:gdLst>
              <a:gd name="T0" fmla="*/ 52 w 146"/>
              <a:gd name="T1" fmla="*/ 14 h 153"/>
              <a:gd name="T2" fmla="*/ 48 w 146"/>
              <a:gd name="T3" fmla="*/ 56 h 153"/>
              <a:gd name="T4" fmla="*/ 53 w 146"/>
              <a:gd name="T5" fmla="*/ 67 h 153"/>
              <a:gd name="T6" fmla="*/ 40 w 146"/>
              <a:gd name="T7" fmla="*/ 66 h 153"/>
              <a:gd name="T8" fmla="*/ 5 w 146"/>
              <a:gd name="T9" fmla="*/ 88 h 153"/>
              <a:gd name="T10" fmla="*/ 3 w 146"/>
              <a:gd name="T11" fmla="*/ 94 h 153"/>
              <a:gd name="T12" fmla="*/ 8 w 146"/>
              <a:gd name="T13" fmla="*/ 126 h 153"/>
              <a:gd name="T14" fmla="*/ 17 w 146"/>
              <a:gd name="T15" fmla="*/ 138 h 153"/>
              <a:gd name="T16" fmla="*/ 45 w 146"/>
              <a:gd name="T17" fmla="*/ 151 h 153"/>
              <a:gd name="T18" fmla="*/ 94 w 146"/>
              <a:gd name="T19" fmla="*/ 137 h 153"/>
              <a:gd name="T20" fmla="*/ 130 w 146"/>
              <a:gd name="T21" fmla="*/ 127 h 153"/>
              <a:gd name="T22" fmla="*/ 146 w 146"/>
              <a:gd name="T23" fmla="*/ 126 h 153"/>
              <a:gd name="T24" fmla="*/ 140 w 146"/>
              <a:gd name="T25" fmla="*/ 112 h 153"/>
              <a:gd name="T26" fmla="*/ 134 w 146"/>
              <a:gd name="T27" fmla="*/ 72 h 153"/>
              <a:gd name="T28" fmla="*/ 132 w 146"/>
              <a:gd name="T29" fmla="*/ 35 h 153"/>
              <a:gd name="T30" fmla="*/ 98 w 146"/>
              <a:gd name="T31" fmla="*/ 3 h 153"/>
              <a:gd name="T32" fmla="*/ 79 w 146"/>
              <a:gd name="T33" fmla="*/ 1 h 153"/>
              <a:gd name="T34" fmla="*/ 59 w 146"/>
              <a:gd name="T35" fmla="*/ 8 h 153"/>
              <a:gd name="T36" fmla="*/ 52 w 146"/>
              <a:gd name="T37" fmla="*/ 1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6" h="153">
                <a:moveTo>
                  <a:pt x="52" y="14"/>
                </a:moveTo>
                <a:cubicBezTo>
                  <a:pt x="41" y="30"/>
                  <a:pt x="43" y="44"/>
                  <a:pt x="48" y="56"/>
                </a:cubicBezTo>
                <a:cubicBezTo>
                  <a:pt x="49" y="60"/>
                  <a:pt x="51" y="64"/>
                  <a:pt x="53" y="67"/>
                </a:cubicBezTo>
                <a:cubicBezTo>
                  <a:pt x="49" y="66"/>
                  <a:pt x="44" y="66"/>
                  <a:pt x="40" y="66"/>
                </a:cubicBezTo>
                <a:cubicBezTo>
                  <a:pt x="29" y="67"/>
                  <a:pt x="13" y="73"/>
                  <a:pt x="5" y="88"/>
                </a:cubicBezTo>
                <a:cubicBezTo>
                  <a:pt x="4" y="90"/>
                  <a:pt x="3" y="92"/>
                  <a:pt x="3" y="94"/>
                </a:cubicBezTo>
                <a:cubicBezTo>
                  <a:pt x="0" y="104"/>
                  <a:pt x="1" y="116"/>
                  <a:pt x="8" y="126"/>
                </a:cubicBezTo>
                <a:cubicBezTo>
                  <a:pt x="10" y="130"/>
                  <a:pt x="13" y="134"/>
                  <a:pt x="17" y="138"/>
                </a:cubicBezTo>
                <a:cubicBezTo>
                  <a:pt x="25" y="145"/>
                  <a:pt x="37" y="151"/>
                  <a:pt x="45" y="151"/>
                </a:cubicBezTo>
                <a:cubicBezTo>
                  <a:pt x="62" y="153"/>
                  <a:pt x="78" y="144"/>
                  <a:pt x="94" y="137"/>
                </a:cubicBezTo>
                <a:cubicBezTo>
                  <a:pt x="104" y="132"/>
                  <a:pt x="124" y="127"/>
                  <a:pt x="130" y="127"/>
                </a:cubicBezTo>
                <a:cubicBezTo>
                  <a:pt x="131" y="127"/>
                  <a:pt x="143" y="126"/>
                  <a:pt x="146" y="126"/>
                </a:cubicBezTo>
                <a:cubicBezTo>
                  <a:pt x="142" y="121"/>
                  <a:pt x="140" y="115"/>
                  <a:pt x="140" y="112"/>
                </a:cubicBezTo>
                <a:cubicBezTo>
                  <a:pt x="138" y="107"/>
                  <a:pt x="134" y="82"/>
                  <a:pt x="134" y="72"/>
                </a:cubicBezTo>
                <a:cubicBezTo>
                  <a:pt x="134" y="59"/>
                  <a:pt x="135" y="48"/>
                  <a:pt x="132" y="35"/>
                </a:cubicBezTo>
                <a:cubicBezTo>
                  <a:pt x="128" y="21"/>
                  <a:pt x="117" y="9"/>
                  <a:pt x="98" y="3"/>
                </a:cubicBezTo>
                <a:cubicBezTo>
                  <a:pt x="91" y="1"/>
                  <a:pt x="85" y="0"/>
                  <a:pt x="79" y="1"/>
                </a:cubicBezTo>
                <a:cubicBezTo>
                  <a:pt x="71" y="1"/>
                  <a:pt x="66" y="3"/>
                  <a:pt x="59" y="8"/>
                </a:cubicBezTo>
                <a:cubicBezTo>
                  <a:pt x="57" y="9"/>
                  <a:pt x="54" y="12"/>
                  <a:pt x="52" y="1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415213" y="577851"/>
            <a:ext cx="893763" cy="852488"/>
          </a:xfrm>
          <a:custGeom>
            <a:avLst/>
            <a:gdLst>
              <a:gd name="T0" fmla="*/ 216 w 238"/>
              <a:gd name="T1" fmla="*/ 78 h 227"/>
              <a:gd name="T2" fmla="*/ 150 w 238"/>
              <a:gd name="T3" fmla="*/ 73 h 227"/>
              <a:gd name="T4" fmla="*/ 134 w 238"/>
              <a:gd name="T5" fmla="*/ 82 h 227"/>
              <a:gd name="T6" fmla="*/ 134 w 238"/>
              <a:gd name="T7" fmla="*/ 61 h 227"/>
              <a:gd name="T8" fmla="*/ 100 w 238"/>
              <a:gd name="T9" fmla="*/ 8 h 227"/>
              <a:gd name="T10" fmla="*/ 91 w 238"/>
              <a:gd name="T11" fmla="*/ 4 h 227"/>
              <a:gd name="T12" fmla="*/ 41 w 238"/>
              <a:gd name="T13" fmla="*/ 12 h 227"/>
              <a:gd name="T14" fmla="*/ 23 w 238"/>
              <a:gd name="T15" fmla="*/ 28 h 227"/>
              <a:gd name="T16" fmla="*/ 2 w 238"/>
              <a:gd name="T17" fmla="*/ 71 h 227"/>
              <a:gd name="T18" fmla="*/ 27 w 238"/>
              <a:gd name="T19" fmla="*/ 147 h 227"/>
              <a:gd name="T20" fmla="*/ 43 w 238"/>
              <a:gd name="T21" fmla="*/ 203 h 227"/>
              <a:gd name="T22" fmla="*/ 44 w 238"/>
              <a:gd name="T23" fmla="*/ 227 h 227"/>
              <a:gd name="T24" fmla="*/ 66 w 238"/>
              <a:gd name="T25" fmla="*/ 217 h 227"/>
              <a:gd name="T26" fmla="*/ 128 w 238"/>
              <a:gd name="T27" fmla="*/ 208 h 227"/>
              <a:gd name="T28" fmla="*/ 185 w 238"/>
              <a:gd name="T29" fmla="*/ 203 h 227"/>
              <a:gd name="T30" fmla="*/ 234 w 238"/>
              <a:gd name="T31" fmla="*/ 150 h 227"/>
              <a:gd name="T32" fmla="*/ 237 w 238"/>
              <a:gd name="T33" fmla="*/ 120 h 227"/>
              <a:gd name="T34" fmla="*/ 226 w 238"/>
              <a:gd name="T35" fmla="*/ 89 h 227"/>
              <a:gd name="T36" fmla="*/ 216 w 238"/>
              <a:gd name="T37" fmla="*/ 78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7">
                <a:moveTo>
                  <a:pt x="216" y="78"/>
                </a:moveTo>
                <a:cubicBezTo>
                  <a:pt x="190" y="62"/>
                  <a:pt x="170" y="65"/>
                  <a:pt x="150" y="73"/>
                </a:cubicBezTo>
                <a:cubicBezTo>
                  <a:pt x="145" y="75"/>
                  <a:pt x="139" y="79"/>
                  <a:pt x="134" y="82"/>
                </a:cubicBezTo>
                <a:cubicBezTo>
                  <a:pt x="134" y="76"/>
                  <a:pt x="135" y="67"/>
                  <a:pt x="134" y="61"/>
                </a:cubicBezTo>
                <a:cubicBezTo>
                  <a:pt x="133" y="44"/>
                  <a:pt x="123" y="19"/>
                  <a:pt x="100" y="8"/>
                </a:cubicBezTo>
                <a:cubicBezTo>
                  <a:pt x="97" y="6"/>
                  <a:pt x="94" y="5"/>
                  <a:pt x="91" y="4"/>
                </a:cubicBezTo>
                <a:cubicBezTo>
                  <a:pt x="75" y="0"/>
                  <a:pt x="56" y="3"/>
                  <a:pt x="41" y="12"/>
                </a:cubicBezTo>
                <a:cubicBezTo>
                  <a:pt x="34" y="17"/>
                  <a:pt x="29" y="22"/>
                  <a:pt x="23" y="28"/>
                </a:cubicBezTo>
                <a:cubicBezTo>
                  <a:pt x="12" y="39"/>
                  <a:pt x="3" y="59"/>
                  <a:pt x="2" y="71"/>
                </a:cubicBezTo>
                <a:cubicBezTo>
                  <a:pt x="0" y="98"/>
                  <a:pt x="14" y="123"/>
                  <a:pt x="27" y="147"/>
                </a:cubicBezTo>
                <a:cubicBezTo>
                  <a:pt x="35" y="163"/>
                  <a:pt x="42" y="194"/>
                  <a:pt x="43" y="203"/>
                </a:cubicBezTo>
                <a:cubicBezTo>
                  <a:pt x="43" y="205"/>
                  <a:pt x="45" y="222"/>
                  <a:pt x="44" y="227"/>
                </a:cubicBezTo>
                <a:cubicBezTo>
                  <a:pt x="52" y="221"/>
                  <a:pt x="62" y="218"/>
                  <a:pt x="66" y="217"/>
                </a:cubicBezTo>
                <a:cubicBezTo>
                  <a:pt x="73" y="214"/>
                  <a:pt x="113" y="208"/>
                  <a:pt x="128" y="208"/>
                </a:cubicBezTo>
                <a:cubicBezTo>
                  <a:pt x="149" y="207"/>
                  <a:pt x="165" y="209"/>
                  <a:pt x="185" y="203"/>
                </a:cubicBezTo>
                <a:cubicBezTo>
                  <a:pt x="206" y="196"/>
                  <a:pt x="226" y="179"/>
                  <a:pt x="234" y="150"/>
                </a:cubicBezTo>
                <a:cubicBezTo>
                  <a:pt x="237" y="139"/>
                  <a:pt x="238" y="129"/>
                  <a:pt x="237" y="120"/>
                </a:cubicBezTo>
                <a:cubicBezTo>
                  <a:pt x="237" y="108"/>
                  <a:pt x="233" y="99"/>
                  <a:pt x="226" y="89"/>
                </a:cubicBezTo>
                <a:cubicBezTo>
                  <a:pt x="224" y="85"/>
                  <a:pt x="219" y="81"/>
                  <a:pt x="216" y="7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979988" y="3692526"/>
            <a:ext cx="857250" cy="800100"/>
          </a:xfrm>
          <a:custGeom>
            <a:avLst/>
            <a:gdLst>
              <a:gd name="T0" fmla="*/ 31 w 228"/>
              <a:gd name="T1" fmla="*/ 167 h 213"/>
              <a:gd name="T2" fmla="*/ 92 w 228"/>
              <a:gd name="T3" fmla="*/ 160 h 213"/>
              <a:gd name="T4" fmla="*/ 105 w 228"/>
              <a:gd name="T5" fmla="*/ 149 h 213"/>
              <a:gd name="T6" fmla="*/ 108 w 228"/>
              <a:gd name="T7" fmla="*/ 168 h 213"/>
              <a:gd name="T8" fmla="*/ 149 w 228"/>
              <a:gd name="T9" fmla="*/ 210 h 213"/>
              <a:gd name="T10" fmla="*/ 159 w 228"/>
              <a:gd name="T11" fmla="*/ 212 h 213"/>
              <a:gd name="T12" fmla="*/ 203 w 228"/>
              <a:gd name="T13" fmla="*/ 195 h 213"/>
              <a:gd name="T14" fmla="*/ 216 w 228"/>
              <a:gd name="T15" fmla="*/ 177 h 213"/>
              <a:gd name="T16" fmla="*/ 227 w 228"/>
              <a:gd name="T17" fmla="*/ 134 h 213"/>
              <a:gd name="T18" fmla="*/ 191 w 228"/>
              <a:gd name="T19" fmla="*/ 70 h 213"/>
              <a:gd name="T20" fmla="*/ 166 w 228"/>
              <a:gd name="T21" fmla="*/ 22 h 213"/>
              <a:gd name="T22" fmla="*/ 161 w 228"/>
              <a:gd name="T23" fmla="*/ 0 h 213"/>
              <a:gd name="T24" fmla="*/ 142 w 228"/>
              <a:gd name="T25" fmla="*/ 13 h 213"/>
              <a:gd name="T26" fmla="*/ 87 w 228"/>
              <a:gd name="T27" fmla="*/ 33 h 213"/>
              <a:gd name="T28" fmla="*/ 36 w 228"/>
              <a:gd name="T29" fmla="*/ 48 h 213"/>
              <a:gd name="T30" fmla="*/ 1 w 228"/>
              <a:gd name="T31" fmla="*/ 105 h 213"/>
              <a:gd name="T32" fmla="*/ 3 w 228"/>
              <a:gd name="T33" fmla="*/ 133 h 213"/>
              <a:gd name="T34" fmla="*/ 19 w 228"/>
              <a:gd name="T35" fmla="*/ 159 h 213"/>
              <a:gd name="T36" fmla="*/ 31 w 228"/>
              <a:gd name="T37" fmla="*/ 167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" h="213">
                <a:moveTo>
                  <a:pt x="31" y="167"/>
                </a:moveTo>
                <a:cubicBezTo>
                  <a:pt x="57" y="177"/>
                  <a:pt x="75" y="171"/>
                  <a:pt x="92" y="160"/>
                </a:cubicBezTo>
                <a:cubicBezTo>
                  <a:pt x="96" y="157"/>
                  <a:pt x="101" y="152"/>
                  <a:pt x="105" y="149"/>
                </a:cubicBezTo>
                <a:cubicBezTo>
                  <a:pt x="105" y="154"/>
                  <a:pt x="107" y="162"/>
                  <a:pt x="108" y="168"/>
                </a:cubicBezTo>
                <a:cubicBezTo>
                  <a:pt x="113" y="183"/>
                  <a:pt x="126" y="204"/>
                  <a:pt x="149" y="210"/>
                </a:cubicBezTo>
                <a:cubicBezTo>
                  <a:pt x="152" y="211"/>
                  <a:pt x="155" y="211"/>
                  <a:pt x="159" y="212"/>
                </a:cubicBezTo>
                <a:cubicBezTo>
                  <a:pt x="174" y="213"/>
                  <a:pt x="190" y="207"/>
                  <a:pt x="203" y="195"/>
                </a:cubicBezTo>
                <a:cubicBezTo>
                  <a:pt x="208" y="190"/>
                  <a:pt x="212" y="184"/>
                  <a:pt x="216" y="177"/>
                </a:cubicBezTo>
                <a:cubicBezTo>
                  <a:pt x="224" y="165"/>
                  <a:pt x="228" y="146"/>
                  <a:pt x="227" y="134"/>
                </a:cubicBezTo>
                <a:cubicBezTo>
                  <a:pt x="224" y="109"/>
                  <a:pt x="206" y="90"/>
                  <a:pt x="191" y="70"/>
                </a:cubicBezTo>
                <a:cubicBezTo>
                  <a:pt x="181" y="57"/>
                  <a:pt x="169" y="30"/>
                  <a:pt x="166" y="22"/>
                </a:cubicBezTo>
                <a:cubicBezTo>
                  <a:pt x="165" y="20"/>
                  <a:pt x="160" y="4"/>
                  <a:pt x="161" y="0"/>
                </a:cubicBezTo>
                <a:cubicBezTo>
                  <a:pt x="154" y="7"/>
                  <a:pt x="146" y="11"/>
                  <a:pt x="142" y="13"/>
                </a:cubicBezTo>
                <a:cubicBezTo>
                  <a:pt x="136" y="17"/>
                  <a:pt x="101" y="30"/>
                  <a:pt x="87" y="33"/>
                </a:cubicBezTo>
                <a:cubicBezTo>
                  <a:pt x="69" y="37"/>
                  <a:pt x="53" y="39"/>
                  <a:pt x="36" y="48"/>
                </a:cubicBezTo>
                <a:cubicBezTo>
                  <a:pt x="18" y="57"/>
                  <a:pt x="3" y="77"/>
                  <a:pt x="1" y="105"/>
                </a:cubicBezTo>
                <a:cubicBezTo>
                  <a:pt x="0" y="115"/>
                  <a:pt x="1" y="125"/>
                  <a:pt x="3" y="133"/>
                </a:cubicBezTo>
                <a:cubicBezTo>
                  <a:pt x="6" y="143"/>
                  <a:pt x="11" y="151"/>
                  <a:pt x="19" y="159"/>
                </a:cubicBezTo>
                <a:cubicBezTo>
                  <a:pt x="22" y="162"/>
                  <a:pt x="27" y="165"/>
                  <a:pt x="31" y="16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886825" y="2744788"/>
            <a:ext cx="673100" cy="722313"/>
          </a:xfrm>
          <a:custGeom>
            <a:avLst/>
            <a:gdLst>
              <a:gd name="T0" fmla="*/ 2 w 179"/>
              <a:gd name="T1" fmla="*/ 74 h 192"/>
              <a:gd name="T2" fmla="*/ 43 w 179"/>
              <a:gd name="T3" fmla="*/ 106 h 192"/>
              <a:gd name="T4" fmla="*/ 58 w 179"/>
              <a:gd name="T5" fmla="*/ 107 h 192"/>
              <a:gd name="T6" fmla="*/ 49 w 179"/>
              <a:gd name="T7" fmla="*/ 120 h 192"/>
              <a:gd name="T8" fmla="*/ 48 w 179"/>
              <a:gd name="T9" fmla="*/ 170 h 192"/>
              <a:gd name="T10" fmla="*/ 53 w 179"/>
              <a:gd name="T11" fmla="*/ 176 h 192"/>
              <a:gd name="T12" fmla="*/ 90 w 179"/>
              <a:gd name="T13" fmla="*/ 192 h 192"/>
              <a:gd name="T14" fmla="*/ 108 w 179"/>
              <a:gd name="T15" fmla="*/ 190 h 192"/>
              <a:gd name="T16" fmla="*/ 140 w 179"/>
              <a:gd name="T17" fmla="*/ 170 h 192"/>
              <a:gd name="T18" fmla="*/ 156 w 179"/>
              <a:gd name="T19" fmla="*/ 110 h 192"/>
              <a:gd name="T20" fmla="*/ 169 w 179"/>
              <a:gd name="T21" fmla="*/ 66 h 192"/>
              <a:gd name="T22" fmla="*/ 179 w 179"/>
              <a:gd name="T23" fmla="*/ 49 h 192"/>
              <a:gd name="T24" fmla="*/ 160 w 179"/>
              <a:gd name="T25" fmla="*/ 46 h 192"/>
              <a:gd name="T26" fmla="*/ 115 w 179"/>
              <a:gd name="T27" fmla="*/ 26 h 192"/>
              <a:gd name="T28" fmla="*/ 75 w 179"/>
              <a:gd name="T29" fmla="*/ 5 h 192"/>
              <a:gd name="T30" fmla="*/ 20 w 179"/>
              <a:gd name="T31" fmla="*/ 19 h 192"/>
              <a:gd name="T32" fmla="*/ 5 w 179"/>
              <a:gd name="T33" fmla="*/ 38 h 192"/>
              <a:gd name="T34" fmla="*/ 0 w 179"/>
              <a:gd name="T35" fmla="*/ 63 h 192"/>
              <a:gd name="T36" fmla="*/ 2 w 179"/>
              <a:gd name="T37" fmla="*/ 7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9" h="192">
                <a:moveTo>
                  <a:pt x="2" y="74"/>
                </a:moveTo>
                <a:cubicBezTo>
                  <a:pt x="12" y="96"/>
                  <a:pt x="27" y="103"/>
                  <a:pt x="43" y="106"/>
                </a:cubicBezTo>
                <a:cubicBezTo>
                  <a:pt x="48" y="107"/>
                  <a:pt x="53" y="107"/>
                  <a:pt x="58" y="107"/>
                </a:cubicBezTo>
                <a:cubicBezTo>
                  <a:pt x="55" y="111"/>
                  <a:pt x="51" y="116"/>
                  <a:pt x="49" y="120"/>
                </a:cubicBezTo>
                <a:cubicBezTo>
                  <a:pt x="43" y="132"/>
                  <a:pt x="38" y="153"/>
                  <a:pt x="48" y="170"/>
                </a:cubicBezTo>
                <a:cubicBezTo>
                  <a:pt x="50" y="173"/>
                  <a:pt x="52" y="174"/>
                  <a:pt x="53" y="176"/>
                </a:cubicBezTo>
                <a:cubicBezTo>
                  <a:pt x="62" y="186"/>
                  <a:pt x="75" y="192"/>
                  <a:pt x="90" y="192"/>
                </a:cubicBezTo>
                <a:cubicBezTo>
                  <a:pt x="96" y="192"/>
                  <a:pt x="102" y="191"/>
                  <a:pt x="108" y="190"/>
                </a:cubicBezTo>
                <a:cubicBezTo>
                  <a:pt x="120" y="187"/>
                  <a:pt x="134" y="177"/>
                  <a:pt x="140" y="170"/>
                </a:cubicBezTo>
                <a:cubicBezTo>
                  <a:pt x="153" y="153"/>
                  <a:pt x="154" y="131"/>
                  <a:pt x="156" y="110"/>
                </a:cubicBezTo>
                <a:cubicBezTo>
                  <a:pt x="158" y="96"/>
                  <a:pt x="166" y="72"/>
                  <a:pt x="169" y="66"/>
                </a:cubicBezTo>
                <a:cubicBezTo>
                  <a:pt x="170" y="64"/>
                  <a:pt x="176" y="52"/>
                  <a:pt x="179" y="49"/>
                </a:cubicBezTo>
                <a:cubicBezTo>
                  <a:pt x="171" y="50"/>
                  <a:pt x="163" y="47"/>
                  <a:pt x="160" y="46"/>
                </a:cubicBezTo>
                <a:cubicBezTo>
                  <a:pt x="154" y="45"/>
                  <a:pt x="125" y="32"/>
                  <a:pt x="115" y="26"/>
                </a:cubicBezTo>
                <a:cubicBezTo>
                  <a:pt x="101" y="18"/>
                  <a:pt x="91" y="10"/>
                  <a:pt x="75" y="5"/>
                </a:cubicBezTo>
                <a:cubicBezTo>
                  <a:pt x="59" y="0"/>
                  <a:pt x="39" y="3"/>
                  <a:pt x="20" y="19"/>
                </a:cubicBezTo>
                <a:cubicBezTo>
                  <a:pt x="14" y="25"/>
                  <a:pt x="9" y="31"/>
                  <a:pt x="5" y="38"/>
                </a:cubicBezTo>
                <a:cubicBezTo>
                  <a:pt x="1" y="46"/>
                  <a:pt x="0" y="53"/>
                  <a:pt x="0" y="63"/>
                </a:cubicBezTo>
                <a:cubicBezTo>
                  <a:pt x="0" y="66"/>
                  <a:pt x="1" y="71"/>
                  <a:pt x="2" y="7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2463800" y="2500313"/>
            <a:ext cx="1017588" cy="950913"/>
          </a:xfrm>
          <a:custGeom>
            <a:avLst/>
            <a:gdLst>
              <a:gd name="T0" fmla="*/ 235 w 271"/>
              <a:gd name="T1" fmla="*/ 58 h 253"/>
              <a:gd name="T2" fmla="*/ 163 w 271"/>
              <a:gd name="T3" fmla="*/ 65 h 253"/>
              <a:gd name="T4" fmla="*/ 147 w 271"/>
              <a:gd name="T5" fmla="*/ 78 h 253"/>
              <a:gd name="T6" fmla="*/ 143 w 271"/>
              <a:gd name="T7" fmla="*/ 55 h 253"/>
              <a:gd name="T8" fmla="*/ 96 w 271"/>
              <a:gd name="T9" fmla="*/ 4 h 253"/>
              <a:gd name="T10" fmla="*/ 85 w 271"/>
              <a:gd name="T11" fmla="*/ 2 h 253"/>
              <a:gd name="T12" fmla="*/ 32 w 271"/>
              <a:gd name="T13" fmla="*/ 20 h 253"/>
              <a:gd name="T14" fmla="*/ 15 w 271"/>
              <a:gd name="T15" fmla="*/ 41 h 253"/>
              <a:gd name="T16" fmla="*/ 2 w 271"/>
              <a:gd name="T17" fmla="*/ 92 h 253"/>
              <a:gd name="T18" fmla="*/ 43 w 271"/>
              <a:gd name="T19" fmla="*/ 169 h 253"/>
              <a:gd name="T20" fmla="*/ 72 w 271"/>
              <a:gd name="T21" fmla="*/ 227 h 253"/>
              <a:gd name="T22" fmla="*/ 77 w 271"/>
              <a:gd name="T23" fmla="*/ 253 h 253"/>
              <a:gd name="T24" fmla="*/ 100 w 271"/>
              <a:gd name="T25" fmla="*/ 238 h 253"/>
              <a:gd name="T26" fmla="*/ 165 w 271"/>
              <a:gd name="T27" fmla="*/ 216 h 253"/>
              <a:gd name="T28" fmla="*/ 226 w 271"/>
              <a:gd name="T29" fmla="*/ 199 h 253"/>
              <a:gd name="T30" fmla="*/ 269 w 271"/>
              <a:gd name="T31" fmla="*/ 132 h 253"/>
              <a:gd name="T32" fmla="*/ 267 w 271"/>
              <a:gd name="T33" fmla="*/ 99 h 253"/>
              <a:gd name="T34" fmla="*/ 249 w 271"/>
              <a:gd name="T35" fmla="*/ 67 h 253"/>
              <a:gd name="T36" fmla="*/ 235 w 271"/>
              <a:gd name="T37" fmla="*/ 5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1" h="253">
                <a:moveTo>
                  <a:pt x="235" y="58"/>
                </a:moveTo>
                <a:cubicBezTo>
                  <a:pt x="205" y="45"/>
                  <a:pt x="183" y="52"/>
                  <a:pt x="163" y="65"/>
                </a:cubicBezTo>
                <a:cubicBezTo>
                  <a:pt x="157" y="68"/>
                  <a:pt x="152" y="74"/>
                  <a:pt x="147" y="78"/>
                </a:cubicBezTo>
                <a:cubicBezTo>
                  <a:pt x="146" y="71"/>
                  <a:pt x="145" y="61"/>
                  <a:pt x="143" y="55"/>
                </a:cubicBezTo>
                <a:cubicBezTo>
                  <a:pt x="138" y="37"/>
                  <a:pt x="123" y="11"/>
                  <a:pt x="96" y="4"/>
                </a:cubicBezTo>
                <a:cubicBezTo>
                  <a:pt x="92" y="2"/>
                  <a:pt x="88" y="2"/>
                  <a:pt x="85" y="2"/>
                </a:cubicBezTo>
                <a:cubicBezTo>
                  <a:pt x="67" y="0"/>
                  <a:pt x="47" y="7"/>
                  <a:pt x="32" y="20"/>
                </a:cubicBezTo>
                <a:cubicBezTo>
                  <a:pt x="26" y="26"/>
                  <a:pt x="21" y="33"/>
                  <a:pt x="15" y="41"/>
                </a:cubicBezTo>
                <a:cubicBezTo>
                  <a:pt x="6" y="55"/>
                  <a:pt x="0" y="78"/>
                  <a:pt x="2" y="92"/>
                </a:cubicBezTo>
                <a:cubicBezTo>
                  <a:pt x="5" y="122"/>
                  <a:pt x="25" y="146"/>
                  <a:pt x="43" y="169"/>
                </a:cubicBezTo>
                <a:cubicBezTo>
                  <a:pt x="55" y="185"/>
                  <a:pt x="69" y="217"/>
                  <a:pt x="72" y="227"/>
                </a:cubicBezTo>
                <a:cubicBezTo>
                  <a:pt x="72" y="229"/>
                  <a:pt x="78" y="248"/>
                  <a:pt x="77" y="253"/>
                </a:cubicBezTo>
                <a:cubicBezTo>
                  <a:pt x="85" y="245"/>
                  <a:pt x="95" y="240"/>
                  <a:pt x="100" y="238"/>
                </a:cubicBezTo>
                <a:cubicBezTo>
                  <a:pt x="107" y="234"/>
                  <a:pt x="149" y="219"/>
                  <a:pt x="165" y="216"/>
                </a:cubicBezTo>
                <a:cubicBezTo>
                  <a:pt x="188" y="211"/>
                  <a:pt x="206" y="209"/>
                  <a:pt x="226" y="199"/>
                </a:cubicBezTo>
                <a:cubicBezTo>
                  <a:pt x="248" y="188"/>
                  <a:pt x="266" y="166"/>
                  <a:pt x="269" y="132"/>
                </a:cubicBezTo>
                <a:cubicBezTo>
                  <a:pt x="271" y="120"/>
                  <a:pt x="270" y="109"/>
                  <a:pt x="267" y="99"/>
                </a:cubicBezTo>
                <a:cubicBezTo>
                  <a:pt x="264" y="86"/>
                  <a:pt x="258" y="77"/>
                  <a:pt x="249" y="67"/>
                </a:cubicBezTo>
                <a:cubicBezTo>
                  <a:pt x="245" y="64"/>
                  <a:pt x="240" y="60"/>
                  <a:pt x="23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676650" y="976313"/>
            <a:ext cx="1000125" cy="871538"/>
          </a:xfrm>
          <a:custGeom>
            <a:avLst/>
            <a:gdLst>
              <a:gd name="T0" fmla="*/ 209 w 266"/>
              <a:gd name="T1" fmla="*/ 12 h 232"/>
              <a:gd name="T2" fmla="*/ 145 w 266"/>
              <a:gd name="T3" fmla="*/ 38 h 232"/>
              <a:gd name="T4" fmla="*/ 134 w 266"/>
              <a:gd name="T5" fmla="*/ 54 h 232"/>
              <a:gd name="T6" fmla="*/ 125 w 266"/>
              <a:gd name="T7" fmla="*/ 34 h 232"/>
              <a:gd name="T8" fmla="*/ 68 w 266"/>
              <a:gd name="T9" fmla="*/ 0 h 232"/>
              <a:gd name="T10" fmla="*/ 57 w 266"/>
              <a:gd name="T11" fmla="*/ 2 h 232"/>
              <a:gd name="T12" fmla="*/ 15 w 266"/>
              <a:gd name="T13" fmla="*/ 33 h 232"/>
              <a:gd name="T14" fmla="*/ 5 w 266"/>
              <a:gd name="T15" fmla="*/ 56 h 232"/>
              <a:gd name="T16" fmla="*/ 7 w 266"/>
              <a:gd name="T17" fmla="*/ 106 h 232"/>
              <a:gd name="T18" fmla="*/ 64 w 266"/>
              <a:gd name="T19" fmla="*/ 165 h 232"/>
              <a:gd name="T20" fmla="*/ 106 w 266"/>
              <a:gd name="T21" fmla="*/ 209 h 232"/>
              <a:gd name="T22" fmla="*/ 119 w 266"/>
              <a:gd name="T23" fmla="*/ 232 h 232"/>
              <a:gd name="T24" fmla="*/ 135 w 266"/>
              <a:gd name="T25" fmla="*/ 212 h 232"/>
              <a:gd name="T26" fmla="*/ 188 w 266"/>
              <a:gd name="T27" fmla="*/ 174 h 232"/>
              <a:gd name="T28" fmla="*/ 239 w 266"/>
              <a:gd name="T29" fmla="*/ 142 h 232"/>
              <a:gd name="T30" fmla="*/ 260 w 266"/>
              <a:gd name="T31" fmla="*/ 70 h 232"/>
              <a:gd name="T32" fmla="*/ 249 w 266"/>
              <a:gd name="T33" fmla="*/ 40 h 232"/>
              <a:gd name="T34" fmla="*/ 224 w 266"/>
              <a:gd name="T35" fmla="*/ 17 h 232"/>
              <a:gd name="T36" fmla="*/ 209 w 266"/>
              <a:gd name="T37" fmla="*/ 1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232">
                <a:moveTo>
                  <a:pt x="209" y="12"/>
                </a:moveTo>
                <a:cubicBezTo>
                  <a:pt x="178" y="9"/>
                  <a:pt x="160" y="21"/>
                  <a:pt x="145" y="38"/>
                </a:cubicBezTo>
                <a:cubicBezTo>
                  <a:pt x="141" y="42"/>
                  <a:pt x="137" y="49"/>
                  <a:pt x="134" y="54"/>
                </a:cubicBezTo>
                <a:cubicBezTo>
                  <a:pt x="132" y="48"/>
                  <a:pt x="128" y="39"/>
                  <a:pt x="125" y="34"/>
                </a:cubicBezTo>
                <a:cubicBezTo>
                  <a:pt x="115" y="19"/>
                  <a:pt x="95" y="0"/>
                  <a:pt x="68" y="0"/>
                </a:cubicBezTo>
                <a:cubicBezTo>
                  <a:pt x="64" y="0"/>
                  <a:pt x="61" y="1"/>
                  <a:pt x="57" y="2"/>
                </a:cubicBezTo>
                <a:cubicBezTo>
                  <a:pt x="41" y="5"/>
                  <a:pt x="24" y="17"/>
                  <a:pt x="15" y="33"/>
                </a:cubicBezTo>
                <a:cubicBezTo>
                  <a:pt x="10" y="40"/>
                  <a:pt x="8" y="47"/>
                  <a:pt x="5" y="56"/>
                </a:cubicBezTo>
                <a:cubicBezTo>
                  <a:pt x="0" y="72"/>
                  <a:pt x="2" y="94"/>
                  <a:pt x="7" y="106"/>
                </a:cubicBezTo>
                <a:cubicBezTo>
                  <a:pt x="17" y="132"/>
                  <a:pt x="42" y="148"/>
                  <a:pt x="64" y="165"/>
                </a:cubicBezTo>
                <a:cubicBezTo>
                  <a:pt x="80" y="176"/>
                  <a:pt x="101" y="201"/>
                  <a:pt x="106" y="209"/>
                </a:cubicBezTo>
                <a:cubicBezTo>
                  <a:pt x="107" y="211"/>
                  <a:pt x="117" y="227"/>
                  <a:pt x="119" y="232"/>
                </a:cubicBezTo>
                <a:cubicBezTo>
                  <a:pt x="123" y="222"/>
                  <a:pt x="131" y="215"/>
                  <a:pt x="135" y="212"/>
                </a:cubicBezTo>
                <a:cubicBezTo>
                  <a:pt x="140" y="206"/>
                  <a:pt x="174" y="181"/>
                  <a:pt x="188" y="174"/>
                </a:cubicBezTo>
                <a:cubicBezTo>
                  <a:pt x="207" y="163"/>
                  <a:pt x="223" y="157"/>
                  <a:pt x="239" y="142"/>
                </a:cubicBezTo>
                <a:cubicBezTo>
                  <a:pt x="256" y="127"/>
                  <a:pt x="266" y="101"/>
                  <a:pt x="260" y="70"/>
                </a:cubicBezTo>
                <a:cubicBezTo>
                  <a:pt x="258" y="59"/>
                  <a:pt x="254" y="49"/>
                  <a:pt x="249" y="40"/>
                </a:cubicBezTo>
                <a:cubicBezTo>
                  <a:pt x="242" y="30"/>
                  <a:pt x="235" y="23"/>
                  <a:pt x="224" y="17"/>
                </a:cubicBezTo>
                <a:cubicBezTo>
                  <a:pt x="220" y="15"/>
                  <a:pt x="213" y="13"/>
                  <a:pt x="209" y="1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7707313" y="2459038"/>
            <a:ext cx="1030288" cy="936625"/>
          </a:xfrm>
          <a:custGeom>
            <a:avLst/>
            <a:gdLst>
              <a:gd name="T0" fmla="*/ 187 w 274"/>
              <a:gd name="T1" fmla="*/ 1 h 249"/>
              <a:gd name="T2" fmla="*/ 133 w 274"/>
              <a:gd name="T3" fmla="*/ 48 h 249"/>
              <a:gd name="T4" fmla="*/ 127 w 274"/>
              <a:gd name="T5" fmla="*/ 68 h 249"/>
              <a:gd name="T6" fmla="*/ 111 w 274"/>
              <a:gd name="T7" fmla="*/ 51 h 249"/>
              <a:gd name="T8" fmla="*/ 44 w 274"/>
              <a:gd name="T9" fmla="*/ 37 h 249"/>
              <a:gd name="T10" fmla="*/ 34 w 274"/>
              <a:gd name="T11" fmla="*/ 42 h 249"/>
              <a:gd name="T12" fmla="*/ 2 w 274"/>
              <a:gd name="T13" fmla="*/ 87 h 249"/>
              <a:gd name="T14" fmla="*/ 0 w 274"/>
              <a:gd name="T15" fmla="*/ 113 h 249"/>
              <a:gd name="T16" fmla="*/ 19 w 274"/>
              <a:gd name="T17" fmla="*/ 162 h 249"/>
              <a:gd name="T18" fmla="*/ 96 w 274"/>
              <a:gd name="T19" fmla="*/ 201 h 249"/>
              <a:gd name="T20" fmla="*/ 152 w 274"/>
              <a:gd name="T21" fmla="*/ 231 h 249"/>
              <a:gd name="T22" fmla="*/ 172 w 274"/>
              <a:gd name="T23" fmla="*/ 249 h 249"/>
              <a:gd name="T24" fmla="*/ 181 w 274"/>
              <a:gd name="T25" fmla="*/ 224 h 249"/>
              <a:gd name="T26" fmla="*/ 221 w 274"/>
              <a:gd name="T27" fmla="*/ 168 h 249"/>
              <a:gd name="T28" fmla="*/ 261 w 274"/>
              <a:gd name="T29" fmla="*/ 120 h 249"/>
              <a:gd name="T30" fmla="*/ 257 w 274"/>
              <a:gd name="T31" fmla="*/ 41 h 249"/>
              <a:gd name="T32" fmla="*/ 236 w 274"/>
              <a:gd name="T33" fmla="*/ 16 h 249"/>
              <a:gd name="T34" fmla="*/ 204 w 274"/>
              <a:gd name="T35" fmla="*/ 1 h 249"/>
              <a:gd name="T36" fmla="*/ 187 w 274"/>
              <a:gd name="T37" fmla="*/ 1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" h="249">
                <a:moveTo>
                  <a:pt x="187" y="1"/>
                </a:moveTo>
                <a:cubicBezTo>
                  <a:pt x="156" y="8"/>
                  <a:pt x="142" y="27"/>
                  <a:pt x="133" y="48"/>
                </a:cubicBezTo>
                <a:cubicBezTo>
                  <a:pt x="130" y="54"/>
                  <a:pt x="129" y="61"/>
                  <a:pt x="127" y="68"/>
                </a:cubicBezTo>
                <a:cubicBezTo>
                  <a:pt x="123" y="62"/>
                  <a:pt x="116" y="55"/>
                  <a:pt x="111" y="51"/>
                </a:cubicBezTo>
                <a:cubicBezTo>
                  <a:pt x="97" y="39"/>
                  <a:pt x="70" y="27"/>
                  <a:pt x="44" y="37"/>
                </a:cubicBezTo>
                <a:cubicBezTo>
                  <a:pt x="40" y="38"/>
                  <a:pt x="37" y="40"/>
                  <a:pt x="34" y="42"/>
                </a:cubicBezTo>
                <a:cubicBezTo>
                  <a:pt x="18" y="51"/>
                  <a:pt x="6" y="68"/>
                  <a:pt x="2" y="87"/>
                </a:cubicBezTo>
                <a:cubicBezTo>
                  <a:pt x="0" y="95"/>
                  <a:pt x="0" y="104"/>
                  <a:pt x="0" y="113"/>
                </a:cubicBezTo>
                <a:cubicBezTo>
                  <a:pt x="1" y="130"/>
                  <a:pt x="10" y="152"/>
                  <a:pt x="19" y="162"/>
                </a:cubicBezTo>
                <a:cubicBezTo>
                  <a:pt x="38" y="184"/>
                  <a:pt x="68" y="192"/>
                  <a:pt x="96" y="201"/>
                </a:cubicBezTo>
                <a:cubicBezTo>
                  <a:pt x="115" y="207"/>
                  <a:pt x="144" y="225"/>
                  <a:pt x="152" y="231"/>
                </a:cubicBezTo>
                <a:cubicBezTo>
                  <a:pt x="154" y="232"/>
                  <a:pt x="169" y="244"/>
                  <a:pt x="172" y="249"/>
                </a:cubicBezTo>
                <a:cubicBezTo>
                  <a:pt x="173" y="238"/>
                  <a:pt x="179" y="228"/>
                  <a:pt x="181" y="224"/>
                </a:cubicBezTo>
                <a:cubicBezTo>
                  <a:pt x="184" y="216"/>
                  <a:pt x="210" y="180"/>
                  <a:pt x="221" y="168"/>
                </a:cubicBezTo>
                <a:cubicBezTo>
                  <a:pt x="236" y="151"/>
                  <a:pt x="250" y="140"/>
                  <a:pt x="261" y="120"/>
                </a:cubicBezTo>
                <a:cubicBezTo>
                  <a:pt x="272" y="98"/>
                  <a:pt x="274" y="70"/>
                  <a:pt x="257" y="41"/>
                </a:cubicBezTo>
                <a:cubicBezTo>
                  <a:pt x="251" y="31"/>
                  <a:pt x="244" y="22"/>
                  <a:pt x="236" y="16"/>
                </a:cubicBezTo>
                <a:cubicBezTo>
                  <a:pt x="227" y="7"/>
                  <a:pt x="217" y="4"/>
                  <a:pt x="204" y="1"/>
                </a:cubicBezTo>
                <a:cubicBezTo>
                  <a:pt x="199" y="0"/>
                  <a:pt x="192" y="0"/>
                  <a:pt x="187" y="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153150" y="3022601"/>
            <a:ext cx="619125" cy="590550"/>
          </a:xfrm>
          <a:custGeom>
            <a:avLst/>
            <a:gdLst>
              <a:gd name="T0" fmla="*/ 89 w 165"/>
              <a:gd name="T1" fmla="*/ 7 h 157"/>
              <a:gd name="T2" fmla="*/ 69 w 165"/>
              <a:gd name="T3" fmla="*/ 49 h 157"/>
              <a:gd name="T4" fmla="*/ 71 w 165"/>
              <a:gd name="T5" fmla="*/ 62 h 157"/>
              <a:gd name="T6" fmla="*/ 57 w 165"/>
              <a:gd name="T7" fmla="*/ 57 h 157"/>
              <a:gd name="T8" fmla="*/ 14 w 165"/>
              <a:gd name="T9" fmla="*/ 66 h 157"/>
              <a:gd name="T10" fmla="*/ 9 w 165"/>
              <a:gd name="T11" fmla="*/ 72 h 157"/>
              <a:gd name="T12" fmla="*/ 3 w 165"/>
              <a:gd name="T13" fmla="*/ 107 h 157"/>
              <a:gd name="T14" fmla="*/ 9 w 165"/>
              <a:gd name="T15" fmla="*/ 123 h 157"/>
              <a:gd name="T16" fmla="*/ 32 w 165"/>
              <a:gd name="T17" fmla="*/ 147 h 157"/>
              <a:gd name="T18" fmla="*/ 88 w 165"/>
              <a:gd name="T19" fmla="*/ 149 h 157"/>
              <a:gd name="T20" fmla="*/ 129 w 165"/>
              <a:gd name="T21" fmla="*/ 152 h 157"/>
              <a:gd name="T22" fmla="*/ 145 w 165"/>
              <a:gd name="T23" fmla="*/ 157 h 157"/>
              <a:gd name="T24" fmla="*/ 144 w 165"/>
              <a:gd name="T25" fmla="*/ 140 h 157"/>
              <a:gd name="T26" fmla="*/ 153 w 165"/>
              <a:gd name="T27" fmla="*/ 96 h 157"/>
              <a:gd name="T28" fmla="*/ 164 w 165"/>
              <a:gd name="T29" fmla="*/ 58 h 157"/>
              <a:gd name="T30" fmla="*/ 140 w 165"/>
              <a:gd name="T31" fmla="*/ 12 h 157"/>
              <a:gd name="T32" fmla="*/ 121 w 165"/>
              <a:gd name="T33" fmla="*/ 3 h 157"/>
              <a:gd name="T34" fmla="*/ 98 w 165"/>
              <a:gd name="T35" fmla="*/ 3 h 157"/>
              <a:gd name="T36" fmla="*/ 89 w 165"/>
              <a:gd name="T37" fmla="*/ 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5" h="157">
                <a:moveTo>
                  <a:pt x="89" y="7"/>
                </a:moveTo>
                <a:cubicBezTo>
                  <a:pt x="72" y="20"/>
                  <a:pt x="69" y="34"/>
                  <a:pt x="69" y="49"/>
                </a:cubicBezTo>
                <a:cubicBezTo>
                  <a:pt x="69" y="53"/>
                  <a:pt x="70" y="58"/>
                  <a:pt x="71" y="62"/>
                </a:cubicBezTo>
                <a:cubicBezTo>
                  <a:pt x="67" y="60"/>
                  <a:pt x="61" y="58"/>
                  <a:pt x="57" y="57"/>
                </a:cubicBezTo>
                <a:cubicBezTo>
                  <a:pt x="46" y="54"/>
                  <a:pt x="27" y="54"/>
                  <a:pt x="14" y="66"/>
                </a:cubicBezTo>
                <a:cubicBezTo>
                  <a:pt x="12" y="68"/>
                  <a:pt x="11" y="70"/>
                  <a:pt x="9" y="72"/>
                </a:cubicBezTo>
                <a:cubicBezTo>
                  <a:pt x="3" y="81"/>
                  <a:pt x="0" y="95"/>
                  <a:pt x="3" y="107"/>
                </a:cubicBezTo>
                <a:cubicBezTo>
                  <a:pt x="4" y="112"/>
                  <a:pt x="6" y="117"/>
                  <a:pt x="9" y="123"/>
                </a:cubicBezTo>
                <a:cubicBezTo>
                  <a:pt x="14" y="133"/>
                  <a:pt x="24" y="143"/>
                  <a:pt x="32" y="147"/>
                </a:cubicBezTo>
                <a:cubicBezTo>
                  <a:pt x="50" y="155"/>
                  <a:pt x="69" y="151"/>
                  <a:pt x="88" y="149"/>
                </a:cubicBezTo>
                <a:cubicBezTo>
                  <a:pt x="101" y="147"/>
                  <a:pt x="123" y="150"/>
                  <a:pt x="129" y="152"/>
                </a:cubicBezTo>
                <a:cubicBezTo>
                  <a:pt x="130" y="152"/>
                  <a:pt x="143" y="155"/>
                  <a:pt x="145" y="157"/>
                </a:cubicBezTo>
                <a:cubicBezTo>
                  <a:pt x="144" y="150"/>
                  <a:pt x="144" y="143"/>
                  <a:pt x="144" y="140"/>
                </a:cubicBezTo>
                <a:cubicBezTo>
                  <a:pt x="144" y="134"/>
                  <a:pt x="150" y="106"/>
                  <a:pt x="153" y="96"/>
                </a:cubicBezTo>
                <a:cubicBezTo>
                  <a:pt x="157" y="83"/>
                  <a:pt x="163" y="72"/>
                  <a:pt x="164" y="58"/>
                </a:cubicBezTo>
                <a:cubicBezTo>
                  <a:pt x="165" y="42"/>
                  <a:pt x="158" y="25"/>
                  <a:pt x="140" y="12"/>
                </a:cubicBezTo>
                <a:cubicBezTo>
                  <a:pt x="134" y="8"/>
                  <a:pt x="128" y="5"/>
                  <a:pt x="121" y="3"/>
                </a:cubicBezTo>
                <a:cubicBezTo>
                  <a:pt x="113" y="0"/>
                  <a:pt x="107" y="1"/>
                  <a:pt x="98" y="3"/>
                </a:cubicBezTo>
                <a:cubicBezTo>
                  <a:pt x="95" y="4"/>
                  <a:pt x="91" y="6"/>
                  <a:pt x="89" y="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5969000" y="2260601"/>
            <a:ext cx="652463" cy="649288"/>
          </a:xfrm>
          <a:custGeom>
            <a:avLst/>
            <a:gdLst>
              <a:gd name="T0" fmla="*/ 164 w 174"/>
              <a:gd name="T1" fmla="*/ 85 h 173"/>
              <a:gd name="T2" fmla="*/ 116 w 174"/>
              <a:gd name="T3" fmla="*/ 69 h 173"/>
              <a:gd name="T4" fmla="*/ 102 w 174"/>
              <a:gd name="T5" fmla="*/ 73 h 173"/>
              <a:gd name="T6" fmla="*/ 107 w 174"/>
              <a:gd name="T7" fmla="*/ 57 h 173"/>
              <a:gd name="T8" fmla="*/ 91 w 174"/>
              <a:gd name="T9" fmla="*/ 12 h 173"/>
              <a:gd name="T10" fmla="*/ 85 w 174"/>
              <a:gd name="T11" fmla="*/ 7 h 173"/>
              <a:gd name="T12" fmla="*/ 46 w 174"/>
              <a:gd name="T13" fmla="*/ 4 h 173"/>
              <a:gd name="T14" fmla="*/ 30 w 174"/>
              <a:gd name="T15" fmla="*/ 13 h 173"/>
              <a:gd name="T16" fmla="*/ 7 w 174"/>
              <a:gd name="T17" fmla="*/ 41 h 173"/>
              <a:gd name="T18" fmla="*/ 11 w 174"/>
              <a:gd name="T19" fmla="*/ 101 h 173"/>
              <a:gd name="T20" fmla="*/ 13 w 174"/>
              <a:gd name="T21" fmla="*/ 146 h 173"/>
              <a:gd name="T22" fmla="*/ 9 w 174"/>
              <a:gd name="T23" fmla="*/ 164 h 173"/>
              <a:gd name="T24" fmla="*/ 28 w 174"/>
              <a:gd name="T25" fmla="*/ 161 h 173"/>
              <a:gd name="T26" fmla="*/ 75 w 174"/>
              <a:gd name="T27" fmla="*/ 166 h 173"/>
              <a:gd name="T28" fmla="*/ 119 w 174"/>
              <a:gd name="T29" fmla="*/ 172 h 173"/>
              <a:gd name="T30" fmla="*/ 165 w 174"/>
              <a:gd name="T31" fmla="*/ 142 h 173"/>
              <a:gd name="T32" fmla="*/ 173 w 174"/>
              <a:gd name="T33" fmla="*/ 120 h 173"/>
              <a:gd name="T34" fmla="*/ 170 w 174"/>
              <a:gd name="T35" fmla="*/ 95 h 173"/>
              <a:gd name="T36" fmla="*/ 164 w 174"/>
              <a:gd name="T37" fmla="*/ 8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4" h="173">
                <a:moveTo>
                  <a:pt x="164" y="85"/>
                </a:moveTo>
                <a:cubicBezTo>
                  <a:pt x="148" y="69"/>
                  <a:pt x="132" y="67"/>
                  <a:pt x="116" y="69"/>
                </a:cubicBezTo>
                <a:cubicBezTo>
                  <a:pt x="112" y="70"/>
                  <a:pt x="107" y="72"/>
                  <a:pt x="102" y="73"/>
                </a:cubicBezTo>
                <a:cubicBezTo>
                  <a:pt x="104" y="69"/>
                  <a:pt x="106" y="62"/>
                  <a:pt x="107" y="57"/>
                </a:cubicBezTo>
                <a:cubicBezTo>
                  <a:pt x="109" y="45"/>
                  <a:pt x="106" y="24"/>
                  <a:pt x="91" y="12"/>
                </a:cubicBezTo>
                <a:cubicBezTo>
                  <a:pt x="89" y="10"/>
                  <a:pt x="87" y="9"/>
                  <a:pt x="85" y="7"/>
                </a:cubicBezTo>
                <a:cubicBezTo>
                  <a:pt x="74" y="1"/>
                  <a:pt x="59" y="0"/>
                  <a:pt x="46" y="4"/>
                </a:cubicBezTo>
                <a:cubicBezTo>
                  <a:pt x="40" y="6"/>
                  <a:pt x="35" y="9"/>
                  <a:pt x="30" y="13"/>
                </a:cubicBezTo>
                <a:cubicBezTo>
                  <a:pt x="20" y="19"/>
                  <a:pt x="10" y="32"/>
                  <a:pt x="7" y="41"/>
                </a:cubicBezTo>
                <a:cubicBezTo>
                  <a:pt x="0" y="61"/>
                  <a:pt x="6" y="81"/>
                  <a:pt x="11" y="101"/>
                </a:cubicBezTo>
                <a:cubicBezTo>
                  <a:pt x="14" y="115"/>
                  <a:pt x="14" y="139"/>
                  <a:pt x="13" y="146"/>
                </a:cubicBezTo>
                <a:cubicBezTo>
                  <a:pt x="13" y="148"/>
                  <a:pt x="11" y="161"/>
                  <a:pt x="9" y="164"/>
                </a:cubicBezTo>
                <a:cubicBezTo>
                  <a:pt x="16" y="161"/>
                  <a:pt x="24" y="161"/>
                  <a:pt x="28" y="161"/>
                </a:cubicBezTo>
                <a:cubicBezTo>
                  <a:pt x="33" y="160"/>
                  <a:pt x="64" y="163"/>
                  <a:pt x="75" y="166"/>
                </a:cubicBezTo>
                <a:cubicBezTo>
                  <a:pt x="91" y="168"/>
                  <a:pt x="103" y="173"/>
                  <a:pt x="119" y="172"/>
                </a:cubicBezTo>
                <a:cubicBezTo>
                  <a:pt x="136" y="171"/>
                  <a:pt x="153" y="162"/>
                  <a:pt x="165" y="142"/>
                </a:cubicBezTo>
                <a:cubicBezTo>
                  <a:pt x="169" y="134"/>
                  <a:pt x="171" y="127"/>
                  <a:pt x="173" y="120"/>
                </a:cubicBezTo>
                <a:cubicBezTo>
                  <a:pt x="174" y="111"/>
                  <a:pt x="173" y="104"/>
                  <a:pt x="170" y="95"/>
                </a:cubicBezTo>
                <a:cubicBezTo>
                  <a:pt x="169" y="92"/>
                  <a:pt x="166" y="88"/>
                  <a:pt x="164" y="8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730500" y="901701"/>
            <a:ext cx="450850" cy="514350"/>
          </a:xfrm>
          <a:custGeom>
            <a:avLst/>
            <a:gdLst>
              <a:gd name="T0" fmla="*/ 120 w 120"/>
              <a:gd name="T1" fmla="*/ 99 h 137"/>
              <a:gd name="T2" fmla="*/ 100 w 120"/>
              <a:gd name="T3" fmla="*/ 70 h 137"/>
              <a:gd name="T4" fmla="*/ 91 w 120"/>
              <a:gd name="T5" fmla="*/ 66 h 137"/>
              <a:gd name="T6" fmla="*/ 100 w 120"/>
              <a:gd name="T7" fmla="*/ 59 h 137"/>
              <a:gd name="T8" fmla="*/ 112 w 120"/>
              <a:gd name="T9" fmla="*/ 27 h 137"/>
              <a:gd name="T10" fmla="*/ 110 w 120"/>
              <a:gd name="T11" fmla="*/ 22 h 137"/>
              <a:gd name="T12" fmla="*/ 90 w 120"/>
              <a:gd name="T13" fmla="*/ 4 h 137"/>
              <a:gd name="T14" fmla="*/ 78 w 120"/>
              <a:gd name="T15" fmla="*/ 1 h 137"/>
              <a:gd name="T16" fmla="*/ 53 w 120"/>
              <a:gd name="T17" fmla="*/ 7 h 137"/>
              <a:gd name="T18" fmla="*/ 29 w 120"/>
              <a:gd name="T19" fmla="*/ 42 h 137"/>
              <a:gd name="T20" fmla="*/ 10 w 120"/>
              <a:gd name="T21" fmla="*/ 67 h 137"/>
              <a:gd name="T22" fmla="*/ 0 w 120"/>
              <a:gd name="T23" fmla="*/ 75 h 137"/>
              <a:gd name="T24" fmla="*/ 12 w 120"/>
              <a:gd name="T25" fmla="*/ 81 h 137"/>
              <a:gd name="T26" fmla="*/ 36 w 120"/>
              <a:gd name="T27" fmla="*/ 105 h 137"/>
              <a:gd name="T28" fmla="*/ 57 w 120"/>
              <a:gd name="T29" fmla="*/ 127 h 137"/>
              <a:gd name="T30" fmla="*/ 96 w 120"/>
              <a:gd name="T31" fmla="*/ 130 h 137"/>
              <a:gd name="T32" fmla="*/ 109 w 120"/>
              <a:gd name="T33" fmla="*/ 122 h 137"/>
              <a:gd name="T34" fmla="*/ 119 w 120"/>
              <a:gd name="T35" fmla="*/ 107 h 137"/>
              <a:gd name="T36" fmla="*/ 120 w 120"/>
              <a:gd name="T37" fmla="*/ 9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0" h="137">
                <a:moveTo>
                  <a:pt x="120" y="99"/>
                </a:moveTo>
                <a:cubicBezTo>
                  <a:pt x="118" y="83"/>
                  <a:pt x="110" y="75"/>
                  <a:pt x="100" y="70"/>
                </a:cubicBezTo>
                <a:cubicBezTo>
                  <a:pt x="98" y="68"/>
                  <a:pt x="94" y="67"/>
                  <a:pt x="91" y="66"/>
                </a:cubicBezTo>
                <a:cubicBezTo>
                  <a:pt x="94" y="64"/>
                  <a:pt x="98" y="61"/>
                  <a:pt x="100" y="59"/>
                </a:cubicBezTo>
                <a:cubicBezTo>
                  <a:pt x="107" y="53"/>
                  <a:pt x="115" y="41"/>
                  <a:pt x="112" y="27"/>
                </a:cubicBezTo>
                <a:cubicBezTo>
                  <a:pt x="111" y="25"/>
                  <a:pt x="111" y="24"/>
                  <a:pt x="110" y="22"/>
                </a:cubicBezTo>
                <a:cubicBezTo>
                  <a:pt x="107" y="14"/>
                  <a:pt x="99" y="7"/>
                  <a:pt x="90" y="4"/>
                </a:cubicBezTo>
                <a:cubicBezTo>
                  <a:pt x="86" y="2"/>
                  <a:pt x="82" y="1"/>
                  <a:pt x="78" y="1"/>
                </a:cubicBezTo>
                <a:cubicBezTo>
                  <a:pt x="69" y="0"/>
                  <a:pt x="58" y="3"/>
                  <a:pt x="53" y="7"/>
                </a:cubicBezTo>
                <a:cubicBezTo>
                  <a:pt x="40" y="15"/>
                  <a:pt x="35" y="29"/>
                  <a:pt x="29" y="42"/>
                </a:cubicBezTo>
                <a:cubicBezTo>
                  <a:pt x="24" y="50"/>
                  <a:pt x="14" y="63"/>
                  <a:pt x="10" y="67"/>
                </a:cubicBezTo>
                <a:cubicBezTo>
                  <a:pt x="10" y="68"/>
                  <a:pt x="3" y="74"/>
                  <a:pt x="0" y="75"/>
                </a:cubicBezTo>
                <a:cubicBezTo>
                  <a:pt x="5" y="77"/>
                  <a:pt x="10" y="80"/>
                  <a:pt x="12" y="81"/>
                </a:cubicBezTo>
                <a:cubicBezTo>
                  <a:pt x="15" y="84"/>
                  <a:pt x="31" y="98"/>
                  <a:pt x="36" y="105"/>
                </a:cubicBezTo>
                <a:cubicBezTo>
                  <a:pt x="43" y="113"/>
                  <a:pt x="48" y="121"/>
                  <a:pt x="57" y="127"/>
                </a:cubicBezTo>
                <a:cubicBezTo>
                  <a:pt x="67" y="134"/>
                  <a:pt x="80" y="137"/>
                  <a:pt x="96" y="130"/>
                </a:cubicBezTo>
                <a:cubicBezTo>
                  <a:pt x="101" y="128"/>
                  <a:pt x="105" y="125"/>
                  <a:pt x="109" y="122"/>
                </a:cubicBezTo>
                <a:cubicBezTo>
                  <a:pt x="114" y="118"/>
                  <a:pt x="116" y="113"/>
                  <a:pt x="119" y="107"/>
                </a:cubicBezTo>
                <a:cubicBezTo>
                  <a:pt x="119" y="105"/>
                  <a:pt x="120" y="102"/>
                  <a:pt x="120" y="9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2524125" y="1392238"/>
            <a:ext cx="582613" cy="617538"/>
          </a:xfrm>
          <a:custGeom>
            <a:avLst/>
            <a:gdLst>
              <a:gd name="T0" fmla="*/ 88 w 155"/>
              <a:gd name="T1" fmla="*/ 152 h 164"/>
              <a:gd name="T2" fmla="*/ 98 w 155"/>
              <a:gd name="T3" fmla="*/ 106 h 164"/>
              <a:gd name="T4" fmla="*/ 93 w 155"/>
              <a:gd name="T5" fmla="*/ 94 h 164"/>
              <a:gd name="T6" fmla="*/ 108 w 155"/>
              <a:gd name="T7" fmla="*/ 96 h 164"/>
              <a:gd name="T8" fmla="*/ 148 w 155"/>
              <a:gd name="T9" fmla="*/ 78 h 164"/>
              <a:gd name="T10" fmla="*/ 151 w 155"/>
              <a:gd name="T11" fmla="*/ 71 h 164"/>
              <a:gd name="T12" fmla="*/ 150 w 155"/>
              <a:gd name="T13" fmla="*/ 36 h 164"/>
              <a:gd name="T14" fmla="*/ 141 w 155"/>
              <a:gd name="T15" fmla="*/ 22 h 164"/>
              <a:gd name="T16" fmla="*/ 112 w 155"/>
              <a:gd name="T17" fmla="*/ 4 h 164"/>
              <a:gd name="T18" fmla="*/ 58 w 155"/>
              <a:gd name="T19" fmla="*/ 14 h 164"/>
              <a:gd name="T20" fmla="*/ 17 w 155"/>
              <a:gd name="T21" fmla="*/ 20 h 164"/>
              <a:gd name="T22" fmla="*/ 0 w 155"/>
              <a:gd name="T23" fmla="*/ 19 h 164"/>
              <a:gd name="T24" fmla="*/ 5 w 155"/>
              <a:gd name="T25" fmla="*/ 35 h 164"/>
              <a:gd name="T26" fmla="*/ 6 w 155"/>
              <a:gd name="T27" fmla="*/ 79 h 164"/>
              <a:gd name="T28" fmla="*/ 4 w 155"/>
              <a:gd name="T29" fmla="*/ 119 h 164"/>
              <a:gd name="T30" fmla="*/ 37 w 155"/>
              <a:gd name="T31" fmla="*/ 158 h 164"/>
              <a:gd name="T32" fmla="*/ 57 w 155"/>
              <a:gd name="T33" fmla="*/ 163 h 164"/>
              <a:gd name="T34" fmla="*/ 80 w 155"/>
              <a:gd name="T35" fmla="*/ 158 h 164"/>
              <a:gd name="T36" fmla="*/ 88 w 155"/>
              <a:gd name="T37" fmla="*/ 15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5" h="164">
                <a:moveTo>
                  <a:pt x="88" y="152"/>
                </a:moveTo>
                <a:cubicBezTo>
                  <a:pt x="102" y="136"/>
                  <a:pt x="102" y="121"/>
                  <a:pt x="98" y="106"/>
                </a:cubicBezTo>
                <a:cubicBezTo>
                  <a:pt x="97" y="102"/>
                  <a:pt x="95" y="98"/>
                  <a:pt x="93" y="94"/>
                </a:cubicBezTo>
                <a:cubicBezTo>
                  <a:pt x="97" y="95"/>
                  <a:pt x="103" y="96"/>
                  <a:pt x="108" y="96"/>
                </a:cubicBezTo>
                <a:cubicBezTo>
                  <a:pt x="119" y="97"/>
                  <a:pt x="138" y="93"/>
                  <a:pt x="148" y="78"/>
                </a:cubicBezTo>
                <a:cubicBezTo>
                  <a:pt x="149" y="75"/>
                  <a:pt x="150" y="73"/>
                  <a:pt x="151" y="71"/>
                </a:cubicBezTo>
                <a:cubicBezTo>
                  <a:pt x="155" y="61"/>
                  <a:pt x="155" y="47"/>
                  <a:pt x="150" y="36"/>
                </a:cubicBezTo>
                <a:cubicBezTo>
                  <a:pt x="147" y="31"/>
                  <a:pt x="144" y="26"/>
                  <a:pt x="141" y="22"/>
                </a:cubicBezTo>
                <a:cubicBezTo>
                  <a:pt x="134" y="13"/>
                  <a:pt x="121" y="6"/>
                  <a:pt x="112" y="4"/>
                </a:cubicBezTo>
                <a:cubicBezTo>
                  <a:pt x="94" y="0"/>
                  <a:pt x="75" y="7"/>
                  <a:pt x="58" y="14"/>
                </a:cubicBezTo>
                <a:cubicBezTo>
                  <a:pt x="46" y="18"/>
                  <a:pt x="24" y="20"/>
                  <a:pt x="17" y="20"/>
                </a:cubicBezTo>
                <a:cubicBezTo>
                  <a:pt x="16" y="20"/>
                  <a:pt x="3" y="20"/>
                  <a:pt x="0" y="19"/>
                </a:cubicBezTo>
                <a:cubicBezTo>
                  <a:pt x="3" y="25"/>
                  <a:pt x="4" y="32"/>
                  <a:pt x="5" y="35"/>
                </a:cubicBezTo>
                <a:cubicBezTo>
                  <a:pt x="6" y="40"/>
                  <a:pt x="7" y="69"/>
                  <a:pt x="6" y="79"/>
                </a:cubicBezTo>
                <a:cubicBezTo>
                  <a:pt x="5" y="93"/>
                  <a:pt x="2" y="105"/>
                  <a:pt x="4" y="119"/>
                </a:cubicBezTo>
                <a:cubicBezTo>
                  <a:pt x="7" y="135"/>
                  <a:pt x="17" y="150"/>
                  <a:pt x="37" y="158"/>
                </a:cubicBezTo>
                <a:cubicBezTo>
                  <a:pt x="44" y="161"/>
                  <a:pt x="51" y="163"/>
                  <a:pt x="57" y="163"/>
                </a:cubicBezTo>
                <a:cubicBezTo>
                  <a:pt x="66" y="164"/>
                  <a:pt x="72" y="162"/>
                  <a:pt x="80" y="158"/>
                </a:cubicBezTo>
                <a:cubicBezTo>
                  <a:pt x="83" y="157"/>
                  <a:pt x="86" y="154"/>
                  <a:pt x="88" y="15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5160963" y="1209676"/>
            <a:ext cx="665163" cy="630238"/>
          </a:xfrm>
          <a:custGeom>
            <a:avLst/>
            <a:gdLst>
              <a:gd name="T0" fmla="*/ 82 w 177"/>
              <a:gd name="T1" fmla="*/ 161 h 168"/>
              <a:gd name="T2" fmla="*/ 103 w 177"/>
              <a:gd name="T3" fmla="*/ 116 h 168"/>
              <a:gd name="T4" fmla="*/ 101 w 177"/>
              <a:gd name="T5" fmla="*/ 102 h 168"/>
              <a:gd name="T6" fmla="*/ 115 w 177"/>
              <a:gd name="T7" fmla="*/ 108 h 168"/>
              <a:gd name="T8" fmla="*/ 162 w 177"/>
              <a:gd name="T9" fmla="*/ 97 h 168"/>
              <a:gd name="T10" fmla="*/ 167 w 177"/>
              <a:gd name="T11" fmla="*/ 91 h 168"/>
              <a:gd name="T12" fmla="*/ 174 w 177"/>
              <a:gd name="T13" fmla="*/ 54 h 168"/>
              <a:gd name="T14" fmla="*/ 168 w 177"/>
              <a:gd name="T15" fmla="*/ 37 h 168"/>
              <a:gd name="T16" fmla="*/ 142 w 177"/>
              <a:gd name="T17" fmla="*/ 11 h 168"/>
              <a:gd name="T18" fmla="*/ 82 w 177"/>
              <a:gd name="T19" fmla="*/ 9 h 168"/>
              <a:gd name="T20" fmla="*/ 38 w 177"/>
              <a:gd name="T21" fmla="*/ 6 h 168"/>
              <a:gd name="T22" fmla="*/ 21 w 177"/>
              <a:gd name="T23" fmla="*/ 0 h 168"/>
              <a:gd name="T24" fmla="*/ 22 w 177"/>
              <a:gd name="T25" fmla="*/ 18 h 168"/>
              <a:gd name="T26" fmla="*/ 12 w 177"/>
              <a:gd name="T27" fmla="*/ 65 h 168"/>
              <a:gd name="T28" fmla="*/ 1 w 177"/>
              <a:gd name="T29" fmla="*/ 107 h 168"/>
              <a:gd name="T30" fmla="*/ 26 w 177"/>
              <a:gd name="T31" fmla="*/ 156 h 168"/>
              <a:gd name="T32" fmla="*/ 47 w 177"/>
              <a:gd name="T33" fmla="*/ 166 h 168"/>
              <a:gd name="T34" fmla="*/ 71 w 177"/>
              <a:gd name="T35" fmla="*/ 166 h 168"/>
              <a:gd name="T36" fmla="*/ 82 w 177"/>
              <a:gd name="T37" fmla="*/ 16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7" h="168">
                <a:moveTo>
                  <a:pt x="82" y="161"/>
                </a:moveTo>
                <a:cubicBezTo>
                  <a:pt x="100" y="147"/>
                  <a:pt x="103" y="132"/>
                  <a:pt x="103" y="116"/>
                </a:cubicBezTo>
                <a:cubicBezTo>
                  <a:pt x="103" y="111"/>
                  <a:pt x="101" y="106"/>
                  <a:pt x="101" y="102"/>
                </a:cubicBezTo>
                <a:cubicBezTo>
                  <a:pt x="105" y="104"/>
                  <a:pt x="111" y="106"/>
                  <a:pt x="115" y="108"/>
                </a:cubicBezTo>
                <a:cubicBezTo>
                  <a:pt x="128" y="111"/>
                  <a:pt x="148" y="111"/>
                  <a:pt x="162" y="97"/>
                </a:cubicBezTo>
                <a:cubicBezTo>
                  <a:pt x="164" y="95"/>
                  <a:pt x="166" y="94"/>
                  <a:pt x="167" y="91"/>
                </a:cubicBezTo>
                <a:cubicBezTo>
                  <a:pt x="174" y="81"/>
                  <a:pt x="177" y="67"/>
                  <a:pt x="174" y="54"/>
                </a:cubicBezTo>
                <a:cubicBezTo>
                  <a:pt x="173" y="48"/>
                  <a:pt x="171" y="42"/>
                  <a:pt x="168" y="37"/>
                </a:cubicBezTo>
                <a:cubicBezTo>
                  <a:pt x="163" y="26"/>
                  <a:pt x="151" y="15"/>
                  <a:pt x="142" y="11"/>
                </a:cubicBezTo>
                <a:cubicBezTo>
                  <a:pt x="124" y="2"/>
                  <a:pt x="103" y="6"/>
                  <a:pt x="82" y="9"/>
                </a:cubicBezTo>
                <a:cubicBezTo>
                  <a:pt x="69" y="10"/>
                  <a:pt x="45" y="7"/>
                  <a:pt x="38" y="6"/>
                </a:cubicBezTo>
                <a:cubicBezTo>
                  <a:pt x="37" y="5"/>
                  <a:pt x="24" y="2"/>
                  <a:pt x="21" y="0"/>
                </a:cubicBezTo>
                <a:cubicBezTo>
                  <a:pt x="23" y="7"/>
                  <a:pt x="22" y="15"/>
                  <a:pt x="22" y="18"/>
                </a:cubicBezTo>
                <a:cubicBezTo>
                  <a:pt x="22" y="24"/>
                  <a:pt x="16" y="54"/>
                  <a:pt x="12" y="65"/>
                </a:cubicBezTo>
                <a:cubicBezTo>
                  <a:pt x="8" y="80"/>
                  <a:pt x="2" y="91"/>
                  <a:pt x="1" y="107"/>
                </a:cubicBezTo>
                <a:cubicBezTo>
                  <a:pt x="0" y="124"/>
                  <a:pt x="7" y="142"/>
                  <a:pt x="26" y="156"/>
                </a:cubicBezTo>
                <a:cubicBezTo>
                  <a:pt x="33" y="161"/>
                  <a:pt x="40" y="164"/>
                  <a:pt x="47" y="166"/>
                </a:cubicBezTo>
                <a:cubicBezTo>
                  <a:pt x="55" y="168"/>
                  <a:pt x="62" y="168"/>
                  <a:pt x="71" y="166"/>
                </a:cubicBezTo>
                <a:cubicBezTo>
                  <a:pt x="75" y="165"/>
                  <a:pt x="79" y="163"/>
                  <a:pt x="82" y="16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3082925" y="1712913"/>
            <a:ext cx="736600" cy="652463"/>
          </a:xfrm>
          <a:custGeom>
            <a:avLst/>
            <a:gdLst>
              <a:gd name="T0" fmla="*/ 158 w 196"/>
              <a:gd name="T1" fmla="*/ 14 h 174"/>
              <a:gd name="T2" fmla="*/ 109 w 196"/>
              <a:gd name="T3" fmla="*/ 31 h 174"/>
              <a:gd name="T4" fmla="*/ 100 w 196"/>
              <a:gd name="T5" fmla="*/ 42 h 174"/>
              <a:gd name="T6" fmla="*/ 94 w 196"/>
              <a:gd name="T7" fmla="*/ 27 h 174"/>
              <a:gd name="T8" fmla="*/ 53 w 196"/>
              <a:gd name="T9" fmla="*/ 0 h 174"/>
              <a:gd name="T10" fmla="*/ 45 w 196"/>
              <a:gd name="T11" fmla="*/ 1 h 174"/>
              <a:gd name="T12" fmla="*/ 12 w 196"/>
              <a:gd name="T13" fmla="*/ 22 h 174"/>
              <a:gd name="T14" fmla="*/ 4 w 196"/>
              <a:gd name="T15" fmla="*/ 39 h 174"/>
              <a:gd name="T16" fmla="*/ 4 w 196"/>
              <a:gd name="T17" fmla="*/ 76 h 174"/>
              <a:gd name="T18" fmla="*/ 45 w 196"/>
              <a:gd name="T19" fmla="*/ 122 h 174"/>
              <a:gd name="T20" fmla="*/ 74 w 196"/>
              <a:gd name="T21" fmla="*/ 157 h 174"/>
              <a:gd name="T22" fmla="*/ 82 w 196"/>
              <a:gd name="T23" fmla="*/ 174 h 174"/>
              <a:gd name="T24" fmla="*/ 95 w 196"/>
              <a:gd name="T25" fmla="*/ 160 h 174"/>
              <a:gd name="T26" fmla="*/ 136 w 196"/>
              <a:gd name="T27" fmla="*/ 134 h 174"/>
              <a:gd name="T28" fmla="*/ 175 w 196"/>
              <a:gd name="T29" fmla="*/ 112 h 174"/>
              <a:gd name="T30" fmla="*/ 193 w 196"/>
              <a:gd name="T31" fmla="*/ 59 h 174"/>
              <a:gd name="T32" fmla="*/ 186 w 196"/>
              <a:gd name="T33" fmla="*/ 37 h 174"/>
              <a:gd name="T34" fmla="*/ 168 w 196"/>
              <a:gd name="T35" fmla="*/ 18 h 174"/>
              <a:gd name="T36" fmla="*/ 158 w 196"/>
              <a:gd name="T37" fmla="*/ 1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4">
                <a:moveTo>
                  <a:pt x="158" y="14"/>
                </a:moveTo>
                <a:cubicBezTo>
                  <a:pt x="135" y="11"/>
                  <a:pt x="120" y="19"/>
                  <a:pt x="109" y="31"/>
                </a:cubicBezTo>
                <a:cubicBezTo>
                  <a:pt x="106" y="34"/>
                  <a:pt x="103" y="39"/>
                  <a:pt x="100" y="42"/>
                </a:cubicBezTo>
                <a:cubicBezTo>
                  <a:pt x="99" y="38"/>
                  <a:pt x="96" y="31"/>
                  <a:pt x="94" y="27"/>
                </a:cubicBezTo>
                <a:cubicBezTo>
                  <a:pt x="88" y="16"/>
                  <a:pt x="73" y="1"/>
                  <a:pt x="53" y="0"/>
                </a:cubicBezTo>
                <a:cubicBezTo>
                  <a:pt x="50" y="0"/>
                  <a:pt x="48" y="0"/>
                  <a:pt x="45" y="1"/>
                </a:cubicBezTo>
                <a:cubicBezTo>
                  <a:pt x="33" y="3"/>
                  <a:pt x="20" y="11"/>
                  <a:pt x="12" y="22"/>
                </a:cubicBezTo>
                <a:cubicBezTo>
                  <a:pt x="9" y="27"/>
                  <a:pt x="7" y="33"/>
                  <a:pt x="4" y="39"/>
                </a:cubicBezTo>
                <a:cubicBezTo>
                  <a:pt x="0" y="51"/>
                  <a:pt x="1" y="67"/>
                  <a:pt x="4" y="76"/>
                </a:cubicBezTo>
                <a:cubicBezTo>
                  <a:pt x="11" y="96"/>
                  <a:pt x="28" y="109"/>
                  <a:pt x="45" y="122"/>
                </a:cubicBezTo>
                <a:cubicBezTo>
                  <a:pt x="55" y="131"/>
                  <a:pt x="70" y="151"/>
                  <a:pt x="74" y="157"/>
                </a:cubicBezTo>
                <a:cubicBezTo>
                  <a:pt x="75" y="158"/>
                  <a:pt x="81" y="170"/>
                  <a:pt x="82" y="174"/>
                </a:cubicBezTo>
                <a:cubicBezTo>
                  <a:pt x="86" y="167"/>
                  <a:pt x="92" y="162"/>
                  <a:pt x="95" y="160"/>
                </a:cubicBezTo>
                <a:cubicBezTo>
                  <a:pt x="99" y="156"/>
                  <a:pt x="125" y="139"/>
                  <a:pt x="136" y="134"/>
                </a:cubicBezTo>
                <a:cubicBezTo>
                  <a:pt x="150" y="126"/>
                  <a:pt x="163" y="122"/>
                  <a:pt x="175" y="112"/>
                </a:cubicBezTo>
                <a:cubicBezTo>
                  <a:pt x="188" y="101"/>
                  <a:pt x="196" y="83"/>
                  <a:pt x="193" y="59"/>
                </a:cubicBezTo>
                <a:cubicBezTo>
                  <a:pt x="192" y="51"/>
                  <a:pt x="189" y="43"/>
                  <a:pt x="186" y="37"/>
                </a:cubicBezTo>
                <a:cubicBezTo>
                  <a:pt x="182" y="29"/>
                  <a:pt x="176" y="24"/>
                  <a:pt x="168" y="18"/>
                </a:cubicBezTo>
                <a:cubicBezTo>
                  <a:pt x="165" y="17"/>
                  <a:pt x="161" y="15"/>
                  <a:pt x="158" y="1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6"/>
          <p:cNvSpPr>
            <a:spLocks/>
          </p:cNvSpPr>
          <p:nvPr/>
        </p:nvSpPr>
        <p:spPr bwMode="auto">
          <a:xfrm>
            <a:off x="3514725" y="2959101"/>
            <a:ext cx="658813" cy="593725"/>
          </a:xfrm>
          <a:custGeom>
            <a:avLst/>
            <a:gdLst>
              <a:gd name="T0" fmla="*/ 121 w 175"/>
              <a:gd name="T1" fmla="*/ 0 h 158"/>
              <a:gd name="T2" fmla="*/ 85 w 175"/>
              <a:gd name="T3" fmla="*/ 29 h 158"/>
              <a:gd name="T4" fmla="*/ 82 w 175"/>
              <a:gd name="T5" fmla="*/ 42 h 158"/>
              <a:gd name="T6" fmla="*/ 72 w 175"/>
              <a:gd name="T7" fmla="*/ 31 h 158"/>
              <a:gd name="T8" fmla="*/ 29 w 175"/>
              <a:gd name="T9" fmla="*/ 21 h 158"/>
              <a:gd name="T10" fmla="*/ 22 w 175"/>
              <a:gd name="T11" fmla="*/ 23 h 158"/>
              <a:gd name="T12" fmla="*/ 1 w 175"/>
              <a:gd name="T13" fmla="*/ 52 h 158"/>
              <a:gd name="T14" fmla="*/ 0 w 175"/>
              <a:gd name="T15" fmla="*/ 68 h 158"/>
              <a:gd name="T16" fmla="*/ 10 w 175"/>
              <a:gd name="T17" fmla="*/ 100 h 158"/>
              <a:gd name="T18" fmla="*/ 59 w 175"/>
              <a:gd name="T19" fmla="*/ 126 h 158"/>
              <a:gd name="T20" fmla="*/ 95 w 175"/>
              <a:gd name="T21" fmla="*/ 146 h 158"/>
              <a:gd name="T22" fmla="*/ 107 w 175"/>
              <a:gd name="T23" fmla="*/ 158 h 158"/>
              <a:gd name="T24" fmla="*/ 113 w 175"/>
              <a:gd name="T25" fmla="*/ 142 h 158"/>
              <a:gd name="T26" fmla="*/ 140 w 175"/>
              <a:gd name="T27" fmla="*/ 108 h 158"/>
              <a:gd name="T28" fmla="*/ 166 w 175"/>
              <a:gd name="T29" fmla="*/ 77 h 158"/>
              <a:gd name="T30" fmla="*/ 165 w 175"/>
              <a:gd name="T31" fmla="*/ 27 h 158"/>
              <a:gd name="T32" fmla="*/ 152 w 175"/>
              <a:gd name="T33" fmla="*/ 10 h 158"/>
              <a:gd name="T34" fmla="*/ 131 w 175"/>
              <a:gd name="T35" fmla="*/ 0 h 158"/>
              <a:gd name="T36" fmla="*/ 121 w 175"/>
              <a:gd name="T37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5" h="158">
                <a:moveTo>
                  <a:pt x="121" y="0"/>
                </a:moveTo>
                <a:cubicBezTo>
                  <a:pt x="101" y="4"/>
                  <a:pt x="91" y="16"/>
                  <a:pt x="85" y="29"/>
                </a:cubicBezTo>
                <a:cubicBezTo>
                  <a:pt x="84" y="33"/>
                  <a:pt x="83" y="38"/>
                  <a:pt x="82" y="42"/>
                </a:cubicBezTo>
                <a:cubicBezTo>
                  <a:pt x="79" y="38"/>
                  <a:pt x="75" y="34"/>
                  <a:pt x="72" y="31"/>
                </a:cubicBezTo>
                <a:cubicBezTo>
                  <a:pt x="63" y="23"/>
                  <a:pt x="46" y="15"/>
                  <a:pt x="29" y="21"/>
                </a:cubicBezTo>
                <a:cubicBezTo>
                  <a:pt x="26" y="21"/>
                  <a:pt x="24" y="22"/>
                  <a:pt x="22" y="23"/>
                </a:cubicBezTo>
                <a:cubicBezTo>
                  <a:pt x="12" y="29"/>
                  <a:pt x="4" y="39"/>
                  <a:pt x="1" y="52"/>
                </a:cubicBezTo>
                <a:cubicBezTo>
                  <a:pt x="0" y="57"/>
                  <a:pt x="0" y="62"/>
                  <a:pt x="0" y="68"/>
                </a:cubicBezTo>
                <a:cubicBezTo>
                  <a:pt x="0" y="79"/>
                  <a:pt x="5" y="93"/>
                  <a:pt x="10" y="100"/>
                </a:cubicBezTo>
                <a:cubicBezTo>
                  <a:pt x="23" y="115"/>
                  <a:pt x="41" y="120"/>
                  <a:pt x="59" y="126"/>
                </a:cubicBezTo>
                <a:cubicBezTo>
                  <a:pt x="71" y="130"/>
                  <a:pt x="89" y="142"/>
                  <a:pt x="95" y="146"/>
                </a:cubicBezTo>
                <a:cubicBezTo>
                  <a:pt x="96" y="147"/>
                  <a:pt x="105" y="155"/>
                  <a:pt x="107" y="158"/>
                </a:cubicBezTo>
                <a:cubicBezTo>
                  <a:pt x="108" y="151"/>
                  <a:pt x="112" y="145"/>
                  <a:pt x="113" y="142"/>
                </a:cubicBezTo>
                <a:cubicBezTo>
                  <a:pt x="115" y="138"/>
                  <a:pt x="132" y="115"/>
                  <a:pt x="140" y="108"/>
                </a:cubicBezTo>
                <a:cubicBezTo>
                  <a:pt x="150" y="97"/>
                  <a:pt x="159" y="90"/>
                  <a:pt x="166" y="77"/>
                </a:cubicBezTo>
                <a:cubicBezTo>
                  <a:pt x="174" y="64"/>
                  <a:pt x="175" y="46"/>
                  <a:pt x="165" y="27"/>
                </a:cubicBezTo>
                <a:cubicBezTo>
                  <a:pt x="161" y="20"/>
                  <a:pt x="157" y="15"/>
                  <a:pt x="152" y="10"/>
                </a:cubicBezTo>
                <a:cubicBezTo>
                  <a:pt x="146" y="5"/>
                  <a:pt x="140" y="2"/>
                  <a:pt x="131" y="0"/>
                </a:cubicBezTo>
                <a:cubicBezTo>
                  <a:pt x="129" y="0"/>
                  <a:pt x="124" y="0"/>
                  <a:pt x="121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4262438" y="1787526"/>
            <a:ext cx="533400" cy="615950"/>
          </a:xfrm>
          <a:custGeom>
            <a:avLst/>
            <a:gdLst>
              <a:gd name="T0" fmla="*/ 138 w 142"/>
              <a:gd name="T1" fmla="*/ 126 h 164"/>
              <a:gd name="T2" fmla="*/ 120 w 142"/>
              <a:gd name="T3" fmla="*/ 88 h 164"/>
              <a:gd name="T4" fmla="*/ 110 w 142"/>
              <a:gd name="T5" fmla="*/ 81 h 164"/>
              <a:gd name="T6" fmla="*/ 122 w 142"/>
              <a:gd name="T7" fmla="*/ 75 h 164"/>
              <a:gd name="T8" fmla="*/ 141 w 142"/>
              <a:gd name="T9" fmla="*/ 39 h 164"/>
              <a:gd name="T10" fmla="*/ 140 w 142"/>
              <a:gd name="T11" fmla="*/ 33 h 164"/>
              <a:gd name="T12" fmla="*/ 120 w 142"/>
              <a:gd name="T13" fmla="*/ 7 h 164"/>
              <a:gd name="T14" fmla="*/ 105 w 142"/>
              <a:gd name="T15" fmla="*/ 2 h 164"/>
              <a:gd name="T16" fmla="*/ 75 w 142"/>
              <a:gd name="T17" fmla="*/ 4 h 164"/>
              <a:gd name="T18" fmla="*/ 40 w 142"/>
              <a:gd name="T19" fmla="*/ 42 h 164"/>
              <a:gd name="T20" fmla="*/ 14 w 142"/>
              <a:gd name="T21" fmla="*/ 69 h 164"/>
              <a:gd name="T22" fmla="*/ 0 w 142"/>
              <a:gd name="T23" fmla="*/ 77 h 164"/>
              <a:gd name="T24" fmla="*/ 13 w 142"/>
              <a:gd name="T25" fmla="*/ 86 h 164"/>
              <a:gd name="T26" fmla="*/ 37 w 142"/>
              <a:gd name="T27" fmla="*/ 118 h 164"/>
              <a:gd name="T28" fmla="*/ 58 w 142"/>
              <a:gd name="T29" fmla="*/ 148 h 164"/>
              <a:gd name="T30" fmla="*/ 104 w 142"/>
              <a:gd name="T31" fmla="*/ 159 h 164"/>
              <a:gd name="T32" fmla="*/ 121 w 142"/>
              <a:gd name="T33" fmla="*/ 152 h 164"/>
              <a:gd name="T34" fmla="*/ 135 w 142"/>
              <a:gd name="T35" fmla="*/ 136 h 164"/>
              <a:gd name="T36" fmla="*/ 138 w 142"/>
              <a:gd name="T37" fmla="*/ 12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2" h="164">
                <a:moveTo>
                  <a:pt x="138" y="126"/>
                </a:moveTo>
                <a:cubicBezTo>
                  <a:pt x="139" y="107"/>
                  <a:pt x="131" y="96"/>
                  <a:pt x="120" y="88"/>
                </a:cubicBezTo>
                <a:cubicBezTo>
                  <a:pt x="117" y="85"/>
                  <a:pt x="113" y="83"/>
                  <a:pt x="110" y="81"/>
                </a:cubicBezTo>
                <a:cubicBezTo>
                  <a:pt x="114" y="80"/>
                  <a:pt x="119" y="77"/>
                  <a:pt x="122" y="75"/>
                </a:cubicBezTo>
                <a:cubicBezTo>
                  <a:pt x="131" y="69"/>
                  <a:pt x="142" y="56"/>
                  <a:pt x="141" y="39"/>
                </a:cubicBezTo>
                <a:cubicBezTo>
                  <a:pt x="141" y="37"/>
                  <a:pt x="141" y="35"/>
                  <a:pt x="140" y="33"/>
                </a:cubicBezTo>
                <a:cubicBezTo>
                  <a:pt x="138" y="23"/>
                  <a:pt x="130" y="13"/>
                  <a:pt x="120" y="7"/>
                </a:cubicBezTo>
                <a:cubicBezTo>
                  <a:pt x="115" y="5"/>
                  <a:pt x="111" y="3"/>
                  <a:pt x="105" y="2"/>
                </a:cubicBezTo>
                <a:cubicBezTo>
                  <a:pt x="96" y="0"/>
                  <a:pt x="82" y="1"/>
                  <a:pt x="75" y="4"/>
                </a:cubicBezTo>
                <a:cubicBezTo>
                  <a:pt x="59" y="12"/>
                  <a:pt x="50" y="27"/>
                  <a:pt x="40" y="42"/>
                </a:cubicBezTo>
                <a:cubicBezTo>
                  <a:pt x="33" y="51"/>
                  <a:pt x="18" y="65"/>
                  <a:pt x="14" y="69"/>
                </a:cubicBezTo>
                <a:cubicBezTo>
                  <a:pt x="13" y="69"/>
                  <a:pt x="3" y="76"/>
                  <a:pt x="0" y="77"/>
                </a:cubicBezTo>
                <a:cubicBezTo>
                  <a:pt x="6" y="79"/>
                  <a:pt x="11" y="84"/>
                  <a:pt x="13" y="86"/>
                </a:cubicBezTo>
                <a:cubicBezTo>
                  <a:pt x="16" y="89"/>
                  <a:pt x="33" y="110"/>
                  <a:pt x="37" y="118"/>
                </a:cubicBezTo>
                <a:cubicBezTo>
                  <a:pt x="45" y="129"/>
                  <a:pt x="49" y="139"/>
                  <a:pt x="58" y="148"/>
                </a:cubicBezTo>
                <a:cubicBezTo>
                  <a:pt x="69" y="158"/>
                  <a:pt x="84" y="164"/>
                  <a:pt x="104" y="159"/>
                </a:cubicBezTo>
                <a:cubicBezTo>
                  <a:pt x="110" y="158"/>
                  <a:pt x="116" y="155"/>
                  <a:pt x="121" y="152"/>
                </a:cubicBezTo>
                <a:cubicBezTo>
                  <a:pt x="128" y="148"/>
                  <a:pt x="131" y="143"/>
                  <a:pt x="135" y="136"/>
                </a:cubicBezTo>
                <a:cubicBezTo>
                  <a:pt x="136" y="133"/>
                  <a:pt x="137" y="129"/>
                  <a:pt x="138" y="12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0"/>
          <p:cNvSpPr>
            <a:spLocks/>
          </p:cNvSpPr>
          <p:nvPr/>
        </p:nvSpPr>
        <p:spPr bwMode="auto">
          <a:xfrm>
            <a:off x="3865563" y="4202113"/>
            <a:ext cx="555625" cy="541338"/>
          </a:xfrm>
          <a:custGeom>
            <a:avLst/>
            <a:gdLst>
              <a:gd name="T0" fmla="*/ 139 w 148"/>
              <a:gd name="T1" fmla="*/ 68 h 144"/>
              <a:gd name="T2" fmla="*/ 98 w 148"/>
              <a:gd name="T3" fmla="*/ 56 h 144"/>
              <a:gd name="T4" fmla="*/ 87 w 148"/>
              <a:gd name="T5" fmla="*/ 60 h 144"/>
              <a:gd name="T6" fmla="*/ 90 w 148"/>
              <a:gd name="T7" fmla="*/ 47 h 144"/>
              <a:gd name="T8" fmla="*/ 75 w 148"/>
              <a:gd name="T9" fmla="*/ 9 h 144"/>
              <a:gd name="T10" fmla="*/ 70 w 148"/>
              <a:gd name="T11" fmla="*/ 5 h 144"/>
              <a:gd name="T12" fmla="*/ 37 w 148"/>
              <a:gd name="T13" fmla="*/ 4 h 144"/>
              <a:gd name="T14" fmla="*/ 23 w 148"/>
              <a:gd name="T15" fmla="*/ 11 h 144"/>
              <a:gd name="T16" fmla="*/ 5 w 148"/>
              <a:gd name="T17" fmla="*/ 36 h 144"/>
              <a:gd name="T18" fmla="*/ 11 w 148"/>
              <a:gd name="T19" fmla="*/ 87 h 144"/>
              <a:gd name="T20" fmla="*/ 14 w 148"/>
              <a:gd name="T21" fmla="*/ 124 h 144"/>
              <a:gd name="T22" fmla="*/ 11 w 148"/>
              <a:gd name="T23" fmla="*/ 140 h 144"/>
              <a:gd name="T24" fmla="*/ 26 w 148"/>
              <a:gd name="T25" fmla="*/ 136 h 144"/>
              <a:gd name="T26" fmla="*/ 67 w 148"/>
              <a:gd name="T27" fmla="*/ 138 h 144"/>
              <a:gd name="T28" fmla="*/ 103 w 148"/>
              <a:gd name="T29" fmla="*/ 143 h 144"/>
              <a:gd name="T30" fmla="*/ 141 w 148"/>
              <a:gd name="T31" fmla="*/ 115 h 144"/>
              <a:gd name="T32" fmla="*/ 147 w 148"/>
              <a:gd name="T33" fmla="*/ 97 h 144"/>
              <a:gd name="T34" fmla="*/ 144 w 148"/>
              <a:gd name="T35" fmla="*/ 76 h 144"/>
              <a:gd name="T36" fmla="*/ 139 w 148"/>
              <a:gd name="T37" fmla="*/ 6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8" h="144">
                <a:moveTo>
                  <a:pt x="139" y="68"/>
                </a:moveTo>
                <a:cubicBezTo>
                  <a:pt x="125" y="55"/>
                  <a:pt x="111" y="54"/>
                  <a:pt x="98" y="56"/>
                </a:cubicBezTo>
                <a:cubicBezTo>
                  <a:pt x="94" y="57"/>
                  <a:pt x="90" y="58"/>
                  <a:pt x="87" y="60"/>
                </a:cubicBezTo>
                <a:cubicBezTo>
                  <a:pt x="88" y="56"/>
                  <a:pt x="89" y="50"/>
                  <a:pt x="90" y="47"/>
                </a:cubicBezTo>
                <a:cubicBezTo>
                  <a:pt x="91" y="36"/>
                  <a:pt x="88" y="19"/>
                  <a:pt x="75" y="9"/>
                </a:cubicBezTo>
                <a:cubicBezTo>
                  <a:pt x="73" y="7"/>
                  <a:pt x="71" y="6"/>
                  <a:pt x="70" y="5"/>
                </a:cubicBezTo>
                <a:cubicBezTo>
                  <a:pt x="60" y="0"/>
                  <a:pt x="48" y="0"/>
                  <a:pt x="37" y="4"/>
                </a:cubicBezTo>
                <a:cubicBezTo>
                  <a:pt x="32" y="6"/>
                  <a:pt x="28" y="8"/>
                  <a:pt x="23" y="11"/>
                </a:cubicBezTo>
                <a:cubicBezTo>
                  <a:pt x="15" y="17"/>
                  <a:pt x="7" y="28"/>
                  <a:pt x="5" y="36"/>
                </a:cubicBezTo>
                <a:cubicBezTo>
                  <a:pt x="0" y="53"/>
                  <a:pt x="6" y="70"/>
                  <a:pt x="11" y="87"/>
                </a:cubicBezTo>
                <a:cubicBezTo>
                  <a:pt x="14" y="98"/>
                  <a:pt x="14" y="118"/>
                  <a:pt x="14" y="124"/>
                </a:cubicBezTo>
                <a:cubicBezTo>
                  <a:pt x="14" y="125"/>
                  <a:pt x="12" y="137"/>
                  <a:pt x="11" y="140"/>
                </a:cubicBezTo>
                <a:cubicBezTo>
                  <a:pt x="17" y="137"/>
                  <a:pt x="24" y="137"/>
                  <a:pt x="26" y="136"/>
                </a:cubicBezTo>
                <a:cubicBezTo>
                  <a:pt x="31" y="135"/>
                  <a:pt x="57" y="137"/>
                  <a:pt x="67" y="138"/>
                </a:cubicBezTo>
                <a:cubicBezTo>
                  <a:pt x="80" y="140"/>
                  <a:pt x="90" y="144"/>
                  <a:pt x="103" y="143"/>
                </a:cubicBezTo>
                <a:cubicBezTo>
                  <a:pt x="118" y="141"/>
                  <a:pt x="132" y="133"/>
                  <a:pt x="141" y="115"/>
                </a:cubicBezTo>
                <a:cubicBezTo>
                  <a:pt x="144" y="109"/>
                  <a:pt x="146" y="103"/>
                  <a:pt x="147" y="97"/>
                </a:cubicBezTo>
                <a:cubicBezTo>
                  <a:pt x="148" y="90"/>
                  <a:pt x="147" y="83"/>
                  <a:pt x="144" y="76"/>
                </a:cubicBezTo>
                <a:cubicBezTo>
                  <a:pt x="143" y="74"/>
                  <a:pt x="141" y="70"/>
                  <a:pt x="139" y="6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2"/>
          <p:cNvSpPr>
            <a:spLocks/>
          </p:cNvSpPr>
          <p:nvPr/>
        </p:nvSpPr>
        <p:spPr bwMode="auto">
          <a:xfrm>
            <a:off x="2944813" y="3429001"/>
            <a:ext cx="654050" cy="747713"/>
          </a:xfrm>
          <a:custGeom>
            <a:avLst/>
            <a:gdLst>
              <a:gd name="T0" fmla="*/ 163 w 174"/>
              <a:gd name="T1" fmla="*/ 158 h 199"/>
              <a:gd name="T2" fmla="*/ 145 w 174"/>
              <a:gd name="T3" fmla="*/ 109 h 199"/>
              <a:gd name="T4" fmla="*/ 133 w 174"/>
              <a:gd name="T5" fmla="*/ 101 h 199"/>
              <a:gd name="T6" fmla="*/ 148 w 174"/>
              <a:gd name="T7" fmla="*/ 94 h 199"/>
              <a:gd name="T8" fmla="*/ 174 w 174"/>
              <a:gd name="T9" fmla="*/ 52 h 199"/>
              <a:gd name="T10" fmla="*/ 174 w 174"/>
              <a:gd name="T11" fmla="*/ 44 h 199"/>
              <a:gd name="T12" fmla="*/ 151 w 174"/>
              <a:gd name="T13" fmla="*/ 12 h 199"/>
              <a:gd name="T14" fmla="*/ 134 w 174"/>
              <a:gd name="T15" fmla="*/ 4 h 199"/>
              <a:gd name="T16" fmla="*/ 97 w 174"/>
              <a:gd name="T17" fmla="*/ 4 h 199"/>
              <a:gd name="T18" fmla="*/ 51 w 174"/>
              <a:gd name="T19" fmla="*/ 46 h 199"/>
              <a:gd name="T20" fmla="*/ 17 w 174"/>
              <a:gd name="T21" fmla="*/ 77 h 199"/>
              <a:gd name="T22" fmla="*/ 0 w 174"/>
              <a:gd name="T23" fmla="*/ 85 h 199"/>
              <a:gd name="T24" fmla="*/ 14 w 174"/>
              <a:gd name="T25" fmla="*/ 98 h 199"/>
              <a:gd name="T26" fmla="*/ 41 w 174"/>
              <a:gd name="T27" fmla="*/ 139 h 199"/>
              <a:gd name="T28" fmla="*/ 64 w 174"/>
              <a:gd name="T29" fmla="*/ 178 h 199"/>
              <a:gd name="T30" fmla="*/ 118 w 174"/>
              <a:gd name="T31" fmla="*/ 195 h 199"/>
              <a:gd name="T32" fmla="*/ 141 w 174"/>
              <a:gd name="T33" fmla="*/ 187 h 199"/>
              <a:gd name="T34" fmla="*/ 159 w 174"/>
              <a:gd name="T35" fmla="*/ 169 h 199"/>
              <a:gd name="T36" fmla="*/ 163 w 174"/>
              <a:gd name="T37" fmla="*/ 15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4" h="199">
                <a:moveTo>
                  <a:pt x="163" y="158"/>
                </a:moveTo>
                <a:cubicBezTo>
                  <a:pt x="166" y="135"/>
                  <a:pt x="157" y="121"/>
                  <a:pt x="145" y="109"/>
                </a:cubicBezTo>
                <a:cubicBezTo>
                  <a:pt x="141" y="106"/>
                  <a:pt x="137" y="103"/>
                  <a:pt x="133" y="101"/>
                </a:cubicBezTo>
                <a:cubicBezTo>
                  <a:pt x="137" y="99"/>
                  <a:pt x="144" y="97"/>
                  <a:pt x="148" y="94"/>
                </a:cubicBezTo>
                <a:cubicBezTo>
                  <a:pt x="159" y="88"/>
                  <a:pt x="174" y="72"/>
                  <a:pt x="174" y="52"/>
                </a:cubicBezTo>
                <a:cubicBezTo>
                  <a:pt x="174" y="49"/>
                  <a:pt x="174" y="47"/>
                  <a:pt x="174" y="44"/>
                </a:cubicBezTo>
                <a:cubicBezTo>
                  <a:pt x="171" y="32"/>
                  <a:pt x="163" y="19"/>
                  <a:pt x="151" y="12"/>
                </a:cubicBezTo>
                <a:cubicBezTo>
                  <a:pt x="146" y="8"/>
                  <a:pt x="140" y="6"/>
                  <a:pt x="134" y="4"/>
                </a:cubicBezTo>
                <a:cubicBezTo>
                  <a:pt x="122" y="0"/>
                  <a:pt x="106" y="1"/>
                  <a:pt x="97" y="4"/>
                </a:cubicBezTo>
                <a:cubicBezTo>
                  <a:pt x="77" y="12"/>
                  <a:pt x="64" y="30"/>
                  <a:pt x="51" y="46"/>
                </a:cubicBezTo>
                <a:cubicBezTo>
                  <a:pt x="42" y="57"/>
                  <a:pt x="23" y="73"/>
                  <a:pt x="17" y="77"/>
                </a:cubicBezTo>
                <a:cubicBezTo>
                  <a:pt x="16" y="78"/>
                  <a:pt x="3" y="85"/>
                  <a:pt x="0" y="85"/>
                </a:cubicBezTo>
                <a:cubicBezTo>
                  <a:pt x="7" y="89"/>
                  <a:pt x="12" y="95"/>
                  <a:pt x="14" y="98"/>
                </a:cubicBezTo>
                <a:cubicBezTo>
                  <a:pt x="18" y="102"/>
                  <a:pt x="36" y="128"/>
                  <a:pt x="41" y="139"/>
                </a:cubicBezTo>
                <a:cubicBezTo>
                  <a:pt x="49" y="153"/>
                  <a:pt x="53" y="166"/>
                  <a:pt x="64" y="178"/>
                </a:cubicBezTo>
                <a:cubicBezTo>
                  <a:pt x="76" y="191"/>
                  <a:pt x="94" y="199"/>
                  <a:pt x="118" y="195"/>
                </a:cubicBezTo>
                <a:cubicBezTo>
                  <a:pt x="127" y="193"/>
                  <a:pt x="134" y="191"/>
                  <a:pt x="141" y="187"/>
                </a:cubicBezTo>
                <a:cubicBezTo>
                  <a:pt x="148" y="183"/>
                  <a:pt x="153" y="177"/>
                  <a:pt x="159" y="169"/>
                </a:cubicBezTo>
                <a:cubicBezTo>
                  <a:pt x="160" y="166"/>
                  <a:pt x="162" y="161"/>
                  <a:pt x="163" y="1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3"/>
          <p:cNvSpPr>
            <a:spLocks/>
          </p:cNvSpPr>
          <p:nvPr/>
        </p:nvSpPr>
        <p:spPr bwMode="auto">
          <a:xfrm>
            <a:off x="4814888" y="4360863"/>
            <a:ext cx="593725" cy="547688"/>
          </a:xfrm>
          <a:custGeom>
            <a:avLst/>
            <a:gdLst>
              <a:gd name="T0" fmla="*/ 98 w 158"/>
              <a:gd name="T1" fmla="*/ 1 h 146"/>
              <a:gd name="T2" fmla="*/ 71 w 158"/>
              <a:gd name="T3" fmla="*/ 35 h 146"/>
              <a:gd name="T4" fmla="*/ 70 w 158"/>
              <a:gd name="T5" fmla="*/ 47 h 146"/>
              <a:gd name="T6" fmla="*/ 59 w 158"/>
              <a:gd name="T7" fmla="*/ 39 h 146"/>
              <a:gd name="T8" fmla="*/ 19 w 158"/>
              <a:gd name="T9" fmla="*/ 38 h 146"/>
              <a:gd name="T10" fmla="*/ 13 w 158"/>
              <a:gd name="T11" fmla="*/ 42 h 146"/>
              <a:gd name="T12" fmla="*/ 0 w 158"/>
              <a:gd name="T13" fmla="*/ 72 h 146"/>
              <a:gd name="T14" fmla="*/ 2 w 158"/>
              <a:gd name="T15" fmla="*/ 87 h 146"/>
              <a:gd name="T16" fmla="*/ 18 w 158"/>
              <a:gd name="T17" fmla="*/ 113 h 146"/>
              <a:gd name="T18" fmla="*/ 67 w 158"/>
              <a:gd name="T19" fmla="*/ 127 h 146"/>
              <a:gd name="T20" fmla="*/ 103 w 158"/>
              <a:gd name="T21" fmla="*/ 138 h 146"/>
              <a:gd name="T22" fmla="*/ 116 w 158"/>
              <a:gd name="T23" fmla="*/ 146 h 146"/>
              <a:gd name="T24" fmla="*/ 119 w 158"/>
              <a:gd name="T25" fmla="*/ 131 h 146"/>
              <a:gd name="T26" fmla="*/ 136 w 158"/>
              <a:gd name="T27" fmla="*/ 94 h 146"/>
              <a:gd name="T28" fmla="*/ 154 w 158"/>
              <a:gd name="T29" fmla="*/ 62 h 146"/>
              <a:gd name="T30" fmla="*/ 143 w 158"/>
              <a:gd name="T31" fmla="*/ 17 h 146"/>
              <a:gd name="T32" fmla="*/ 128 w 158"/>
              <a:gd name="T33" fmla="*/ 4 h 146"/>
              <a:gd name="T34" fmla="*/ 107 w 158"/>
              <a:gd name="T35" fmla="*/ 0 h 146"/>
              <a:gd name="T36" fmla="*/ 98 w 158"/>
              <a:gd name="T37" fmla="*/ 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8" h="146">
                <a:moveTo>
                  <a:pt x="98" y="1"/>
                </a:moveTo>
                <a:cubicBezTo>
                  <a:pt x="80" y="9"/>
                  <a:pt x="74" y="21"/>
                  <a:pt x="71" y="35"/>
                </a:cubicBezTo>
                <a:cubicBezTo>
                  <a:pt x="71" y="38"/>
                  <a:pt x="71" y="43"/>
                  <a:pt x="70" y="47"/>
                </a:cubicBezTo>
                <a:cubicBezTo>
                  <a:pt x="67" y="44"/>
                  <a:pt x="63" y="41"/>
                  <a:pt x="59" y="39"/>
                </a:cubicBezTo>
                <a:cubicBezTo>
                  <a:pt x="50" y="34"/>
                  <a:pt x="33" y="30"/>
                  <a:pt x="19" y="38"/>
                </a:cubicBezTo>
                <a:cubicBezTo>
                  <a:pt x="17" y="39"/>
                  <a:pt x="15" y="41"/>
                  <a:pt x="13" y="42"/>
                </a:cubicBezTo>
                <a:cubicBezTo>
                  <a:pt x="5" y="49"/>
                  <a:pt x="0" y="60"/>
                  <a:pt x="0" y="72"/>
                </a:cubicBezTo>
                <a:cubicBezTo>
                  <a:pt x="0" y="77"/>
                  <a:pt x="1" y="82"/>
                  <a:pt x="2" y="87"/>
                </a:cubicBezTo>
                <a:cubicBezTo>
                  <a:pt x="4" y="97"/>
                  <a:pt x="12" y="108"/>
                  <a:pt x="18" y="113"/>
                </a:cubicBezTo>
                <a:cubicBezTo>
                  <a:pt x="32" y="124"/>
                  <a:pt x="50" y="125"/>
                  <a:pt x="67" y="127"/>
                </a:cubicBezTo>
                <a:cubicBezTo>
                  <a:pt x="78" y="129"/>
                  <a:pt x="97" y="136"/>
                  <a:pt x="103" y="138"/>
                </a:cubicBezTo>
                <a:cubicBezTo>
                  <a:pt x="104" y="139"/>
                  <a:pt x="114" y="144"/>
                  <a:pt x="116" y="146"/>
                </a:cubicBezTo>
                <a:cubicBezTo>
                  <a:pt x="116" y="140"/>
                  <a:pt x="118" y="134"/>
                  <a:pt x="119" y="131"/>
                </a:cubicBezTo>
                <a:cubicBezTo>
                  <a:pt x="120" y="126"/>
                  <a:pt x="131" y="103"/>
                  <a:pt x="136" y="94"/>
                </a:cubicBezTo>
                <a:cubicBezTo>
                  <a:pt x="143" y="83"/>
                  <a:pt x="150" y="75"/>
                  <a:pt x="154" y="62"/>
                </a:cubicBezTo>
                <a:cubicBezTo>
                  <a:pt x="158" y="48"/>
                  <a:pt x="155" y="32"/>
                  <a:pt x="143" y="17"/>
                </a:cubicBezTo>
                <a:cubicBezTo>
                  <a:pt x="138" y="11"/>
                  <a:pt x="133" y="7"/>
                  <a:pt x="128" y="4"/>
                </a:cubicBezTo>
                <a:cubicBezTo>
                  <a:pt x="121" y="1"/>
                  <a:pt x="115" y="0"/>
                  <a:pt x="107" y="0"/>
                </a:cubicBezTo>
                <a:cubicBezTo>
                  <a:pt x="104" y="0"/>
                  <a:pt x="100" y="0"/>
                  <a:pt x="98" y="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4"/>
          <p:cNvSpPr>
            <a:spLocks/>
          </p:cNvSpPr>
          <p:nvPr/>
        </p:nvSpPr>
        <p:spPr bwMode="auto">
          <a:xfrm>
            <a:off x="5029200" y="4972051"/>
            <a:ext cx="631825" cy="673100"/>
          </a:xfrm>
          <a:custGeom>
            <a:avLst/>
            <a:gdLst>
              <a:gd name="T0" fmla="*/ 165 w 168"/>
              <a:gd name="T1" fmla="*/ 109 h 179"/>
              <a:gd name="T2" fmla="*/ 126 w 168"/>
              <a:gd name="T3" fmla="*/ 80 h 179"/>
              <a:gd name="T4" fmla="*/ 113 w 168"/>
              <a:gd name="T5" fmla="*/ 79 h 179"/>
              <a:gd name="T6" fmla="*/ 121 w 168"/>
              <a:gd name="T7" fmla="*/ 66 h 179"/>
              <a:gd name="T8" fmla="*/ 121 w 168"/>
              <a:gd name="T9" fmla="*/ 20 h 179"/>
              <a:gd name="T10" fmla="*/ 116 w 168"/>
              <a:gd name="T11" fmla="*/ 14 h 179"/>
              <a:gd name="T12" fmla="*/ 82 w 168"/>
              <a:gd name="T13" fmla="*/ 0 h 179"/>
              <a:gd name="T14" fmla="*/ 65 w 168"/>
              <a:gd name="T15" fmla="*/ 2 h 179"/>
              <a:gd name="T16" fmla="*/ 35 w 168"/>
              <a:gd name="T17" fmla="*/ 21 h 179"/>
              <a:gd name="T18" fmla="*/ 21 w 168"/>
              <a:gd name="T19" fmla="*/ 78 h 179"/>
              <a:gd name="T20" fmla="*/ 9 w 168"/>
              <a:gd name="T21" fmla="*/ 119 h 179"/>
              <a:gd name="T22" fmla="*/ 0 w 168"/>
              <a:gd name="T23" fmla="*/ 134 h 179"/>
              <a:gd name="T24" fmla="*/ 18 w 168"/>
              <a:gd name="T25" fmla="*/ 137 h 179"/>
              <a:gd name="T26" fmla="*/ 60 w 168"/>
              <a:gd name="T27" fmla="*/ 155 h 179"/>
              <a:gd name="T28" fmla="*/ 98 w 168"/>
              <a:gd name="T29" fmla="*/ 174 h 179"/>
              <a:gd name="T30" fmla="*/ 149 w 168"/>
              <a:gd name="T31" fmla="*/ 161 h 179"/>
              <a:gd name="T32" fmla="*/ 163 w 168"/>
              <a:gd name="T33" fmla="*/ 143 h 179"/>
              <a:gd name="T34" fmla="*/ 167 w 168"/>
              <a:gd name="T35" fmla="*/ 120 h 179"/>
              <a:gd name="T36" fmla="*/ 165 w 168"/>
              <a:gd name="T37" fmla="*/ 10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8" h="179">
                <a:moveTo>
                  <a:pt x="165" y="109"/>
                </a:moveTo>
                <a:cubicBezTo>
                  <a:pt x="156" y="89"/>
                  <a:pt x="142" y="83"/>
                  <a:pt x="126" y="80"/>
                </a:cubicBezTo>
                <a:cubicBezTo>
                  <a:pt x="122" y="79"/>
                  <a:pt x="117" y="79"/>
                  <a:pt x="113" y="79"/>
                </a:cubicBezTo>
                <a:cubicBezTo>
                  <a:pt x="116" y="76"/>
                  <a:pt x="119" y="70"/>
                  <a:pt x="121" y="66"/>
                </a:cubicBezTo>
                <a:cubicBezTo>
                  <a:pt x="127" y="55"/>
                  <a:pt x="131" y="36"/>
                  <a:pt x="121" y="20"/>
                </a:cubicBezTo>
                <a:cubicBezTo>
                  <a:pt x="119" y="18"/>
                  <a:pt x="118" y="16"/>
                  <a:pt x="116" y="14"/>
                </a:cubicBezTo>
                <a:cubicBezTo>
                  <a:pt x="108" y="5"/>
                  <a:pt x="95" y="0"/>
                  <a:pt x="82" y="0"/>
                </a:cubicBezTo>
                <a:cubicBezTo>
                  <a:pt x="76" y="0"/>
                  <a:pt x="71" y="1"/>
                  <a:pt x="65" y="2"/>
                </a:cubicBezTo>
                <a:cubicBezTo>
                  <a:pt x="54" y="5"/>
                  <a:pt x="41" y="14"/>
                  <a:pt x="35" y="21"/>
                </a:cubicBezTo>
                <a:cubicBezTo>
                  <a:pt x="23" y="37"/>
                  <a:pt x="23" y="58"/>
                  <a:pt x="21" y="78"/>
                </a:cubicBezTo>
                <a:cubicBezTo>
                  <a:pt x="20" y="91"/>
                  <a:pt x="12" y="113"/>
                  <a:pt x="9" y="119"/>
                </a:cubicBezTo>
                <a:cubicBezTo>
                  <a:pt x="9" y="120"/>
                  <a:pt x="3" y="132"/>
                  <a:pt x="0" y="134"/>
                </a:cubicBezTo>
                <a:cubicBezTo>
                  <a:pt x="8" y="134"/>
                  <a:pt x="15" y="136"/>
                  <a:pt x="18" y="137"/>
                </a:cubicBezTo>
                <a:cubicBezTo>
                  <a:pt x="23" y="138"/>
                  <a:pt x="51" y="150"/>
                  <a:pt x="60" y="155"/>
                </a:cubicBezTo>
                <a:cubicBezTo>
                  <a:pt x="73" y="163"/>
                  <a:pt x="83" y="170"/>
                  <a:pt x="98" y="174"/>
                </a:cubicBezTo>
                <a:cubicBezTo>
                  <a:pt x="113" y="179"/>
                  <a:pt x="132" y="176"/>
                  <a:pt x="149" y="161"/>
                </a:cubicBezTo>
                <a:cubicBezTo>
                  <a:pt x="155" y="155"/>
                  <a:pt x="159" y="149"/>
                  <a:pt x="163" y="143"/>
                </a:cubicBezTo>
                <a:cubicBezTo>
                  <a:pt x="167" y="136"/>
                  <a:pt x="168" y="129"/>
                  <a:pt x="167" y="120"/>
                </a:cubicBezTo>
                <a:cubicBezTo>
                  <a:pt x="167" y="117"/>
                  <a:pt x="166" y="112"/>
                  <a:pt x="165" y="10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6"/>
          <p:cNvSpPr>
            <a:spLocks/>
          </p:cNvSpPr>
          <p:nvPr/>
        </p:nvSpPr>
        <p:spPr bwMode="auto">
          <a:xfrm>
            <a:off x="5724525" y="5870576"/>
            <a:ext cx="630238" cy="544513"/>
          </a:xfrm>
          <a:custGeom>
            <a:avLst/>
            <a:gdLst>
              <a:gd name="T0" fmla="*/ 129 w 168"/>
              <a:gd name="T1" fmla="*/ 3 h 145"/>
              <a:gd name="T2" fmla="*/ 90 w 168"/>
              <a:gd name="T3" fmla="*/ 22 h 145"/>
              <a:gd name="T4" fmla="*/ 83 w 168"/>
              <a:gd name="T5" fmla="*/ 33 h 145"/>
              <a:gd name="T6" fmla="*/ 77 w 168"/>
              <a:gd name="T7" fmla="*/ 21 h 145"/>
              <a:gd name="T8" fmla="*/ 40 w 168"/>
              <a:gd name="T9" fmla="*/ 2 h 145"/>
              <a:gd name="T10" fmla="*/ 33 w 168"/>
              <a:gd name="T11" fmla="*/ 3 h 145"/>
              <a:gd name="T12" fmla="*/ 8 w 168"/>
              <a:gd name="T13" fmla="*/ 25 h 145"/>
              <a:gd name="T14" fmla="*/ 3 w 168"/>
              <a:gd name="T15" fmla="*/ 40 h 145"/>
              <a:gd name="T16" fmla="*/ 6 w 168"/>
              <a:gd name="T17" fmla="*/ 71 h 145"/>
              <a:gd name="T18" fmla="*/ 45 w 168"/>
              <a:gd name="T19" fmla="*/ 105 h 145"/>
              <a:gd name="T20" fmla="*/ 73 w 168"/>
              <a:gd name="T21" fmla="*/ 131 h 145"/>
              <a:gd name="T22" fmla="*/ 82 w 168"/>
              <a:gd name="T23" fmla="*/ 145 h 145"/>
              <a:gd name="T24" fmla="*/ 91 w 168"/>
              <a:gd name="T25" fmla="*/ 132 h 145"/>
              <a:gd name="T26" fmla="*/ 123 w 168"/>
              <a:gd name="T27" fmla="*/ 106 h 145"/>
              <a:gd name="T28" fmla="*/ 153 w 168"/>
              <a:gd name="T29" fmla="*/ 83 h 145"/>
              <a:gd name="T30" fmla="*/ 163 w 168"/>
              <a:gd name="T31" fmla="*/ 37 h 145"/>
              <a:gd name="T32" fmla="*/ 155 w 168"/>
              <a:gd name="T33" fmla="*/ 19 h 145"/>
              <a:gd name="T34" fmla="*/ 138 w 168"/>
              <a:gd name="T35" fmla="*/ 5 h 145"/>
              <a:gd name="T36" fmla="*/ 129 w 168"/>
              <a:gd name="T37" fmla="*/ 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8" h="145">
                <a:moveTo>
                  <a:pt x="129" y="3"/>
                </a:moveTo>
                <a:cubicBezTo>
                  <a:pt x="109" y="2"/>
                  <a:pt x="98" y="11"/>
                  <a:pt x="90" y="22"/>
                </a:cubicBezTo>
                <a:cubicBezTo>
                  <a:pt x="87" y="25"/>
                  <a:pt x="85" y="29"/>
                  <a:pt x="83" y="33"/>
                </a:cubicBezTo>
                <a:cubicBezTo>
                  <a:pt x="82" y="29"/>
                  <a:pt x="79" y="24"/>
                  <a:pt x="77" y="21"/>
                </a:cubicBezTo>
                <a:cubicBezTo>
                  <a:pt x="70" y="12"/>
                  <a:pt x="56" y="0"/>
                  <a:pt x="40" y="2"/>
                </a:cubicBezTo>
                <a:cubicBezTo>
                  <a:pt x="37" y="2"/>
                  <a:pt x="35" y="3"/>
                  <a:pt x="33" y="3"/>
                </a:cubicBezTo>
                <a:cubicBezTo>
                  <a:pt x="23" y="6"/>
                  <a:pt x="13" y="14"/>
                  <a:pt x="8" y="25"/>
                </a:cubicBezTo>
                <a:cubicBezTo>
                  <a:pt x="5" y="29"/>
                  <a:pt x="4" y="34"/>
                  <a:pt x="3" y="40"/>
                </a:cubicBezTo>
                <a:cubicBezTo>
                  <a:pt x="0" y="50"/>
                  <a:pt x="2" y="63"/>
                  <a:pt x="6" y="71"/>
                </a:cubicBezTo>
                <a:cubicBezTo>
                  <a:pt x="14" y="87"/>
                  <a:pt x="30" y="96"/>
                  <a:pt x="45" y="105"/>
                </a:cubicBezTo>
                <a:cubicBezTo>
                  <a:pt x="55" y="112"/>
                  <a:pt x="69" y="127"/>
                  <a:pt x="73" y="131"/>
                </a:cubicBezTo>
                <a:cubicBezTo>
                  <a:pt x="74" y="132"/>
                  <a:pt x="81" y="142"/>
                  <a:pt x="82" y="145"/>
                </a:cubicBezTo>
                <a:cubicBezTo>
                  <a:pt x="84" y="139"/>
                  <a:pt x="89" y="134"/>
                  <a:pt x="91" y="132"/>
                </a:cubicBezTo>
                <a:cubicBezTo>
                  <a:pt x="94" y="128"/>
                  <a:pt x="114" y="111"/>
                  <a:pt x="123" y="106"/>
                </a:cubicBezTo>
                <a:cubicBezTo>
                  <a:pt x="134" y="98"/>
                  <a:pt x="144" y="93"/>
                  <a:pt x="153" y="83"/>
                </a:cubicBezTo>
                <a:cubicBezTo>
                  <a:pt x="163" y="73"/>
                  <a:pt x="168" y="57"/>
                  <a:pt x="163" y="37"/>
                </a:cubicBezTo>
                <a:cubicBezTo>
                  <a:pt x="161" y="30"/>
                  <a:pt x="158" y="24"/>
                  <a:pt x="155" y="19"/>
                </a:cubicBezTo>
                <a:cubicBezTo>
                  <a:pt x="150" y="13"/>
                  <a:pt x="145" y="9"/>
                  <a:pt x="138" y="5"/>
                </a:cubicBezTo>
                <a:cubicBezTo>
                  <a:pt x="136" y="4"/>
                  <a:pt x="131" y="3"/>
                  <a:pt x="129" y="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7"/>
          <p:cNvSpPr>
            <a:spLocks/>
          </p:cNvSpPr>
          <p:nvPr/>
        </p:nvSpPr>
        <p:spPr bwMode="auto">
          <a:xfrm>
            <a:off x="5754688" y="4949826"/>
            <a:ext cx="623888" cy="590550"/>
          </a:xfrm>
          <a:custGeom>
            <a:avLst/>
            <a:gdLst>
              <a:gd name="T0" fmla="*/ 91 w 166"/>
              <a:gd name="T1" fmla="*/ 6 h 157"/>
              <a:gd name="T2" fmla="*/ 71 w 166"/>
              <a:gd name="T3" fmla="*/ 47 h 157"/>
              <a:gd name="T4" fmla="*/ 72 w 166"/>
              <a:gd name="T5" fmla="*/ 60 h 157"/>
              <a:gd name="T6" fmla="*/ 59 w 166"/>
              <a:gd name="T7" fmla="*/ 54 h 157"/>
              <a:gd name="T8" fmla="*/ 15 w 166"/>
              <a:gd name="T9" fmla="*/ 63 h 157"/>
              <a:gd name="T10" fmla="*/ 10 w 166"/>
              <a:gd name="T11" fmla="*/ 68 h 157"/>
              <a:gd name="T12" fmla="*/ 3 w 166"/>
              <a:gd name="T13" fmla="*/ 103 h 157"/>
              <a:gd name="T14" fmla="*/ 8 w 166"/>
              <a:gd name="T15" fmla="*/ 119 h 157"/>
              <a:gd name="T16" fmla="*/ 31 w 166"/>
              <a:gd name="T17" fmla="*/ 143 h 157"/>
              <a:gd name="T18" fmla="*/ 86 w 166"/>
              <a:gd name="T19" fmla="*/ 147 h 157"/>
              <a:gd name="T20" fmla="*/ 128 w 166"/>
              <a:gd name="T21" fmla="*/ 151 h 157"/>
              <a:gd name="T22" fmla="*/ 144 w 166"/>
              <a:gd name="T23" fmla="*/ 157 h 157"/>
              <a:gd name="T24" fmla="*/ 143 w 166"/>
              <a:gd name="T25" fmla="*/ 139 h 157"/>
              <a:gd name="T26" fmla="*/ 153 w 166"/>
              <a:gd name="T27" fmla="*/ 96 h 157"/>
              <a:gd name="T28" fmla="*/ 164 w 166"/>
              <a:gd name="T29" fmla="*/ 58 h 157"/>
              <a:gd name="T30" fmla="*/ 143 w 166"/>
              <a:gd name="T31" fmla="*/ 12 h 157"/>
              <a:gd name="T32" fmla="*/ 124 w 166"/>
              <a:gd name="T33" fmla="*/ 2 h 157"/>
              <a:gd name="T34" fmla="*/ 101 w 166"/>
              <a:gd name="T35" fmla="*/ 2 h 157"/>
              <a:gd name="T36" fmla="*/ 91 w 166"/>
              <a:gd name="T37" fmla="*/ 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6" h="157">
                <a:moveTo>
                  <a:pt x="91" y="6"/>
                </a:moveTo>
                <a:cubicBezTo>
                  <a:pt x="74" y="18"/>
                  <a:pt x="70" y="32"/>
                  <a:pt x="71" y="47"/>
                </a:cubicBezTo>
                <a:cubicBezTo>
                  <a:pt x="71" y="51"/>
                  <a:pt x="72" y="56"/>
                  <a:pt x="72" y="60"/>
                </a:cubicBezTo>
                <a:cubicBezTo>
                  <a:pt x="68" y="58"/>
                  <a:pt x="63" y="56"/>
                  <a:pt x="59" y="54"/>
                </a:cubicBezTo>
                <a:cubicBezTo>
                  <a:pt x="47" y="51"/>
                  <a:pt x="28" y="51"/>
                  <a:pt x="15" y="63"/>
                </a:cubicBezTo>
                <a:cubicBezTo>
                  <a:pt x="13" y="65"/>
                  <a:pt x="12" y="66"/>
                  <a:pt x="10" y="68"/>
                </a:cubicBezTo>
                <a:cubicBezTo>
                  <a:pt x="3" y="77"/>
                  <a:pt x="0" y="90"/>
                  <a:pt x="3" y="103"/>
                </a:cubicBezTo>
                <a:cubicBezTo>
                  <a:pt x="4" y="108"/>
                  <a:pt x="6" y="113"/>
                  <a:pt x="8" y="119"/>
                </a:cubicBezTo>
                <a:cubicBezTo>
                  <a:pt x="13" y="129"/>
                  <a:pt x="23" y="139"/>
                  <a:pt x="31" y="143"/>
                </a:cubicBezTo>
                <a:cubicBezTo>
                  <a:pt x="48" y="152"/>
                  <a:pt x="68" y="149"/>
                  <a:pt x="86" y="147"/>
                </a:cubicBezTo>
                <a:cubicBezTo>
                  <a:pt x="99" y="146"/>
                  <a:pt x="121" y="149"/>
                  <a:pt x="128" y="151"/>
                </a:cubicBezTo>
                <a:cubicBezTo>
                  <a:pt x="129" y="151"/>
                  <a:pt x="141" y="155"/>
                  <a:pt x="144" y="157"/>
                </a:cubicBezTo>
                <a:cubicBezTo>
                  <a:pt x="142" y="150"/>
                  <a:pt x="143" y="143"/>
                  <a:pt x="143" y="139"/>
                </a:cubicBezTo>
                <a:cubicBezTo>
                  <a:pt x="143" y="134"/>
                  <a:pt x="149" y="106"/>
                  <a:pt x="153" y="96"/>
                </a:cubicBezTo>
                <a:cubicBezTo>
                  <a:pt x="158" y="83"/>
                  <a:pt x="163" y="72"/>
                  <a:pt x="164" y="58"/>
                </a:cubicBezTo>
                <a:cubicBezTo>
                  <a:pt x="166" y="42"/>
                  <a:pt x="160" y="25"/>
                  <a:pt x="143" y="12"/>
                </a:cubicBezTo>
                <a:cubicBezTo>
                  <a:pt x="137" y="7"/>
                  <a:pt x="130" y="4"/>
                  <a:pt x="124" y="2"/>
                </a:cubicBezTo>
                <a:cubicBezTo>
                  <a:pt x="116" y="0"/>
                  <a:pt x="109" y="0"/>
                  <a:pt x="101" y="2"/>
                </a:cubicBezTo>
                <a:cubicBezTo>
                  <a:pt x="98" y="2"/>
                  <a:pt x="94" y="4"/>
                  <a:pt x="91" y="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5"/>
          <p:cNvSpPr>
            <a:spLocks/>
          </p:cNvSpPr>
          <p:nvPr/>
        </p:nvSpPr>
        <p:spPr bwMode="auto">
          <a:xfrm>
            <a:off x="6884988" y="3255963"/>
            <a:ext cx="393700" cy="376238"/>
          </a:xfrm>
          <a:custGeom>
            <a:avLst/>
            <a:gdLst>
              <a:gd name="T0" fmla="*/ 47 w 105"/>
              <a:gd name="T1" fmla="*/ 96 h 100"/>
              <a:gd name="T2" fmla="*/ 60 w 105"/>
              <a:gd name="T3" fmla="*/ 69 h 100"/>
              <a:gd name="T4" fmla="*/ 59 w 105"/>
              <a:gd name="T5" fmla="*/ 61 h 100"/>
              <a:gd name="T6" fmla="*/ 68 w 105"/>
              <a:gd name="T7" fmla="*/ 65 h 100"/>
              <a:gd name="T8" fmla="*/ 96 w 105"/>
              <a:gd name="T9" fmla="*/ 59 h 100"/>
              <a:gd name="T10" fmla="*/ 99 w 105"/>
              <a:gd name="T11" fmla="*/ 56 h 100"/>
              <a:gd name="T12" fmla="*/ 104 w 105"/>
              <a:gd name="T13" fmla="*/ 33 h 100"/>
              <a:gd name="T14" fmla="*/ 100 w 105"/>
              <a:gd name="T15" fmla="*/ 23 h 100"/>
              <a:gd name="T16" fmla="*/ 85 w 105"/>
              <a:gd name="T17" fmla="*/ 8 h 100"/>
              <a:gd name="T18" fmla="*/ 50 w 105"/>
              <a:gd name="T19" fmla="*/ 6 h 100"/>
              <a:gd name="T20" fmla="*/ 23 w 105"/>
              <a:gd name="T21" fmla="*/ 3 h 100"/>
              <a:gd name="T22" fmla="*/ 13 w 105"/>
              <a:gd name="T23" fmla="*/ 0 h 100"/>
              <a:gd name="T24" fmla="*/ 14 w 105"/>
              <a:gd name="T25" fmla="*/ 11 h 100"/>
              <a:gd name="T26" fmla="*/ 7 w 105"/>
              <a:gd name="T27" fmla="*/ 38 h 100"/>
              <a:gd name="T28" fmla="*/ 0 w 105"/>
              <a:gd name="T29" fmla="*/ 63 h 100"/>
              <a:gd name="T30" fmla="*/ 15 w 105"/>
              <a:gd name="T31" fmla="*/ 92 h 100"/>
              <a:gd name="T32" fmla="*/ 27 w 105"/>
              <a:gd name="T33" fmla="*/ 98 h 100"/>
              <a:gd name="T34" fmla="*/ 41 w 105"/>
              <a:gd name="T35" fmla="*/ 98 h 100"/>
              <a:gd name="T36" fmla="*/ 47 w 105"/>
              <a:gd name="T37" fmla="*/ 96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5" h="100">
                <a:moveTo>
                  <a:pt x="47" y="96"/>
                </a:moveTo>
                <a:cubicBezTo>
                  <a:pt x="58" y="88"/>
                  <a:pt x="61" y="79"/>
                  <a:pt x="60" y="69"/>
                </a:cubicBezTo>
                <a:cubicBezTo>
                  <a:pt x="60" y="67"/>
                  <a:pt x="60" y="64"/>
                  <a:pt x="59" y="61"/>
                </a:cubicBezTo>
                <a:cubicBezTo>
                  <a:pt x="62" y="62"/>
                  <a:pt x="65" y="64"/>
                  <a:pt x="68" y="65"/>
                </a:cubicBezTo>
                <a:cubicBezTo>
                  <a:pt x="75" y="67"/>
                  <a:pt x="87" y="67"/>
                  <a:pt x="96" y="59"/>
                </a:cubicBezTo>
                <a:cubicBezTo>
                  <a:pt x="97" y="58"/>
                  <a:pt x="98" y="57"/>
                  <a:pt x="99" y="56"/>
                </a:cubicBezTo>
                <a:cubicBezTo>
                  <a:pt x="103" y="50"/>
                  <a:pt x="105" y="41"/>
                  <a:pt x="104" y="33"/>
                </a:cubicBezTo>
                <a:cubicBezTo>
                  <a:pt x="103" y="30"/>
                  <a:pt x="102" y="27"/>
                  <a:pt x="100" y="23"/>
                </a:cubicBezTo>
                <a:cubicBezTo>
                  <a:pt x="97" y="17"/>
                  <a:pt x="90" y="10"/>
                  <a:pt x="85" y="8"/>
                </a:cubicBezTo>
                <a:cubicBezTo>
                  <a:pt x="74" y="2"/>
                  <a:pt x="62" y="4"/>
                  <a:pt x="50" y="6"/>
                </a:cubicBezTo>
                <a:cubicBezTo>
                  <a:pt x="42" y="6"/>
                  <a:pt x="28" y="4"/>
                  <a:pt x="23" y="3"/>
                </a:cubicBezTo>
                <a:cubicBezTo>
                  <a:pt x="23" y="3"/>
                  <a:pt x="15" y="1"/>
                  <a:pt x="13" y="0"/>
                </a:cubicBezTo>
                <a:cubicBezTo>
                  <a:pt x="14" y="4"/>
                  <a:pt x="14" y="9"/>
                  <a:pt x="14" y="11"/>
                </a:cubicBezTo>
                <a:cubicBezTo>
                  <a:pt x="14" y="14"/>
                  <a:pt x="10" y="32"/>
                  <a:pt x="7" y="38"/>
                </a:cubicBezTo>
                <a:cubicBezTo>
                  <a:pt x="5" y="47"/>
                  <a:pt x="1" y="54"/>
                  <a:pt x="0" y="63"/>
                </a:cubicBezTo>
                <a:cubicBezTo>
                  <a:pt x="0" y="73"/>
                  <a:pt x="4" y="84"/>
                  <a:pt x="15" y="92"/>
                </a:cubicBezTo>
                <a:cubicBezTo>
                  <a:pt x="18" y="95"/>
                  <a:pt x="23" y="97"/>
                  <a:pt x="27" y="98"/>
                </a:cubicBezTo>
                <a:cubicBezTo>
                  <a:pt x="32" y="100"/>
                  <a:pt x="36" y="100"/>
                  <a:pt x="41" y="98"/>
                </a:cubicBezTo>
                <a:cubicBezTo>
                  <a:pt x="43" y="98"/>
                  <a:pt x="46" y="97"/>
                  <a:pt x="47" y="9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5"/>
          <p:cNvSpPr>
            <a:spLocks/>
          </p:cNvSpPr>
          <p:nvPr/>
        </p:nvSpPr>
        <p:spPr bwMode="auto">
          <a:xfrm>
            <a:off x="5649913" y="3052763"/>
            <a:ext cx="404813" cy="401638"/>
          </a:xfrm>
          <a:custGeom>
            <a:avLst/>
            <a:gdLst>
              <a:gd name="T0" fmla="*/ 6 w 108"/>
              <a:gd name="T1" fmla="*/ 55 h 107"/>
              <a:gd name="T2" fmla="*/ 36 w 108"/>
              <a:gd name="T3" fmla="*/ 65 h 107"/>
              <a:gd name="T4" fmla="*/ 45 w 108"/>
              <a:gd name="T5" fmla="*/ 62 h 107"/>
              <a:gd name="T6" fmla="*/ 42 w 108"/>
              <a:gd name="T7" fmla="*/ 72 h 107"/>
              <a:gd name="T8" fmla="*/ 53 w 108"/>
              <a:gd name="T9" fmla="*/ 100 h 107"/>
              <a:gd name="T10" fmla="*/ 57 w 108"/>
              <a:gd name="T11" fmla="*/ 103 h 107"/>
              <a:gd name="T12" fmla="*/ 81 w 108"/>
              <a:gd name="T13" fmla="*/ 104 h 107"/>
              <a:gd name="T14" fmla="*/ 91 w 108"/>
              <a:gd name="T15" fmla="*/ 99 h 107"/>
              <a:gd name="T16" fmla="*/ 104 w 108"/>
              <a:gd name="T17" fmla="*/ 81 h 107"/>
              <a:gd name="T18" fmla="*/ 101 w 108"/>
              <a:gd name="T19" fmla="*/ 43 h 107"/>
              <a:gd name="T20" fmla="*/ 99 w 108"/>
              <a:gd name="T21" fmla="*/ 16 h 107"/>
              <a:gd name="T22" fmla="*/ 102 w 108"/>
              <a:gd name="T23" fmla="*/ 4 h 107"/>
              <a:gd name="T24" fmla="*/ 90 w 108"/>
              <a:gd name="T25" fmla="*/ 7 h 107"/>
              <a:gd name="T26" fmla="*/ 60 w 108"/>
              <a:gd name="T27" fmla="*/ 4 h 107"/>
              <a:gd name="T28" fmla="*/ 34 w 108"/>
              <a:gd name="T29" fmla="*/ 1 h 107"/>
              <a:gd name="T30" fmla="*/ 5 w 108"/>
              <a:gd name="T31" fmla="*/ 20 h 107"/>
              <a:gd name="T32" fmla="*/ 1 w 108"/>
              <a:gd name="T33" fmla="*/ 34 h 107"/>
              <a:gd name="T34" fmla="*/ 3 w 108"/>
              <a:gd name="T35" fmla="*/ 49 h 107"/>
              <a:gd name="T36" fmla="*/ 6 w 108"/>
              <a:gd name="T37" fmla="*/ 5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8" h="107">
                <a:moveTo>
                  <a:pt x="6" y="55"/>
                </a:moveTo>
                <a:cubicBezTo>
                  <a:pt x="16" y="65"/>
                  <a:pt x="26" y="66"/>
                  <a:pt x="36" y="65"/>
                </a:cubicBezTo>
                <a:cubicBezTo>
                  <a:pt x="39" y="64"/>
                  <a:pt x="42" y="63"/>
                  <a:pt x="45" y="62"/>
                </a:cubicBezTo>
                <a:cubicBezTo>
                  <a:pt x="44" y="65"/>
                  <a:pt x="43" y="69"/>
                  <a:pt x="42" y="72"/>
                </a:cubicBezTo>
                <a:cubicBezTo>
                  <a:pt x="41" y="80"/>
                  <a:pt x="43" y="92"/>
                  <a:pt x="53" y="100"/>
                </a:cubicBezTo>
                <a:cubicBezTo>
                  <a:pt x="54" y="101"/>
                  <a:pt x="55" y="102"/>
                  <a:pt x="57" y="103"/>
                </a:cubicBezTo>
                <a:cubicBezTo>
                  <a:pt x="63" y="106"/>
                  <a:pt x="72" y="107"/>
                  <a:pt x="81" y="104"/>
                </a:cubicBezTo>
                <a:cubicBezTo>
                  <a:pt x="84" y="103"/>
                  <a:pt x="87" y="101"/>
                  <a:pt x="91" y="99"/>
                </a:cubicBezTo>
                <a:cubicBezTo>
                  <a:pt x="97" y="95"/>
                  <a:pt x="103" y="86"/>
                  <a:pt x="104" y="81"/>
                </a:cubicBezTo>
                <a:cubicBezTo>
                  <a:pt x="108" y="68"/>
                  <a:pt x="104" y="56"/>
                  <a:pt x="101" y="43"/>
                </a:cubicBezTo>
                <a:cubicBezTo>
                  <a:pt x="99" y="35"/>
                  <a:pt x="99" y="20"/>
                  <a:pt x="99" y="16"/>
                </a:cubicBezTo>
                <a:cubicBezTo>
                  <a:pt x="99" y="15"/>
                  <a:pt x="101" y="6"/>
                  <a:pt x="102" y="4"/>
                </a:cubicBezTo>
                <a:cubicBezTo>
                  <a:pt x="97" y="6"/>
                  <a:pt x="92" y="6"/>
                  <a:pt x="90" y="7"/>
                </a:cubicBezTo>
                <a:cubicBezTo>
                  <a:pt x="87" y="7"/>
                  <a:pt x="67" y="6"/>
                  <a:pt x="60" y="4"/>
                </a:cubicBezTo>
                <a:cubicBezTo>
                  <a:pt x="51" y="3"/>
                  <a:pt x="43" y="0"/>
                  <a:pt x="34" y="1"/>
                </a:cubicBezTo>
                <a:cubicBezTo>
                  <a:pt x="23" y="1"/>
                  <a:pt x="12" y="7"/>
                  <a:pt x="5" y="20"/>
                </a:cubicBezTo>
                <a:cubicBezTo>
                  <a:pt x="3" y="25"/>
                  <a:pt x="1" y="29"/>
                  <a:pt x="1" y="34"/>
                </a:cubicBezTo>
                <a:cubicBezTo>
                  <a:pt x="0" y="39"/>
                  <a:pt x="1" y="44"/>
                  <a:pt x="3" y="49"/>
                </a:cubicBezTo>
                <a:cubicBezTo>
                  <a:pt x="3" y="51"/>
                  <a:pt x="5" y="54"/>
                  <a:pt x="6" y="5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62"/>
          <p:cNvSpPr>
            <a:spLocks/>
          </p:cNvSpPr>
          <p:nvPr/>
        </p:nvSpPr>
        <p:spPr bwMode="auto">
          <a:xfrm>
            <a:off x="7294563" y="4319588"/>
            <a:ext cx="601663" cy="619125"/>
          </a:xfrm>
          <a:custGeom>
            <a:avLst/>
            <a:gdLst>
              <a:gd name="T0" fmla="*/ 152 w 160"/>
              <a:gd name="T1" fmla="*/ 86 h 165"/>
              <a:gd name="T2" fmla="*/ 108 w 160"/>
              <a:gd name="T3" fmla="*/ 68 h 165"/>
              <a:gd name="T4" fmla="*/ 95 w 160"/>
              <a:gd name="T5" fmla="*/ 71 h 165"/>
              <a:gd name="T6" fmla="*/ 100 w 160"/>
              <a:gd name="T7" fmla="*/ 56 h 165"/>
              <a:gd name="T8" fmla="*/ 88 w 160"/>
              <a:gd name="T9" fmla="*/ 13 h 165"/>
              <a:gd name="T10" fmla="*/ 82 w 160"/>
              <a:gd name="T11" fmla="*/ 8 h 165"/>
              <a:gd name="T12" fmla="*/ 46 w 160"/>
              <a:gd name="T13" fmla="*/ 3 h 165"/>
              <a:gd name="T14" fmla="*/ 30 w 160"/>
              <a:gd name="T15" fmla="*/ 10 h 165"/>
              <a:gd name="T16" fmla="*/ 8 w 160"/>
              <a:gd name="T17" fmla="*/ 36 h 165"/>
              <a:gd name="T18" fmla="*/ 8 w 160"/>
              <a:gd name="T19" fmla="*/ 92 h 165"/>
              <a:gd name="T20" fmla="*/ 8 w 160"/>
              <a:gd name="T21" fmla="*/ 134 h 165"/>
              <a:gd name="T22" fmla="*/ 3 w 160"/>
              <a:gd name="T23" fmla="*/ 151 h 165"/>
              <a:gd name="T24" fmla="*/ 20 w 160"/>
              <a:gd name="T25" fmla="*/ 149 h 165"/>
              <a:gd name="T26" fmla="*/ 65 w 160"/>
              <a:gd name="T27" fmla="*/ 156 h 165"/>
              <a:gd name="T28" fmla="*/ 105 w 160"/>
              <a:gd name="T29" fmla="*/ 164 h 165"/>
              <a:gd name="T30" fmla="*/ 150 w 160"/>
              <a:gd name="T31" fmla="*/ 138 h 165"/>
              <a:gd name="T32" fmla="*/ 158 w 160"/>
              <a:gd name="T33" fmla="*/ 119 h 165"/>
              <a:gd name="T34" fmla="*/ 157 w 160"/>
              <a:gd name="T35" fmla="*/ 95 h 165"/>
              <a:gd name="T36" fmla="*/ 152 w 160"/>
              <a:gd name="T37" fmla="*/ 8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0" h="165">
                <a:moveTo>
                  <a:pt x="152" y="86"/>
                </a:moveTo>
                <a:cubicBezTo>
                  <a:pt x="138" y="69"/>
                  <a:pt x="123" y="67"/>
                  <a:pt x="108" y="68"/>
                </a:cubicBezTo>
                <a:cubicBezTo>
                  <a:pt x="104" y="68"/>
                  <a:pt x="99" y="70"/>
                  <a:pt x="95" y="71"/>
                </a:cubicBezTo>
                <a:cubicBezTo>
                  <a:pt x="97" y="67"/>
                  <a:pt x="99" y="61"/>
                  <a:pt x="100" y="56"/>
                </a:cubicBezTo>
                <a:cubicBezTo>
                  <a:pt x="103" y="45"/>
                  <a:pt x="102" y="25"/>
                  <a:pt x="88" y="13"/>
                </a:cubicBezTo>
                <a:cubicBezTo>
                  <a:pt x="86" y="11"/>
                  <a:pt x="84" y="10"/>
                  <a:pt x="82" y="8"/>
                </a:cubicBezTo>
                <a:cubicBezTo>
                  <a:pt x="72" y="2"/>
                  <a:pt x="59" y="0"/>
                  <a:pt x="46" y="3"/>
                </a:cubicBezTo>
                <a:cubicBezTo>
                  <a:pt x="41" y="5"/>
                  <a:pt x="36" y="7"/>
                  <a:pt x="30" y="10"/>
                </a:cubicBezTo>
                <a:cubicBezTo>
                  <a:pt x="21" y="16"/>
                  <a:pt x="11" y="27"/>
                  <a:pt x="8" y="36"/>
                </a:cubicBezTo>
                <a:cubicBezTo>
                  <a:pt x="0" y="54"/>
                  <a:pt x="5" y="73"/>
                  <a:pt x="8" y="92"/>
                </a:cubicBezTo>
                <a:cubicBezTo>
                  <a:pt x="10" y="105"/>
                  <a:pt x="9" y="128"/>
                  <a:pt x="8" y="134"/>
                </a:cubicBezTo>
                <a:cubicBezTo>
                  <a:pt x="7" y="136"/>
                  <a:pt x="5" y="148"/>
                  <a:pt x="3" y="151"/>
                </a:cubicBezTo>
                <a:cubicBezTo>
                  <a:pt x="10" y="149"/>
                  <a:pt x="17" y="149"/>
                  <a:pt x="20" y="149"/>
                </a:cubicBezTo>
                <a:cubicBezTo>
                  <a:pt x="26" y="149"/>
                  <a:pt x="54" y="153"/>
                  <a:pt x="65" y="156"/>
                </a:cubicBezTo>
                <a:cubicBezTo>
                  <a:pt x="79" y="159"/>
                  <a:pt x="90" y="164"/>
                  <a:pt x="105" y="164"/>
                </a:cubicBezTo>
                <a:cubicBezTo>
                  <a:pt x="121" y="165"/>
                  <a:pt x="138" y="157"/>
                  <a:pt x="150" y="138"/>
                </a:cubicBezTo>
                <a:cubicBezTo>
                  <a:pt x="154" y="132"/>
                  <a:pt x="157" y="125"/>
                  <a:pt x="158" y="119"/>
                </a:cubicBezTo>
                <a:cubicBezTo>
                  <a:pt x="160" y="110"/>
                  <a:pt x="159" y="104"/>
                  <a:pt x="157" y="95"/>
                </a:cubicBezTo>
                <a:cubicBezTo>
                  <a:pt x="156" y="92"/>
                  <a:pt x="154" y="88"/>
                  <a:pt x="152" y="8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6"/>
          <p:cNvSpPr>
            <a:spLocks/>
          </p:cNvSpPr>
          <p:nvPr/>
        </p:nvSpPr>
        <p:spPr bwMode="auto">
          <a:xfrm>
            <a:off x="8564563" y="3729038"/>
            <a:ext cx="450850" cy="488950"/>
          </a:xfrm>
          <a:custGeom>
            <a:avLst/>
            <a:gdLst>
              <a:gd name="T0" fmla="*/ 1 w 120"/>
              <a:gd name="T1" fmla="*/ 47 h 130"/>
              <a:gd name="T2" fmla="*/ 27 w 120"/>
              <a:gd name="T3" fmla="*/ 70 h 130"/>
              <a:gd name="T4" fmla="*/ 37 w 120"/>
              <a:gd name="T5" fmla="*/ 72 h 130"/>
              <a:gd name="T6" fmla="*/ 30 w 120"/>
              <a:gd name="T7" fmla="*/ 80 h 130"/>
              <a:gd name="T8" fmla="*/ 27 w 120"/>
              <a:gd name="T9" fmla="*/ 113 h 130"/>
              <a:gd name="T10" fmla="*/ 30 w 120"/>
              <a:gd name="T11" fmla="*/ 118 h 130"/>
              <a:gd name="T12" fmla="*/ 54 w 120"/>
              <a:gd name="T13" fmla="*/ 130 h 130"/>
              <a:gd name="T14" fmla="*/ 66 w 120"/>
              <a:gd name="T15" fmla="*/ 129 h 130"/>
              <a:gd name="T16" fmla="*/ 89 w 120"/>
              <a:gd name="T17" fmla="*/ 117 h 130"/>
              <a:gd name="T18" fmla="*/ 102 w 120"/>
              <a:gd name="T19" fmla="*/ 78 h 130"/>
              <a:gd name="T20" fmla="*/ 113 w 120"/>
              <a:gd name="T21" fmla="*/ 49 h 130"/>
              <a:gd name="T22" fmla="*/ 120 w 120"/>
              <a:gd name="T23" fmla="*/ 39 h 130"/>
              <a:gd name="T24" fmla="*/ 108 w 120"/>
              <a:gd name="T25" fmla="*/ 36 h 130"/>
              <a:gd name="T26" fmla="*/ 79 w 120"/>
              <a:gd name="T27" fmla="*/ 20 h 130"/>
              <a:gd name="T28" fmla="*/ 53 w 120"/>
              <a:gd name="T29" fmla="*/ 5 h 130"/>
              <a:gd name="T30" fmla="*/ 16 w 120"/>
              <a:gd name="T31" fmla="*/ 11 h 130"/>
              <a:gd name="T32" fmla="*/ 5 w 120"/>
              <a:gd name="T33" fmla="*/ 23 h 130"/>
              <a:gd name="T34" fmla="*/ 0 w 120"/>
              <a:gd name="T35" fmla="*/ 40 h 130"/>
              <a:gd name="T36" fmla="*/ 1 w 120"/>
              <a:gd name="T37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0" h="130">
                <a:moveTo>
                  <a:pt x="1" y="47"/>
                </a:moveTo>
                <a:cubicBezTo>
                  <a:pt x="7" y="62"/>
                  <a:pt x="16" y="67"/>
                  <a:pt x="27" y="70"/>
                </a:cubicBezTo>
                <a:cubicBezTo>
                  <a:pt x="30" y="71"/>
                  <a:pt x="34" y="71"/>
                  <a:pt x="37" y="72"/>
                </a:cubicBezTo>
                <a:cubicBezTo>
                  <a:pt x="34" y="74"/>
                  <a:pt x="32" y="78"/>
                  <a:pt x="30" y="80"/>
                </a:cubicBezTo>
                <a:cubicBezTo>
                  <a:pt x="25" y="88"/>
                  <a:pt x="21" y="101"/>
                  <a:pt x="27" y="113"/>
                </a:cubicBezTo>
                <a:cubicBezTo>
                  <a:pt x="28" y="115"/>
                  <a:pt x="29" y="116"/>
                  <a:pt x="30" y="118"/>
                </a:cubicBezTo>
                <a:cubicBezTo>
                  <a:pt x="36" y="125"/>
                  <a:pt x="44" y="130"/>
                  <a:pt x="54" y="130"/>
                </a:cubicBezTo>
                <a:cubicBezTo>
                  <a:pt x="58" y="130"/>
                  <a:pt x="62" y="130"/>
                  <a:pt x="66" y="129"/>
                </a:cubicBezTo>
                <a:cubicBezTo>
                  <a:pt x="75" y="128"/>
                  <a:pt x="84" y="122"/>
                  <a:pt x="89" y="117"/>
                </a:cubicBezTo>
                <a:cubicBezTo>
                  <a:pt x="98" y="107"/>
                  <a:pt x="100" y="92"/>
                  <a:pt x="102" y="78"/>
                </a:cubicBezTo>
                <a:cubicBezTo>
                  <a:pt x="104" y="69"/>
                  <a:pt x="110" y="54"/>
                  <a:pt x="113" y="49"/>
                </a:cubicBezTo>
                <a:cubicBezTo>
                  <a:pt x="113" y="48"/>
                  <a:pt x="118" y="40"/>
                  <a:pt x="120" y="39"/>
                </a:cubicBezTo>
                <a:cubicBezTo>
                  <a:pt x="115" y="39"/>
                  <a:pt x="110" y="37"/>
                  <a:pt x="108" y="36"/>
                </a:cubicBezTo>
                <a:cubicBezTo>
                  <a:pt x="104" y="35"/>
                  <a:pt x="85" y="25"/>
                  <a:pt x="79" y="20"/>
                </a:cubicBezTo>
                <a:cubicBezTo>
                  <a:pt x="70" y="14"/>
                  <a:pt x="63" y="8"/>
                  <a:pt x="53" y="5"/>
                </a:cubicBezTo>
                <a:cubicBezTo>
                  <a:pt x="42" y="0"/>
                  <a:pt x="29" y="2"/>
                  <a:pt x="16" y="11"/>
                </a:cubicBezTo>
                <a:cubicBezTo>
                  <a:pt x="11" y="15"/>
                  <a:pt x="8" y="19"/>
                  <a:pt x="5" y="23"/>
                </a:cubicBezTo>
                <a:cubicBezTo>
                  <a:pt x="2" y="28"/>
                  <a:pt x="0" y="33"/>
                  <a:pt x="0" y="40"/>
                </a:cubicBezTo>
                <a:cubicBezTo>
                  <a:pt x="0" y="42"/>
                  <a:pt x="0" y="45"/>
                  <a:pt x="1" y="4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7"/>
          <p:cNvSpPr>
            <a:spLocks/>
          </p:cNvSpPr>
          <p:nvPr/>
        </p:nvSpPr>
        <p:spPr bwMode="auto">
          <a:xfrm>
            <a:off x="8815388" y="2189163"/>
            <a:ext cx="590550" cy="555625"/>
          </a:xfrm>
          <a:custGeom>
            <a:avLst/>
            <a:gdLst>
              <a:gd name="T0" fmla="*/ 20 w 157"/>
              <a:gd name="T1" fmla="*/ 111 h 148"/>
              <a:gd name="T2" fmla="*/ 62 w 157"/>
              <a:gd name="T3" fmla="*/ 109 h 148"/>
              <a:gd name="T4" fmla="*/ 72 w 157"/>
              <a:gd name="T5" fmla="*/ 101 h 148"/>
              <a:gd name="T6" fmla="*/ 74 w 157"/>
              <a:gd name="T7" fmla="*/ 115 h 148"/>
              <a:gd name="T8" fmla="*/ 101 w 157"/>
              <a:gd name="T9" fmla="*/ 145 h 148"/>
              <a:gd name="T10" fmla="*/ 107 w 157"/>
              <a:gd name="T11" fmla="*/ 147 h 148"/>
              <a:gd name="T12" fmla="*/ 138 w 157"/>
              <a:gd name="T13" fmla="*/ 136 h 148"/>
              <a:gd name="T14" fmla="*/ 148 w 157"/>
              <a:gd name="T15" fmla="*/ 125 h 148"/>
              <a:gd name="T16" fmla="*/ 157 w 157"/>
              <a:gd name="T17" fmla="*/ 95 h 148"/>
              <a:gd name="T18" fmla="*/ 134 w 157"/>
              <a:gd name="T19" fmla="*/ 50 h 148"/>
              <a:gd name="T20" fmla="*/ 118 w 157"/>
              <a:gd name="T21" fmla="*/ 15 h 148"/>
              <a:gd name="T22" fmla="*/ 115 w 157"/>
              <a:gd name="T23" fmla="*/ 0 h 148"/>
              <a:gd name="T24" fmla="*/ 102 w 157"/>
              <a:gd name="T25" fmla="*/ 9 h 148"/>
              <a:gd name="T26" fmla="*/ 63 w 157"/>
              <a:gd name="T27" fmla="*/ 20 h 148"/>
              <a:gd name="T28" fmla="*/ 28 w 157"/>
              <a:gd name="T29" fmla="*/ 29 h 148"/>
              <a:gd name="T30" fmla="*/ 1 w 157"/>
              <a:gd name="T31" fmla="*/ 68 h 148"/>
              <a:gd name="T32" fmla="*/ 2 w 157"/>
              <a:gd name="T33" fmla="*/ 87 h 148"/>
              <a:gd name="T34" fmla="*/ 12 w 157"/>
              <a:gd name="T35" fmla="*/ 106 h 148"/>
              <a:gd name="T36" fmla="*/ 20 w 157"/>
              <a:gd name="T37" fmla="*/ 11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148">
                <a:moveTo>
                  <a:pt x="20" y="111"/>
                </a:moveTo>
                <a:cubicBezTo>
                  <a:pt x="38" y="119"/>
                  <a:pt x="51" y="116"/>
                  <a:pt x="62" y="109"/>
                </a:cubicBezTo>
                <a:cubicBezTo>
                  <a:pt x="66" y="107"/>
                  <a:pt x="69" y="104"/>
                  <a:pt x="72" y="101"/>
                </a:cubicBezTo>
                <a:cubicBezTo>
                  <a:pt x="72" y="105"/>
                  <a:pt x="73" y="111"/>
                  <a:pt x="74" y="115"/>
                </a:cubicBezTo>
                <a:cubicBezTo>
                  <a:pt x="76" y="125"/>
                  <a:pt x="85" y="140"/>
                  <a:pt x="101" y="145"/>
                </a:cubicBezTo>
                <a:cubicBezTo>
                  <a:pt x="103" y="146"/>
                  <a:pt x="105" y="146"/>
                  <a:pt x="107" y="147"/>
                </a:cubicBezTo>
                <a:cubicBezTo>
                  <a:pt x="117" y="148"/>
                  <a:pt x="129" y="144"/>
                  <a:pt x="138" y="136"/>
                </a:cubicBezTo>
                <a:cubicBezTo>
                  <a:pt x="142" y="133"/>
                  <a:pt x="145" y="129"/>
                  <a:pt x="148" y="125"/>
                </a:cubicBezTo>
                <a:cubicBezTo>
                  <a:pt x="154" y="116"/>
                  <a:pt x="157" y="103"/>
                  <a:pt x="157" y="95"/>
                </a:cubicBezTo>
                <a:cubicBezTo>
                  <a:pt x="155" y="78"/>
                  <a:pt x="144" y="64"/>
                  <a:pt x="134" y="50"/>
                </a:cubicBezTo>
                <a:cubicBezTo>
                  <a:pt x="127" y="40"/>
                  <a:pt x="120" y="21"/>
                  <a:pt x="118" y="15"/>
                </a:cubicBezTo>
                <a:cubicBezTo>
                  <a:pt x="118" y="14"/>
                  <a:pt x="115" y="3"/>
                  <a:pt x="115" y="0"/>
                </a:cubicBezTo>
                <a:cubicBezTo>
                  <a:pt x="111" y="5"/>
                  <a:pt x="104" y="7"/>
                  <a:pt x="102" y="9"/>
                </a:cubicBezTo>
                <a:cubicBezTo>
                  <a:pt x="98" y="11"/>
                  <a:pt x="73" y="19"/>
                  <a:pt x="63" y="20"/>
                </a:cubicBezTo>
                <a:cubicBezTo>
                  <a:pt x="50" y="23"/>
                  <a:pt x="39" y="24"/>
                  <a:pt x="28" y="29"/>
                </a:cubicBezTo>
                <a:cubicBezTo>
                  <a:pt x="15" y="35"/>
                  <a:pt x="4" y="48"/>
                  <a:pt x="1" y="68"/>
                </a:cubicBezTo>
                <a:cubicBezTo>
                  <a:pt x="0" y="75"/>
                  <a:pt x="1" y="81"/>
                  <a:pt x="2" y="87"/>
                </a:cubicBezTo>
                <a:cubicBezTo>
                  <a:pt x="4" y="95"/>
                  <a:pt x="7" y="100"/>
                  <a:pt x="12" y="106"/>
                </a:cubicBezTo>
                <a:cubicBezTo>
                  <a:pt x="14" y="108"/>
                  <a:pt x="18" y="110"/>
                  <a:pt x="20" y="11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69"/>
          <p:cNvSpPr>
            <a:spLocks/>
          </p:cNvSpPr>
          <p:nvPr/>
        </p:nvSpPr>
        <p:spPr bwMode="auto">
          <a:xfrm>
            <a:off x="8424863" y="588963"/>
            <a:ext cx="481013" cy="454025"/>
          </a:xfrm>
          <a:custGeom>
            <a:avLst/>
            <a:gdLst>
              <a:gd name="T0" fmla="*/ 53 w 128"/>
              <a:gd name="T1" fmla="*/ 118 h 121"/>
              <a:gd name="T2" fmla="*/ 72 w 128"/>
              <a:gd name="T3" fmla="*/ 89 h 121"/>
              <a:gd name="T4" fmla="*/ 72 w 128"/>
              <a:gd name="T5" fmla="*/ 79 h 121"/>
              <a:gd name="T6" fmla="*/ 81 w 128"/>
              <a:gd name="T7" fmla="*/ 84 h 121"/>
              <a:gd name="T8" fmla="*/ 115 w 128"/>
              <a:gd name="T9" fmla="*/ 82 h 121"/>
              <a:gd name="T10" fmla="*/ 119 w 128"/>
              <a:gd name="T11" fmla="*/ 78 h 121"/>
              <a:gd name="T12" fmla="*/ 128 w 128"/>
              <a:gd name="T13" fmla="*/ 53 h 121"/>
              <a:gd name="T14" fmla="*/ 125 w 128"/>
              <a:gd name="T15" fmla="*/ 40 h 121"/>
              <a:gd name="T16" fmla="*/ 110 w 128"/>
              <a:gd name="T17" fmla="*/ 20 h 121"/>
              <a:gd name="T18" fmla="*/ 68 w 128"/>
              <a:gd name="T19" fmla="*/ 12 h 121"/>
              <a:gd name="T20" fmla="*/ 38 w 128"/>
              <a:gd name="T21" fmla="*/ 6 h 121"/>
              <a:gd name="T22" fmla="*/ 26 w 128"/>
              <a:gd name="T23" fmla="*/ 0 h 121"/>
              <a:gd name="T24" fmla="*/ 25 w 128"/>
              <a:gd name="T25" fmla="*/ 13 h 121"/>
              <a:gd name="T26" fmla="*/ 14 w 128"/>
              <a:gd name="T27" fmla="*/ 44 h 121"/>
              <a:gd name="T28" fmla="*/ 2 w 128"/>
              <a:gd name="T29" fmla="*/ 72 h 121"/>
              <a:gd name="T30" fmla="*/ 14 w 128"/>
              <a:gd name="T31" fmla="*/ 109 h 121"/>
              <a:gd name="T32" fmla="*/ 28 w 128"/>
              <a:gd name="T33" fmla="*/ 118 h 121"/>
              <a:gd name="T34" fmla="*/ 45 w 128"/>
              <a:gd name="T35" fmla="*/ 120 h 121"/>
              <a:gd name="T36" fmla="*/ 53 w 128"/>
              <a:gd name="T37" fmla="*/ 11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21">
                <a:moveTo>
                  <a:pt x="53" y="118"/>
                </a:moveTo>
                <a:cubicBezTo>
                  <a:pt x="66" y="110"/>
                  <a:pt x="71" y="100"/>
                  <a:pt x="72" y="89"/>
                </a:cubicBezTo>
                <a:cubicBezTo>
                  <a:pt x="72" y="86"/>
                  <a:pt x="72" y="82"/>
                  <a:pt x="72" y="79"/>
                </a:cubicBezTo>
                <a:cubicBezTo>
                  <a:pt x="74" y="81"/>
                  <a:pt x="78" y="83"/>
                  <a:pt x="81" y="84"/>
                </a:cubicBezTo>
                <a:cubicBezTo>
                  <a:pt x="90" y="88"/>
                  <a:pt x="104" y="90"/>
                  <a:pt x="115" y="82"/>
                </a:cubicBezTo>
                <a:cubicBezTo>
                  <a:pt x="117" y="81"/>
                  <a:pt x="118" y="79"/>
                  <a:pt x="119" y="78"/>
                </a:cubicBezTo>
                <a:cubicBezTo>
                  <a:pt x="125" y="72"/>
                  <a:pt x="128" y="62"/>
                  <a:pt x="128" y="53"/>
                </a:cubicBezTo>
                <a:cubicBezTo>
                  <a:pt x="127" y="49"/>
                  <a:pt x="126" y="45"/>
                  <a:pt x="125" y="40"/>
                </a:cubicBezTo>
                <a:cubicBezTo>
                  <a:pt x="122" y="32"/>
                  <a:pt x="115" y="23"/>
                  <a:pt x="110" y="20"/>
                </a:cubicBezTo>
                <a:cubicBezTo>
                  <a:pt x="98" y="12"/>
                  <a:pt x="83" y="12"/>
                  <a:pt x="68" y="12"/>
                </a:cubicBezTo>
                <a:cubicBezTo>
                  <a:pt x="59" y="12"/>
                  <a:pt x="42" y="7"/>
                  <a:pt x="38" y="6"/>
                </a:cubicBezTo>
                <a:cubicBezTo>
                  <a:pt x="37" y="5"/>
                  <a:pt x="28" y="2"/>
                  <a:pt x="26" y="0"/>
                </a:cubicBezTo>
                <a:cubicBezTo>
                  <a:pt x="27" y="5"/>
                  <a:pt x="26" y="11"/>
                  <a:pt x="25" y="13"/>
                </a:cubicBezTo>
                <a:cubicBezTo>
                  <a:pt x="25" y="17"/>
                  <a:pt x="18" y="37"/>
                  <a:pt x="14" y="44"/>
                </a:cubicBezTo>
                <a:cubicBezTo>
                  <a:pt x="9" y="54"/>
                  <a:pt x="4" y="62"/>
                  <a:pt x="2" y="72"/>
                </a:cubicBezTo>
                <a:cubicBezTo>
                  <a:pt x="0" y="84"/>
                  <a:pt x="3" y="97"/>
                  <a:pt x="14" y="109"/>
                </a:cubicBezTo>
                <a:cubicBezTo>
                  <a:pt x="19" y="113"/>
                  <a:pt x="23" y="116"/>
                  <a:pt x="28" y="118"/>
                </a:cubicBezTo>
                <a:cubicBezTo>
                  <a:pt x="33" y="121"/>
                  <a:pt x="39" y="121"/>
                  <a:pt x="45" y="120"/>
                </a:cubicBezTo>
                <a:cubicBezTo>
                  <a:pt x="47" y="120"/>
                  <a:pt x="51" y="119"/>
                  <a:pt x="53" y="11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70"/>
          <p:cNvSpPr>
            <a:spLocks/>
          </p:cNvSpPr>
          <p:nvPr/>
        </p:nvSpPr>
        <p:spPr bwMode="auto">
          <a:xfrm>
            <a:off x="7467600" y="1573213"/>
            <a:ext cx="690563" cy="657225"/>
          </a:xfrm>
          <a:custGeom>
            <a:avLst/>
            <a:gdLst>
              <a:gd name="T0" fmla="*/ 13 w 184"/>
              <a:gd name="T1" fmla="*/ 101 h 175"/>
              <a:gd name="T2" fmla="*/ 64 w 184"/>
              <a:gd name="T3" fmla="*/ 111 h 175"/>
              <a:gd name="T4" fmla="*/ 78 w 184"/>
              <a:gd name="T5" fmla="*/ 105 h 175"/>
              <a:gd name="T6" fmla="*/ 76 w 184"/>
              <a:gd name="T7" fmla="*/ 122 h 175"/>
              <a:gd name="T8" fmla="*/ 97 w 184"/>
              <a:gd name="T9" fmla="*/ 167 h 175"/>
              <a:gd name="T10" fmla="*/ 105 w 184"/>
              <a:gd name="T11" fmla="*/ 170 h 175"/>
              <a:gd name="T12" fmla="*/ 144 w 184"/>
              <a:gd name="T13" fmla="*/ 168 h 175"/>
              <a:gd name="T14" fmla="*/ 160 w 184"/>
              <a:gd name="T15" fmla="*/ 158 h 175"/>
              <a:gd name="T16" fmla="*/ 180 w 184"/>
              <a:gd name="T17" fmla="*/ 126 h 175"/>
              <a:gd name="T18" fmla="*/ 168 w 184"/>
              <a:gd name="T19" fmla="*/ 65 h 175"/>
              <a:gd name="T20" fmla="*/ 160 w 184"/>
              <a:gd name="T21" fmla="*/ 19 h 175"/>
              <a:gd name="T22" fmla="*/ 162 w 184"/>
              <a:gd name="T23" fmla="*/ 0 h 175"/>
              <a:gd name="T24" fmla="*/ 143 w 184"/>
              <a:gd name="T25" fmla="*/ 6 h 175"/>
              <a:gd name="T26" fmla="*/ 94 w 184"/>
              <a:gd name="T27" fmla="*/ 7 h 175"/>
              <a:gd name="T28" fmla="*/ 49 w 184"/>
              <a:gd name="T29" fmla="*/ 6 h 175"/>
              <a:gd name="T30" fmla="*/ 5 w 184"/>
              <a:gd name="T31" fmla="*/ 43 h 175"/>
              <a:gd name="T32" fmla="*/ 0 w 184"/>
              <a:gd name="T33" fmla="*/ 66 h 175"/>
              <a:gd name="T34" fmla="*/ 6 w 184"/>
              <a:gd name="T35" fmla="*/ 92 h 175"/>
              <a:gd name="T36" fmla="*/ 13 w 184"/>
              <a:gd name="T37" fmla="*/ 101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4" h="175">
                <a:moveTo>
                  <a:pt x="13" y="101"/>
                </a:moveTo>
                <a:cubicBezTo>
                  <a:pt x="32" y="116"/>
                  <a:pt x="48" y="116"/>
                  <a:pt x="64" y="111"/>
                </a:cubicBezTo>
                <a:cubicBezTo>
                  <a:pt x="69" y="110"/>
                  <a:pt x="74" y="107"/>
                  <a:pt x="78" y="105"/>
                </a:cubicBezTo>
                <a:cubicBezTo>
                  <a:pt x="77" y="110"/>
                  <a:pt x="76" y="117"/>
                  <a:pt x="76" y="122"/>
                </a:cubicBezTo>
                <a:cubicBezTo>
                  <a:pt x="75" y="135"/>
                  <a:pt x="80" y="156"/>
                  <a:pt x="97" y="167"/>
                </a:cubicBezTo>
                <a:cubicBezTo>
                  <a:pt x="100" y="168"/>
                  <a:pt x="102" y="169"/>
                  <a:pt x="105" y="170"/>
                </a:cubicBezTo>
                <a:cubicBezTo>
                  <a:pt x="117" y="175"/>
                  <a:pt x="132" y="175"/>
                  <a:pt x="144" y="168"/>
                </a:cubicBezTo>
                <a:cubicBezTo>
                  <a:pt x="150" y="166"/>
                  <a:pt x="155" y="162"/>
                  <a:pt x="160" y="158"/>
                </a:cubicBezTo>
                <a:cubicBezTo>
                  <a:pt x="170" y="150"/>
                  <a:pt x="178" y="135"/>
                  <a:pt x="180" y="126"/>
                </a:cubicBezTo>
                <a:cubicBezTo>
                  <a:pt x="184" y="105"/>
                  <a:pt x="175" y="84"/>
                  <a:pt x="168" y="65"/>
                </a:cubicBezTo>
                <a:cubicBezTo>
                  <a:pt x="163" y="51"/>
                  <a:pt x="160" y="26"/>
                  <a:pt x="160" y="19"/>
                </a:cubicBezTo>
                <a:cubicBezTo>
                  <a:pt x="160" y="18"/>
                  <a:pt x="160" y="4"/>
                  <a:pt x="162" y="0"/>
                </a:cubicBezTo>
                <a:cubicBezTo>
                  <a:pt x="155" y="4"/>
                  <a:pt x="147" y="5"/>
                  <a:pt x="143" y="6"/>
                </a:cubicBezTo>
                <a:cubicBezTo>
                  <a:pt x="137" y="7"/>
                  <a:pt x="106" y="8"/>
                  <a:pt x="94" y="7"/>
                </a:cubicBezTo>
                <a:cubicBezTo>
                  <a:pt x="78" y="6"/>
                  <a:pt x="65" y="3"/>
                  <a:pt x="49" y="6"/>
                </a:cubicBezTo>
                <a:cubicBezTo>
                  <a:pt x="31" y="9"/>
                  <a:pt x="15" y="21"/>
                  <a:pt x="5" y="43"/>
                </a:cubicBezTo>
                <a:cubicBezTo>
                  <a:pt x="2" y="51"/>
                  <a:pt x="0" y="59"/>
                  <a:pt x="0" y="66"/>
                </a:cubicBezTo>
                <a:cubicBezTo>
                  <a:pt x="0" y="76"/>
                  <a:pt x="2" y="83"/>
                  <a:pt x="6" y="92"/>
                </a:cubicBezTo>
                <a:cubicBezTo>
                  <a:pt x="8" y="95"/>
                  <a:pt x="11" y="98"/>
                  <a:pt x="13" y="10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71"/>
          <p:cNvSpPr>
            <a:spLocks/>
          </p:cNvSpPr>
          <p:nvPr/>
        </p:nvSpPr>
        <p:spPr bwMode="auto">
          <a:xfrm>
            <a:off x="6373813" y="1089026"/>
            <a:ext cx="436563" cy="415925"/>
          </a:xfrm>
          <a:custGeom>
            <a:avLst/>
            <a:gdLst>
              <a:gd name="T0" fmla="*/ 107 w 116"/>
              <a:gd name="T1" fmla="*/ 44 h 111"/>
              <a:gd name="T2" fmla="*/ 75 w 116"/>
              <a:gd name="T3" fmla="*/ 39 h 111"/>
              <a:gd name="T4" fmla="*/ 66 w 116"/>
              <a:gd name="T5" fmla="*/ 42 h 111"/>
              <a:gd name="T6" fmla="*/ 67 w 116"/>
              <a:gd name="T7" fmla="*/ 32 h 111"/>
              <a:gd name="T8" fmla="*/ 52 w 116"/>
              <a:gd name="T9" fmla="*/ 5 h 111"/>
              <a:gd name="T10" fmla="*/ 48 w 116"/>
              <a:gd name="T11" fmla="*/ 3 h 111"/>
              <a:gd name="T12" fmla="*/ 23 w 116"/>
              <a:gd name="T13" fmla="*/ 5 h 111"/>
              <a:gd name="T14" fmla="*/ 13 w 116"/>
              <a:gd name="T15" fmla="*/ 12 h 111"/>
              <a:gd name="T16" fmla="*/ 2 w 116"/>
              <a:gd name="T17" fmla="*/ 32 h 111"/>
              <a:gd name="T18" fmla="*/ 11 w 116"/>
              <a:gd name="T19" fmla="*/ 70 h 111"/>
              <a:gd name="T20" fmla="*/ 17 w 116"/>
              <a:gd name="T21" fmla="*/ 99 h 111"/>
              <a:gd name="T22" fmla="*/ 16 w 116"/>
              <a:gd name="T23" fmla="*/ 111 h 111"/>
              <a:gd name="T24" fmla="*/ 28 w 116"/>
              <a:gd name="T25" fmla="*/ 106 h 111"/>
              <a:gd name="T26" fmla="*/ 59 w 116"/>
              <a:gd name="T27" fmla="*/ 104 h 111"/>
              <a:gd name="T28" fmla="*/ 87 w 116"/>
              <a:gd name="T29" fmla="*/ 104 h 111"/>
              <a:gd name="T30" fmla="*/ 113 w 116"/>
              <a:gd name="T31" fmla="*/ 80 h 111"/>
              <a:gd name="T32" fmla="*/ 116 w 116"/>
              <a:gd name="T33" fmla="*/ 65 h 111"/>
              <a:gd name="T34" fmla="*/ 111 w 116"/>
              <a:gd name="T35" fmla="*/ 49 h 111"/>
              <a:gd name="T36" fmla="*/ 107 w 116"/>
              <a:gd name="T37" fmla="*/ 44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" h="111">
                <a:moveTo>
                  <a:pt x="107" y="44"/>
                </a:moveTo>
                <a:cubicBezTo>
                  <a:pt x="95" y="35"/>
                  <a:pt x="85" y="35"/>
                  <a:pt x="75" y="39"/>
                </a:cubicBezTo>
                <a:cubicBezTo>
                  <a:pt x="72" y="40"/>
                  <a:pt x="69" y="41"/>
                  <a:pt x="66" y="42"/>
                </a:cubicBezTo>
                <a:cubicBezTo>
                  <a:pt x="67" y="39"/>
                  <a:pt x="67" y="35"/>
                  <a:pt x="67" y="32"/>
                </a:cubicBezTo>
                <a:cubicBezTo>
                  <a:pt x="67" y="24"/>
                  <a:pt x="63" y="11"/>
                  <a:pt x="52" y="5"/>
                </a:cubicBezTo>
                <a:cubicBezTo>
                  <a:pt x="51" y="4"/>
                  <a:pt x="49" y="3"/>
                  <a:pt x="48" y="3"/>
                </a:cubicBezTo>
                <a:cubicBezTo>
                  <a:pt x="40" y="0"/>
                  <a:pt x="31" y="0"/>
                  <a:pt x="23" y="5"/>
                </a:cubicBezTo>
                <a:cubicBezTo>
                  <a:pt x="20" y="7"/>
                  <a:pt x="17" y="9"/>
                  <a:pt x="13" y="12"/>
                </a:cubicBezTo>
                <a:cubicBezTo>
                  <a:pt x="8" y="17"/>
                  <a:pt x="3" y="26"/>
                  <a:pt x="2" y="32"/>
                </a:cubicBezTo>
                <a:cubicBezTo>
                  <a:pt x="0" y="46"/>
                  <a:pt x="6" y="58"/>
                  <a:pt x="11" y="70"/>
                </a:cubicBezTo>
                <a:cubicBezTo>
                  <a:pt x="14" y="79"/>
                  <a:pt x="17" y="94"/>
                  <a:pt x="17" y="99"/>
                </a:cubicBezTo>
                <a:cubicBezTo>
                  <a:pt x="17" y="99"/>
                  <a:pt x="17" y="108"/>
                  <a:pt x="16" y="111"/>
                </a:cubicBezTo>
                <a:cubicBezTo>
                  <a:pt x="21" y="108"/>
                  <a:pt x="26" y="107"/>
                  <a:pt x="28" y="106"/>
                </a:cubicBezTo>
                <a:cubicBezTo>
                  <a:pt x="31" y="105"/>
                  <a:pt x="51" y="104"/>
                  <a:pt x="59" y="104"/>
                </a:cubicBezTo>
                <a:cubicBezTo>
                  <a:pt x="69" y="105"/>
                  <a:pt x="77" y="106"/>
                  <a:pt x="87" y="104"/>
                </a:cubicBezTo>
                <a:cubicBezTo>
                  <a:pt x="98" y="102"/>
                  <a:pt x="108" y="94"/>
                  <a:pt x="113" y="80"/>
                </a:cubicBezTo>
                <a:cubicBezTo>
                  <a:pt x="115" y="75"/>
                  <a:pt x="116" y="70"/>
                  <a:pt x="116" y="65"/>
                </a:cubicBezTo>
                <a:cubicBezTo>
                  <a:pt x="116" y="59"/>
                  <a:pt x="114" y="55"/>
                  <a:pt x="111" y="49"/>
                </a:cubicBezTo>
                <a:cubicBezTo>
                  <a:pt x="110" y="48"/>
                  <a:pt x="108" y="45"/>
                  <a:pt x="107" y="4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72"/>
          <p:cNvSpPr>
            <a:spLocks/>
          </p:cNvSpPr>
          <p:nvPr/>
        </p:nvSpPr>
        <p:spPr bwMode="auto">
          <a:xfrm>
            <a:off x="7362825" y="2197101"/>
            <a:ext cx="446088" cy="423863"/>
          </a:xfrm>
          <a:custGeom>
            <a:avLst/>
            <a:gdLst>
              <a:gd name="T0" fmla="*/ 106 w 119"/>
              <a:gd name="T1" fmla="*/ 34 h 113"/>
              <a:gd name="T2" fmla="*/ 73 w 119"/>
              <a:gd name="T3" fmla="*/ 33 h 113"/>
              <a:gd name="T4" fmla="*/ 66 w 119"/>
              <a:gd name="T5" fmla="*/ 38 h 113"/>
              <a:gd name="T6" fmla="*/ 65 w 119"/>
              <a:gd name="T7" fmla="*/ 28 h 113"/>
              <a:gd name="T8" fmla="*/ 47 w 119"/>
              <a:gd name="T9" fmla="*/ 3 h 113"/>
              <a:gd name="T10" fmla="*/ 42 w 119"/>
              <a:gd name="T11" fmla="*/ 1 h 113"/>
              <a:gd name="T12" fmla="*/ 18 w 119"/>
              <a:gd name="T13" fmla="*/ 7 h 113"/>
              <a:gd name="T14" fmla="*/ 9 w 119"/>
              <a:gd name="T15" fmla="*/ 15 h 113"/>
              <a:gd name="T16" fmla="*/ 1 w 119"/>
              <a:gd name="T17" fmla="*/ 37 h 113"/>
              <a:gd name="T18" fmla="*/ 15 w 119"/>
              <a:gd name="T19" fmla="*/ 74 h 113"/>
              <a:gd name="T20" fmla="*/ 25 w 119"/>
              <a:gd name="T21" fmla="*/ 101 h 113"/>
              <a:gd name="T22" fmla="*/ 26 w 119"/>
              <a:gd name="T23" fmla="*/ 113 h 113"/>
              <a:gd name="T24" fmla="*/ 37 w 119"/>
              <a:gd name="T25" fmla="*/ 107 h 113"/>
              <a:gd name="T26" fmla="*/ 67 w 119"/>
              <a:gd name="T27" fmla="*/ 101 h 113"/>
              <a:gd name="T28" fmla="*/ 95 w 119"/>
              <a:gd name="T29" fmla="*/ 96 h 113"/>
              <a:gd name="T30" fmla="*/ 117 w 119"/>
              <a:gd name="T31" fmla="*/ 68 h 113"/>
              <a:gd name="T32" fmla="*/ 118 w 119"/>
              <a:gd name="T33" fmla="*/ 53 h 113"/>
              <a:gd name="T34" fmla="*/ 111 w 119"/>
              <a:gd name="T35" fmla="*/ 39 h 113"/>
              <a:gd name="T36" fmla="*/ 106 w 119"/>
              <a:gd name="T37" fmla="*/ 3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9" h="113">
                <a:moveTo>
                  <a:pt x="106" y="34"/>
                </a:moveTo>
                <a:cubicBezTo>
                  <a:pt x="93" y="27"/>
                  <a:pt x="83" y="29"/>
                  <a:pt x="73" y="33"/>
                </a:cubicBezTo>
                <a:cubicBezTo>
                  <a:pt x="71" y="35"/>
                  <a:pt x="68" y="37"/>
                  <a:pt x="66" y="38"/>
                </a:cubicBezTo>
                <a:cubicBezTo>
                  <a:pt x="66" y="35"/>
                  <a:pt x="66" y="31"/>
                  <a:pt x="65" y="28"/>
                </a:cubicBezTo>
                <a:cubicBezTo>
                  <a:pt x="64" y="20"/>
                  <a:pt x="58" y="8"/>
                  <a:pt x="47" y="3"/>
                </a:cubicBezTo>
                <a:cubicBezTo>
                  <a:pt x="45" y="2"/>
                  <a:pt x="43" y="2"/>
                  <a:pt x="42" y="1"/>
                </a:cubicBezTo>
                <a:cubicBezTo>
                  <a:pt x="34" y="0"/>
                  <a:pt x="25" y="2"/>
                  <a:pt x="18" y="7"/>
                </a:cubicBezTo>
                <a:cubicBezTo>
                  <a:pt x="14" y="9"/>
                  <a:pt x="12" y="12"/>
                  <a:pt x="9" y="15"/>
                </a:cubicBezTo>
                <a:cubicBezTo>
                  <a:pt x="4" y="21"/>
                  <a:pt x="1" y="31"/>
                  <a:pt x="1" y="37"/>
                </a:cubicBezTo>
                <a:cubicBezTo>
                  <a:pt x="0" y="51"/>
                  <a:pt x="8" y="62"/>
                  <a:pt x="15" y="74"/>
                </a:cubicBezTo>
                <a:cubicBezTo>
                  <a:pt x="20" y="81"/>
                  <a:pt x="24" y="96"/>
                  <a:pt x="25" y="101"/>
                </a:cubicBezTo>
                <a:cubicBezTo>
                  <a:pt x="25" y="102"/>
                  <a:pt x="27" y="110"/>
                  <a:pt x="26" y="113"/>
                </a:cubicBezTo>
                <a:cubicBezTo>
                  <a:pt x="30" y="110"/>
                  <a:pt x="35" y="108"/>
                  <a:pt x="37" y="107"/>
                </a:cubicBezTo>
                <a:cubicBezTo>
                  <a:pt x="40" y="106"/>
                  <a:pt x="60" y="101"/>
                  <a:pt x="67" y="101"/>
                </a:cubicBezTo>
                <a:cubicBezTo>
                  <a:pt x="77" y="99"/>
                  <a:pt x="86" y="100"/>
                  <a:pt x="95" y="96"/>
                </a:cubicBezTo>
                <a:cubicBezTo>
                  <a:pt x="105" y="92"/>
                  <a:pt x="114" y="83"/>
                  <a:pt x="117" y="68"/>
                </a:cubicBezTo>
                <a:cubicBezTo>
                  <a:pt x="119" y="63"/>
                  <a:pt x="119" y="58"/>
                  <a:pt x="118" y="53"/>
                </a:cubicBezTo>
                <a:cubicBezTo>
                  <a:pt x="117" y="48"/>
                  <a:pt x="115" y="44"/>
                  <a:pt x="111" y="39"/>
                </a:cubicBezTo>
                <a:cubicBezTo>
                  <a:pt x="110" y="37"/>
                  <a:pt x="108" y="35"/>
                  <a:pt x="106" y="3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76"/>
          <p:cNvSpPr>
            <a:spLocks/>
          </p:cNvSpPr>
          <p:nvPr/>
        </p:nvSpPr>
        <p:spPr bwMode="auto">
          <a:xfrm>
            <a:off x="6313488" y="3863976"/>
            <a:ext cx="920750" cy="879475"/>
          </a:xfrm>
          <a:custGeom>
            <a:avLst/>
            <a:gdLst>
              <a:gd name="T0" fmla="*/ 224 w 245"/>
              <a:gd name="T1" fmla="*/ 89 h 234"/>
              <a:gd name="T2" fmla="*/ 156 w 245"/>
              <a:gd name="T3" fmla="*/ 80 h 234"/>
              <a:gd name="T4" fmla="*/ 139 w 245"/>
              <a:gd name="T5" fmla="*/ 88 h 234"/>
              <a:gd name="T6" fmla="*/ 141 w 245"/>
              <a:gd name="T7" fmla="*/ 67 h 234"/>
              <a:gd name="T8" fmla="*/ 109 w 245"/>
              <a:gd name="T9" fmla="*/ 10 h 234"/>
              <a:gd name="T10" fmla="*/ 99 w 245"/>
              <a:gd name="T11" fmla="*/ 6 h 234"/>
              <a:gd name="T12" fmla="*/ 47 w 245"/>
              <a:gd name="T13" fmla="*/ 11 h 234"/>
              <a:gd name="T14" fmla="*/ 27 w 245"/>
              <a:gd name="T15" fmla="*/ 27 h 234"/>
              <a:gd name="T16" fmla="*/ 4 w 245"/>
              <a:gd name="T17" fmla="*/ 70 h 234"/>
              <a:gd name="T18" fmla="*/ 25 w 245"/>
              <a:gd name="T19" fmla="*/ 149 h 234"/>
              <a:gd name="T20" fmla="*/ 39 w 245"/>
              <a:gd name="T21" fmla="*/ 208 h 234"/>
              <a:gd name="T22" fmla="*/ 38 w 245"/>
              <a:gd name="T23" fmla="*/ 234 h 234"/>
              <a:gd name="T24" fmla="*/ 62 w 245"/>
              <a:gd name="T25" fmla="*/ 225 h 234"/>
              <a:gd name="T26" fmla="*/ 127 w 245"/>
              <a:gd name="T27" fmla="*/ 219 h 234"/>
              <a:gd name="T28" fmla="*/ 186 w 245"/>
              <a:gd name="T29" fmla="*/ 216 h 234"/>
              <a:gd name="T30" fmla="*/ 239 w 245"/>
              <a:gd name="T31" fmla="*/ 164 h 234"/>
              <a:gd name="T32" fmla="*/ 244 w 245"/>
              <a:gd name="T33" fmla="*/ 133 h 234"/>
              <a:gd name="T34" fmla="*/ 234 w 245"/>
              <a:gd name="T35" fmla="*/ 101 h 234"/>
              <a:gd name="T36" fmla="*/ 224 w 245"/>
              <a:gd name="T37" fmla="*/ 8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5" h="234">
                <a:moveTo>
                  <a:pt x="224" y="89"/>
                </a:moveTo>
                <a:cubicBezTo>
                  <a:pt x="199" y="71"/>
                  <a:pt x="177" y="73"/>
                  <a:pt x="156" y="80"/>
                </a:cubicBezTo>
                <a:cubicBezTo>
                  <a:pt x="151" y="82"/>
                  <a:pt x="145" y="86"/>
                  <a:pt x="139" y="88"/>
                </a:cubicBezTo>
                <a:cubicBezTo>
                  <a:pt x="140" y="82"/>
                  <a:pt x="141" y="73"/>
                  <a:pt x="141" y="67"/>
                </a:cubicBezTo>
                <a:cubicBezTo>
                  <a:pt x="140" y="49"/>
                  <a:pt x="132" y="23"/>
                  <a:pt x="109" y="10"/>
                </a:cubicBezTo>
                <a:cubicBezTo>
                  <a:pt x="105" y="8"/>
                  <a:pt x="102" y="7"/>
                  <a:pt x="99" y="6"/>
                </a:cubicBezTo>
                <a:cubicBezTo>
                  <a:pt x="83" y="0"/>
                  <a:pt x="63" y="2"/>
                  <a:pt x="47" y="11"/>
                </a:cubicBezTo>
                <a:cubicBezTo>
                  <a:pt x="40" y="15"/>
                  <a:pt x="34" y="21"/>
                  <a:pt x="27" y="27"/>
                </a:cubicBezTo>
                <a:cubicBezTo>
                  <a:pt x="15" y="38"/>
                  <a:pt x="6" y="58"/>
                  <a:pt x="4" y="70"/>
                </a:cubicBezTo>
                <a:cubicBezTo>
                  <a:pt x="0" y="98"/>
                  <a:pt x="13" y="124"/>
                  <a:pt x="25" y="149"/>
                </a:cubicBezTo>
                <a:cubicBezTo>
                  <a:pt x="32" y="167"/>
                  <a:pt x="38" y="199"/>
                  <a:pt x="39" y="208"/>
                </a:cubicBezTo>
                <a:cubicBezTo>
                  <a:pt x="39" y="210"/>
                  <a:pt x="40" y="229"/>
                  <a:pt x="38" y="234"/>
                </a:cubicBezTo>
                <a:cubicBezTo>
                  <a:pt x="47" y="228"/>
                  <a:pt x="57" y="226"/>
                  <a:pt x="62" y="225"/>
                </a:cubicBezTo>
                <a:cubicBezTo>
                  <a:pt x="69" y="222"/>
                  <a:pt x="111" y="218"/>
                  <a:pt x="127" y="219"/>
                </a:cubicBezTo>
                <a:cubicBezTo>
                  <a:pt x="148" y="219"/>
                  <a:pt x="165" y="221"/>
                  <a:pt x="186" y="216"/>
                </a:cubicBezTo>
                <a:cubicBezTo>
                  <a:pt x="208" y="211"/>
                  <a:pt x="229" y="194"/>
                  <a:pt x="239" y="164"/>
                </a:cubicBezTo>
                <a:cubicBezTo>
                  <a:pt x="243" y="154"/>
                  <a:pt x="245" y="143"/>
                  <a:pt x="244" y="133"/>
                </a:cubicBezTo>
                <a:cubicBezTo>
                  <a:pt x="244" y="121"/>
                  <a:pt x="241" y="112"/>
                  <a:pt x="234" y="101"/>
                </a:cubicBezTo>
                <a:cubicBezTo>
                  <a:pt x="232" y="97"/>
                  <a:pt x="228" y="92"/>
                  <a:pt x="224" y="8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77"/>
          <p:cNvSpPr>
            <a:spLocks/>
          </p:cNvSpPr>
          <p:nvPr/>
        </p:nvSpPr>
        <p:spPr bwMode="auto">
          <a:xfrm>
            <a:off x="4635500" y="2711451"/>
            <a:ext cx="912813" cy="860425"/>
          </a:xfrm>
          <a:custGeom>
            <a:avLst/>
            <a:gdLst>
              <a:gd name="T0" fmla="*/ 139 w 243"/>
              <a:gd name="T1" fmla="*/ 6 h 229"/>
              <a:gd name="T2" fmla="*/ 105 w 243"/>
              <a:gd name="T3" fmla="*/ 64 h 229"/>
              <a:gd name="T4" fmla="*/ 107 w 243"/>
              <a:gd name="T5" fmla="*/ 83 h 229"/>
              <a:gd name="T6" fmla="*/ 87 w 243"/>
              <a:gd name="T7" fmla="*/ 74 h 229"/>
              <a:gd name="T8" fmla="*/ 24 w 243"/>
              <a:gd name="T9" fmla="*/ 82 h 229"/>
              <a:gd name="T10" fmla="*/ 16 w 243"/>
              <a:gd name="T11" fmla="*/ 89 h 229"/>
              <a:gd name="T12" fmla="*/ 2 w 243"/>
              <a:gd name="T13" fmla="*/ 138 h 229"/>
              <a:gd name="T14" fmla="*/ 9 w 243"/>
              <a:gd name="T15" fmla="*/ 162 h 229"/>
              <a:gd name="T16" fmla="*/ 40 w 243"/>
              <a:gd name="T17" fmla="*/ 199 h 229"/>
              <a:gd name="T18" fmla="*/ 119 w 243"/>
              <a:gd name="T19" fmla="*/ 210 h 229"/>
              <a:gd name="T20" fmla="*/ 178 w 243"/>
              <a:gd name="T21" fmla="*/ 219 h 229"/>
              <a:gd name="T22" fmla="*/ 201 w 243"/>
              <a:gd name="T23" fmla="*/ 229 h 229"/>
              <a:gd name="T24" fmla="*/ 201 w 243"/>
              <a:gd name="T25" fmla="*/ 204 h 229"/>
              <a:gd name="T26" fmla="*/ 220 w 243"/>
              <a:gd name="T27" fmla="*/ 143 h 229"/>
              <a:gd name="T28" fmla="*/ 240 w 243"/>
              <a:gd name="T29" fmla="*/ 89 h 229"/>
              <a:gd name="T30" fmla="*/ 213 w 243"/>
              <a:gd name="T31" fmla="*/ 20 h 229"/>
              <a:gd name="T32" fmla="*/ 186 w 243"/>
              <a:gd name="T33" fmla="*/ 4 h 229"/>
              <a:gd name="T34" fmla="*/ 153 w 243"/>
              <a:gd name="T35" fmla="*/ 1 h 229"/>
              <a:gd name="T36" fmla="*/ 139 w 243"/>
              <a:gd name="T37" fmla="*/ 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3" h="229">
                <a:moveTo>
                  <a:pt x="139" y="6"/>
                </a:moveTo>
                <a:cubicBezTo>
                  <a:pt x="113" y="23"/>
                  <a:pt x="107" y="43"/>
                  <a:pt x="105" y="64"/>
                </a:cubicBezTo>
                <a:cubicBezTo>
                  <a:pt x="105" y="70"/>
                  <a:pt x="106" y="77"/>
                  <a:pt x="107" y="83"/>
                </a:cubicBezTo>
                <a:cubicBezTo>
                  <a:pt x="101" y="80"/>
                  <a:pt x="93" y="76"/>
                  <a:pt x="87" y="74"/>
                </a:cubicBezTo>
                <a:cubicBezTo>
                  <a:pt x="71" y="68"/>
                  <a:pt x="44" y="65"/>
                  <a:pt x="24" y="82"/>
                </a:cubicBezTo>
                <a:cubicBezTo>
                  <a:pt x="21" y="84"/>
                  <a:pt x="19" y="86"/>
                  <a:pt x="16" y="89"/>
                </a:cubicBezTo>
                <a:cubicBezTo>
                  <a:pt x="6" y="102"/>
                  <a:pt x="0" y="120"/>
                  <a:pt x="2" y="138"/>
                </a:cubicBezTo>
                <a:cubicBezTo>
                  <a:pt x="3" y="146"/>
                  <a:pt x="6" y="154"/>
                  <a:pt x="9" y="162"/>
                </a:cubicBezTo>
                <a:cubicBezTo>
                  <a:pt x="14" y="177"/>
                  <a:pt x="29" y="193"/>
                  <a:pt x="40" y="199"/>
                </a:cubicBezTo>
                <a:cubicBezTo>
                  <a:pt x="64" y="213"/>
                  <a:pt x="92" y="211"/>
                  <a:pt x="119" y="210"/>
                </a:cubicBezTo>
                <a:cubicBezTo>
                  <a:pt x="138" y="210"/>
                  <a:pt x="169" y="216"/>
                  <a:pt x="178" y="219"/>
                </a:cubicBezTo>
                <a:cubicBezTo>
                  <a:pt x="180" y="220"/>
                  <a:pt x="197" y="226"/>
                  <a:pt x="201" y="229"/>
                </a:cubicBezTo>
                <a:cubicBezTo>
                  <a:pt x="199" y="219"/>
                  <a:pt x="201" y="209"/>
                  <a:pt x="201" y="204"/>
                </a:cubicBezTo>
                <a:cubicBezTo>
                  <a:pt x="202" y="197"/>
                  <a:pt x="214" y="157"/>
                  <a:pt x="220" y="143"/>
                </a:cubicBezTo>
                <a:cubicBezTo>
                  <a:pt x="228" y="124"/>
                  <a:pt x="237" y="109"/>
                  <a:pt x="240" y="89"/>
                </a:cubicBezTo>
                <a:cubicBezTo>
                  <a:pt x="243" y="66"/>
                  <a:pt x="236" y="41"/>
                  <a:pt x="213" y="20"/>
                </a:cubicBezTo>
                <a:cubicBezTo>
                  <a:pt x="204" y="13"/>
                  <a:pt x="196" y="8"/>
                  <a:pt x="186" y="4"/>
                </a:cubicBezTo>
                <a:cubicBezTo>
                  <a:pt x="176" y="0"/>
                  <a:pt x="166" y="0"/>
                  <a:pt x="153" y="1"/>
                </a:cubicBezTo>
                <a:cubicBezTo>
                  <a:pt x="149" y="2"/>
                  <a:pt x="143" y="4"/>
                  <a:pt x="139" y="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78"/>
          <p:cNvSpPr>
            <a:spLocks/>
          </p:cNvSpPr>
          <p:nvPr/>
        </p:nvSpPr>
        <p:spPr bwMode="auto">
          <a:xfrm>
            <a:off x="4624388" y="596901"/>
            <a:ext cx="558800" cy="481013"/>
          </a:xfrm>
          <a:custGeom>
            <a:avLst/>
            <a:gdLst>
              <a:gd name="T0" fmla="*/ 112 w 149"/>
              <a:gd name="T1" fmla="*/ 0 h 128"/>
              <a:gd name="T2" fmla="*/ 78 w 149"/>
              <a:gd name="T3" fmla="*/ 19 h 128"/>
              <a:gd name="T4" fmla="*/ 73 w 149"/>
              <a:gd name="T5" fmla="*/ 29 h 128"/>
              <a:gd name="T6" fmla="*/ 67 w 149"/>
              <a:gd name="T7" fmla="*/ 18 h 128"/>
              <a:gd name="T8" fmla="*/ 33 w 149"/>
              <a:gd name="T9" fmla="*/ 4 h 128"/>
              <a:gd name="T10" fmla="*/ 27 w 149"/>
              <a:gd name="T11" fmla="*/ 5 h 128"/>
              <a:gd name="T12" fmla="*/ 6 w 149"/>
              <a:gd name="T13" fmla="*/ 25 h 128"/>
              <a:gd name="T14" fmla="*/ 2 w 149"/>
              <a:gd name="T15" fmla="*/ 39 h 128"/>
              <a:gd name="T16" fmla="*/ 6 w 149"/>
              <a:gd name="T17" fmla="*/ 66 h 128"/>
              <a:gd name="T18" fmla="*/ 42 w 149"/>
              <a:gd name="T19" fmla="*/ 95 h 128"/>
              <a:gd name="T20" fmla="*/ 68 w 149"/>
              <a:gd name="T21" fmla="*/ 116 h 128"/>
              <a:gd name="T22" fmla="*/ 76 w 149"/>
              <a:gd name="T23" fmla="*/ 128 h 128"/>
              <a:gd name="T24" fmla="*/ 84 w 149"/>
              <a:gd name="T25" fmla="*/ 116 h 128"/>
              <a:gd name="T26" fmla="*/ 111 w 149"/>
              <a:gd name="T27" fmla="*/ 91 h 128"/>
              <a:gd name="T28" fmla="*/ 137 w 149"/>
              <a:gd name="T29" fmla="*/ 71 h 128"/>
              <a:gd name="T30" fmla="*/ 144 w 149"/>
              <a:gd name="T31" fmla="*/ 29 h 128"/>
              <a:gd name="T32" fmla="*/ 136 w 149"/>
              <a:gd name="T33" fmla="*/ 13 h 128"/>
              <a:gd name="T34" fmla="*/ 120 w 149"/>
              <a:gd name="T35" fmla="*/ 2 h 128"/>
              <a:gd name="T36" fmla="*/ 112 w 149"/>
              <a:gd name="T3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" h="128">
                <a:moveTo>
                  <a:pt x="112" y="0"/>
                </a:moveTo>
                <a:cubicBezTo>
                  <a:pt x="94" y="1"/>
                  <a:pt x="85" y="9"/>
                  <a:pt x="78" y="19"/>
                </a:cubicBezTo>
                <a:cubicBezTo>
                  <a:pt x="76" y="22"/>
                  <a:pt x="75" y="26"/>
                  <a:pt x="73" y="29"/>
                </a:cubicBezTo>
                <a:cubicBezTo>
                  <a:pt x="71" y="25"/>
                  <a:pt x="69" y="21"/>
                  <a:pt x="67" y="18"/>
                </a:cubicBezTo>
                <a:cubicBezTo>
                  <a:pt x="60" y="11"/>
                  <a:pt x="48" y="1"/>
                  <a:pt x="33" y="4"/>
                </a:cubicBezTo>
                <a:cubicBezTo>
                  <a:pt x="31" y="4"/>
                  <a:pt x="29" y="4"/>
                  <a:pt x="27" y="5"/>
                </a:cubicBezTo>
                <a:cubicBezTo>
                  <a:pt x="18" y="8"/>
                  <a:pt x="10" y="15"/>
                  <a:pt x="6" y="25"/>
                </a:cubicBezTo>
                <a:cubicBezTo>
                  <a:pt x="4" y="29"/>
                  <a:pt x="3" y="34"/>
                  <a:pt x="2" y="39"/>
                </a:cubicBezTo>
                <a:cubicBezTo>
                  <a:pt x="0" y="47"/>
                  <a:pt x="3" y="60"/>
                  <a:pt x="6" y="66"/>
                </a:cubicBezTo>
                <a:cubicBezTo>
                  <a:pt x="14" y="80"/>
                  <a:pt x="28" y="87"/>
                  <a:pt x="42" y="95"/>
                </a:cubicBezTo>
                <a:cubicBezTo>
                  <a:pt x="51" y="100"/>
                  <a:pt x="65" y="112"/>
                  <a:pt x="68" y="116"/>
                </a:cubicBezTo>
                <a:cubicBezTo>
                  <a:pt x="69" y="117"/>
                  <a:pt x="75" y="125"/>
                  <a:pt x="76" y="128"/>
                </a:cubicBezTo>
                <a:cubicBezTo>
                  <a:pt x="79" y="123"/>
                  <a:pt x="82" y="118"/>
                  <a:pt x="84" y="116"/>
                </a:cubicBezTo>
                <a:cubicBezTo>
                  <a:pt x="87" y="112"/>
                  <a:pt x="104" y="96"/>
                  <a:pt x="111" y="91"/>
                </a:cubicBezTo>
                <a:cubicBezTo>
                  <a:pt x="121" y="84"/>
                  <a:pt x="129" y="80"/>
                  <a:pt x="137" y="71"/>
                </a:cubicBezTo>
                <a:cubicBezTo>
                  <a:pt x="145" y="61"/>
                  <a:pt x="149" y="46"/>
                  <a:pt x="144" y="29"/>
                </a:cubicBezTo>
                <a:cubicBezTo>
                  <a:pt x="142" y="23"/>
                  <a:pt x="139" y="18"/>
                  <a:pt x="136" y="13"/>
                </a:cubicBezTo>
                <a:cubicBezTo>
                  <a:pt x="131" y="8"/>
                  <a:pt x="127" y="5"/>
                  <a:pt x="120" y="2"/>
                </a:cubicBezTo>
                <a:cubicBezTo>
                  <a:pt x="118" y="1"/>
                  <a:pt x="114" y="1"/>
                  <a:pt x="112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512423" y="844906"/>
            <a:ext cx="5164852" cy="5168188"/>
            <a:chOff x="3512423" y="844906"/>
            <a:chExt cx="5164852" cy="5168188"/>
          </a:xfrm>
        </p:grpSpPr>
        <p:sp>
          <p:nvSpPr>
            <p:cNvPr id="186" name="椭圆 185"/>
            <p:cNvSpPr/>
            <p:nvPr/>
          </p:nvSpPr>
          <p:spPr>
            <a:xfrm>
              <a:off x="3514725" y="847725"/>
              <a:ext cx="5162550" cy="5162550"/>
            </a:xfrm>
            <a:prstGeom prst="ellipse">
              <a:avLst/>
            </a:prstGeom>
            <a:effectLst>
              <a:glow rad="342900">
                <a:schemeClr val="bg1">
                  <a:lumMod val="75000"/>
                  <a:alpha val="2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Oval 171"/>
            <p:cNvSpPr>
              <a:spLocks noChangeArrowheads="1"/>
            </p:cNvSpPr>
            <p:nvPr/>
          </p:nvSpPr>
          <p:spPr bwMode="auto">
            <a:xfrm>
              <a:off x="3512423" y="844906"/>
              <a:ext cx="5164852" cy="5168188"/>
            </a:xfrm>
            <a:prstGeom prst="ellipse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72"/>
            <p:cNvSpPr>
              <a:spLocks/>
            </p:cNvSpPr>
            <p:nvPr/>
          </p:nvSpPr>
          <p:spPr bwMode="auto">
            <a:xfrm>
              <a:off x="4773613" y="3937000"/>
              <a:ext cx="376238" cy="360363"/>
            </a:xfrm>
            <a:custGeom>
              <a:avLst/>
              <a:gdLst>
                <a:gd name="T0" fmla="*/ 98 w 100"/>
                <a:gd name="T1" fmla="*/ 36 h 96"/>
                <a:gd name="T2" fmla="*/ 97 w 100"/>
                <a:gd name="T3" fmla="*/ 35 h 96"/>
                <a:gd name="T4" fmla="*/ 88 w 100"/>
                <a:gd name="T5" fmla="*/ 26 h 96"/>
                <a:gd name="T6" fmla="*/ 75 w 100"/>
                <a:gd name="T7" fmla="*/ 28 h 96"/>
                <a:gd name="T8" fmla="*/ 28 w 100"/>
                <a:gd name="T9" fmla="*/ 45 h 96"/>
                <a:gd name="T10" fmla="*/ 17 w 100"/>
                <a:gd name="T11" fmla="*/ 52 h 96"/>
                <a:gd name="T12" fmla="*/ 17 w 100"/>
                <a:gd name="T13" fmla="*/ 65 h 96"/>
                <a:gd name="T14" fmla="*/ 18 w 100"/>
                <a:gd name="T15" fmla="*/ 68 h 96"/>
                <a:gd name="T16" fmla="*/ 20 w 100"/>
                <a:gd name="T17" fmla="*/ 72 h 96"/>
                <a:gd name="T18" fmla="*/ 30 w 100"/>
                <a:gd name="T19" fmla="*/ 83 h 96"/>
                <a:gd name="T20" fmla="*/ 46 w 100"/>
                <a:gd name="T21" fmla="*/ 84 h 96"/>
                <a:gd name="T22" fmla="*/ 47 w 100"/>
                <a:gd name="T23" fmla="*/ 87 h 96"/>
                <a:gd name="T24" fmla="*/ 22 w 100"/>
                <a:gd name="T25" fmla="*/ 96 h 96"/>
                <a:gd name="T26" fmla="*/ 17 w 100"/>
                <a:gd name="T27" fmla="*/ 79 h 96"/>
                <a:gd name="T28" fmla="*/ 0 w 100"/>
                <a:gd name="T29" fmla="*/ 29 h 96"/>
                <a:gd name="T30" fmla="*/ 3 w 100"/>
                <a:gd name="T31" fmla="*/ 28 h 96"/>
                <a:gd name="T32" fmla="*/ 11 w 100"/>
                <a:gd name="T33" fmla="*/ 37 h 96"/>
                <a:gd name="T34" fmla="*/ 23 w 100"/>
                <a:gd name="T35" fmla="*/ 36 h 96"/>
                <a:gd name="T36" fmla="*/ 72 w 100"/>
                <a:gd name="T37" fmla="*/ 19 h 96"/>
                <a:gd name="T38" fmla="*/ 83 w 100"/>
                <a:gd name="T39" fmla="*/ 13 h 96"/>
                <a:gd name="T40" fmla="*/ 85 w 100"/>
                <a:gd name="T41" fmla="*/ 1 h 96"/>
                <a:gd name="T42" fmla="*/ 88 w 100"/>
                <a:gd name="T43" fmla="*/ 0 h 96"/>
                <a:gd name="T44" fmla="*/ 100 w 100"/>
                <a:gd name="T45" fmla="*/ 35 h 96"/>
                <a:gd name="T46" fmla="*/ 98 w 100"/>
                <a:gd name="T47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96">
                  <a:moveTo>
                    <a:pt x="98" y="36"/>
                  </a:moveTo>
                  <a:cubicBezTo>
                    <a:pt x="97" y="35"/>
                    <a:pt x="97" y="35"/>
                    <a:pt x="97" y="35"/>
                  </a:cubicBezTo>
                  <a:cubicBezTo>
                    <a:pt x="95" y="30"/>
                    <a:pt x="92" y="27"/>
                    <a:pt x="88" y="26"/>
                  </a:cubicBezTo>
                  <a:cubicBezTo>
                    <a:pt x="85" y="25"/>
                    <a:pt x="81" y="26"/>
                    <a:pt x="75" y="28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2" y="47"/>
                    <a:pt x="18" y="49"/>
                    <a:pt x="17" y="52"/>
                  </a:cubicBezTo>
                  <a:cubicBezTo>
                    <a:pt x="15" y="54"/>
                    <a:pt x="15" y="59"/>
                    <a:pt x="17" y="6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3" y="77"/>
                    <a:pt x="26" y="81"/>
                    <a:pt x="30" y="83"/>
                  </a:cubicBezTo>
                  <a:cubicBezTo>
                    <a:pt x="34" y="84"/>
                    <a:pt x="39" y="85"/>
                    <a:pt x="46" y="84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1" y="91"/>
                    <a:pt x="20" y="86"/>
                    <a:pt x="17" y="7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34"/>
                    <a:pt x="7" y="37"/>
                    <a:pt x="11" y="37"/>
                  </a:cubicBezTo>
                  <a:cubicBezTo>
                    <a:pt x="13" y="38"/>
                    <a:pt x="17" y="38"/>
                    <a:pt x="23" y="3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8" y="17"/>
                    <a:pt x="81" y="15"/>
                    <a:pt x="83" y="13"/>
                  </a:cubicBezTo>
                  <a:cubicBezTo>
                    <a:pt x="86" y="10"/>
                    <a:pt x="87" y="6"/>
                    <a:pt x="85" y="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6"/>
                    <a:pt x="98" y="36"/>
                    <a:pt x="98" y="3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73"/>
            <p:cNvSpPr>
              <a:spLocks noEditPoints="1"/>
            </p:cNvSpPr>
            <p:nvPr/>
          </p:nvSpPr>
          <p:spPr bwMode="auto">
            <a:xfrm>
              <a:off x="4930776" y="4267200"/>
              <a:ext cx="282575" cy="266700"/>
            </a:xfrm>
            <a:custGeom>
              <a:avLst/>
              <a:gdLst>
                <a:gd name="T0" fmla="*/ 7 w 75"/>
                <a:gd name="T1" fmla="*/ 56 h 71"/>
                <a:gd name="T2" fmla="*/ 3 w 75"/>
                <a:gd name="T3" fmla="*/ 30 h 71"/>
                <a:gd name="T4" fmla="*/ 20 w 75"/>
                <a:gd name="T5" fmla="*/ 9 h 71"/>
                <a:gd name="T6" fmla="*/ 46 w 75"/>
                <a:gd name="T7" fmla="*/ 1 h 71"/>
                <a:gd name="T8" fmla="*/ 68 w 75"/>
                <a:gd name="T9" fmla="*/ 16 h 71"/>
                <a:gd name="T10" fmla="*/ 72 w 75"/>
                <a:gd name="T11" fmla="*/ 42 h 71"/>
                <a:gd name="T12" fmla="*/ 56 w 75"/>
                <a:gd name="T13" fmla="*/ 63 h 71"/>
                <a:gd name="T14" fmla="*/ 30 w 75"/>
                <a:gd name="T15" fmla="*/ 70 h 71"/>
                <a:gd name="T16" fmla="*/ 7 w 75"/>
                <a:gd name="T17" fmla="*/ 56 h 71"/>
                <a:gd name="T18" fmla="*/ 64 w 75"/>
                <a:gd name="T19" fmla="*/ 18 h 71"/>
                <a:gd name="T20" fmla="*/ 45 w 75"/>
                <a:gd name="T21" fmla="*/ 10 h 71"/>
                <a:gd name="T22" fmla="*/ 25 w 75"/>
                <a:gd name="T23" fmla="*/ 18 h 71"/>
                <a:gd name="T24" fmla="*/ 11 w 75"/>
                <a:gd name="T25" fmla="*/ 33 h 71"/>
                <a:gd name="T26" fmla="*/ 11 w 75"/>
                <a:gd name="T27" fmla="*/ 53 h 71"/>
                <a:gd name="T28" fmla="*/ 29 w 75"/>
                <a:gd name="T29" fmla="*/ 61 h 71"/>
                <a:gd name="T30" fmla="*/ 50 w 75"/>
                <a:gd name="T31" fmla="*/ 54 h 71"/>
                <a:gd name="T32" fmla="*/ 64 w 75"/>
                <a:gd name="T33" fmla="*/ 39 h 71"/>
                <a:gd name="T34" fmla="*/ 64 w 75"/>
                <a:gd name="T35" fmla="*/ 1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71">
                  <a:moveTo>
                    <a:pt x="7" y="56"/>
                  </a:moveTo>
                  <a:cubicBezTo>
                    <a:pt x="2" y="47"/>
                    <a:pt x="0" y="39"/>
                    <a:pt x="3" y="30"/>
                  </a:cubicBezTo>
                  <a:cubicBezTo>
                    <a:pt x="5" y="21"/>
                    <a:pt x="11" y="14"/>
                    <a:pt x="20" y="9"/>
                  </a:cubicBezTo>
                  <a:cubicBezTo>
                    <a:pt x="28" y="3"/>
                    <a:pt x="37" y="0"/>
                    <a:pt x="46" y="1"/>
                  </a:cubicBezTo>
                  <a:cubicBezTo>
                    <a:pt x="55" y="2"/>
                    <a:pt x="62" y="7"/>
                    <a:pt x="68" y="16"/>
                  </a:cubicBezTo>
                  <a:cubicBezTo>
                    <a:pt x="73" y="24"/>
                    <a:pt x="75" y="33"/>
                    <a:pt x="72" y="42"/>
                  </a:cubicBezTo>
                  <a:cubicBezTo>
                    <a:pt x="70" y="50"/>
                    <a:pt x="64" y="57"/>
                    <a:pt x="56" y="63"/>
                  </a:cubicBezTo>
                  <a:cubicBezTo>
                    <a:pt x="47" y="69"/>
                    <a:pt x="38" y="71"/>
                    <a:pt x="30" y="70"/>
                  </a:cubicBezTo>
                  <a:cubicBezTo>
                    <a:pt x="20" y="69"/>
                    <a:pt x="13" y="64"/>
                    <a:pt x="7" y="56"/>
                  </a:cubicBezTo>
                  <a:moveTo>
                    <a:pt x="64" y="18"/>
                  </a:moveTo>
                  <a:cubicBezTo>
                    <a:pt x="60" y="12"/>
                    <a:pt x="54" y="9"/>
                    <a:pt x="45" y="10"/>
                  </a:cubicBezTo>
                  <a:cubicBezTo>
                    <a:pt x="39" y="11"/>
                    <a:pt x="32" y="13"/>
                    <a:pt x="25" y="18"/>
                  </a:cubicBezTo>
                  <a:cubicBezTo>
                    <a:pt x="19" y="22"/>
                    <a:pt x="14" y="27"/>
                    <a:pt x="11" y="33"/>
                  </a:cubicBezTo>
                  <a:cubicBezTo>
                    <a:pt x="7" y="40"/>
                    <a:pt x="7" y="47"/>
                    <a:pt x="11" y="53"/>
                  </a:cubicBezTo>
                  <a:cubicBezTo>
                    <a:pt x="15" y="59"/>
                    <a:pt x="21" y="62"/>
                    <a:pt x="29" y="61"/>
                  </a:cubicBezTo>
                  <a:cubicBezTo>
                    <a:pt x="36" y="61"/>
                    <a:pt x="43" y="59"/>
                    <a:pt x="50" y="54"/>
                  </a:cubicBezTo>
                  <a:cubicBezTo>
                    <a:pt x="56" y="50"/>
                    <a:pt x="61" y="45"/>
                    <a:pt x="64" y="39"/>
                  </a:cubicBezTo>
                  <a:cubicBezTo>
                    <a:pt x="68" y="31"/>
                    <a:pt x="68" y="25"/>
                    <a:pt x="64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74"/>
            <p:cNvSpPr>
              <a:spLocks/>
            </p:cNvSpPr>
            <p:nvPr/>
          </p:nvSpPr>
          <p:spPr bwMode="auto">
            <a:xfrm>
              <a:off x="5137151" y="4433887"/>
              <a:ext cx="293688" cy="288925"/>
            </a:xfrm>
            <a:custGeom>
              <a:avLst/>
              <a:gdLst>
                <a:gd name="T0" fmla="*/ 9 w 78"/>
                <a:gd name="T1" fmla="*/ 77 h 77"/>
                <a:gd name="T2" fmla="*/ 0 w 78"/>
                <a:gd name="T3" fmla="*/ 71 h 77"/>
                <a:gd name="T4" fmla="*/ 7 w 78"/>
                <a:gd name="T5" fmla="*/ 58 h 77"/>
                <a:gd name="T6" fmla="*/ 25 w 78"/>
                <a:gd name="T7" fmla="*/ 20 h 77"/>
                <a:gd name="T8" fmla="*/ 28 w 78"/>
                <a:gd name="T9" fmla="*/ 9 h 77"/>
                <a:gd name="T10" fmla="*/ 26 w 78"/>
                <a:gd name="T11" fmla="*/ 2 h 77"/>
                <a:gd name="T12" fmla="*/ 28 w 78"/>
                <a:gd name="T13" fmla="*/ 0 h 77"/>
                <a:gd name="T14" fmla="*/ 50 w 78"/>
                <a:gd name="T15" fmla="*/ 21 h 77"/>
                <a:gd name="T16" fmla="*/ 48 w 78"/>
                <a:gd name="T17" fmla="*/ 23 h 77"/>
                <a:gd name="T18" fmla="*/ 35 w 78"/>
                <a:gd name="T19" fmla="*/ 22 h 77"/>
                <a:gd name="T20" fmla="*/ 30 w 78"/>
                <a:gd name="T21" fmla="*/ 31 h 77"/>
                <a:gd name="T22" fmla="*/ 19 w 78"/>
                <a:gd name="T23" fmla="*/ 52 h 77"/>
                <a:gd name="T24" fmla="*/ 7 w 78"/>
                <a:gd name="T25" fmla="*/ 72 h 77"/>
                <a:gd name="T26" fmla="*/ 26 w 78"/>
                <a:gd name="T27" fmla="*/ 62 h 77"/>
                <a:gd name="T28" fmla="*/ 44 w 78"/>
                <a:gd name="T29" fmla="*/ 53 h 77"/>
                <a:gd name="T30" fmla="*/ 60 w 78"/>
                <a:gd name="T31" fmla="*/ 44 h 77"/>
                <a:gd name="T32" fmla="*/ 58 w 78"/>
                <a:gd name="T33" fmla="*/ 33 h 77"/>
                <a:gd name="T34" fmla="*/ 60 w 78"/>
                <a:gd name="T35" fmla="*/ 31 h 77"/>
                <a:gd name="T36" fmla="*/ 78 w 78"/>
                <a:gd name="T37" fmla="*/ 48 h 77"/>
                <a:gd name="T38" fmla="*/ 76 w 78"/>
                <a:gd name="T39" fmla="*/ 50 h 77"/>
                <a:gd name="T40" fmla="*/ 68 w 78"/>
                <a:gd name="T41" fmla="*/ 49 h 77"/>
                <a:gd name="T42" fmla="*/ 54 w 78"/>
                <a:gd name="T43" fmla="*/ 54 h 77"/>
                <a:gd name="T44" fmla="*/ 22 w 78"/>
                <a:gd name="T45" fmla="*/ 69 h 77"/>
                <a:gd name="T46" fmla="*/ 9 w 78"/>
                <a:gd name="T4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" h="77">
                  <a:moveTo>
                    <a:pt x="9" y="77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3" y="65"/>
                    <a:pt x="5" y="61"/>
                    <a:pt x="7" y="58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8"/>
                    <a:pt x="27" y="15"/>
                    <a:pt x="28" y="9"/>
                  </a:cubicBezTo>
                  <a:cubicBezTo>
                    <a:pt x="28" y="7"/>
                    <a:pt x="28" y="4"/>
                    <a:pt x="26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3" y="18"/>
                    <a:pt x="39" y="18"/>
                    <a:pt x="35" y="22"/>
                  </a:cubicBezTo>
                  <a:cubicBezTo>
                    <a:pt x="34" y="23"/>
                    <a:pt x="32" y="27"/>
                    <a:pt x="30" y="31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6" y="59"/>
                    <a:pt x="12" y="65"/>
                    <a:pt x="7" y="7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0"/>
                    <a:pt x="35" y="57"/>
                    <a:pt x="44" y="53"/>
                  </a:cubicBezTo>
                  <a:cubicBezTo>
                    <a:pt x="53" y="48"/>
                    <a:pt x="58" y="45"/>
                    <a:pt x="60" y="44"/>
                  </a:cubicBezTo>
                  <a:cubicBezTo>
                    <a:pt x="62" y="41"/>
                    <a:pt x="62" y="37"/>
                    <a:pt x="58" y="33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3" y="49"/>
                    <a:pt x="71" y="48"/>
                    <a:pt x="68" y="49"/>
                  </a:cubicBezTo>
                  <a:cubicBezTo>
                    <a:pt x="66" y="49"/>
                    <a:pt x="62" y="51"/>
                    <a:pt x="54" y="5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72"/>
                    <a:pt x="13" y="74"/>
                    <a:pt x="9" y="7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75"/>
            <p:cNvSpPr>
              <a:spLocks noEditPoints="1"/>
            </p:cNvSpPr>
            <p:nvPr/>
          </p:nvSpPr>
          <p:spPr bwMode="auto">
            <a:xfrm>
              <a:off x="5340351" y="4643437"/>
              <a:ext cx="252413" cy="277813"/>
            </a:xfrm>
            <a:custGeom>
              <a:avLst/>
              <a:gdLst>
                <a:gd name="T0" fmla="*/ 59 w 67"/>
                <a:gd name="T1" fmla="*/ 49 h 74"/>
                <a:gd name="T2" fmla="*/ 18 w 67"/>
                <a:gd name="T3" fmla="*/ 24 h 74"/>
                <a:gd name="T4" fmla="*/ 17 w 67"/>
                <a:gd name="T5" fmla="*/ 24 h 74"/>
                <a:gd name="T6" fmla="*/ 11 w 67"/>
                <a:gd name="T7" fmla="*/ 45 h 74"/>
                <a:gd name="T8" fmla="*/ 21 w 67"/>
                <a:gd name="T9" fmla="*/ 63 h 74"/>
                <a:gd name="T10" fmla="*/ 33 w 67"/>
                <a:gd name="T11" fmla="*/ 67 h 74"/>
                <a:gd name="T12" fmla="*/ 45 w 67"/>
                <a:gd name="T13" fmla="*/ 66 h 74"/>
                <a:gd name="T14" fmla="*/ 45 w 67"/>
                <a:gd name="T15" fmla="*/ 69 h 74"/>
                <a:gd name="T16" fmla="*/ 15 w 67"/>
                <a:gd name="T17" fmla="*/ 67 h 74"/>
                <a:gd name="T18" fmla="*/ 1 w 67"/>
                <a:gd name="T19" fmla="*/ 46 h 74"/>
                <a:gd name="T20" fmla="*/ 7 w 67"/>
                <a:gd name="T21" fmla="*/ 21 h 74"/>
                <a:gd name="T22" fmla="*/ 27 w 67"/>
                <a:gd name="T23" fmla="*/ 3 h 74"/>
                <a:gd name="T24" fmla="*/ 53 w 67"/>
                <a:gd name="T25" fmla="*/ 5 h 74"/>
                <a:gd name="T26" fmla="*/ 66 w 67"/>
                <a:gd name="T27" fmla="*/ 25 h 74"/>
                <a:gd name="T28" fmla="*/ 60 w 67"/>
                <a:gd name="T29" fmla="*/ 47 h 74"/>
                <a:gd name="T30" fmla="*/ 59 w 67"/>
                <a:gd name="T31" fmla="*/ 49 h 74"/>
                <a:gd name="T32" fmla="*/ 50 w 67"/>
                <a:gd name="T33" fmla="*/ 9 h 74"/>
                <a:gd name="T34" fmla="*/ 34 w 67"/>
                <a:gd name="T35" fmla="*/ 8 h 74"/>
                <a:gd name="T36" fmla="*/ 21 w 67"/>
                <a:gd name="T37" fmla="*/ 19 h 74"/>
                <a:gd name="T38" fmla="*/ 48 w 67"/>
                <a:gd name="T39" fmla="*/ 36 h 74"/>
                <a:gd name="T40" fmla="*/ 55 w 67"/>
                <a:gd name="T41" fmla="*/ 33 h 74"/>
                <a:gd name="T42" fmla="*/ 58 w 67"/>
                <a:gd name="T43" fmla="*/ 20 h 74"/>
                <a:gd name="T44" fmla="*/ 50 w 67"/>
                <a:gd name="T4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74">
                  <a:moveTo>
                    <a:pt x="59" y="49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3" y="31"/>
                    <a:pt x="11" y="38"/>
                    <a:pt x="11" y="45"/>
                  </a:cubicBezTo>
                  <a:cubicBezTo>
                    <a:pt x="11" y="53"/>
                    <a:pt x="14" y="59"/>
                    <a:pt x="21" y="63"/>
                  </a:cubicBezTo>
                  <a:cubicBezTo>
                    <a:pt x="24" y="66"/>
                    <a:pt x="28" y="67"/>
                    <a:pt x="33" y="67"/>
                  </a:cubicBezTo>
                  <a:cubicBezTo>
                    <a:pt x="35" y="67"/>
                    <a:pt x="40" y="67"/>
                    <a:pt x="45" y="6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34" y="74"/>
                    <a:pt x="24" y="73"/>
                    <a:pt x="15" y="67"/>
                  </a:cubicBezTo>
                  <a:cubicBezTo>
                    <a:pt x="7" y="62"/>
                    <a:pt x="2" y="55"/>
                    <a:pt x="1" y="46"/>
                  </a:cubicBezTo>
                  <a:cubicBezTo>
                    <a:pt x="0" y="38"/>
                    <a:pt x="2" y="30"/>
                    <a:pt x="7" y="21"/>
                  </a:cubicBezTo>
                  <a:cubicBezTo>
                    <a:pt x="12" y="12"/>
                    <a:pt x="19" y="7"/>
                    <a:pt x="27" y="3"/>
                  </a:cubicBezTo>
                  <a:cubicBezTo>
                    <a:pt x="36" y="0"/>
                    <a:pt x="44" y="0"/>
                    <a:pt x="53" y="5"/>
                  </a:cubicBezTo>
                  <a:cubicBezTo>
                    <a:pt x="60" y="10"/>
                    <a:pt x="65" y="16"/>
                    <a:pt x="66" y="25"/>
                  </a:cubicBezTo>
                  <a:cubicBezTo>
                    <a:pt x="67" y="32"/>
                    <a:pt x="65" y="40"/>
                    <a:pt x="60" y="47"/>
                  </a:cubicBezTo>
                  <a:cubicBezTo>
                    <a:pt x="59" y="49"/>
                    <a:pt x="59" y="49"/>
                    <a:pt x="59" y="49"/>
                  </a:cubicBezTo>
                  <a:moveTo>
                    <a:pt x="50" y="9"/>
                  </a:moveTo>
                  <a:cubicBezTo>
                    <a:pt x="45" y="6"/>
                    <a:pt x="40" y="6"/>
                    <a:pt x="34" y="8"/>
                  </a:cubicBezTo>
                  <a:cubicBezTo>
                    <a:pt x="28" y="10"/>
                    <a:pt x="24" y="14"/>
                    <a:pt x="21" y="19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1" y="38"/>
                    <a:pt x="53" y="37"/>
                    <a:pt x="55" y="33"/>
                  </a:cubicBezTo>
                  <a:cubicBezTo>
                    <a:pt x="58" y="29"/>
                    <a:pt x="59" y="25"/>
                    <a:pt x="58" y="20"/>
                  </a:cubicBezTo>
                  <a:cubicBezTo>
                    <a:pt x="57" y="15"/>
                    <a:pt x="55" y="12"/>
                    <a:pt x="50" y="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76"/>
            <p:cNvSpPr>
              <a:spLocks/>
            </p:cNvSpPr>
            <p:nvPr/>
          </p:nvSpPr>
          <p:spPr bwMode="auto">
            <a:xfrm>
              <a:off x="5626101" y="4816475"/>
              <a:ext cx="134938" cy="74613"/>
            </a:xfrm>
            <a:custGeom>
              <a:avLst/>
              <a:gdLst>
                <a:gd name="T0" fmla="*/ 0 w 85"/>
                <a:gd name="T1" fmla="*/ 19 h 47"/>
                <a:gd name="T2" fmla="*/ 7 w 85"/>
                <a:gd name="T3" fmla="*/ 0 h 47"/>
                <a:gd name="T4" fmla="*/ 85 w 85"/>
                <a:gd name="T5" fmla="*/ 28 h 47"/>
                <a:gd name="T6" fmla="*/ 78 w 85"/>
                <a:gd name="T7" fmla="*/ 47 h 47"/>
                <a:gd name="T8" fmla="*/ 0 w 85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7">
                  <a:moveTo>
                    <a:pt x="0" y="19"/>
                  </a:moveTo>
                  <a:lnTo>
                    <a:pt x="7" y="0"/>
                  </a:lnTo>
                  <a:lnTo>
                    <a:pt x="85" y="28"/>
                  </a:lnTo>
                  <a:lnTo>
                    <a:pt x="78" y="47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77"/>
            <p:cNvSpPr>
              <a:spLocks/>
            </p:cNvSpPr>
            <p:nvPr/>
          </p:nvSpPr>
          <p:spPr bwMode="auto">
            <a:xfrm>
              <a:off x="5626101" y="4816475"/>
              <a:ext cx="134938" cy="74613"/>
            </a:xfrm>
            <a:custGeom>
              <a:avLst/>
              <a:gdLst>
                <a:gd name="T0" fmla="*/ 0 w 85"/>
                <a:gd name="T1" fmla="*/ 19 h 47"/>
                <a:gd name="T2" fmla="*/ 7 w 85"/>
                <a:gd name="T3" fmla="*/ 0 h 47"/>
                <a:gd name="T4" fmla="*/ 85 w 85"/>
                <a:gd name="T5" fmla="*/ 28 h 47"/>
                <a:gd name="T6" fmla="*/ 78 w 85"/>
                <a:gd name="T7" fmla="*/ 47 h 47"/>
                <a:gd name="T8" fmla="*/ 0 w 85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7">
                  <a:moveTo>
                    <a:pt x="0" y="19"/>
                  </a:moveTo>
                  <a:lnTo>
                    <a:pt x="7" y="0"/>
                  </a:lnTo>
                  <a:lnTo>
                    <a:pt x="85" y="28"/>
                  </a:lnTo>
                  <a:lnTo>
                    <a:pt x="78" y="47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78"/>
            <p:cNvSpPr>
              <a:spLocks noEditPoints="1"/>
            </p:cNvSpPr>
            <p:nvPr/>
          </p:nvSpPr>
          <p:spPr bwMode="auto">
            <a:xfrm>
              <a:off x="5810251" y="4800600"/>
              <a:ext cx="252413" cy="282575"/>
            </a:xfrm>
            <a:custGeom>
              <a:avLst/>
              <a:gdLst>
                <a:gd name="T0" fmla="*/ 28 w 67"/>
                <a:gd name="T1" fmla="*/ 74 h 75"/>
                <a:gd name="T2" fmla="*/ 6 w 67"/>
                <a:gd name="T3" fmla="*/ 60 h 75"/>
                <a:gd name="T4" fmla="*/ 1 w 67"/>
                <a:gd name="T5" fmla="*/ 33 h 75"/>
                <a:gd name="T6" fmla="*/ 13 w 67"/>
                <a:gd name="T7" fmla="*/ 9 h 75"/>
                <a:gd name="T8" fmla="*/ 38 w 67"/>
                <a:gd name="T9" fmla="*/ 2 h 75"/>
                <a:gd name="T10" fmla="*/ 61 w 67"/>
                <a:gd name="T11" fmla="*/ 16 h 75"/>
                <a:gd name="T12" fmla="*/ 66 w 67"/>
                <a:gd name="T13" fmla="*/ 42 h 75"/>
                <a:gd name="T14" fmla="*/ 54 w 67"/>
                <a:gd name="T15" fmla="*/ 66 h 75"/>
                <a:gd name="T16" fmla="*/ 28 w 67"/>
                <a:gd name="T17" fmla="*/ 74 h 75"/>
                <a:gd name="T18" fmla="*/ 37 w 67"/>
                <a:gd name="T19" fmla="*/ 6 h 75"/>
                <a:gd name="T20" fmla="*/ 19 w 67"/>
                <a:gd name="T21" fmla="*/ 15 h 75"/>
                <a:gd name="T22" fmla="*/ 12 w 67"/>
                <a:gd name="T23" fmla="*/ 35 h 75"/>
                <a:gd name="T24" fmla="*/ 14 w 67"/>
                <a:gd name="T25" fmla="*/ 56 h 75"/>
                <a:gd name="T26" fmla="*/ 29 w 67"/>
                <a:gd name="T27" fmla="*/ 69 h 75"/>
                <a:gd name="T28" fmla="*/ 47 w 67"/>
                <a:gd name="T29" fmla="*/ 61 h 75"/>
                <a:gd name="T30" fmla="*/ 55 w 67"/>
                <a:gd name="T31" fmla="*/ 41 h 75"/>
                <a:gd name="T32" fmla="*/ 53 w 67"/>
                <a:gd name="T33" fmla="*/ 19 h 75"/>
                <a:gd name="T34" fmla="*/ 37 w 67"/>
                <a:gd name="T35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75">
                  <a:moveTo>
                    <a:pt x="28" y="74"/>
                  </a:moveTo>
                  <a:cubicBezTo>
                    <a:pt x="18" y="72"/>
                    <a:pt x="11" y="68"/>
                    <a:pt x="6" y="60"/>
                  </a:cubicBezTo>
                  <a:cubicBezTo>
                    <a:pt x="1" y="52"/>
                    <a:pt x="0" y="44"/>
                    <a:pt x="1" y="33"/>
                  </a:cubicBezTo>
                  <a:cubicBezTo>
                    <a:pt x="2" y="23"/>
                    <a:pt x="6" y="15"/>
                    <a:pt x="13" y="9"/>
                  </a:cubicBezTo>
                  <a:cubicBezTo>
                    <a:pt x="20" y="3"/>
                    <a:pt x="28" y="0"/>
                    <a:pt x="38" y="2"/>
                  </a:cubicBezTo>
                  <a:cubicBezTo>
                    <a:pt x="48" y="3"/>
                    <a:pt x="56" y="8"/>
                    <a:pt x="61" y="16"/>
                  </a:cubicBezTo>
                  <a:cubicBezTo>
                    <a:pt x="65" y="23"/>
                    <a:pt x="67" y="32"/>
                    <a:pt x="66" y="42"/>
                  </a:cubicBezTo>
                  <a:cubicBezTo>
                    <a:pt x="64" y="53"/>
                    <a:pt x="60" y="61"/>
                    <a:pt x="54" y="66"/>
                  </a:cubicBezTo>
                  <a:cubicBezTo>
                    <a:pt x="47" y="73"/>
                    <a:pt x="39" y="75"/>
                    <a:pt x="28" y="74"/>
                  </a:cubicBezTo>
                  <a:moveTo>
                    <a:pt x="37" y="6"/>
                  </a:moveTo>
                  <a:cubicBezTo>
                    <a:pt x="30" y="5"/>
                    <a:pt x="24" y="8"/>
                    <a:pt x="19" y="15"/>
                  </a:cubicBezTo>
                  <a:cubicBezTo>
                    <a:pt x="15" y="20"/>
                    <a:pt x="13" y="27"/>
                    <a:pt x="12" y="35"/>
                  </a:cubicBezTo>
                  <a:cubicBezTo>
                    <a:pt x="10" y="43"/>
                    <a:pt x="11" y="50"/>
                    <a:pt x="14" y="56"/>
                  </a:cubicBezTo>
                  <a:cubicBezTo>
                    <a:pt x="17" y="64"/>
                    <a:pt x="22" y="68"/>
                    <a:pt x="29" y="69"/>
                  </a:cubicBezTo>
                  <a:cubicBezTo>
                    <a:pt x="36" y="70"/>
                    <a:pt x="42" y="67"/>
                    <a:pt x="47" y="61"/>
                  </a:cubicBezTo>
                  <a:cubicBezTo>
                    <a:pt x="51" y="55"/>
                    <a:pt x="54" y="49"/>
                    <a:pt x="55" y="41"/>
                  </a:cubicBezTo>
                  <a:cubicBezTo>
                    <a:pt x="56" y="33"/>
                    <a:pt x="55" y="26"/>
                    <a:pt x="53" y="19"/>
                  </a:cubicBezTo>
                  <a:cubicBezTo>
                    <a:pt x="50" y="12"/>
                    <a:pt x="45" y="7"/>
                    <a:pt x="37" y="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79"/>
            <p:cNvSpPr>
              <a:spLocks/>
            </p:cNvSpPr>
            <p:nvPr/>
          </p:nvSpPr>
          <p:spPr bwMode="auto">
            <a:xfrm>
              <a:off x="6126163" y="4899025"/>
              <a:ext cx="131763" cy="41275"/>
            </a:xfrm>
            <a:custGeom>
              <a:avLst/>
              <a:gdLst>
                <a:gd name="T0" fmla="*/ 2 w 83"/>
                <a:gd name="T1" fmla="*/ 26 h 26"/>
                <a:gd name="T2" fmla="*/ 0 w 83"/>
                <a:gd name="T3" fmla="*/ 7 h 26"/>
                <a:gd name="T4" fmla="*/ 83 w 83"/>
                <a:gd name="T5" fmla="*/ 0 h 26"/>
                <a:gd name="T6" fmla="*/ 83 w 83"/>
                <a:gd name="T7" fmla="*/ 21 h 26"/>
                <a:gd name="T8" fmla="*/ 2 w 8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6">
                  <a:moveTo>
                    <a:pt x="2" y="26"/>
                  </a:moveTo>
                  <a:lnTo>
                    <a:pt x="0" y="7"/>
                  </a:lnTo>
                  <a:lnTo>
                    <a:pt x="83" y="0"/>
                  </a:lnTo>
                  <a:lnTo>
                    <a:pt x="83" y="21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80"/>
            <p:cNvSpPr>
              <a:spLocks/>
            </p:cNvSpPr>
            <p:nvPr/>
          </p:nvSpPr>
          <p:spPr bwMode="auto">
            <a:xfrm>
              <a:off x="6126163" y="4899025"/>
              <a:ext cx="131763" cy="41275"/>
            </a:xfrm>
            <a:custGeom>
              <a:avLst/>
              <a:gdLst>
                <a:gd name="T0" fmla="*/ 2 w 83"/>
                <a:gd name="T1" fmla="*/ 26 h 26"/>
                <a:gd name="T2" fmla="*/ 0 w 83"/>
                <a:gd name="T3" fmla="*/ 7 h 26"/>
                <a:gd name="T4" fmla="*/ 83 w 83"/>
                <a:gd name="T5" fmla="*/ 0 h 26"/>
                <a:gd name="T6" fmla="*/ 83 w 83"/>
                <a:gd name="T7" fmla="*/ 21 h 26"/>
                <a:gd name="T8" fmla="*/ 2 w 8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6">
                  <a:moveTo>
                    <a:pt x="2" y="26"/>
                  </a:moveTo>
                  <a:lnTo>
                    <a:pt x="0" y="7"/>
                  </a:lnTo>
                  <a:lnTo>
                    <a:pt x="83" y="0"/>
                  </a:lnTo>
                  <a:lnTo>
                    <a:pt x="83" y="21"/>
                  </a:lnTo>
                  <a:lnTo>
                    <a:pt x="2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1"/>
            <p:cNvSpPr>
              <a:spLocks/>
            </p:cNvSpPr>
            <p:nvPr/>
          </p:nvSpPr>
          <p:spPr bwMode="auto">
            <a:xfrm>
              <a:off x="6286501" y="4687887"/>
              <a:ext cx="522288" cy="384175"/>
            </a:xfrm>
            <a:custGeom>
              <a:avLst/>
              <a:gdLst>
                <a:gd name="T0" fmla="*/ 1 w 139"/>
                <a:gd name="T1" fmla="*/ 41 h 102"/>
                <a:gd name="T2" fmla="*/ 0 w 139"/>
                <a:gd name="T3" fmla="*/ 39 h 102"/>
                <a:gd name="T4" fmla="*/ 19 w 139"/>
                <a:gd name="T5" fmla="*/ 29 h 102"/>
                <a:gd name="T6" fmla="*/ 24 w 139"/>
                <a:gd name="T7" fmla="*/ 45 h 102"/>
                <a:gd name="T8" fmla="*/ 28 w 139"/>
                <a:gd name="T9" fmla="*/ 32 h 102"/>
                <a:gd name="T10" fmla="*/ 41 w 139"/>
                <a:gd name="T11" fmla="*/ 21 h 102"/>
                <a:gd name="T12" fmla="*/ 63 w 139"/>
                <a:gd name="T13" fmla="*/ 24 h 102"/>
                <a:gd name="T14" fmla="*/ 66 w 139"/>
                <a:gd name="T15" fmla="*/ 26 h 102"/>
                <a:gd name="T16" fmla="*/ 66 w 139"/>
                <a:gd name="T17" fmla="*/ 23 h 102"/>
                <a:gd name="T18" fmla="*/ 84 w 139"/>
                <a:gd name="T19" fmla="*/ 3 h 102"/>
                <a:gd name="T20" fmla="*/ 102 w 139"/>
                <a:gd name="T21" fmla="*/ 5 h 102"/>
                <a:gd name="T22" fmla="*/ 113 w 139"/>
                <a:gd name="T23" fmla="*/ 21 h 102"/>
                <a:gd name="T24" fmla="*/ 122 w 139"/>
                <a:gd name="T25" fmla="*/ 44 h 102"/>
                <a:gd name="T26" fmla="*/ 127 w 139"/>
                <a:gd name="T27" fmla="*/ 54 h 102"/>
                <a:gd name="T28" fmla="*/ 138 w 139"/>
                <a:gd name="T29" fmla="*/ 54 h 102"/>
                <a:gd name="T30" fmla="*/ 139 w 139"/>
                <a:gd name="T31" fmla="*/ 57 h 102"/>
                <a:gd name="T32" fmla="*/ 109 w 139"/>
                <a:gd name="T33" fmla="*/ 69 h 102"/>
                <a:gd name="T34" fmla="*/ 108 w 139"/>
                <a:gd name="T35" fmla="*/ 66 h 102"/>
                <a:gd name="T36" fmla="*/ 115 w 139"/>
                <a:gd name="T37" fmla="*/ 58 h 102"/>
                <a:gd name="T38" fmla="*/ 113 w 139"/>
                <a:gd name="T39" fmla="*/ 47 h 102"/>
                <a:gd name="T40" fmla="*/ 104 w 139"/>
                <a:gd name="T41" fmla="*/ 24 h 102"/>
                <a:gd name="T42" fmla="*/ 97 w 139"/>
                <a:gd name="T43" fmla="*/ 13 h 102"/>
                <a:gd name="T44" fmla="*/ 85 w 139"/>
                <a:gd name="T45" fmla="*/ 10 h 102"/>
                <a:gd name="T46" fmla="*/ 82 w 139"/>
                <a:gd name="T47" fmla="*/ 11 h 102"/>
                <a:gd name="T48" fmla="*/ 73 w 139"/>
                <a:gd name="T49" fmla="*/ 19 h 102"/>
                <a:gd name="T50" fmla="*/ 70 w 139"/>
                <a:gd name="T51" fmla="*/ 31 h 102"/>
                <a:gd name="T52" fmla="*/ 73 w 139"/>
                <a:gd name="T53" fmla="*/ 44 h 102"/>
                <a:gd name="T54" fmla="*/ 79 w 139"/>
                <a:gd name="T55" fmla="*/ 60 h 102"/>
                <a:gd name="T56" fmla="*/ 96 w 139"/>
                <a:gd name="T57" fmla="*/ 71 h 102"/>
                <a:gd name="T58" fmla="*/ 97 w 139"/>
                <a:gd name="T59" fmla="*/ 74 h 102"/>
                <a:gd name="T60" fmla="*/ 68 w 139"/>
                <a:gd name="T61" fmla="*/ 85 h 102"/>
                <a:gd name="T62" fmla="*/ 66 w 139"/>
                <a:gd name="T63" fmla="*/ 83 h 102"/>
                <a:gd name="T64" fmla="*/ 70 w 139"/>
                <a:gd name="T65" fmla="*/ 81 h 102"/>
                <a:gd name="T66" fmla="*/ 73 w 139"/>
                <a:gd name="T67" fmla="*/ 72 h 102"/>
                <a:gd name="T68" fmla="*/ 71 w 139"/>
                <a:gd name="T69" fmla="*/ 63 h 102"/>
                <a:gd name="T70" fmla="*/ 61 w 139"/>
                <a:gd name="T71" fmla="*/ 38 h 102"/>
                <a:gd name="T72" fmla="*/ 41 w 139"/>
                <a:gd name="T73" fmla="*/ 27 h 102"/>
                <a:gd name="T74" fmla="*/ 31 w 139"/>
                <a:gd name="T75" fmla="*/ 35 h 102"/>
                <a:gd name="T76" fmla="*/ 28 w 139"/>
                <a:gd name="T77" fmla="*/ 47 h 102"/>
                <a:gd name="T78" fmla="*/ 32 w 139"/>
                <a:gd name="T79" fmla="*/ 62 h 102"/>
                <a:gd name="T80" fmla="*/ 38 w 139"/>
                <a:gd name="T81" fmla="*/ 77 h 102"/>
                <a:gd name="T82" fmla="*/ 43 w 139"/>
                <a:gd name="T83" fmla="*/ 86 h 102"/>
                <a:gd name="T84" fmla="*/ 54 w 139"/>
                <a:gd name="T85" fmla="*/ 88 h 102"/>
                <a:gd name="T86" fmla="*/ 55 w 139"/>
                <a:gd name="T87" fmla="*/ 90 h 102"/>
                <a:gd name="T88" fmla="*/ 25 w 139"/>
                <a:gd name="T89" fmla="*/ 102 h 102"/>
                <a:gd name="T90" fmla="*/ 24 w 139"/>
                <a:gd name="T91" fmla="*/ 99 h 102"/>
                <a:gd name="T92" fmla="*/ 29 w 139"/>
                <a:gd name="T93" fmla="*/ 80 h 102"/>
                <a:gd name="T94" fmla="*/ 17 w 139"/>
                <a:gd name="T95" fmla="*/ 51 h 102"/>
                <a:gd name="T96" fmla="*/ 12 w 139"/>
                <a:gd name="T97" fmla="*/ 42 h 102"/>
                <a:gd name="T98" fmla="*/ 1 w 139"/>
                <a:gd name="T99" fmla="*/ 4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9" h="102">
                  <a:moveTo>
                    <a:pt x="1" y="41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39"/>
                    <a:pt x="26" y="35"/>
                    <a:pt x="28" y="32"/>
                  </a:cubicBezTo>
                  <a:cubicBezTo>
                    <a:pt x="31" y="27"/>
                    <a:pt x="35" y="23"/>
                    <a:pt x="41" y="21"/>
                  </a:cubicBezTo>
                  <a:cubicBezTo>
                    <a:pt x="49" y="17"/>
                    <a:pt x="56" y="18"/>
                    <a:pt x="63" y="2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9" y="13"/>
                    <a:pt x="75" y="7"/>
                    <a:pt x="84" y="3"/>
                  </a:cubicBezTo>
                  <a:cubicBezTo>
                    <a:pt x="91" y="0"/>
                    <a:pt x="97" y="1"/>
                    <a:pt x="102" y="5"/>
                  </a:cubicBezTo>
                  <a:cubicBezTo>
                    <a:pt x="106" y="8"/>
                    <a:pt x="110" y="14"/>
                    <a:pt x="113" y="21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4" y="49"/>
                    <a:pt x="126" y="52"/>
                    <a:pt x="127" y="54"/>
                  </a:cubicBezTo>
                  <a:cubicBezTo>
                    <a:pt x="130" y="56"/>
                    <a:pt x="134" y="56"/>
                    <a:pt x="138" y="54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12" y="65"/>
                    <a:pt x="115" y="62"/>
                    <a:pt x="115" y="58"/>
                  </a:cubicBezTo>
                  <a:cubicBezTo>
                    <a:pt x="115" y="55"/>
                    <a:pt x="114" y="52"/>
                    <a:pt x="113" y="47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2" y="19"/>
                    <a:pt x="100" y="15"/>
                    <a:pt x="97" y="13"/>
                  </a:cubicBezTo>
                  <a:cubicBezTo>
                    <a:pt x="94" y="10"/>
                    <a:pt x="90" y="9"/>
                    <a:pt x="85" y="10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78" y="13"/>
                    <a:pt x="75" y="15"/>
                    <a:pt x="73" y="19"/>
                  </a:cubicBezTo>
                  <a:cubicBezTo>
                    <a:pt x="71" y="23"/>
                    <a:pt x="70" y="27"/>
                    <a:pt x="70" y="31"/>
                  </a:cubicBezTo>
                  <a:cubicBezTo>
                    <a:pt x="70" y="35"/>
                    <a:pt x="71" y="40"/>
                    <a:pt x="73" y="44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3" y="70"/>
                    <a:pt x="89" y="74"/>
                    <a:pt x="96" y="71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8" y="82"/>
                    <a:pt x="69" y="81"/>
                    <a:pt x="70" y="81"/>
                  </a:cubicBezTo>
                  <a:cubicBezTo>
                    <a:pt x="72" y="79"/>
                    <a:pt x="73" y="76"/>
                    <a:pt x="73" y="72"/>
                  </a:cubicBezTo>
                  <a:cubicBezTo>
                    <a:pt x="73" y="70"/>
                    <a:pt x="72" y="67"/>
                    <a:pt x="71" y="63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7" y="27"/>
                    <a:pt x="50" y="24"/>
                    <a:pt x="41" y="27"/>
                  </a:cubicBezTo>
                  <a:cubicBezTo>
                    <a:pt x="37" y="29"/>
                    <a:pt x="34" y="31"/>
                    <a:pt x="31" y="35"/>
                  </a:cubicBezTo>
                  <a:cubicBezTo>
                    <a:pt x="29" y="39"/>
                    <a:pt x="28" y="43"/>
                    <a:pt x="28" y="47"/>
                  </a:cubicBezTo>
                  <a:cubicBezTo>
                    <a:pt x="28" y="51"/>
                    <a:pt x="29" y="56"/>
                    <a:pt x="32" y="62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82"/>
                    <a:pt x="41" y="85"/>
                    <a:pt x="43" y="86"/>
                  </a:cubicBezTo>
                  <a:cubicBezTo>
                    <a:pt x="46" y="88"/>
                    <a:pt x="49" y="89"/>
                    <a:pt x="54" y="88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31" y="96"/>
                    <a:pt x="33" y="90"/>
                    <a:pt x="29" y="8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46"/>
                    <a:pt x="14" y="43"/>
                    <a:pt x="12" y="42"/>
                  </a:cubicBezTo>
                  <a:cubicBezTo>
                    <a:pt x="9" y="40"/>
                    <a:pt x="6" y="40"/>
                    <a:pt x="1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82"/>
            <p:cNvSpPr>
              <a:spLocks noEditPoints="1"/>
            </p:cNvSpPr>
            <p:nvPr/>
          </p:nvSpPr>
          <p:spPr bwMode="auto">
            <a:xfrm>
              <a:off x="6775451" y="4522787"/>
              <a:ext cx="258763" cy="271463"/>
            </a:xfrm>
            <a:custGeom>
              <a:avLst/>
              <a:gdLst>
                <a:gd name="T0" fmla="*/ 54 w 69"/>
                <a:gd name="T1" fmla="*/ 15 h 72"/>
                <a:gd name="T2" fmla="*/ 17 w 69"/>
                <a:gd name="T3" fmla="*/ 47 h 72"/>
                <a:gd name="T4" fmla="*/ 17 w 69"/>
                <a:gd name="T5" fmla="*/ 47 h 72"/>
                <a:gd name="T6" fmla="*/ 35 w 69"/>
                <a:gd name="T7" fmla="*/ 60 h 72"/>
                <a:gd name="T8" fmla="*/ 55 w 69"/>
                <a:gd name="T9" fmla="*/ 56 h 72"/>
                <a:gd name="T10" fmla="*/ 62 w 69"/>
                <a:gd name="T11" fmla="*/ 46 h 72"/>
                <a:gd name="T12" fmla="*/ 65 w 69"/>
                <a:gd name="T13" fmla="*/ 34 h 72"/>
                <a:gd name="T14" fmla="*/ 69 w 69"/>
                <a:gd name="T15" fmla="*/ 35 h 72"/>
                <a:gd name="T16" fmla="*/ 57 w 69"/>
                <a:gd name="T17" fmla="*/ 63 h 72"/>
                <a:gd name="T18" fmla="*/ 33 w 69"/>
                <a:gd name="T19" fmla="*/ 70 h 72"/>
                <a:gd name="T20" fmla="*/ 11 w 69"/>
                <a:gd name="T21" fmla="*/ 56 h 72"/>
                <a:gd name="T22" fmla="*/ 0 w 69"/>
                <a:gd name="T23" fmla="*/ 32 h 72"/>
                <a:gd name="T24" fmla="*/ 10 w 69"/>
                <a:gd name="T25" fmla="*/ 8 h 72"/>
                <a:gd name="T26" fmla="*/ 33 w 69"/>
                <a:gd name="T27" fmla="*/ 1 h 72"/>
                <a:gd name="T28" fmla="*/ 53 w 69"/>
                <a:gd name="T29" fmla="*/ 14 h 72"/>
                <a:gd name="T30" fmla="*/ 54 w 69"/>
                <a:gd name="T31" fmla="*/ 15 h 72"/>
                <a:gd name="T32" fmla="*/ 13 w 69"/>
                <a:gd name="T33" fmla="*/ 11 h 72"/>
                <a:gd name="T34" fmla="*/ 7 w 69"/>
                <a:gd name="T35" fmla="*/ 27 h 72"/>
                <a:gd name="T36" fmla="*/ 14 w 69"/>
                <a:gd name="T37" fmla="*/ 42 h 72"/>
                <a:gd name="T38" fmla="*/ 38 w 69"/>
                <a:gd name="T39" fmla="*/ 22 h 72"/>
                <a:gd name="T40" fmla="*/ 38 w 69"/>
                <a:gd name="T41" fmla="*/ 14 h 72"/>
                <a:gd name="T42" fmla="*/ 26 w 69"/>
                <a:gd name="T43" fmla="*/ 7 h 72"/>
                <a:gd name="T44" fmla="*/ 13 w 69"/>
                <a:gd name="T45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72">
                  <a:moveTo>
                    <a:pt x="54" y="15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2" y="54"/>
                    <a:pt x="28" y="58"/>
                    <a:pt x="35" y="60"/>
                  </a:cubicBezTo>
                  <a:cubicBezTo>
                    <a:pt x="42" y="63"/>
                    <a:pt x="49" y="61"/>
                    <a:pt x="55" y="56"/>
                  </a:cubicBezTo>
                  <a:cubicBezTo>
                    <a:pt x="58" y="54"/>
                    <a:pt x="61" y="50"/>
                    <a:pt x="62" y="46"/>
                  </a:cubicBezTo>
                  <a:cubicBezTo>
                    <a:pt x="63" y="44"/>
                    <a:pt x="64" y="40"/>
                    <a:pt x="65" y="34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47"/>
                    <a:pt x="65" y="56"/>
                    <a:pt x="57" y="63"/>
                  </a:cubicBezTo>
                  <a:cubicBezTo>
                    <a:pt x="50" y="69"/>
                    <a:pt x="42" y="72"/>
                    <a:pt x="33" y="70"/>
                  </a:cubicBezTo>
                  <a:cubicBezTo>
                    <a:pt x="25" y="68"/>
                    <a:pt x="17" y="64"/>
                    <a:pt x="11" y="56"/>
                  </a:cubicBezTo>
                  <a:cubicBezTo>
                    <a:pt x="4" y="49"/>
                    <a:pt x="1" y="40"/>
                    <a:pt x="0" y="32"/>
                  </a:cubicBezTo>
                  <a:cubicBezTo>
                    <a:pt x="0" y="22"/>
                    <a:pt x="3" y="14"/>
                    <a:pt x="10" y="8"/>
                  </a:cubicBezTo>
                  <a:cubicBezTo>
                    <a:pt x="17" y="2"/>
                    <a:pt x="25" y="0"/>
                    <a:pt x="33" y="1"/>
                  </a:cubicBezTo>
                  <a:cubicBezTo>
                    <a:pt x="40" y="3"/>
                    <a:pt x="47" y="7"/>
                    <a:pt x="53" y="14"/>
                  </a:cubicBezTo>
                  <a:cubicBezTo>
                    <a:pt x="54" y="15"/>
                    <a:pt x="54" y="15"/>
                    <a:pt x="54" y="15"/>
                  </a:cubicBezTo>
                  <a:moveTo>
                    <a:pt x="13" y="11"/>
                  </a:moveTo>
                  <a:cubicBezTo>
                    <a:pt x="9" y="15"/>
                    <a:pt x="7" y="20"/>
                    <a:pt x="7" y="27"/>
                  </a:cubicBezTo>
                  <a:cubicBezTo>
                    <a:pt x="7" y="32"/>
                    <a:pt x="10" y="38"/>
                    <a:pt x="14" y="4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40" y="20"/>
                    <a:pt x="40" y="17"/>
                    <a:pt x="38" y="14"/>
                  </a:cubicBezTo>
                  <a:cubicBezTo>
                    <a:pt x="35" y="10"/>
                    <a:pt x="31" y="8"/>
                    <a:pt x="26" y="7"/>
                  </a:cubicBezTo>
                  <a:cubicBezTo>
                    <a:pt x="21" y="7"/>
                    <a:pt x="17" y="8"/>
                    <a:pt x="13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83"/>
            <p:cNvSpPr>
              <a:spLocks/>
            </p:cNvSpPr>
            <p:nvPr/>
          </p:nvSpPr>
          <p:spPr bwMode="auto">
            <a:xfrm>
              <a:off x="6891338" y="4368800"/>
              <a:ext cx="304800" cy="230188"/>
            </a:xfrm>
            <a:custGeom>
              <a:avLst/>
              <a:gdLst>
                <a:gd name="T0" fmla="*/ 21 w 81"/>
                <a:gd name="T1" fmla="*/ 15 h 61"/>
                <a:gd name="T2" fmla="*/ 59 w 81"/>
                <a:gd name="T3" fmla="*/ 47 h 61"/>
                <a:gd name="T4" fmla="*/ 67 w 81"/>
                <a:gd name="T5" fmla="*/ 51 h 61"/>
                <a:gd name="T6" fmla="*/ 75 w 81"/>
                <a:gd name="T7" fmla="*/ 45 h 61"/>
                <a:gd name="T8" fmla="*/ 78 w 81"/>
                <a:gd name="T9" fmla="*/ 41 h 61"/>
                <a:gd name="T10" fmla="*/ 81 w 81"/>
                <a:gd name="T11" fmla="*/ 43 h 61"/>
                <a:gd name="T12" fmla="*/ 73 w 81"/>
                <a:gd name="T13" fmla="*/ 56 h 61"/>
                <a:gd name="T14" fmla="*/ 64 w 81"/>
                <a:gd name="T15" fmla="*/ 61 h 61"/>
                <a:gd name="T16" fmla="*/ 54 w 81"/>
                <a:gd name="T17" fmla="*/ 55 h 61"/>
                <a:gd name="T18" fmla="*/ 15 w 81"/>
                <a:gd name="T19" fmla="*/ 23 h 61"/>
                <a:gd name="T20" fmla="*/ 8 w 81"/>
                <a:gd name="T21" fmla="*/ 32 h 61"/>
                <a:gd name="T22" fmla="*/ 5 w 81"/>
                <a:gd name="T23" fmla="*/ 29 h 61"/>
                <a:gd name="T24" fmla="*/ 0 w 81"/>
                <a:gd name="T25" fmla="*/ 3 h 61"/>
                <a:gd name="T26" fmla="*/ 2 w 81"/>
                <a:gd name="T27" fmla="*/ 0 h 61"/>
                <a:gd name="T28" fmla="*/ 18 w 81"/>
                <a:gd name="T29" fmla="*/ 13 h 61"/>
                <a:gd name="T30" fmla="*/ 29 w 81"/>
                <a:gd name="T31" fmla="*/ 0 h 61"/>
                <a:gd name="T32" fmla="*/ 32 w 81"/>
                <a:gd name="T33" fmla="*/ 3 h 61"/>
                <a:gd name="T34" fmla="*/ 21 w 81"/>
                <a:gd name="T35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61">
                  <a:moveTo>
                    <a:pt x="21" y="15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63" y="50"/>
                    <a:pt x="66" y="51"/>
                    <a:pt x="67" y="51"/>
                  </a:cubicBezTo>
                  <a:cubicBezTo>
                    <a:pt x="69" y="50"/>
                    <a:pt x="72" y="49"/>
                    <a:pt x="75" y="45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79" y="48"/>
                    <a:pt x="76" y="52"/>
                    <a:pt x="73" y="56"/>
                  </a:cubicBezTo>
                  <a:cubicBezTo>
                    <a:pt x="70" y="59"/>
                    <a:pt x="67" y="61"/>
                    <a:pt x="64" y="61"/>
                  </a:cubicBezTo>
                  <a:cubicBezTo>
                    <a:pt x="62" y="60"/>
                    <a:pt x="58" y="58"/>
                    <a:pt x="54" y="5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12" y="21"/>
                    <a:pt x="11" y="1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1" y="15"/>
                    <a:pt x="21" y="15"/>
                    <a:pt x="21" y="1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84"/>
            <p:cNvSpPr>
              <a:spLocks noEditPoints="1"/>
            </p:cNvSpPr>
            <p:nvPr/>
          </p:nvSpPr>
          <p:spPr bwMode="auto">
            <a:xfrm>
              <a:off x="7034213" y="4200525"/>
              <a:ext cx="277813" cy="250825"/>
            </a:xfrm>
            <a:custGeom>
              <a:avLst/>
              <a:gdLst>
                <a:gd name="T0" fmla="*/ 49 w 74"/>
                <a:gd name="T1" fmla="*/ 7 h 67"/>
                <a:gd name="T2" fmla="*/ 25 w 74"/>
                <a:gd name="T3" fmla="*/ 49 h 67"/>
                <a:gd name="T4" fmla="*/ 26 w 74"/>
                <a:gd name="T5" fmla="*/ 49 h 67"/>
                <a:gd name="T6" fmla="*/ 47 w 74"/>
                <a:gd name="T7" fmla="*/ 55 h 67"/>
                <a:gd name="T8" fmla="*/ 65 w 74"/>
                <a:gd name="T9" fmla="*/ 45 h 67"/>
                <a:gd name="T10" fmla="*/ 68 w 74"/>
                <a:gd name="T11" fmla="*/ 33 h 67"/>
                <a:gd name="T12" fmla="*/ 66 w 74"/>
                <a:gd name="T13" fmla="*/ 20 h 67"/>
                <a:gd name="T14" fmla="*/ 70 w 74"/>
                <a:gd name="T15" fmla="*/ 20 h 67"/>
                <a:gd name="T16" fmla="*/ 69 w 74"/>
                <a:gd name="T17" fmla="*/ 50 h 67"/>
                <a:gd name="T18" fmla="*/ 48 w 74"/>
                <a:gd name="T19" fmla="*/ 65 h 67"/>
                <a:gd name="T20" fmla="*/ 23 w 74"/>
                <a:gd name="T21" fmla="*/ 60 h 67"/>
                <a:gd name="T22" fmla="*/ 4 w 74"/>
                <a:gd name="T23" fmla="*/ 41 h 67"/>
                <a:gd name="T24" fmla="*/ 6 w 74"/>
                <a:gd name="T25" fmla="*/ 15 h 67"/>
                <a:gd name="T26" fmla="*/ 24 w 74"/>
                <a:gd name="T27" fmla="*/ 1 h 67"/>
                <a:gd name="T28" fmla="*/ 48 w 74"/>
                <a:gd name="T29" fmla="*/ 6 h 67"/>
                <a:gd name="T30" fmla="*/ 49 w 74"/>
                <a:gd name="T31" fmla="*/ 7 h 67"/>
                <a:gd name="T32" fmla="*/ 9 w 74"/>
                <a:gd name="T33" fmla="*/ 17 h 67"/>
                <a:gd name="T34" fmla="*/ 9 w 74"/>
                <a:gd name="T35" fmla="*/ 33 h 67"/>
                <a:gd name="T36" fmla="*/ 21 w 74"/>
                <a:gd name="T37" fmla="*/ 46 h 67"/>
                <a:gd name="T38" fmla="*/ 36 w 74"/>
                <a:gd name="T39" fmla="*/ 18 h 67"/>
                <a:gd name="T40" fmla="*/ 34 w 74"/>
                <a:gd name="T41" fmla="*/ 11 h 67"/>
                <a:gd name="T42" fmla="*/ 20 w 74"/>
                <a:gd name="T43" fmla="*/ 9 h 67"/>
                <a:gd name="T44" fmla="*/ 9 w 74"/>
                <a:gd name="T45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67">
                  <a:moveTo>
                    <a:pt x="49" y="7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33" y="54"/>
                    <a:pt x="40" y="56"/>
                    <a:pt x="47" y="55"/>
                  </a:cubicBezTo>
                  <a:cubicBezTo>
                    <a:pt x="55" y="55"/>
                    <a:pt x="61" y="52"/>
                    <a:pt x="65" y="45"/>
                  </a:cubicBezTo>
                  <a:cubicBezTo>
                    <a:pt x="67" y="41"/>
                    <a:pt x="68" y="37"/>
                    <a:pt x="68" y="33"/>
                  </a:cubicBezTo>
                  <a:cubicBezTo>
                    <a:pt x="68" y="30"/>
                    <a:pt x="67" y="26"/>
                    <a:pt x="66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4" y="31"/>
                    <a:pt x="74" y="41"/>
                    <a:pt x="69" y="50"/>
                  </a:cubicBezTo>
                  <a:cubicBezTo>
                    <a:pt x="64" y="59"/>
                    <a:pt x="57" y="64"/>
                    <a:pt x="48" y="65"/>
                  </a:cubicBezTo>
                  <a:cubicBezTo>
                    <a:pt x="40" y="67"/>
                    <a:pt x="32" y="65"/>
                    <a:pt x="23" y="60"/>
                  </a:cubicBezTo>
                  <a:cubicBezTo>
                    <a:pt x="14" y="55"/>
                    <a:pt x="8" y="48"/>
                    <a:pt x="4" y="41"/>
                  </a:cubicBezTo>
                  <a:cubicBezTo>
                    <a:pt x="0" y="32"/>
                    <a:pt x="1" y="23"/>
                    <a:pt x="6" y="15"/>
                  </a:cubicBezTo>
                  <a:cubicBezTo>
                    <a:pt x="10" y="7"/>
                    <a:pt x="16" y="2"/>
                    <a:pt x="24" y="1"/>
                  </a:cubicBezTo>
                  <a:cubicBezTo>
                    <a:pt x="32" y="0"/>
                    <a:pt x="40" y="1"/>
                    <a:pt x="48" y="6"/>
                  </a:cubicBezTo>
                  <a:cubicBezTo>
                    <a:pt x="49" y="7"/>
                    <a:pt x="49" y="7"/>
                    <a:pt x="49" y="7"/>
                  </a:cubicBezTo>
                  <a:moveTo>
                    <a:pt x="9" y="17"/>
                  </a:moveTo>
                  <a:cubicBezTo>
                    <a:pt x="6" y="22"/>
                    <a:pt x="6" y="27"/>
                    <a:pt x="9" y="33"/>
                  </a:cubicBezTo>
                  <a:cubicBezTo>
                    <a:pt x="12" y="39"/>
                    <a:pt x="15" y="43"/>
                    <a:pt x="21" y="4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8" y="15"/>
                    <a:pt x="37" y="13"/>
                    <a:pt x="34" y="11"/>
                  </a:cubicBezTo>
                  <a:cubicBezTo>
                    <a:pt x="29" y="9"/>
                    <a:pt x="25" y="8"/>
                    <a:pt x="20" y="9"/>
                  </a:cubicBezTo>
                  <a:cubicBezTo>
                    <a:pt x="15" y="10"/>
                    <a:pt x="12" y="12"/>
                    <a:pt x="9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85"/>
            <p:cNvSpPr>
              <a:spLocks/>
            </p:cNvSpPr>
            <p:nvPr/>
          </p:nvSpPr>
          <p:spPr bwMode="auto">
            <a:xfrm>
              <a:off x="7124701" y="3967162"/>
              <a:ext cx="282575" cy="247650"/>
            </a:xfrm>
            <a:custGeom>
              <a:avLst/>
              <a:gdLst>
                <a:gd name="T0" fmla="*/ 33 w 75"/>
                <a:gd name="T1" fmla="*/ 10 h 66"/>
                <a:gd name="T2" fmla="*/ 24 w 75"/>
                <a:gd name="T3" fmla="*/ 10 h 66"/>
                <a:gd name="T4" fmla="*/ 17 w 75"/>
                <a:gd name="T5" fmla="*/ 16 h 66"/>
                <a:gd name="T6" fmla="*/ 23 w 75"/>
                <a:gd name="T7" fmla="*/ 30 h 66"/>
                <a:gd name="T8" fmla="*/ 37 w 75"/>
                <a:gd name="T9" fmla="*/ 37 h 66"/>
                <a:gd name="T10" fmla="*/ 51 w 75"/>
                <a:gd name="T11" fmla="*/ 41 h 66"/>
                <a:gd name="T12" fmla="*/ 64 w 75"/>
                <a:gd name="T13" fmla="*/ 43 h 66"/>
                <a:gd name="T14" fmla="*/ 72 w 75"/>
                <a:gd name="T15" fmla="*/ 33 h 66"/>
                <a:gd name="T16" fmla="*/ 75 w 75"/>
                <a:gd name="T17" fmla="*/ 34 h 66"/>
                <a:gd name="T18" fmla="*/ 65 w 75"/>
                <a:gd name="T19" fmla="*/ 66 h 66"/>
                <a:gd name="T20" fmla="*/ 62 w 75"/>
                <a:gd name="T21" fmla="*/ 66 h 66"/>
                <a:gd name="T22" fmla="*/ 59 w 75"/>
                <a:gd name="T23" fmla="*/ 54 h 66"/>
                <a:gd name="T24" fmla="*/ 48 w 75"/>
                <a:gd name="T25" fmla="*/ 49 h 66"/>
                <a:gd name="T26" fmla="*/ 19 w 75"/>
                <a:gd name="T27" fmla="*/ 40 h 66"/>
                <a:gd name="T28" fmla="*/ 9 w 75"/>
                <a:gd name="T29" fmla="*/ 39 h 66"/>
                <a:gd name="T30" fmla="*/ 2 w 75"/>
                <a:gd name="T31" fmla="*/ 46 h 66"/>
                <a:gd name="T32" fmla="*/ 0 w 75"/>
                <a:gd name="T33" fmla="*/ 46 h 66"/>
                <a:gd name="T34" fmla="*/ 4 w 75"/>
                <a:gd name="T35" fmla="*/ 26 h 66"/>
                <a:gd name="T36" fmla="*/ 20 w 75"/>
                <a:gd name="T37" fmla="*/ 32 h 66"/>
                <a:gd name="T38" fmla="*/ 13 w 75"/>
                <a:gd name="T39" fmla="*/ 24 h 66"/>
                <a:gd name="T40" fmla="*/ 10 w 75"/>
                <a:gd name="T41" fmla="*/ 15 h 66"/>
                <a:gd name="T42" fmla="*/ 11 w 75"/>
                <a:gd name="T43" fmla="*/ 7 h 66"/>
                <a:gd name="T44" fmla="*/ 12 w 75"/>
                <a:gd name="T45" fmla="*/ 0 h 66"/>
                <a:gd name="T46" fmla="*/ 34 w 75"/>
                <a:gd name="T47" fmla="*/ 7 h 66"/>
                <a:gd name="T48" fmla="*/ 33 w 75"/>
                <a:gd name="T4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66">
                  <a:moveTo>
                    <a:pt x="33" y="10"/>
                  </a:moveTo>
                  <a:cubicBezTo>
                    <a:pt x="30" y="9"/>
                    <a:pt x="26" y="9"/>
                    <a:pt x="24" y="10"/>
                  </a:cubicBezTo>
                  <a:cubicBezTo>
                    <a:pt x="20" y="11"/>
                    <a:pt x="18" y="13"/>
                    <a:pt x="17" y="16"/>
                  </a:cubicBezTo>
                  <a:cubicBezTo>
                    <a:pt x="15" y="21"/>
                    <a:pt x="17" y="25"/>
                    <a:pt x="23" y="30"/>
                  </a:cubicBezTo>
                  <a:cubicBezTo>
                    <a:pt x="26" y="32"/>
                    <a:pt x="31" y="35"/>
                    <a:pt x="3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7" y="43"/>
                    <a:pt x="61" y="43"/>
                    <a:pt x="64" y="43"/>
                  </a:cubicBezTo>
                  <a:cubicBezTo>
                    <a:pt x="68" y="42"/>
                    <a:pt x="71" y="38"/>
                    <a:pt x="72" y="33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61"/>
                    <a:pt x="63" y="57"/>
                    <a:pt x="59" y="54"/>
                  </a:cubicBezTo>
                  <a:cubicBezTo>
                    <a:pt x="57" y="53"/>
                    <a:pt x="54" y="51"/>
                    <a:pt x="48" y="4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" y="39"/>
                    <a:pt x="11" y="38"/>
                    <a:pt x="9" y="39"/>
                  </a:cubicBezTo>
                  <a:cubicBezTo>
                    <a:pt x="6" y="40"/>
                    <a:pt x="4" y="42"/>
                    <a:pt x="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6" y="27"/>
                    <a:pt x="14" y="24"/>
                    <a:pt x="13" y="24"/>
                  </a:cubicBezTo>
                  <a:cubicBezTo>
                    <a:pt x="11" y="20"/>
                    <a:pt x="10" y="17"/>
                    <a:pt x="10" y="15"/>
                  </a:cubicBezTo>
                  <a:cubicBezTo>
                    <a:pt x="10" y="13"/>
                    <a:pt x="10" y="11"/>
                    <a:pt x="11" y="7"/>
                  </a:cubicBezTo>
                  <a:cubicBezTo>
                    <a:pt x="12" y="4"/>
                    <a:pt x="12" y="2"/>
                    <a:pt x="12" y="0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10"/>
                    <a:pt x="33" y="10"/>
                    <a:pt x="33" y="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87"/>
            <p:cNvSpPr>
              <a:spLocks/>
            </p:cNvSpPr>
            <p:nvPr/>
          </p:nvSpPr>
          <p:spPr bwMode="auto">
            <a:xfrm>
              <a:off x="7289801" y="2036762"/>
              <a:ext cx="241300" cy="217488"/>
            </a:xfrm>
            <a:custGeom>
              <a:avLst/>
              <a:gdLst>
                <a:gd name="T0" fmla="*/ 32 w 64"/>
                <a:gd name="T1" fmla="*/ 58 h 58"/>
                <a:gd name="T2" fmla="*/ 0 w 64"/>
                <a:gd name="T3" fmla="*/ 16 h 58"/>
                <a:gd name="T4" fmla="*/ 16 w 64"/>
                <a:gd name="T5" fmla="*/ 0 h 58"/>
                <a:gd name="T6" fmla="*/ 30 w 64"/>
                <a:gd name="T7" fmla="*/ 8 h 58"/>
                <a:gd name="T8" fmla="*/ 32 w 64"/>
                <a:gd name="T9" fmla="*/ 11 h 58"/>
                <a:gd name="T10" fmla="*/ 34 w 64"/>
                <a:gd name="T11" fmla="*/ 8 h 58"/>
                <a:gd name="T12" fmla="*/ 48 w 64"/>
                <a:gd name="T13" fmla="*/ 0 h 58"/>
                <a:gd name="T14" fmla="*/ 59 w 64"/>
                <a:gd name="T15" fmla="*/ 5 h 58"/>
                <a:gd name="T16" fmla="*/ 64 w 64"/>
                <a:gd name="T17" fmla="*/ 16 h 58"/>
                <a:gd name="T18" fmla="*/ 32 w 64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8">
                  <a:moveTo>
                    <a:pt x="32" y="58"/>
                  </a:moveTo>
                  <a:cubicBezTo>
                    <a:pt x="26" y="54"/>
                    <a:pt x="0" y="3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2" y="0"/>
                    <a:pt x="27" y="3"/>
                    <a:pt x="30" y="8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3"/>
                    <a:pt x="42" y="0"/>
                    <a:pt x="48" y="0"/>
                  </a:cubicBezTo>
                  <a:cubicBezTo>
                    <a:pt x="52" y="0"/>
                    <a:pt x="56" y="2"/>
                    <a:pt x="59" y="5"/>
                  </a:cubicBezTo>
                  <a:cubicBezTo>
                    <a:pt x="62" y="8"/>
                    <a:pt x="64" y="12"/>
                    <a:pt x="64" y="16"/>
                  </a:cubicBezTo>
                  <a:cubicBezTo>
                    <a:pt x="64" y="37"/>
                    <a:pt x="37" y="54"/>
                    <a:pt x="32" y="5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88"/>
            <p:cNvSpPr>
              <a:spLocks noEditPoints="1"/>
            </p:cNvSpPr>
            <p:nvPr/>
          </p:nvSpPr>
          <p:spPr bwMode="auto">
            <a:xfrm>
              <a:off x="7283451" y="2028825"/>
              <a:ext cx="254000" cy="233363"/>
            </a:xfrm>
            <a:custGeom>
              <a:avLst/>
              <a:gdLst>
                <a:gd name="T0" fmla="*/ 50 w 68"/>
                <a:gd name="T1" fmla="*/ 4 h 62"/>
                <a:gd name="T2" fmla="*/ 60 w 68"/>
                <a:gd name="T3" fmla="*/ 8 h 62"/>
                <a:gd name="T4" fmla="*/ 64 w 68"/>
                <a:gd name="T5" fmla="*/ 18 h 62"/>
                <a:gd name="T6" fmla="*/ 34 w 68"/>
                <a:gd name="T7" fmla="*/ 57 h 62"/>
                <a:gd name="T8" fmla="*/ 4 w 68"/>
                <a:gd name="T9" fmla="*/ 18 h 62"/>
                <a:gd name="T10" fmla="*/ 18 w 68"/>
                <a:gd name="T11" fmla="*/ 4 h 62"/>
                <a:gd name="T12" fmla="*/ 30 w 68"/>
                <a:gd name="T13" fmla="*/ 11 h 62"/>
                <a:gd name="T14" fmla="*/ 34 w 68"/>
                <a:gd name="T15" fmla="*/ 17 h 62"/>
                <a:gd name="T16" fmla="*/ 37 w 68"/>
                <a:gd name="T17" fmla="*/ 11 h 62"/>
                <a:gd name="T18" fmla="*/ 50 w 68"/>
                <a:gd name="T19" fmla="*/ 4 h 62"/>
                <a:gd name="T20" fmla="*/ 50 w 68"/>
                <a:gd name="T21" fmla="*/ 0 h 62"/>
                <a:gd name="T22" fmla="*/ 34 w 68"/>
                <a:gd name="T23" fmla="*/ 9 h 62"/>
                <a:gd name="T24" fmla="*/ 18 w 68"/>
                <a:gd name="T25" fmla="*/ 0 h 62"/>
                <a:gd name="T26" fmla="*/ 0 w 68"/>
                <a:gd name="T27" fmla="*/ 18 h 62"/>
                <a:gd name="T28" fmla="*/ 34 w 68"/>
                <a:gd name="T29" fmla="*/ 62 h 62"/>
                <a:gd name="T30" fmla="*/ 68 w 68"/>
                <a:gd name="T31" fmla="*/ 18 h 62"/>
                <a:gd name="T32" fmla="*/ 50 w 68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2">
                  <a:moveTo>
                    <a:pt x="50" y="4"/>
                  </a:moveTo>
                  <a:cubicBezTo>
                    <a:pt x="53" y="4"/>
                    <a:pt x="57" y="5"/>
                    <a:pt x="60" y="8"/>
                  </a:cubicBezTo>
                  <a:cubicBezTo>
                    <a:pt x="62" y="11"/>
                    <a:pt x="64" y="14"/>
                    <a:pt x="64" y="18"/>
                  </a:cubicBezTo>
                  <a:cubicBezTo>
                    <a:pt x="64" y="37"/>
                    <a:pt x="41" y="53"/>
                    <a:pt x="34" y="57"/>
                  </a:cubicBezTo>
                  <a:cubicBezTo>
                    <a:pt x="27" y="53"/>
                    <a:pt x="4" y="37"/>
                    <a:pt x="4" y="18"/>
                  </a:cubicBezTo>
                  <a:cubicBezTo>
                    <a:pt x="4" y="10"/>
                    <a:pt x="10" y="4"/>
                    <a:pt x="18" y="4"/>
                  </a:cubicBezTo>
                  <a:cubicBezTo>
                    <a:pt x="23" y="4"/>
                    <a:pt x="28" y="7"/>
                    <a:pt x="30" y="11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0" y="7"/>
                    <a:pt x="45" y="4"/>
                    <a:pt x="50" y="4"/>
                  </a:cubicBezTo>
                  <a:moveTo>
                    <a:pt x="50" y="0"/>
                  </a:moveTo>
                  <a:cubicBezTo>
                    <a:pt x="43" y="0"/>
                    <a:pt x="37" y="4"/>
                    <a:pt x="34" y="9"/>
                  </a:cubicBezTo>
                  <a:cubicBezTo>
                    <a:pt x="31" y="4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8" y="42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89"/>
            <p:cNvSpPr>
              <a:spLocks/>
            </p:cNvSpPr>
            <p:nvPr/>
          </p:nvSpPr>
          <p:spPr bwMode="auto">
            <a:xfrm>
              <a:off x="7297738" y="2044700"/>
              <a:ext cx="225425" cy="198438"/>
            </a:xfrm>
            <a:custGeom>
              <a:avLst/>
              <a:gdLst>
                <a:gd name="T0" fmla="*/ 46 w 60"/>
                <a:gd name="T1" fmla="*/ 0 h 53"/>
                <a:gd name="T2" fmla="*/ 60 w 60"/>
                <a:gd name="T3" fmla="*/ 14 h 53"/>
                <a:gd name="T4" fmla="*/ 30 w 60"/>
                <a:gd name="T5" fmla="*/ 53 h 53"/>
                <a:gd name="T6" fmla="*/ 16 w 60"/>
                <a:gd name="T7" fmla="*/ 42 h 53"/>
                <a:gd name="T8" fmla="*/ 0 w 60"/>
                <a:gd name="T9" fmla="*/ 14 h 53"/>
                <a:gd name="T10" fmla="*/ 14 w 60"/>
                <a:gd name="T11" fmla="*/ 0 h 53"/>
                <a:gd name="T12" fmla="*/ 27 w 60"/>
                <a:gd name="T13" fmla="*/ 7 h 53"/>
                <a:gd name="T14" fmla="*/ 30 w 60"/>
                <a:gd name="T15" fmla="*/ 11 h 53"/>
                <a:gd name="T16" fmla="*/ 33 w 60"/>
                <a:gd name="T17" fmla="*/ 7 h 53"/>
                <a:gd name="T18" fmla="*/ 46 w 60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3">
                  <a:moveTo>
                    <a:pt x="46" y="0"/>
                  </a:moveTo>
                  <a:cubicBezTo>
                    <a:pt x="53" y="0"/>
                    <a:pt x="60" y="6"/>
                    <a:pt x="60" y="14"/>
                  </a:cubicBezTo>
                  <a:cubicBezTo>
                    <a:pt x="60" y="33"/>
                    <a:pt x="37" y="49"/>
                    <a:pt x="30" y="53"/>
                  </a:cubicBezTo>
                  <a:cubicBezTo>
                    <a:pt x="27" y="52"/>
                    <a:pt x="21" y="48"/>
                    <a:pt x="16" y="42"/>
                  </a:cubicBezTo>
                  <a:cubicBezTo>
                    <a:pt x="9" y="36"/>
                    <a:pt x="0" y="25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9" y="0"/>
                    <a:pt x="23" y="2"/>
                    <a:pt x="27" y="7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6" y="2"/>
                    <a:pt x="41" y="0"/>
                    <a:pt x="46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0"/>
            <p:cNvSpPr>
              <a:spLocks/>
            </p:cNvSpPr>
            <p:nvPr/>
          </p:nvSpPr>
          <p:spPr bwMode="auto">
            <a:xfrm>
              <a:off x="7289801" y="2036762"/>
              <a:ext cx="241300" cy="217488"/>
            </a:xfrm>
            <a:custGeom>
              <a:avLst/>
              <a:gdLst>
                <a:gd name="T0" fmla="*/ 48 w 64"/>
                <a:gd name="T1" fmla="*/ 4 h 58"/>
                <a:gd name="T2" fmla="*/ 56 w 64"/>
                <a:gd name="T3" fmla="*/ 8 h 58"/>
                <a:gd name="T4" fmla="*/ 60 w 64"/>
                <a:gd name="T5" fmla="*/ 16 h 58"/>
                <a:gd name="T6" fmla="*/ 48 w 64"/>
                <a:gd name="T7" fmla="*/ 40 h 58"/>
                <a:gd name="T8" fmla="*/ 31 w 64"/>
                <a:gd name="T9" fmla="*/ 54 h 58"/>
                <a:gd name="T10" fmla="*/ 32 w 64"/>
                <a:gd name="T11" fmla="*/ 55 h 58"/>
                <a:gd name="T12" fmla="*/ 33 w 64"/>
                <a:gd name="T13" fmla="*/ 54 h 58"/>
                <a:gd name="T14" fmla="*/ 19 w 64"/>
                <a:gd name="T15" fmla="*/ 43 h 58"/>
                <a:gd name="T16" fmla="*/ 9 w 64"/>
                <a:gd name="T17" fmla="*/ 31 h 58"/>
                <a:gd name="T18" fmla="*/ 4 w 64"/>
                <a:gd name="T19" fmla="*/ 16 h 58"/>
                <a:gd name="T20" fmla="*/ 16 w 64"/>
                <a:gd name="T21" fmla="*/ 4 h 58"/>
                <a:gd name="T22" fmla="*/ 22 w 64"/>
                <a:gd name="T23" fmla="*/ 5 h 58"/>
                <a:gd name="T24" fmla="*/ 27 w 64"/>
                <a:gd name="T25" fmla="*/ 10 h 58"/>
                <a:gd name="T26" fmla="*/ 27 w 64"/>
                <a:gd name="T27" fmla="*/ 10 h 58"/>
                <a:gd name="T28" fmla="*/ 32 w 64"/>
                <a:gd name="T29" fmla="*/ 17 h 58"/>
                <a:gd name="T30" fmla="*/ 37 w 64"/>
                <a:gd name="T31" fmla="*/ 10 h 58"/>
                <a:gd name="T32" fmla="*/ 48 w 64"/>
                <a:gd name="T33" fmla="*/ 4 h 58"/>
                <a:gd name="T34" fmla="*/ 48 w 64"/>
                <a:gd name="T35" fmla="*/ 0 h 58"/>
                <a:gd name="T36" fmla="*/ 34 w 64"/>
                <a:gd name="T37" fmla="*/ 7 h 58"/>
                <a:gd name="T38" fmla="*/ 32 w 64"/>
                <a:gd name="T39" fmla="*/ 10 h 58"/>
                <a:gd name="T40" fmla="*/ 30 w 64"/>
                <a:gd name="T41" fmla="*/ 7 h 58"/>
                <a:gd name="T42" fmla="*/ 29 w 64"/>
                <a:gd name="T43" fmla="*/ 9 h 58"/>
                <a:gd name="T44" fmla="*/ 30 w 64"/>
                <a:gd name="T45" fmla="*/ 7 h 58"/>
                <a:gd name="T46" fmla="*/ 24 w 64"/>
                <a:gd name="T47" fmla="*/ 2 h 58"/>
                <a:gd name="T48" fmla="*/ 16 w 64"/>
                <a:gd name="T49" fmla="*/ 0 h 58"/>
                <a:gd name="T50" fmla="*/ 0 w 64"/>
                <a:gd name="T51" fmla="*/ 16 h 58"/>
                <a:gd name="T52" fmla="*/ 6 w 64"/>
                <a:gd name="T53" fmla="*/ 33 h 58"/>
                <a:gd name="T54" fmla="*/ 16 w 64"/>
                <a:gd name="T55" fmla="*/ 46 h 58"/>
                <a:gd name="T56" fmla="*/ 31 w 64"/>
                <a:gd name="T57" fmla="*/ 57 h 58"/>
                <a:gd name="T58" fmla="*/ 32 w 64"/>
                <a:gd name="T59" fmla="*/ 58 h 58"/>
                <a:gd name="T60" fmla="*/ 33 w 64"/>
                <a:gd name="T61" fmla="*/ 57 h 58"/>
                <a:gd name="T62" fmla="*/ 51 w 64"/>
                <a:gd name="T63" fmla="*/ 42 h 58"/>
                <a:gd name="T64" fmla="*/ 64 w 64"/>
                <a:gd name="T65" fmla="*/ 16 h 58"/>
                <a:gd name="T66" fmla="*/ 48 w 64"/>
                <a:gd name="T67" fmla="*/ 0 h 58"/>
                <a:gd name="T68" fmla="*/ 48 w 64"/>
                <a:gd name="T69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58">
                  <a:moveTo>
                    <a:pt x="48" y="4"/>
                  </a:moveTo>
                  <a:cubicBezTo>
                    <a:pt x="51" y="4"/>
                    <a:pt x="54" y="5"/>
                    <a:pt x="56" y="8"/>
                  </a:cubicBezTo>
                  <a:cubicBezTo>
                    <a:pt x="58" y="10"/>
                    <a:pt x="60" y="13"/>
                    <a:pt x="60" y="16"/>
                  </a:cubicBezTo>
                  <a:cubicBezTo>
                    <a:pt x="60" y="25"/>
                    <a:pt x="54" y="33"/>
                    <a:pt x="48" y="40"/>
                  </a:cubicBezTo>
                  <a:cubicBezTo>
                    <a:pt x="42" y="46"/>
                    <a:pt x="34" y="51"/>
                    <a:pt x="31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0" y="52"/>
                    <a:pt x="25" y="48"/>
                    <a:pt x="19" y="43"/>
                  </a:cubicBezTo>
                  <a:cubicBezTo>
                    <a:pt x="16" y="40"/>
                    <a:pt x="12" y="35"/>
                    <a:pt x="9" y="31"/>
                  </a:cubicBezTo>
                  <a:cubicBezTo>
                    <a:pt x="6" y="26"/>
                    <a:pt x="4" y="21"/>
                    <a:pt x="4" y="16"/>
                  </a:cubicBezTo>
                  <a:cubicBezTo>
                    <a:pt x="4" y="9"/>
                    <a:pt x="10" y="4"/>
                    <a:pt x="16" y="4"/>
                  </a:cubicBezTo>
                  <a:cubicBezTo>
                    <a:pt x="19" y="4"/>
                    <a:pt x="20" y="4"/>
                    <a:pt x="22" y="5"/>
                  </a:cubicBezTo>
                  <a:cubicBezTo>
                    <a:pt x="24" y="6"/>
                    <a:pt x="25" y="8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6"/>
                    <a:pt x="43" y="4"/>
                    <a:pt x="48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37" y="3"/>
                    <a:pt x="34" y="7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5"/>
                    <a:pt x="26" y="3"/>
                    <a:pt x="24" y="2"/>
                  </a:cubicBezTo>
                  <a:cubicBezTo>
                    <a:pt x="22" y="0"/>
                    <a:pt x="19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2" y="28"/>
                    <a:pt x="6" y="33"/>
                  </a:cubicBezTo>
                  <a:cubicBezTo>
                    <a:pt x="9" y="38"/>
                    <a:pt x="13" y="42"/>
                    <a:pt x="16" y="46"/>
                  </a:cubicBezTo>
                  <a:cubicBezTo>
                    <a:pt x="22" y="51"/>
                    <a:pt x="28" y="55"/>
                    <a:pt x="31" y="57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7" y="55"/>
                    <a:pt x="44" y="50"/>
                    <a:pt x="51" y="42"/>
                  </a:cubicBezTo>
                  <a:cubicBezTo>
                    <a:pt x="58" y="35"/>
                    <a:pt x="64" y="26"/>
                    <a:pt x="64" y="16"/>
                  </a:cubicBezTo>
                  <a:cubicBezTo>
                    <a:pt x="64" y="7"/>
                    <a:pt x="56" y="0"/>
                    <a:pt x="48" y="0"/>
                  </a:cubicBezTo>
                  <a:cubicBezTo>
                    <a:pt x="48" y="4"/>
                    <a:pt x="48" y="4"/>
                    <a:pt x="48" y="4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1"/>
            <p:cNvSpPr>
              <a:spLocks/>
            </p:cNvSpPr>
            <p:nvPr/>
          </p:nvSpPr>
          <p:spPr bwMode="auto">
            <a:xfrm>
              <a:off x="6670676" y="1690687"/>
              <a:ext cx="236538" cy="211138"/>
            </a:xfrm>
            <a:custGeom>
              <a:avLst/>
              <a:gdLst>
                <a:gd name="T0" fmla="*/ 31 w 63"/>
                <a:gd name="T1" fmla="*/ 56 h 56"/>
                <a:gd name="T2" fmla="*/ 0 w 63"/>
                <a:gd name="T3" fmla="*/ 15 h 56"/>
                <a:gd name="T4" fmla="*/ 16 w 63"/>
                <a:gd name="T5" fmla="*/ 0 h 56"/>
                <a:gd name="T6" fmla="*/ 29 w 63"/>
                <a:gd name="T7" fmla="*/ 7 h 56"/>
                <a:gd name="T8" fmla="*/ 31 w 63"/>
                <a:gd name="T9" fmla="*/ 11 h 56"/>
                <a:gd name="T10" fmla="*/ 34 w 63"/>
                <a:gd name="T11" fmla="*/ 7 h 56"/>
                <a:gd name="T12" fmla="*/ 47 w 63"/>
                <a:gd name="T13" fmla="*/ 0 h 56"/>
                <a:gd name="T14" fmla="*/ 63 w 63"/>
                <a:gd name="T15" fmla="*/ 15 h 56"/>
                <a:gd name="T16" fmla="*/ 31 w 63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6">
                  <a:moveTo>
                    <a:pt x="31" y="56"/>
                  </a:moveTo>
                  <a:cubicBezTo>
                    <a:pt x="25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2"/>
                    <a:pt x="29" y="7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2"/>
                    <a:pt x="42" y="0"/>
                    <a:pt x="47" y="0"/>
                  </a:cubicBezTo>
                  <a:cubicBezTo>
                    <a:pt x="56" y="0"/>
                    <a:pt x="63" y="7"/>
                    <a:pt x="63" y="15"/>
                  </a:cubicBezTo>
                  <a:cubicBezTo>
                    <a:pt x="63" y="35"/>
                    <a:pt x="37" y="52"/>
                    <a:pt x="31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2"/>
            <p:cNvSpPr>
              <a:spLocks noEditPoints="1"/>
            </p:cNvSpPr>
            <p:nvPr/>
          </p:nvSpPr>
          <p:spPr bwMode="auto">
            <a:xfrm>
              <a:off x="6662738" y="1679575"/>
              <a:ext cx="252413" cy="233363"/>
            </a:xfrm>
            <a:custGeom>
              <a:avLst/>
              <a:gdLst>
                <a:gd name="T0" fmla="*/ 18 w 67"/>
                <a:gd name="T1" fmla="*/ 5 h 62"/>
                <a:gd name="T2" fmla="*/ 29 w 67"/>
                <a:gd name="T3" fmla="*/ 12 h 62"/>
                <a:gd name="T4" fmla="*/ 33 w 67"/>
                <a:gd name="T5" fmla="*/ 19 h 62"/>
                <a:gd name="T6" fmla="*/ 38 w 67"/>
                <a:gd name="T7" fmla="*/ 12 h 62"/>
                <a:gd name="T8" fmla="*/ 49 w 67"/>
                <a:gd name="T9" fmla="*/ 5 h 62"/>
                <a:gd name="T10" fmla="*/ 62 w 67"/>
                <a:gd name="T11" fmla="*/ 18 h 62"/>
                <a:gd name="T12" fmla="*/ 33 w 67"/>
                <a:gd name="T13" fmla="*/ 56 h 62"/>
                <a:gd name="T14" fmla="*/ 5 w 67"/>
                <a:gd name="T15" fmla="*/ 18 h 62"/>
                <a:gd name="T16" fmla="*/ 9 w 67"/>
                <a:gd name="T17" fmla="*/ 9 h 62"/>
                <a:gd name="T18" fmla="*/ 18 w 67"/>
                <a:gd name="T19" fmla="*/ 5 h 62"/>
                <a:gd name="T20" fmla="*/ 18 w 67"/>
                <a:gd name="T21" fmla="*/ 5 h 62"/>
                <a:gd name="T22" fmla="*/ 18 w 67"/>
                <a:gd name="T23" fmla="*/ 0 h 62"/>
                <a:gd name="T24" fmla="*/ 0 w 67"/>
                <a:gd name="T25" fmla="*/ 18 h 62"/>
                <a:gd name="T26" fmla="*/ 33 w 67"/>
                <a:gd name="T27" fmla="*/ 62 h 62"/>
                <a:gd name="T28" fmla="*/ 67 w 67"/>
                <a:gd name="T29" fmla="*/ 18 h 62"/>
                <a:gd name="T30" fmla="*/ 49 w 67"/>
                <a:gd name="T31" fmla="*/ 0 h 62"/>
                <a:gd name="T32" fmla="*/ 33 w 67"/>
                <a:gd name="T33" fmla="*/ 9 h 62"/>
                <a:gd name="T34" fmla="*/ 18 w 67"/>
                <a:gd name="T35" fmla="*/ 0 h 62"/>
                <a:gd name="T36" fmla="*/ 18 w 67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62">
                  <a:moveTo>
                    <a:pt x="18" y="5"/>
                  </a:moveTo>
                  <a:cubicBezTo>
                    <a:pt x="23" y="5"/>
                    <a:pt x="27" y="7"/>
                    <a:pt x="29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4" y="5"/>
                    <a:pt x="49" y="5"/>
                  </a:cubicBezTo>
                  <a:cubicBezTo>
                    <a:pt x="56" y="5"/>
                    <a:pt x="62" y="11"/>
                    <a:pt x="62" y="18"/>
                  </a:cubicBezTo>
                  <a:cubicBezTo>
                    <a:pt x="62" y="36"/>
                    <a:pt x="41" y="51"/>
                    <a:pt x="33" y="56"/>
                  </a:cubicBezTo>
                  <a:cubicBezTo>
                    <a:pt x="26" y="51"/>
                    <a:pt x="5" y="36"/>
                    <a:pt x="5" y="18"/>
                  </a:cubicBezTo>
                  <a:cubicBezTo>
                    <a:pt x="5" y="15"/>
                    <a:pt x="6" y="11"/>
                    <a:pt x="9" y="9"/>
                  </a:cubicBezTo>
                  <a:cubicBezTo>
                    <a:pt x="11" y="6"/>
                    <a:pt x="14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3" y="62"/>
                    <a:pt x="33" y="62"/>
                  </a:cubicBezTo>
                  <a:cubicBezTo>
                    <a:pt x="33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  <a:cubicBezTo>
                    <a:pt x="42" y="0"/>
                    <a:pt x="37" y="4"/>
                    <a:pt x="33" y="9"/>
                  </a:cubicBezTo>
                  <a:cubicBezTo>
                    <a:pt x="30" y="4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93"/>
            <p:cNvSpPr>
              <a:spLocks/>
            </p:cNvSpPr>
            <p:nvPr/>
          </p:nvSpPr>
          <p:spPr bwMode="auto">
            <a:xfrm>
              <a:off x="6689726" y="1770062"/>
              <a:ext cx="198438" cy="112713"/>
            </a:xfrm>
            <a:custGeom>
              <a:avLst/>
              <a:gdLst>
                <a:gd name="T0" fmla="*/ 26 w 53"/>
                <a:gd name="T1" fmla="*/ 30 h 30"/>
                <a:gd name="T2" fmla="*/ 14 w 53"/>
                <a:gd name="T3" fmla="*/ 20 h 30"/>
                <a:gd name="T4" fmla="*/ 0 w 53"/>
                <a:gd name="T5" fmla="*/ 0 h 30"/>
                <a:gd name="T6" fmla="*/ 53 w 53"/>
                <a:gd name="T7" fmla="*/ 0 h 30"/>
                <a:gd name="T8" fmla="*/ 26 w 53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26" y="30"/>
                  </a:moveTo>
                  <a:cubicBezTo>
                    <a:pt x="23" y="28"/>
                    <a:pt x="19" y="25"/>
                    <a:pt x="14" y="20"/>
                  </a:cubicBezTo>
                  <a:cubicBezTo>
                    <a:pt x="9" y="15"/>
                    <a:pt x="2" y="8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9" y="14"/>
                    <a:pt x="33" y="26"/>
                    <a:pt x="26" y="3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94"/>
            <p:cNvSpPr>
              <a:spLocks noEditPoints="1"/>
            </p:cNvSpPr>
            <p:nvPr/>
          </p:nvSpPr>
          <p:spPr bwMode="auto">
            <a:xfrm>
              <a:off x="6678613" y="1758950"/>
              <a:ext cx="220663" cy="134938"/>
            </a:xfrm>
            <a:custGeom>
              <a:avLst/>
              <a:gdLst>
                <a:gd name="T0" fmla="*/ 52 w 59"/>
                <a:gd name="T1" fmla="*/ 5 h 36"/>
                <a:gd name="T2" fmla="*/ 29 w 59"/>
                <a:gd name="T3" fmla="*/ 30 h 36"/>
                <a:gd name="T4" fmla="*/ 19 w 59"/>
                <a:gd name="T5" fmla="*/ 22 h 36"/>
                <a:gd name="T6" fmla="*/ 6 w 59"/>
                <a:gd name="T7" fmla="*/ 5 h 36"/>
                <a:gd name="T8" fmla="*/ 52 w 59"/>
                <a:gd name="T9" fmla="*/ 5 h 36"/>
                <a:gd name="T10" fmla="*/ 59 w 59"/>
                <a:gd name="T11" fmla="*/ 0 h 36"/>
                <a:gd name="T12" fmla="*/ 0 w 59"/>
                <a:gd name="T13" fmla="*/ 0 h 36"/>
                <a:gd name="T14" fmla="*/ 15 w 59"/>
                <a:gd name="T15" fmla="*/ 25 h 36"/>
                <a:gd name="T16" fmla="*/ 29 w 59"/>
                <a:gd name="T17" fmla="*/ 36 h 36"/>
                <a:gd name="T18" fmla="*/ 59 w 59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6">
                  <a:moveTo>
                    <a:pt x="52" y="5"/>
                  </a:moveTo>
                  <a:cubicBezTo>
                    <a:pt x="49" y="15"/>
                    <a:pt x="39" y="24"/>
                    <a:pt x="29" y="30"/>
                  </a:cubicBezTo>
                  <a:cubicBezTo>
                    <a:pt x="27" y="28"/>
                    <a:pt x="23" y="25"/>
                    <a:pt x="19" y="22"/>
                  </a:cubicBezTo>
                  <a:cubicBezTo>
                    <a:pt x="14" y="18"/>
                    <a:pt x="9" y="12"/>
                    <a:pt x="6" y="5"/>
                  </a:cubicBezTo>
                  <a:cubicBezTo>
                    <a:pt x="52" y="5"/>
                    <a:pt x="52" y="5"/>
                    <a:pt x="52" y="5"/>
                  </a:cubicBezTo>
                  <a:moveTo>
                    <a:pt x="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9" y="19"/>
                    <a:pt x="15" y="25"/>
                  </a:cubicBezTo>
                  <a:cubicBezTo>
                    <a:pt x="21" y="31"/>
                    <a:pt x="27" y="34"/>
                    <a:pt x="29" y="36"/>
                  </a:cubicBezTo>
                  <a:cubicBezTo>
                    <a:pt x="36" y="32"/>
                    <a:pt x="57" y="18"/>
                    <a:pt x="5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95"/>
            <p:cNvSpPr>
              <a:spLocks/>
            </p:cNvSpPr>
            <p:nvPr/>
          </p:nvSpPr>
          <p:spPr bwMode="auto">
            <a:xfrm>
              <a:off x="5265738" y="1690687"/>
              <a:ext cx="233363" cy="211138"/>
            </a:xfrm>
            <a:custGeom>
              <a:avLst/>
              <a:gdLst>
                <a:gd name="T0" fmla="*/ 31 w 62"/>
                <a:gd name="T1" fmla="*/ 56 h 56"/>
                <a:gd name="T2" fmla="*/ 0 w 62"/>
                <a:gd name="T3" fmla="*/ 15 h 56"/>
                <a:gd name="T4" fmla="*/ 16 w 62"/>
                <a:gd name="T5" fmla="*/ 0 h 56"/>
                <a:gd name="T6" fmla="*/ 29 w 62"/>
                <a:gd name="T7" fmla="*/ 7 h 56"/>
                <a:gd name="T8" fmla="*/ 31 w 62"/>
                <a:gd name="T9" fmla="*/ 11 h 56"/>
                <a:gd name="T10" fmla="*/ 33 w 62"/>
                <a:gd name="T11" fmla="*/ 7 h 56"/>
                <a:gd name="T12" fmla="*/ 47 w 62"/>
                <a:gd name="T13" fmla="*/ 0 h 56"/>
                <a:gd name="T14" fmla="*/ 62 w 62"/>
                <a:gd name="T15" fmla="*/ 15 h 56"/>
                <a:gd name="T16" fmla="*/ 31 w 62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56">
                  <a:moveTo>
                    <a:pt x="31" y="56"/>
                  </a:moveTo>
                  <a:cubicBezTo>
                    <a:pt x="25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2"/>
                    <a:pt x="29" y="7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6" y="2"/>
                    <a:pt x="41" y="0"/>
                    <a:pt x="47" y="0"/>
                  </a:cubicBezTo>
                  <a:cubicBezTo>
                    <a:pt x="55" y="0"/>
                    <a:pt x="62" y="7"/>
                    <a:pt x="62" y="15"/>
                  </a:cubicBezTo>
                  <a:cubicBezTo>
                    <a:pt x="62" y="35"/>
                    <a:pt x="37" y="52"/>
                    <a:pt x="31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96"/>
            <p:cNvSpPr>
              <a:spLocks noEditPoints="1"/>
            </p:cNvSpPr>
            <p:nvPr/>
          </p:nvSpPr>
          <p:spPr bwMode="auto">
            <a:xfrm>
              <a:off x="5254626" y="1679575"/>
              <a:ext cx="255588" cy="233363"/>
            </a:xfrm>
            <a:custGeom>
              <a:avLst/>
              <a:gdLst>
                <a:gd name="T0" fmla="*/ 19 w 68"/>
                <a:gd name="T1" fmla="*/ 5 h 62"/>
                <a:gd name="T2" fmla="*/ 30 w 68"/>
                <a:gd name="T3" fmla="*/ 12 h 62"/>
                <a:gd name="T4" fmla="*/ 34 w 68"/>
                <a:gd name="T5" fmla="*/ 19 h 62"/>
                <a:gd name="T6" fmla="*/ 38 w 68"/>
                <a:gd name="T7" fmla="*/ 12 h 62"/>
                <a:gd name="T8" fmla="*/ 50 w 68"/>
                <a:gd name="T9" fmla="*/ 5 h 62"/>
                <a:gd name="T10" fmla="*/ 63 w 68"/>
                <a:gd name="T11" fmla="*/ 18 h 62"/>
                <a:gd name="T12" fmla="*/ 34 w 68"/>
                <a:gd name="T13" fmla="*/ 56 h 62"/>
                <a:gd name="T14" fmla="*/ 5 w 68"/>
                <a:gd name="T15" fmla="*/ 18 h 62"/>
                <a:gd name="T16" fmla="*/ 19 w 68"/>
                <a:gd name="T17" fmla="*/ 5 h 62"/>
                <a:gd name="T18" fmla="*/ 19 w 68"/>
                <a:gd name="T19" fmla="*/ 5 h 62"/>
                <a:gd name="T20" fmla="*/ 19 w 68"/>
                <a:gd name="T21" fmla="*/ 0 h 62"/>
                <a:gd name="T22" fmla="*/ 0 w 68"/>
                <a:gd name="T23" fmla="*/ 18 h 62"/>
                <a:gd name="T24" fmla="*/ 34 w 68"/>
                <a:gd name="T25" fmla="*/ 62 h 62"/>
                <a:gd name="T26" fmla="*/ 68 w 68"/>
                <a:gd name="T27" fmla="*/ 18 h 62"/>
                <a:gd name="T28" fmla="*/ 50 w 68"/>
                <a:gd name="T29" fmla="*/ 0 h 62"/>
                <a:gd name="T30" fmla="*/ 34 w 68"/>
                <a:gd name="T31" fmla="*/ 9 h 62"/>
                <a:gd name="T32" fmla="*/ 19 w 68"/>
                <a:gd name="T33" fmla="*/ 0 h 62"/>
                <a:gd name="T34" fmla="*/ 19 w 68"/>
                <a:gd name="T35" fmla="*/ 0 h 62"/>
                <a:gd name="T36" fmla="*/ 19 w 68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62">
                  <a:moveTo>
                    <a:pt x="19" y="5"/>
                  </a:moveTo>
                  <a:cubicBezTo>
                    <a:pt x="23" y="5"/>
                    <a:pt x="27" y="8"/>
                    <a:pt x="30" y="12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1" y="8"/>
                    <a:pt x="45" y="5"/>
                    <a:pt x="50" y="5"/>
                  </a:cubicBezTo>
                  <a:cubicBezTo>
                    <a:pt x="57" y="5"/>
                    <a:pt x="63" y="11"/>
                    <a:pt x="63" y="18"/>
                  </a:cubicBezTo>
                  <a:cubicBezTo>
                    <a:pt x="63" y="36"/>
                    <a:pt x="42" y="51"/>
                    <a:pt x="34" y="56"/>
                  </a:cubicBezTo>
                  <a:cubicBezTo>
                    <a:pt x="27" y="51"/>
                    <a:pt x="5" y="36"/>
                    <a:pt x="5" y="18"/>
                  </a:cubicBezTo>
                  <a:cubicBezTo>
                    <a:pt x="5" y="11"/>
                    <a:pt x="11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19" y="0"/>
                  </a:moveTo>
                  <a:cubicBezTo>
                    <a:pt x="9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8" y="42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ubicBezTo>
                    <a:pt x="43" y="0"/>
                    <a:pt x="37" y="4"/>
                    <a:pt x="34" y="9"/>
                  </a:cubicBezTo>
                  <a:cubicBezTo>
                    <a:pt x="31" y="4"/>
                    <a:pt x="25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97"/>
            <p:cNvSpPr>
              <a:spLocks/>
            </p:cNvSpPr>
            <p:nvPr/>
          </p:nvSpPr>
          <p:spPr bwMode="auto">
            <a:xfrm>
              <a:off x="5348288" y="1860550"/>
              <a:ext cx="68263" cy="22225"/>
            </a:xfrm>
            <a:custGeom>
              <a:avLst/>
              <a:gdLst>
                <a:gd name="T0" fmla="*/ 9 w 18"/>
                <a:gd name="T1" fmla="*/ 6 h 6"/>
                <a:gd name="T2" fmla="*/ 0 w 18"/>
                <a:gd name="T3" fmla="*/ 0 h 6"/>
                <a:gd name="T4" fmla="*/ 18 w 18"/>
                <a:gd name="T5" fmla="*/ 0 h 6"/>
                <a:gd name="T6" fmla="*/ 9 w 18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6">
                  <a:moveTo>
                    <a:pt x="9" y="6"/>
                  </a:moveTo>
                  <a:cubicBezTo>
                    <a:pt x="7" y="5"/>
                    <a:pt x="4" y="3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3"/>
                    <a:pt x="11" y="5"/>
                    <a:pt x="9" y="6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98"/>
            <p:cNvSpPr>
              <a:spLocks noEditPoints="1"/>
            </p:cNvSpPr>
            <p:nvPr/>
          </p:nvSpPr>
          <p:spPr bwMode="auto">
            <a:xfrm>
              <a:off x="5326063" y="1849437"/>
              <a:ext cx="112713" cy="44450"/>
            </a:xfrm>
            <a:custGeom>
              <a:avLst/>
              <a:gdLst>
                <a:gd name="T0" fmla="*/ 17 w 30"/>
                <a:gd name="T1" fmla="*/ 5 h 12"/>
                <a:gd name="T2" fmla="*/ 15 w 30"/>
                <a:gd name="T3" fmla="*/ 6 h 12"/>
                <a:gd name="T4" fmla="*/ 14 w 30"/>
                <a:gd name="T5" fmla="*/ 5 h 12"/>
                <a:gd name="T6" fmla="*/ 17 w 30"/>
                <a:gd name="T7" fmla="*/ 5 h 12"/>
                <a:gd name="T8" fmla="*/ 30 w 30"/>
                <a:gd name="T9" fmla="*/ 0 h 12"/>
                <a:gd name="T10" fmla="*/ 0 w 30"/>
                <a:gd name="T11" fmla="*/ 0 h 12"/>
                <a:gd name="T12" fmla="*/ 1 w 30"/>
                <a:gd name="T13" fmla="*/ 1 h 12"/>
                <a:gd name="T14" fmla="*/ 15 w 30"/>
                <a:gd name="T15" fmla="*/ 12 h 12"/>
                <a:gd name="T16" fmla="*/ 30 w 30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2">
                  <a:moveTo>
                    <a:pt x="17" y="5"/>
                  </a:moveTo>
                  <a:cubicBezTo>
                    <a:pt x="16" y="6"/>
                    <a:pt x="16" y="6"/>
                    <a:pt x="15" y="6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7" y="5"/>
                    <a:pt x="17" y="5"/>
                    <a:pt x="17" y="5"/>
                  </a:cubicBezTo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7"/>
                    <a:pt x="12" y="10"/>
                    <a:pt x="15" y="12"/>
                  </a:cubicBezTo>
                  <a:cubicBezTo>
                    <a:pt x="18" y="10"/>
                    <a:pt x="24" y="6"/>
                    <a:pt x="30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99"/>
            <p:cNvSpPr>
              <a:spLocks/>
            </p:cNvSpPr>
            <p:nvPr/>
          </p:nvSpPr>
          <p:spPr bwMode="auto">
            <a:xfrm>
              <a:off x="5972176" y="1574800"/>
              <a:ext cx="236538" cy="209550"/>
            </a:xfrm>
            <a:custGeom>
              <a:avLst/>
              <a:gdLst>
                <a:gd name="T0" fmla="*/ 32 w 63"/>
                <a:gd name="T1" fmla="*/ 56 h 56"/>
                <a:gd name="T2" fmla="*/ 0 w 63"/>
                <a:gd name="T3" fmla="*/ 15 h 56"/>
                <a:gd name="T4" fmla="*/ 16 w 63"/>
                <a:gd name="T5" fmla="*/ 0 h 56"/>
                <a:gd name="T6" fmla="*/ 29 w 63"/>
                <a:gd name="T7" fmla="*/ 7 h 56"/>
                <a:gd name="T8" fmla="*/ 32 w 63"/>
                <a:gd name="T9" fmla="*/ 11 h 56"/>
                <a:gd name="T10" fmla="*/ 34 w 63"/>
                <a:gd name="T11" fmla="*/ 7 h 56"/>
                <a:gd name="T12" fmla="*/ 47 w 63"/>
                <a:gd name="T13" fmla="*/ 0 h 56"/>
                <a:gd name="T14" fmla="*/ 63 w 63"/>
                <a:gd name="T15" fmla="*/ 15 h 56"/>
                <a:gd name="T16" fmla="*/ 32 w 63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6">
                  <a:moveTo>
                    <a:pt x="32" y="56"/>
                  </a:moveTo>
                  <a:cubicBezTo>
                    <a:pt x="26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7" y="3"/>
                    <a:pt x="29" y="7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7" y="3"/>
                    <a:pt x="42" y="0"/>
                    <a:pt x="47" y="0"/>
                  </a:cubicBezTo>
                  <a:cubicBezTo>
                    <a:pt x="56" y="0"/>
                    <a:pt x="63" y="7"/>
                    <a:pt x="63" y="15"/>
                  </a:cubicBezTo>
                  <a:cubicBezTo>
                    <a:pt x="63" y="35"/>
                    <a:pt x="38" y="52"/>
                    <a:pt x="32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00"/>
            <p:cNvSpPr>
              <a:spLocks noEditPoints="1"/>
            </p:cNvSpPr>
            <p:nvPr/>
          </p:nvSpPr>
          <p:spPr bwMode="auto">
            <a:xfrm>
              <a:off x="5964238" y="1563687"/>
              <a:ext cx="252413" cy="231775"/>
            </a:xfrm>
            <a:custGeom>
              <a:avLst/>
              <a:gdLst>
                <a:gd name="T0" fmla="*/ 18 w 67"/>
                <a:gd name="T1" fmla="*/ 5 h 62"/>
                <a:gd name="T2" fmla="*/ 29 w 67"/>
                <a:gd name="T3" fmla="*/ 12 h 62"/>
                <a:gd name="T4" fmla="*/ 34 w 67"/>
                <a:gd name="T5" fmla="*/ 19 h 62"/>
                <a:gd name="T6" fmla="*/ 38 w 67"/>
                <a:gd name="T7" fmla="*/ 12 h 62"/>
                <a:gd name="T8" fmla="*/ 49 w 67"/>
                <a:gd name="T9" fmla="*/ 5 h 62"/>
                <a:gd name="T10" fmla="*/ 62 w 67"/>
                <a:gd name="T11" fmla="*/ 18 h 62"/>
                <a:gd name="T12" fmla="*/ 34 w 67"/>
                <a:gd name="T13" fmla="*/ 56 h 62"/>
                <a:gd name="T14" fmla="*/ 5 w 67"/>
                <a:gd name="T15" fmla="*/ 18 h 62"/>
                <a:gd name="T16" fmla="*/ 18 w 67"/>
                <a:gd name="T17" fmla="*/ 5 h 62"/>
                <a:gd name="T18" fmla="*/ 49 w 67"/>
                <a:gd name="T19" fmla="*/ 0 h 62"/>
                <a:gd name="T20" fmla="*/ 34 w 67"/>
                <a:gd name="T21" fmla="*/ 9 h 62"/>
                <a:gd name="T22" fmla="*/ 18 w 67"/>
                <a:gd name="T23" fmla="*/ 0 h 62"/>
                <a:gd name="T24" fmla="*/ 0 w 67"/>
                <a:gd name="T25" fmla="*/ 18 h 62"/>
                <a:gd name="T26" fmla="*/ 34 w 67"/>
                <a:gd name="T27" fmla="*/ 62 h 62"/>
                <a:gd name="T28" fmla="*/ 67 w 67"/>
                <a:gd name="T29" fmla="*/ 18 h 62"/>
                <a:gd name="T30" fmla="*/ 49 w 67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62">
                  <a:moveTo>
                    <a:pt x="18" y="5"/>
                  </a:moveTo>
                  <a:cubicBezTo>
                    <a:pt x="23" y="5"/>
                    <a:pt x="27" y="8"/>
                    <a:pt x="29" y="12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5" y="5"/>
                    <a:pt x="49" y="5"/>
                  </a:cubicBezTo>
                  <a:cubicBezTo>
                    <a:pt x="56" y="5"/>
                    <a:pt x="62" y="11"/>
                    <a:pt x="62" y="18"/>
                  </a:cubicBezTo>
                  <a:cubicBezTo>
                    <a:pt x="62" y="36"/>
                    <a:pt x="41" y="51"/>
                    <a:pt x="34" y="56"/>
                  </a:cubicBezTo>
                  <a:cubicBezTo>
                    <a:pt x="24" y="50"/>
                    <a:pt x="5" y="34"/>
                    <a:pt x="5" y="18"/>
                  </a:cubicBezTo>
                  <a:cubicBezTo>
                    <a:pt x="5" y="11"/>
                    <a:pt x="11" y="5"/>
                    <a:pt x="18" y="5"/>
                  </a:cubicBezTo>
                  <a:moveTo>
                    <a:pt x="49" y="0"/>
                  </a:moveTo>
                  <a:cubicBezTo>
                    <a:pt x="43" y="0"/>
                    <a:pt x="37" y="4"/>
                    <a:pt x="34" y="9"/>
                  </a:cubicBezTo>
                  <a:cubicBezTo>
                    <a:pt x="30" y="4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01"/>
            <p:cNvSpPr>
              <a:spLocks/>
            </p:cNvSpPr>
            <p:nvPr/>
          </p:nvSpPr>
          <p:spPr bwMode="auto">
            <a:xfrm>
              <a:off x="6005513" y="1687512"/>
              <a:ext cx="168275" cy="79375"/>
            </a:xfrm>
            <a:custGeom>
              <a:avLst/>
              <a:gdLst>
                <a:gd name="T0" fmla="*/ 23 w 45"/>
                <a:gd name="T1" fmla="*/ 21 h 21"/>
                <a:gd name="T2" fmla="*/ 10 w 45"/>
                <a:gd name="T3" fmla="*/ 12 h 21"/>
                <a:gd name="T4" fmla="*/ 0 w 45"/>
                <a:gd name="T5" fmla="*/ 0 h 21"/>
                <a:gd name="T6" fmla="*/ 45 w 45"/>
                <a:gd name="T7" fmla="*/ 0 h 21"/>
                <a:gd name="T8" fmla="*/ 23 w 4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23" y="21"/>
                  </a:moveTo>
                  <a:cubicBezTo>
                    <a:pt x="20" y="19"/>
                    <a:pt x="15" y="16"/>
                    <a:pt x="10" y="12"/>
                  </a:cubicBezTo>
                  <a:cubicBezTo>
                    <a:pt x="6" y="8"/>
                    <a:pt x="3" y="4"/>
                    <a:pt x="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10"/>
                    <a:pt x="28" y="18"/>
                    <a:pt x="23" y="21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02"/>
            <p:cNvSpPr>
              <a:spLocks noEditPoints="1"/>
            </p:cNvSpPr>
            <p:nvPr/>
          </p:nvSpPr>
          <p:spPr bwMode="auto">
            <a:xfrm>
              <a:off x="5991226" y="1679575"/>
              <a:ext cx="198438" cy="98425"/>
            </a:xfrm>
            <a:custGeom>
              <a:avLst/>
              <a:gdLst>
                <a:gd name="T0" fmla="*/ 44 w 53"/>
                <a:gd name="T1" fmla="*/ 5 h 26"/>
                <a:gd name="T2" fmla="*/ 27 w 53"/>
                <a:gd name="T3" fmla="*/ 20 h 26"/>
                <a:gd name="T4" fmla="*/ 16 w 53"/>
                <a:gd name="T5" fmla="*/ 12 h 26"/>
                <a:gd name="T6" fmla="*/ 9 w 53"/>
                <a:gd name="T7" fmla="*/ 5 h 26"/>
                <a:gd name="T8" fmla="*/ 44 w 53"/>
                <a:gd name="T9" fmla="*/ 5 h 26"/>
                <a:gd name="T10" fmla="*/ 53 w 53"/>
                <a:gd name="T11" fmla="*/ 0 h 26"/>
                <a:gd name="T12" fmla="*/ 0 w 53"/>
                <a:gd name="T13" fmla="*/ 0 h 26"/>
                <a:gd name="T14" fmla="*/ 12 w 53"/>
                <a:gd name="T15" fmla="*/ 15 h 26"/>
                <a:gd name="T16" fmla="*/ 27 w 53"/>
                <a:gd name="T17" fmla="*/ 26 h 26"/>
                <a:gd name="T18" fmla="*/ 53 w 53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6">
                  <a:moveTo>
                    <a:pt x="44" y="5"/>
                  </a:moveTo>
                  <a:cubicBezTo>
                    <a:pt x="38" y="12"/>
                    <a:pt x="31" y="17"/>
                    <a:pt x="27" y="20"/>
                  </a:cubicBezTo>
                  <a:cubicBezTo>
                    <a:pt x="24" y="18"/>
                    <a:pt x="20" y="15"/>
                    <a:pt x="16" y="12"/>
                  </a:cubicBezTo>
                  <a:cubicBezTo>
                    <a:pt x="13" y="9"/>
                    <a:pt x="11" y="7"/>
                    <a:pt x="9" y="5"/>
                  </a:cubicBezTo>
                  <a:cubicBezTo>
                    <a:pt x="44" y="5"/>
                    <a:pt x="44" y="5"/>
                    <a:pt x="44" y="5"/>
                  </a:cubicBezTo>
                  <a:moveTo>
                    <a:pt x="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8" y="11"/>
                    <a:pt x="12" y="15"/>
                  </a:cubicBezTo>
                  <a:cubicBezTo>
                    <a:pt x="18" y="21"/>
                    <a:pt x="24" y="25"/>
                    <a:pt x="27" y="26"/>
                  </a:cubicBezTo>
                  <a:cubicBezTo>
                    <a:pt x="32" y="23"/>
                    <a:pt x="47" y="13"/>
                    <a:pt x="53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03"/>
            <p:cNvSpPr>
              <a:spLocks/>
            </p:cNvSpPr>
            <p:nvPr/>
          </p:nvSpPr>
          <p:spPr bwMode="auto">
            <a:xfrm>
              <a:off x="4641851" y="2036762"/>
              <a:ext cx="236538" cy="214313"/>
            </a:xfrm>
            <a:custGeom>
              <a:avLst/>
              <a:gdLst>
                <a:gd name="T0" fmla="*/ 32 w 63"/>
                <a:gd name="T1" fmla="*/ 57 h 57"/>
                <a:gd name="T2" fmla="*/ 0 w 63"/>
                <a:gd name="T3" fmla="*/ 16 h 57"/>
                <a:gd name="T4" fmla="*/ 16 w 63"/>
                <a:gd name="T5" fmla="*/ 0 h 57"/>
                <a:gd name="T6" fmla="*/ 29 w 63"/>
                <a:gd name="T7" fmla="*/ 8 h 57"/>
                <a:gd name="T8" fmla="*/ 32 w 63"/>
                <a:gd name="T9" fmla="*/ 12 h 57"/>
                <a:gd name="T10" fmla="*/ 34 w 63"/>
                <a:gd name="T11" fmla="*/ 8 h 57"/>
                <a:gd name="T12" fmla="*/ 47 w 63"/>
                <a:gd name="T13" fmla="*/ 0 h 57"/>
                <a:gd name="T14" fmla="*/ 58 w 63"/>
                <a:gd name="T15" fmla="*/ 5 h 57"/>
                <a:gd name="T16" fmla="*/ 63 w 63"/>
                <a:gd name="T17" fmla="*/ 16 h 57"/>
                <a:gd name="T18" fmla="*/ 32 w 63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7">
                  <a:moveTo>
                    <a:pt x="32" y="57"/>
                  </a:moveTo>
                  <a:cubicBezTo>
                    <a:pt x="26" y="53"/>
                    <a:pt x="0" y="3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2" y="0"/>
                    <a:pt x="27" y="3"/>
                    <a:pt x="29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3"/>
                    <a:pt x="42" y="0"/>
                    <a:pt x="47" y="0"/>
                  </a:cubicBezTo>
                  <a:cubicBezTo>
                    <a:pt x="51" y="0"/>
                    <a:pt x="55" y="2"/>
                    <a:pt x="58" y="5"/>
                  </a:cubicBezTo>
                  <a:cubicBezTo>
                    <a:pt x="61" y="8"/>
                    <a:pt x="63" y="12"/>
                    <a:pt x="63" y="16"/>
                  </a:cubicBezTo>
                  <a:cubicBezTo>
                    <a:pt x="63" y="36"/>
                    <a:pt x="38" y="53"/>
                    <a:pt x="32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04"/>
            <p:cNvSpPr>
              <a:spLocks noEditPoints="1"/>
            </p:cNvSpPr>
            <p:nvPr/>
          </p:nvSpPr>
          <p:spPr bwMode="auto">
            <a:xfrm>
              <a:off x="4633913" y="2028825"/>
              <a:ext cx="252413" cy="233363"/>
            </a:xfrm>
            <a:custGeom>
              <a:avLst/>
              <a:gdLst>
                <a:gd name="T0" fmla="*/ 49 w 67"/>
                <a:gd name="T1" fmla="*/ 5 h 62"/>
                <a:gd name="T2" fmla="*/ 59 w 67"/>
                <a:gd name="T3" fmla="*/ 9 h 62"/>
                <a:gd name="T4" fmla="*/ 62 w 67"/>
                <a:gd name="T5" fmla="*/ 18 h 62"/>
                <a:gd name="T6" fmla="*/ 34 w 67"/>
                <a:gd name="T7" fmla="*/ 56 h 62"/>
                <a:gd name="T8" fmla="*/ 5 w 67"/>
                <a:gd name="T9" fmla="*/ 18 h 62"/>
                <a:gd name="T10" fmla="*/ 18 w 67"/>
                <a:gd name="T11" fmla="*/ 5 h 62"/>
                <a:gd name="T12" fmla="*/ 29 w 67"/>
                <a:gd name="T13" fmla="*/ 11 h 62"/>
                <a:gd name="T14" fmla="*/ 34 w 67"/>
                <a:gd name="T15" fmla="*/ 19 h 62"/>
                <a:gd name="T16" fmla="*/ 38 w 67"/>
                <a:gd name="T17" fmla="*/ 11 h 62"/>
                <a:gd name="T18" fmla="*/ 49 w 67"/>
                <a:gd name="T19" fmla="*/ 5 h 62"/>
                <a:gd name="T20" fmla="*/ 49 w 67"/>
                <a:gd name="T21" fmla="*/ 0 h 62"/>
                <a:gd name="T22" fmla="*/ 34 w 67"/>
                <a:gd name="T23" fmla="*/ 9 h 62"/>
                <a:gd name="T24" fmla="*/ 18 w 67"/>
                <a:gd name="T25" fmla="*/ 0 h 62"/>
                <a:gd name="T26" fmla="*/ 0 w 67"/>
                <a:gd name="T27" fmla="*/ 18 h 62"/>
                <a:gd name="T28" fmla="*/ 34 w 67"/>
                <a:gd name="T29" fmla="*/ 62 h 62"/>
                <a:gd name="T30" fmla="*/ 67 w 67"/>
                <a:gd name="T31" fmla="*/ 18 h 62"/>
                <a:gd name="T32" fmla="*/ 49 w 67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2">
                  <a:moveTo>
                    <a:pt x="49" y="5"/>
                  </a:moveTo>
                  <a:cubicBezTo>
                    <a:pt x="53" y="5"/>
                    <a:pt x="56" y="6"/>
                    <a:pt x="59" y="9"/>
                  </a:cubicBezTo>
                  <a:cubicBezTo>
                    <a:pt x="61" y="11"/>
                    <a:pt x="62" y="14"/>
                    <a:pt x="62" y="18"/>
                  </a:cubicBezTo>
                  <a:cubicBezTo>
                    <a:pt x="62" y="35"/>
                    <a:pt x="41" y="51"/>
                    <a:pt x="34" y="56"/>
                  </a:cubicBezTo>
                  <a:cubicBezTo>
                    <a:pt x="26" y="51"/>
                    <a:pt x="5" y="35"/>
                    <a:pt x="5" y="18"/>
                  </a:cubicBezTo>
                  <a:cubicBezTo>
                    <a:pt x="5" y="11"/>
                    <a:pt x="11" y="5"/>
                    <a:pt x="18" y="5"/>
                  </a:cubicBezTo>
                  <a:cubicBezTo>
                    <a:pt x="23" y="5"/>
                    <a:pt x="27" y="7"/>
                    <a:pt x="29" y="1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7"/>
                    <a:pt x="45" y="5"/>
                    <a:pt x="49" y="5"/>
                  </a:cubicBezTo>
                  <a:moveTo>
                    <a:pt x="49" y="0"/>
                  </a:moveTo>
                  <a:cubicBezTo>
                    <a:pt x="43" y="0"/>
                    <a:pt x="37" y="3"/>
                    <a:pt x="34" y="9"/>
                  </a:cubicBezTo>
                  <a:cubicBezTo>
                    <a:pt x="31" y="3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41"/>
            <p:cNvSpPr>
              <a:spLocks/>
            </p:cNvSpPr>
            <p:nvPr/>
          </p:nvSpPr>
          <p:spPr bwMode="auto">
            <a:xfrm>
              <a:off x="5857644" y="2233843"/>
              <a:ext cx="63500" cy="203200"/>
            </a:xfrm>
            <a:custGeom>
              <a:avLst/>
              <a:gdLst>
                <a:gd name="T0" fmla="*/ 9 w 17"/>
                <a:gd name="T1" fmla="*/ 54 h 54"/>
                <a:gd name="T2" fmla="*/ 17 w 17"/>
                <a:gd name="T3" fmla="*/ 53 h 54"/>
                <a:gd name="T4" fmla="*/ 8 w 17"/>
                <a:gd name="T5" fmla="*/ 3 h 54"/>
                <a:gd name="T6" fmla="*/ 3 w 17"/>
                <a:gd name="T7" fmla="*/ 0 h 54"/>
                <a:gd name="T8" fmla="*/ 0 w 17"/>
                <a:gd name="T9" fmla="*/ 5 h 54"/>
                <a:gd name="T10" fmla="*/ 9 w 17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4">
                  <a:moveTo>
                    <a:pt x="9" y="54"/>
                  </a:moveTo>
                  <a:cubicBezTo>
                    <a:pt x="11" y="54"/>
                    <a:pt x="14" y="53"/>
                    <a:pt x="17" y="5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lnTo>
                    <a:pt x="9" y="54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42"/>
            <p:cNvSpPr>
              <a:spLocks/>
            </p:cNvSpPr>
            <p:nvPr/>
          </p:nvSpPr>
          <p:spPr bwMode="auto">
            <a:xfrm>
              <a:off x="6094182" y="2019530"/>
              <a:ext cx="30163" cy="398463"/>
            </a:xfrm>
            <a:custGeom>
              <a:avLst/>
              <a:gdLst>
                <a:gd name="T0" fmla="*/ 4 w 8"/>
                <a:gd name="T1" fmla="*/ 106 h 106"/>
                <a:gd name="T2" fmla="*/ 8 w 8"/>
                <a:gd name="T3" fmla="*/ 106 h 106"/>
                <a:gd name="T4" fmla="*/ 8 w 8"/>
                <a:gd name="T5" fmla="*/ 4 h 106"/>
                <a:gd name="T6" fmla="*/ 4 w 8"/>
                <a:gd name="T7" fmla="*/ 0 h 106"/>
                <a:gd name="T8" fmla="*/ 0 w 8"/>
                <a:gd name="T9" fmla="*/ 4 h 106"/>
                <a:gd name="T10" fmla="*/ 0 w 8"/>
                <a:gd name="T11" fmla="*/ 106 h 106"/>
                <a:gd name="T12" fmla="*/ 4 w 8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6">
                  <a:moveTo>
                    <a:pt x="4" y="106"/>
                  </a:moveTo>
                  <a:cubicBezTo>
                    <a:pt x="5" y="106"/>
                    <a:pt x="6" y="106"/>
                    <a:pt x="8" y="10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6"/>
                    <a:pt x="2" y="106"/>
                    <a:pt x="4" y="106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43"/>
            <p:cNvSpPr>
              <a:spLocks/>
            </p:cNvSpPr>
            <p:nvPr/>
          </p:nvSpPr>
          <p:spPr bwMode="auto">
            <a:xfrm>
              <a:off x="5387744" y="2354493"/>
              <a:ext cx="146050" cy="228600"/>
            </a:xfrm>
            <a:custGeom>
              <a:avLst/>
              <a:gdLst>
                <a:gd name="T0" fmla="*/ 32 w 39"/>
                <a:gd name="T1" fmla="*/ 61 h 61"/>
                <a:gd name="T2" fmla="*/ 39 w 39"/>
                <a:gd name="T3" fmla="*/ 57 h 61"/>
                <a:gd name="T4" fmla="*/ 8 w 39"/>
                <a:gd name="T5" fmla="*/ 3 h 61"/>
                <a:gd name="T6" fmla="*/ 3 w 39"/>
                <a:gd name="T7" fmla="*/ 1 h 61"/>
                <a:gd name="T8" fmla="*/ 1 w 39"/>
                <a:gd name="T9" fmla="*/ 7 h 61"/>
                <a:gd name="T10" fmla="*/ 32 w 39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1">
                  <a:moveTo>
                    <a:pt x="32" y="61"/>
                  </a:moveTo>
                  <a:cubicBezTo>
                    <a:pt x="35" y="60"/>
                    <a:pt x="37" y="58"/>
                    <a:pt x="39" y="5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1" y="3"/>
                    <a:pt x="0" y="5"/>
                    <a:pt x="1" y="7"/>
                  </a:cubicBezTo>
                  <a:lnTo>
                    <a:pt x="32" y="6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44"/>
            <p:cNvSpPr>
              <a:spLocks/>
            </p:cNvSpPr>
            <p:nvPr/>
          </p:nvSpPr>
          <p:spPr bwMode="auto">
            <a:xfrm>
              <a:off x="5560782" y="2113193"/>
              <a:ext cx="161925" cy="379413"/>
            </a:xfrm>
            <a:custGeom>
              <a:avLst/>
              <a:gdLst>
                <a:gd name="T0" fmla="*/ 36 w 43"/>
                <a:gd name="T1" fmla="*/ 101 h 101"/>
                <a:gd name="T2" fmla="*/ 43 w 43"/>
                <a:gd name="T3" fmla="*/ 98 h 101"/>
                <a:gd name="T4" fmla="*/ 8 w 43"/>
                <a:gd name="T5" fmla="*/ 3 h 101"/>
                <a:gd name="T6" fmla="*/ 3 w 43"/>
                <a:gd name="T7" fmla="*/ 0 h 101"/>
                <a:gd name="T8" fmla="*/ 1 w 43"/>
                <a:gd name="T9" fmla="*/ 5 h 101"/>
                <a:gd name="T10" fmla="*/ 36 w 43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01">
                  <a:moveTo>
                    <a:pt x="36" y="101"/>
                  </a:moveTo>
                  <a:cubicBezTo>
                    <a:pt x="38" y="100"/>
                    <a:pt x="41" y="99"/>
                    <a:pt x="43" y="9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lnTo>
                    <a:pt x="36" y="10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45"/>
            <p:cNvSpPr>
              <a:spLocks/>
            </p:cNvSpPr>
            <p:nvPr/>
          </p:nvSpPr>
          <p:spPr bwMode="auto">
            <a:xfrm>
              <a:off x="6292619" y="2233843"/>
              <a:ext cx="65088" cy="203200"/>
            </a:xfrm>
            <a:custGeom>
              <a:avLst/>
              <a:gdLst>
                <a:gd name="T0" fmla="*/ 7 w 17"/>
                <a:gd name="T1" fmla="*/ 54 h 54"/>
                <a:gd name="T2" fmla="*/ 16 w 17"/>
                <a:gd name="T3" fmla="*/ 5 h 54"/>
                <a:gd name="T4" fmla="*/ 13 w 17"/>
                <a:gd name="T5" fmla="*/ 0 h 54"/>
                <a:gd name="T6" fmla="*/ 8 w 17"/>
                <a:gd name="T7" fmla="*/ 3 h 54"/>
                <a:gd name="T8" fmla="*/ 0 w 17"/>
                <a:gd name="T9" fmla="*/ 53 h 54"/>
                <a:gd name="T10" fmla="*/ 7 w 17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4">
                  <a:moveTo>
                    <a:pt x="7" y="54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3"/>
                    <a:pt x="15" y="1"/>
                    <a:pt x="13" y="0"/>
                  </a:cubicBezTo>
                  <a:cubicBezTo>
                    <a:pt x="11" y="0"/>
                    <a:pt x="9" y="1"/>
                    <a:pt x="8" y="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3"/>
                    <a:pt x="5" y="54"/>
                    <a:pt x="7" y="54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46"/>
            <p:cNvSpPr>
              <a:spLocks/>
            </p:cNvSpPr>
            <p:nvPr/>
          </p:nvSpPr>
          <p:spPr bwMode="auto">
            <a:xfrm>
              <a:off x="6668857" y="2354493"/>
              <a:ext cx="142875" cy="220663"/>
            </a:xfrm>
            <a:custGeom>
              <a:avLst/>
              <a:gdLst>
                <a:gd name="T0" fmla="*/ 7 w 38"/>
                <a:gd name="T1" fmla="*/ 59 h 59"/>
                <a:gd name="T2" fmla="*/ 37 w 38"/>
                <a:gd name="T3" fmla="*/ 7 h 59"/>
                <a:gd name="T4" fmla="*/ 35 w 38"/>
                <a:gd name="T5" fmla="*/ 1 h 59"/>
                <a:gd name="T6" fmla="*/ 30 w 38"/>
                <a:gd name="T7" fmla="*/ 3 h 59"/>
                <a:gd name="T8" fmla="*/ 0 w 38"/>
                <a:gd name="T9" fmla="*/ 55 h 59"/>
                <a:gd name="T10" fmla="*/ 7 w 38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9">
                  <a:moveTo>
                    <a:pt x="7" y="59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8" y="5"/>
                    <a:pt x="37" y="3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6"/>
                    <a:pt x="4" y="58"/>
                    <a:pt x="7" y="59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47"/>
            <p:cNvSpPr>
              <a:spLocks/>
            </p:cNvSpPr>
            <p:nvPr/>
          </p:nvSpPr>
          <p:spPr bwMode="auto">
            <a:xfrm>
              <a:off x="6845069" y="2379893"/>
              <a:ext cx="274638" cy="319088"/>
            </a:xfrm>
            <a:custGeom>
              <a:avLst/>
              <a:gdLst>
                <a:gd name="T0" fmla="*/ 6 w 73"/>
                <a:gd name="T1" fmla="*/ 85 h 85"/>
                <a:gd name="T2" fmla="*/ 72 w 73"/>
                <a:gd name="T3" fmla="*/ 7 h 85"/>
                <a:gd name="T4" fmla="*/ 71 w 73"/>
                <a:gd name="T5" fmla="*/ 2 h 85"/>
                <a:gd name="T6" fmla="*/ 66 w 73"/>
                <a:gd name="T7" fmla="*/ 2 h 85"/>
                <a:gd name="T8" fmla="*/ 0 w 73"/>
                <a:gd name="T9" fmla="*/ 80 h 85"/>
                <a:gd name="T10" fmla="*/ 6 w 73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6" y="85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3"/>
                    <a:pt x="71" y="2"/>
                  </a:cubicBezTo>
                  <a:cubicBezTo>
                    <a:pt x="69" y="0"/>
                    <a:pt x="67" y="0"/>
                    <a:pt x="66" y="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2" y="82"/>
                    <a:pt x="4" y="84"/>
                    <a:pt x="6" y="85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48"/>
            <p:cNvSpPr>
              <a:spLocks/>
            </p:cNvSpPr>
            <p:nvPr/>
          </p:nvSpPr>
          <p:spPr bwMode="auto">
            <a:xfrm>
              <a:off x="6492644" y="2113193"/>
              <a:ext cx="161925" cy="379413"/>
            </a:xfrm>
            <a:custGeom>
              <a:avLst/>
              <a:gdLst>
                <a:gd name="T0" fmla="*/ 7 w 43"/>
                <a:gd name="T1" fmla="*/ 101 h 101"/>
                <a:gd name="T2" fmla="*/ 42 w 43"/>
                <a:gd name="T3" fmla="*/ 5 h 101"/>
                <a:gd name="T4" fmla="*/ 40 w 43"/>
                <a:gd name="T5" fmla="*/ 0 h 101"/>
                <a:gd name="T6" fmla="*/ 35 w 43"/>
                <a:gd name="T7" fmla="*/ 3 h 101"/>
                <a:gd name="T8" fmla="*/ 0 w 43"/>
                <a:gd name="T9" fmla="*/ 98 h 101"/>
                <a:gd name="T10" fmla="*/ 7 w 43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01">
                  <a:moveTo>
                    <a:pt x="7" y="101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3" y="3"/>
                    <a:pt x="42" y="1"/>
                    <a:pt x="40" y="0"/>
                  </a:cubicBezTo>
                  <a:cubicBezTo>
                    <a:pt x="38" y="0"/>
                    <a:pt x="36" y="1"/>
                    <a:pt x="35" y="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" y="99"/>
                    <a:pt x="5" y="100"/>
                    <a:pt x="7" y="10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49"/>
            <p:cNvSpPr>
              <a:spLocks/>
            </p:cNvSpPr>
            <p:nvPr/>
          </p:nvSpPr>
          <p:spPr bwMode="auto">
            <a:xfrm>
              <a:off x="5095644" y="2379893"/>
              <a:ext cx="273050" cy="319088"/>
            </a:xfrm>
            <a:custGeom>
              <a:avLst/>
              <a:gdLst>
                <a:gd name="T0" fmla="*/ 67 w 73"/>
                <a:gd name="T1" fmla="*/ 85 h 85"/>
                <a:gd name="T2" fmla="*/ 73 w 73"/>
                <a:gd name="T3" fmla="*/ 80 h 85"/>
                <a:gd name="T4" fmla="*/ 8 w 73"/>
                <a:gd name="T5" fmla="*/ 2 h 85"/>
                <a:gd name="T6" fmla="*/ 2 w 73"/>
                <a:gd name="T7" fmla="*/ 2 h 85"/>
                <a:gd name="T8" fmla="*/ 1 w 73"/>
                <a:gd name="T9" fmla="*/ 7 h 85"/>
                <a:gd name="T10" fmla="*/ 67 w 73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67" y="85"/>
                  </a:moveTo>
                  <a:cubicBezTo>
                    <a:pt x="69" y="84"/>
                    <a:pt x="71" y="82"/>
                    <a:pt x="73" y="8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67" y="85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5"/>
            <p:cNvSpPr>
              <a:spLocks noEditPoints="1"/>
            </p:cNvSpPr>
            <p:nvPr/>
          </p:nvSpPr>
          <p:spPr bwMode="auto">
            <a:xfrm>
              <a:off x="3514725" y="847725"/>
              <a:ext cx="5162550" cy="5162550"/>
            </a:xfrm>
            <a:custGeom>
              <a:avLst/>
              <a:gdLst>
                <a:gd name="T0" fmla="*/ 687 w 1374"/>
                <a:gd name="T1" fmla="*/ 32 h 1374"/>
                <a:gd name="T2" fmla="*/ 1341 w 1374"/>
                <a:gd name="T3" fmla="*/ 687 h 1374"/>
                <a:gd name="T4" fmla="*/ 687 w 1374"/>
                <a:gd name="T5" fmla="*/ 1342 h 1374"/>
                <a:gd name="T6" fmla="*/ 32 w 1374"/>
                <a:gd name="T7" fmla="*/ 687 h 1374"/>
                <a:gd name="T8" fmla="*/ 687 w 1374"/>
                <a:gd name="T9" fmla="*/ 32 h 1374"/>
                <a:gd name="T10" fmla="*/ 687 w 1374"/>
                <a:gd name="T11" fmla="*/ 0 h 1374"/>
                <a:gd name="T12" fmla="*/ 0 w 1374"/>
                <a:gd name="T13" fmla="*/ 687 h 1374"/>
                <a:gd name="T14" fmla="*/ 201 w 1374"/>
                <a:gd name="T15" fmla="*/ 1173 h 1374"/>
                <a:gd name="T16" fmla="*/ 687 w 1374"/>
                <a:gd name="T17" fmla="*/ 1374 h 1374"/>
                <a:gd name="T18" fmla="*/ 1172 w 1374"/>
                <a:gd name="T19" fmla="*/ 1173 h 1374"/>
                <a:gd name="T20" fmla="*/ 1374 w 1374"/>
                <a:gd name="T21" fmla="*/ 687 h 1374"/>
                <a:gd name="T22" fmla="*/ 687 w 1374"/>
                <a:gd name="T23" fmla="*/ 0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4" h="1374">
                  <a:moveTo>
                    <a:pt x="687" y="32"/>
                  </a:moveTo>
                  <a:cubicBezTo>
                    <a:pt x="1048" y="32"/>
                    <a:pt x="1341" y="325"/>
                    <a:pt x="1341" y="687"/>
                  </a:cubicBezTo>
                  <a:cubicBezTo>
                    <a:pt x="1341" y="1049"/>
                    <a:pt x="1048" y="1342"/>
                    <a:pt x="687" y="1342"/>
                  </a:cubicBezTo>
                  <a:cubicBezTo>
                    <a:pt x="325" y="1342"/>
                    <a:pt x="32" y="1049"/>
                    <a:pt x="32" y="687"/>
                  </a:cubicBezTo>
                  <a:cubicBezTo>
                    <a:pt x="32" y="325"/>
                    <a:pt x="325" y="32"/>
                    <a:pt x="687" y="32"/>
                  </a:cubicBezTo>
                  <a:moveTo>
                    <a:pt x="687" y="0"/>
                  </a:moveTo>
                  <a:cubicBezTo>
                    <a:pt x="308" y="0"/>
                    <a:pt x="0" y="308"/>
                    <a:pt x="0" y="687"/>
                  </a:cubicBezTo>
                  <a:cubicBezTo>
                    <a:pt x="0" y="870"/>
                    <a:pt x="71" y="1043"/>
                    <a:pt x="201" y="1173"/>
                  </a:cubicBezTo>
                  <a:cubicBezTo>
                    <a:pt x="331" y="1302"/>
                    <a:pt x="503" y="1374"/>
                    <a:pt x="687" y="1374"/>
                  </a:cubicBezTo>
                  <a:cubicBezTo>
                    <a:pt x="870" y="1374"/>
                    <a:pt x="1043" y="1302"/>
                    <a:pt x="1172" y="1173"/>
                  </a:cubicBezTo>
                  <a:cubicBezTo>
                    <a:pt x="1302" y="1043"/>
                    <a:pt x="1374" y="870"/>
                    <a:pt x="1374" y="687"/>
                  </a:cubicBezTo>
                  <a:cubicBezTo>
                    <a:pt x="1374" y="308"/>
                    <a:pt x="1065" y="0"/>
                    <a:pt x="68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84000">
                  <a:schemeClr val="bg1">
                    <a:lumMod val="50000"/>
                  </a:schemeClr>
                </a:gs>
                <a:gs pos="70000">
                  <a:schemeClr val="bg1"/>
                </a:gs>
                <a:gs pos="42000">
                  <a:schemeClr val="bg1">
                    <a:lumMod val="50000"/>
                  </a:schemeClr>
                </a:gs>
                <a:gs pos="24000">
                  <a:schemeClr val="bg1"/>
                </a:gs>
                <a:gs pos="11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4820905" y="2689197"/>
            <a:ext cx="2568519" cy="1712907"/>
            <a:chOff x="4820905" y="2689197"/>
            <a:chExt cx="2568519" cy="1712907"/>
          </a:xfrm>
        </p:grpSpPr>
        <p:sp>
          <p:nvSpPr>
            <p:cNvPr id="231" name="Freeform 450"/>
            <p:cNvSpPr>
              <a:spLocks/>
            </p:cNvSpPr>
            <p:nvPr/>
          </p:nvSpPr>
          <p:spPr bwMode="auto">
            <a:xfrm rot="13654377">
              <a:off x="4702636" y="2807466"/>
              <a:ext cx="1457325" cy="1220788"/>
            </a:xfrm>
            <a:custGeom>
              <a:avLst/>
              <a:gdLst>
                <a:gd name="T0" fmla="*/ 376 w 388"/>
                <a:gd name="T1" fmla="*/ 14 h 325"/>
                <a:gd name="T2" fmla="*/ 58 w 388"/>
                <a:gd name="T3" fmla="*/ 232 h 325"/>
                <a:gd name="T4" fmla="*/ 22 w 388"/>
                <a:gd name="T5" fmla="*/ 241 h 325"/>
                <a:gd name="T6" fmla="*/ 15 w 388"/>
                <a:gd name="T7" fmla="*/ 303 h 325"/>
                <a:gd name="T8" fmla="*/ 76 w 388"/>
                <a:gd name="T9" fmla="*/ 310 h 325"/>
                <a:gd name="T10" fmla="*/ 93 w 388"/>
                <a:gd name="T11" fmla="*/ 278 h 325"/>
                <a:gd name="T12" fmla="*/ 376 w 388"/>
                <a:gd name="T13" fmla="*/ 1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25">
                  <a:moveTo>
                    <a:pt x="376" y="14"/>
                  </a:moveTo>
                  <a:cubicBezTo>
                    <a:pt x="364" y="0"/>
                    <a:pt x="113" y="191"/>
                    <a:pt x="58" y="232"/>
                  </a:cubicBezTo>
                  <a:cubicBezTo>
                    <a:pt x="46" y="230"/>
                    <a:pt x="33" y="233"/>
                    <a:pt x="22" y="241"/>
                  </a:cubicBezTo>
                  <a:cubicBezTo>
                    <a:pt x="3" y="256"/>
                    <a:pt x="0" y="284"/>
                    <a:pt x="15" y="303"/>
                  </a:cubicBezTo>
                  <a:cubicBezTo>
                    <a:pt x="29" y="322"/>
                    <a:pt x="57" y="325"/>
                    <a:pt x="76" y="310"/>
                  </a:cubicBezTo>
                  <a:cubicBezTo>
                    <a:pt x="87" y="302"/>
                    <a:pt x="92" y="290"/>
                    <a:pt x="93" y="278"/>
                  </a:cubicBezTo>
                  <a:cubicBezTo>
                    <a:pt x="93" y="278"/>
                    <a:pt x="388" y="28"/>
                    <a:pt x="376" y="14"/>
                  </a:cubicBezTo>
                  <a:close/>
                </a:path>
              </a:pathLst>
            </a:custGeom>
            <a:solidFill>
              <a:srgbClr val="E34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50"/>
            <p:cNvSpPr>
              <a:spLocks/>
            </p:cNvSpPr>
            <p:nvPr/>
          </p:nvSpPr>
          <p:spPr bwMode="auto">
            <a:xfrm rot="2989213">
              <a:off x="6050367" y="3063048"/>
              <a:ext cx="1457325" cy="1220788"/>
            </a:xfrm>
            <a:custGeom>
              <a:avLst/>
              <a:gdLst>
                <a:gd name="T0" fmla="*/ 376 w 388"/>
                <a:gd name="T1" fmla="*/ 14 h 325"/>
                <a:gd name="T2" fmla="*/ 58 w 388"/>
                <a:gd name="T3" fmla="*/ 232 h 325"/>
                <a:gd name="T4" fmla="*/ 22 w 388"/>
                <a:gd name="T5" fmla="*/ 241 h 325"/>
                <a:gd name="T6" fmla="*/ 15 w 388"/>
                <a:gd name="T7" fmla="*/ 303 h 325"/>
                <a:gd name="T8" fmla="*/ 76 w 388"/>
                <a:gd name="T9" fmla="*/ 310 h 325"/>
                <a:gd name="T10" fmla="*/ 93 w 388"/>
                <a:gd name="T11" fmla="*/ 278 h 325"/>
                <a:gd name="T12" fmla="*/ 376 w 388"/>
                <a:gd name="T13" fmla="*/ 1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25">
                  <a:moveTo>
                    <a:pt x="376" y="14"/>
                  </a:moveTo>
                  <a:cubicBezTo>
                    <a:pt x="364" y="0"/>
                    <a:pt x="113" y="191"/>
                    <a:pt x="58" y="232"/>
                  </a:cubicBezTo>
                  <a:cubicBezTo>
                    <a:pt x="46" y="230"/>
                    <a:pt x="33" y="233"/>
                    <a:pt x="22" y="241"/>
                  </a:cubicBezTo>
                  <a:cubicBezTo>
                    <a:pt x="3" y="256"/>
                    <a:pt x="0" y="284"/>
                    <a:pt x="15" y="303"/>
                  </a:cubicBezTo>
                  <a:cubicBezTo>
                    <a:pt x="29" y="322"/>
                    <a:pt x="57" y="325"/>
                    <a:pt x="76" y="310"/>
                  </a:cubicBezTo>
                  <a:cubicBezTo>
                    <a:pt x="87" y="302"/>
                    <a:pt x="92" y="290"/>
                    <a:pt x="93" y="278"/>
                  </a:cubicBezTo>
                  <a:cubicBezTo>
                    <a:pt x="93" y="278"/>
                    <a:pt x="388" y="28"/>
                    <a:pt x="376" y="14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3" name="文本框 232"/>
          <p:cNvSpPr txBox="1"/>
          <p:nvPr/>
        </p:nvSpPr>
        <p:spPr>
          <a:xfrm>
            <a:off x="6334807" y="2767281"/>
            <a:ext cx="56354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>
                    <a:lumMod val="95000"/>
                  </a:schemeClr>
                </a:solidFill>
                <a:latin typeface="汉仪秀英体简" panose="02010609000101010101" pitchFamily="49" charset="-122"/>
                <a:ea typeface="汉仪秀英体简" panose="02010609000101010101" pitchFamily="49" charset="-122"/>
              </a:rPr>
              <a:t>第一次见面</a:t>
            </a:r>
            <a:endParaRPr lang="zh-CN" altLang="en-US" sz="8000" dirty="0">
              <a:solidFill>
                <a:schemeClr val="bg1">
                  <a:lumMod val="95000"/>
                </a:schemeClr>
              </a:solidFill>
              <a:latin typeface="汉仪秀英体简" panose="02010609000101010101" pitchFamily="49" charset="-122"/>
              <a:ea typeface="汉仪秀英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42057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2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7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25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5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5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7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6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7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3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8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9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4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9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0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1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6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2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4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0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1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6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7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2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8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1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3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8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9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4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5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0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1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6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7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3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8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9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4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5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0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1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6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2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3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8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9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5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0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1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6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7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2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3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8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9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4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5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0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1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6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7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2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3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8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9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4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5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0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1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6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7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2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3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8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9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1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4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5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0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1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6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7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9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2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3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8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9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4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5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7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0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1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6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7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2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3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5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8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9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4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5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7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0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1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3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6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7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9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2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3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4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9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4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5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6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7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0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1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2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6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7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9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2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3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5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8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9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4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5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7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0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1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2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3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6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7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2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3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4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5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8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9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1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4" dur="2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5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7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0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1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2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6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7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9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2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3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4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5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8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9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1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4" dur="2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5" dur="2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2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7" dur="2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0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1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2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3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6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7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9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2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3" dur="2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4" dur="2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5" dur="2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8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9" dur="2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0" dur="2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1" dur="2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4" dur="2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5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7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0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1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2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3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6" dur="2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7" dur="2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8" dur="2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9" dur="2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2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3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4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5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8" dur="2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9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1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4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5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6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9" presetID="23" presetClass="exit" presetSubtype="32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0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1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4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5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8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9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2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3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6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7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0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1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4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5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8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9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2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3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6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7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0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1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4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5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8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9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2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3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6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7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0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1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4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5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8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9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2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3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6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7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0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1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4" dur="75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5" dur="75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8" dur="75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9" dur="75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2" dur="75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3" dur="75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6" dur="75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7" dur="75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0" dur="75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1" dur="75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4" dur="75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5" dur="75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8" dur="75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9" dur="75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2" dur="75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3" dur="75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6" dur="75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7" dur="75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0" dur="75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1" dur="75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4" dur="75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5" dur="75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8" dur="75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9" dur="75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2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3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6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7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0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1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4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5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8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9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2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3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6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7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0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1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4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5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8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9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2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3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6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7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0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1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4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5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8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9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2" dur="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3" dur="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6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7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0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1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4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5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8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9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2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3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6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7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0" dur="7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1" dur="7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4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5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8" dur="7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9" dur="7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2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3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6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7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0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1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4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5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8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9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2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3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6" dur="7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7" dur="7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0" dur="7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1" dur="7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4" dur="7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5" dur="7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8" dur="7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9" dur="7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2" dur="7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3" dur="7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6" dur="7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7" dur="7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0" dur="7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1" dur="7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4" dur="7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5" dur="7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8" dur="7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9" dur="7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2" dur="7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3" dur="7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6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7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0" dur="7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1" dur="7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4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5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8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9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2" dur="7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3" dur="7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6" dur="7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7" dur="7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0" dur="7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1" dur="7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4" dur="75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5" dur="75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8" dur="7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9" dur="7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2" dur="7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3" dur="7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6" dur="7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7" dur="7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0" dur="7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1" dur="7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4" dur="7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5" dur="7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8" dur="7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9" dur="7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2" dur="7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3" dur="7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6" dur="7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7" dur="7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0" dur="7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1" dur="7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4" dur="7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5" dur="7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8" dur="7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9" dur="7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2" dur="7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3" dur="7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6" dur="7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7" dur="7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0" dur="75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1" dur="75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4" dur="7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5" dur="7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8" dur="7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9" dur="7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2" dur="7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3" dur="7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6" dur="7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7" dur="7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0" dur="7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1" dur="7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4" dur="7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5" dur="7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8" dur="75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9" dur="75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2" dur="7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3" dur="7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6" dur="7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7" dur="7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0" dur="7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1" dur="7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4" dur="7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5" dur="7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8" dur="7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9" dur="7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2" dur="7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3" dur="7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6" dur="7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7" dur="7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0" dur="7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1" dur="7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4" dur="7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5" dur="7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8" dur="7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9" dur="7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2" dur="75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3" dur="75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6" dur="75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7" dur="75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0" dur="75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1" dur="75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4" dur="7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7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8" dur="75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9" dur="75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2" dur="7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3" dur="7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6" dur="75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7" dur="75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0" dur="7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1" dur="7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4" dur="7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5" dur="7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8" dur="75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9" dur="75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2" dur="75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3" dur="75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6" dur="75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7" dur="75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0" dur="75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1" dur="75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4" dur="7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5" dur="7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8" dur="75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9" dur="75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2" dur="7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3" dur="7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6" dur="7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7" dur="7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0" dur="7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1" dur="7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4" dur="75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5" dur="75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8" dur="7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9" dur="7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2" dur="7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3" dur="7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6" dur="75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7" dur="75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0" dur="7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1" dur="7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4" dur="75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5" dur="75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8" dur="75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9" dur="75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2" dur="75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3" dur="75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6" dur="7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7" dur="7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0" dur="75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1" dur="75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4" dur="75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5" dur="75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8" dur="75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9" dur="75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2" dur="75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3" dur="75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6" dur="75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7" dur="75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0" dur="7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1" dur="7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4" dur="75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5" dur="75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8" dur="75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9" dur="75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2" dur="75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3" dur="75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6" dur="7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7" dur="7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0" dur="75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1" dur="75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4" dur="7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5" dur="7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8" dur="75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9" dur="75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2" dur="75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3" dur="75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6" dur="7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7" dur="7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0" dur="75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1" dur="75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4" dur="7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5" dur="7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8" dur="75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9" dur="75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2" dur="75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3" dur="75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6" dur="75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7" dur="75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0" dur="75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1" dur="75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4" dur="75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5" dur="75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8" dur="75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9" dur="75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2" dur="7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3" dur="7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6" dur="75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7" dur="75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0" dur="75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1" dur="75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4" dur="75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5" dur="75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8" dur="75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9" dur="75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2" dur="7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3" dur="7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5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6" dur="75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7" dur="75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9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0" dur="7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1" dur="7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3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4" dur="75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5" dur="75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7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8" dur="75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9" dur="75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2" dur="75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3" dur="75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3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4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5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400000">
                                      <p:cBhvr>
                                        <p:cTn id="1687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89" presetID="35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69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1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69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6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8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29" grpId="0" animBg="1"/>
      <p:bldP spid="29" grpId="1" animBg="1"/>
      <p:bldP spid="31" grpId="0" animBg="1"/>
      <p:bldP spid="31" grpId="1" animBg="1"/>
      <p:bldP spid="33" grpId="0" animBg="1"/>
      <p:bldP spid="33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6" grpId="0" animBg="1"/>
      <p:bldP spid="166" grpId="1" animBg="1"/>
      <p:bldP spid="167" grpId="0" animBg="1"/>
      <p:bldP spid="167" grpId="1" animBg="1"/>
      <p:bldP spid="170" grpId="0" animBg="1"/>
      <p:bldP spid="170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65" grpId="0" animBg="1"/>
      <p:bldP spid="165" grpId="1" animBg="1"/>
      <p:bldP spid="40" grpId="0" animBg="1"/>
      <p:bldP spid="40" grpId="1" animBg="1"/>
      <p:bldP spid="37" grpId="0" animBg="1"/>
      <p:bldP spid="37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8" grpId="0" animBg="1"/>
      <p:bldP spid="38" grpId="1" animBg="1"/>
      <p:bldP spid="39" grpId="0" animBg="1"/>
      <p:bldP spid="39" grpId="1" animBg="1"/>
      <p:bldP spid="137" grpId="0" animBg="1"/>
      <p:bldP spid="137" grpId="1" animBg="1"/>
      <p:bldP spid="147" grpId="0" animBg="1"/>
      <p:bldP spid="147" grpId="1" animBg="1"/>
      <p:bldP spid="164" grpId="0" animBg="1"/>
      <p:bldP spid="164" grpId="1" animBg="1"/>
      <p:bldP spid="168" grpId="0" animBg="1"/>
      <p:bldP spid="168" grpId="1" animBg="1"/>
      <p:bldP spid="169" grpId="0" animBg="1"/>
      <p:bldP spid="169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2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1" y="0"/>
            <a:ext cx="6448036" cy="6858000"/>
          </a:xfrm>
          <a:prstGeom prst="rect">
            <a:avLst/>
          </a:prstGeom>
        </p:spPr>
      </p:pic>
      <p:grpSp>
        <p:nvGrpSpPr>
          <p:cNvPr id="102" name="组合 101"/>
          <p:cNvGrpSpPr/>
          <p:nvPr/>
        </p:nvGrpSpPr>
        <p:grpSpPr>
          <a:xfrm flipH="1">
            <a:off x="2519485" y="4528489"/>
            <a:ext cx="1286218" cy="2231082"/>
            <a:chOff x="6619875" y="3033713"/>
            <a:chExt cx="1495426" cy="2593976"/>
          </a:xfrm>
        </p:grpSpPr>
        <p:sp>
          <p:nvSpPr>
            <p:cNvPr id="58" name="Freeform 54"/>
            <p:cNvSpPr>
              <a:spLocks/>
            </p:cNvSpPr>
            <p:nvPr/>
          </p:nvSpPr>
          <p:spPr bwMode="auto">
            <a:xfrm>
              <a:off x="6765925" y="4699001"/>
              <a:ext cx="333375" cy="669925"/>
            </a:xfrm>
            <a:custGeom>
              <a:avLst/>
              <a:gdLst>
                <a:gd name="T0" fmla="*/ 43 w 88"/>
                <a:gd name="T1" fmla="*/ 8 h 178"/>
                <a:gd name="T2" fmla="*/ 32 w 88"/>
                <a:gd name="T3" fmla="*/ 98 h 178"/>
                <a:gd name="T4" fmla="*/ 0 w 88"/>
                <a:gd name="T5" fmla="*/ 167 h 178"/>
                <a:gd name="T6" fmla="*/ 35 w 88"/>
                <a:gd name="T7" fmla="*/ 178 h 178"/>
                <a:gd name="T8" fmla="*/ 67 w 88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78">
                  <a:moveTo>
                    <a:pt x="43" y="8"/>
                  </a:moveTo>
                  <a:cubicBezTo>
                    <a:pt x="48" y="37"/>
                    <a:pt x="40" y="71"/>
                    <a:pt x="32" y="98"/>
                  </a:cubicBezTo>
                  <a:cubicBezTo>
                    <a:pt x="26" y="118"/>
                    <a:pt x="19" y="157"/>
                    <a:pt x="0" y="167"/>
                  </a:cubicBezTo>
                  <a:cubicBezTo>
                    <a:pt x="11" y="173"/>
                    <a:pt x="24" y="176"/>
                    <a:pt x="35" y="178"/>
                  </a:cubicBezTo>
                  <a:cubicBezTo>
                    <a:pt x="37" y="120"/>
                    <a:pt x="88" y="60"/>
                    <a:pt x="6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5"/>
            <p:cNvSpPr>
              <a:spLocks/>
            </p:cNvSpPr>
            <p:nvPr/>
          </p:nvSpPr>
          <p:spPr bwMode="auto">
            <a:xfrm>
              <a:off x="6754813" y="4684713"/>
              <a:ext cx="347663" cy="695325"/>
            </a:xfrm>
            <a:custGeom>
              <a:avLst/>
              <a:gdLst>
                <a:gd name="T0" fmla="*/ 43 w 92"/>
                <a:gd name="T1" fmla="*/ 13 h 185"/>
                <a:gd name="T2" fmla="*/ 31 w 92"/>
                <a:gd name="T3" fmla="*/ 105 h 185"/>
                <a:gd name="T4" fmla="*/ 2 w 92"/>
                <a:gd name="T5" fmla="*/ 168 h 185"/>
                <a:gd name="T6" fmla="*/ 2 w 92"/>
                <a:gd name="T7" fmla="*/ 173 h 185"/>
                <a:gd name="T8" fmla="*/ 37 w 92"/>
                <a:gd name="T9" fmla="*/ 184 h 185"/>
                <a:gd name="T10" fmla="*/ 41 w 92"/>
                <a:gd name="T11" fmla="*/ 182 h 185"/>
                <a:gd name="T12" fmla="*/ 73 w 92"/>
                <a:gd name="T13" fmla="*/ 3 h 185"/>
                <a:gd name="T14" fmla="*/ 67 w 92"/>
                <a:gd name="T15" fmla="*/ 5 h 185"/>
                <a:gd name="T16" fmla="*/ 53 w 92"/>
                <a:gd name="T17" fmla="*/ 111 h 185"/>
                <a:gd name="T18" fmla="*/ 38 w 92"/>
                <a:gd name="T19" fmla="*/ 158 h 185"/>
                <a:gd name="T20" fmla="*/ 35 w 92"/>
                <a:gd name="T21" fmla="*/ 176 h 185"/>
                <a:gd name="T22" fmla="*/ 4 w 92"/>
                <a:gd name="T23" fmla="*/ 168 h 185"/>
                <a:gd name="T24" fmla="*/ 4 w 92"/>
                <a:gd name="T25" fmla="*/ 173 h 185"/>
                <a:gd name="T26" fmla="*/ 35 w 92"/>
                <a:gd name="T27" fmla="*/ 110 h 185"/>
                <a:gd name="T28" fmla="*/ 49 w 92"/>
                <a:gd name="T29" fmla="*/ 11 h 185"/>
                <a:gd name="T30" fmla="*/ 43 w 92"/>
                <a:gd name="T31" fmla="*/ 1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185">
                  <a:moveTo>
                    <a:pt x="43" y="13"/>
                  </a:moveTo>
                  <a:cubicBezTo>
                    <a:pt x="48" y="44"/>
                    <a:pt x="40" y="75"/>
                    <a:pt x="31" y="105"/>
                  </a:cubicBezTo>
                  <a:cubicBezTo>
                    <a:pt x="25" y="126"/>
                    <a:pt x="22" y="156"/>
                    <a:pt x="2" y="168"/>
                  </a:cubicBezTo>
                  <a:cubicBezTo>
                    <a:pt x="0" y="169"/>
                    <a:pt x="0" y="172"/>
                    <a:pt x="2" y="173"/>
                  </a:cubicBezTo>
                  <a:cubicBezTo>
                    <a:pt x="13" y="179"/>
                    <a:pt x="25" y="182"/>
                    <a:pt x="37" y="184"/>
                  </a:cubicBezTo>
                  <a:cubicBezTo>
                    <a:pt x="39" y="185"/>
                    <a:pt x="41" y="184"/>
                    <a:pt x="41" y="182"/>
                  </a:cubicBezTo>
                  <a:cubicBezTo>
                    <a:pt x="45" y="121"/>
                    <a:pt x="92" y="66"/>
                    <a:pt x="73" y="3"/>
                  </a:cubicBezTo>
                  <a:cubicBezTo>
                    <a:pt x="71" y="0"/>
                    <a:pt x="66" y="1"/>
                    <a:pt x="67" y="5"/>
                  </a:cubicBezTo>
                  <a:cubicBezTo>
                    <a:pt x="78" y="41"/>
                    <a:pt x="66" y="76"/>
                    <a:pt x="53" y="111"/>
                  </a:cubicBezTo>
                  <a:cubicBezTo>
                    <a:pt x="48" y="126"/>
                    <a:pt x="42" y="142"/>
                    <a:pt x="38" y="158"/>
                  </a:cubicBezTo>
                  <a:cubicBezTo>
                    <a:pt x="37" y="164"/>
                    <a:pt x="36" y="170"/>
                    <a:pt x="35" y="176"/>
                  </a:cubicBezTo>
                  <a:cubicBezTo>
                    <a:pt x="35" y="182"/>
                    <a:pt x="6" y="169"/>
                    <a:pt x="4" y="168"/>
                  </a:cubicBezTo>
                  <a:cubicBezTo>
                    <a:pt x="4" y="170"/>
                    <a:pt x="4" y="172"/>
                    <a:pt x="4" y="173"/>
                  </a:cubicBezTo>
                  <a:cubicBezTo>
                    <a:pt x="25" y="160"/>
                    <a:pt x="30" y="132"/>
                    <a:pt x="35" y="110"/>
                  </a:cubicBezTo>
                  <a:cubicBezTo>
                    <a:pt x="44" y="78"/>
                    <a:pt x="53" y="46"/>
                    <a:pt x="49" y="11"/>
                  </a:cubicBezTo>
                  <a:cubicBezTo>
                    <a:pt x="48" y="8"/>
                    <a:pt x="43" y="9"/>
                    <a:pt x="4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6781800" y="5322888"/>
              <a:ext cx="52388" cy="87313"/>
            </a:xfrm>
            <a:custGeom>
              <a:avLst/>
              <a:gdLst>
                <a:gd name="T0" fmla="*/ 7 w 14"/>
                <a:gd name="T1" fmla="*/ 3 h 23"/>
                <a:gd name="T2" fmla="*/ 1 w 14"/>
                <a:gd name="T3" fmla="*/ 16 h 23"/>
                <a:gd name="T4" fmla="*/ 7 w 14"/>
                <a:gd name="T5" fmla="*/ 19 h 23"/>
                <a:gd name="T6" fmla="*/ 12 w 14"/>
                <a:gd name="T7" fmla="*/ 7 h 23"/>
                <a:gd name="T8" fmla="*/ 7 w 14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3">
                  <a:moveTo>
                    <a:pt x="7" y="3"/>
                  </a:moveTo>
                  <a:cubicBezTo>
                    <a:pt x="5" y="8"/>
                    <a:pt x="3" y="12"/>
                    <a:pt x="1" y="16"/>
                  </a:cubicBezTo>
                  <a:cubicBezTo>
                    <a:pt x="0" y="20"/>
                    <a:pt x="5" y="23"/>
                    <a:pt x="7" y="19"/>
                  </a:cubicBezTo>
                  <a:cubicBezTo>
                    <a:pt x="9" y="15"/>
                    <a:pt x="10" y="11"/>
                    <a:pt x="12" y="7"/>
                  </a:cubicBezTo>
                  <a:cubicBezTo>
                    <a:pt x="14" y="3"/>
                    <a:pt x="8" y="0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6634163" y="5387976"/>
              <a:ext cx="254000" cy="225425"/>
            </a:xfrm>
            <a:custGeom>
              <a:avLst/>
              <a:gdLst>
                <a:gd name="T0" fmla="*/ 41 w 67"/>
                <a:gd name="T1" fmla="*/ 4 h 60"/>
                <a:gd name="T2" fmla="*/ 0 w 67"/>
                <a:gd name="T3" fmla="*/ 60 h 60"/>
                <a:gd name="T4" fmla="*/ 67 w 67"/>
                <a:gd name="T5" fmla="*/ 33 h 60"/>
                <a:gd name="T6" fmla="*/ 42 w 67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0">
                  <a:moveTo>
                    <a:pt x="41" y="4"/>
                  </a:moveTo>
                  <a:cubicBezTo>
                    <a:pt x="25" y="17"/>
                    <a:pt x="13" y="43"/>
                    <a:pt x="0" y="60"/>
                  </a:cubicBezTo>
                  <a:cubicBezTo>
                    <a:pt x="23" y="51"/>
                    <a:pt x="46" y="43"/>
                    <a:pt x="67" y="33"/>
                  </a:cubicBezTo>
                  <a:cubicBezTo>
                    <a:pt x="62" y="20"/>
                    <a:pt x="53" y="8"/>
                    <a:pt x="4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6619875" y="5368926"/>
              <a:ext cx="282575" cy="258763"/>
            </a:xfrm>
            <a:custGeom>
              <a:avLst/>
              <a:gdLst>
                <a:gd name="T0" fmla="*/ 43 w 75"/>
                <a:gd name="T1" fmla="*/ 7 h 69"/>
                <a:gd name="T2" fmla="*/ 2 w 75"/>
                <a:gd name="T3" fmla="*/ 64 h 69"/>
                <a:gd name="T4" fmla="*/ 5 w 75"/>
                <a:gd name="T5" fmla="*/ 68 h 69"/>
                <a:gd name="T6" fmla="*/ 73 w 75"/>
                <a:gd name="T7" fmla="*/ 40 h 69"/>
                <a:gd name="T8" fmla="*/ 74 w 75"/>
                <a:gd name="T9" fmla="*/ 36 h 69"/>
                <a:gd name="T10" fmla="*/ 48 w 75"/>
                <a:gd name="T11" fmla="*/ 3 h 69"/>
                <a:gd name="T12" fmla="*/ 44 w 75"/>
                <a:gd name="T13" fmla="*/ 7 h 69"/>
                <a:gd name="T14" fmla="*/ 69 w 75"/>
                <a:gd name="T15" fmla="*/ 39 h 69"/>
                <a:gd name="T16" fmla="*/ 70 w 75"/>
                <a:gd name="T17" fmla="*/ 35 h 69"/>
                <a:gd name="T18" fmla="*/ 4 w 75"/>
                <a:gd name="T19" fmla="*/ 62 h 69"/>
                <a:gd name="T20" fmla="*/ 7 w 75"/>
                <a:gd name="T21" fmla="*/ 67 h 69"/>
                <a:gd name="T22" fmla="*/ 47 w 75"/>
                <a:gd name="T23" fmla="*/ 11 h 69"/>
                <a:gd name="T24" fmla="*/ 43 w 75"/>
                <a:gd name="T25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69">
                  <a:moveTo>
                    <a:pt x="43" y="7"/>
                  </a:moveTo>
                  <a:cubicBezTo>
                    <a:pt x="25" y="22"/>
                    <a:pt x="15" y="45"/>
                    <a:pt x="2" y="64"/>
                  </a:cubicBezTo>
                  <a:cubicBezTo>
                    <a:pt x="0" y="66"/>
                    <a:pt x="3" y="69"/>
                    <a:pt x="5" y="68"/>
                  </a:cubicBezTo>
                  <a:cubicBezTo>
                    <a:pt x="28" y="59"/>
                    <a:pt x="51" y="51"/>
                    <a:pt x="73" y="40"/>
                  </a:cubicBezTo>
                  <a:cubicBezTo>
                    <a:pt x="75" y="40"/>
                    <a:pt x="75" y="38"/>
                    <a:pt x="74" y="36"/>
                  </a:cubicBezTo>
                  <a:cubicBezTo>
                    <a:pt x="68" y="23"/>
                    <a:pt x="59" y="12"/>
                    <a:pt x="48" y="3"/>
                  </a:cubicBezTo>
                  <a:cubicBezTo>
                    <a:pt x="45" y="0"/>
                    <a:pt x="41" y="4"/>
                    <a:pt x="44" y="7"/>
                  </a:cubicBezTo>
                  <a:cubicBezTo>
                    <a:pt x="54" y="16"/>
                    <a:pt x="63" y="26"/>
                    <a:pt x="69" y="39"/>
                  </a:cubicBezTo>
                  <a:cubicBezTo>
                    <a:pt x="69" y="38"/>
                    <a:pt x="70" y="36"/>
                    <a:pt x="70" y="35"/>
                  </a:cubicBezTo>
                  <a:cubicBezTo>
                    <a:pt x="48" y="46"/>
                    <a:pt x="26" y="53"/>
                    <a:pt x="4" y="62"/>
                  </a:cubicBezTo>
                  <a:cubicBezTo>
                    <a:pt x="5" y="64"/>
                    <a:pt x="6" y="65"/>
                    <a:pt x="7" y="67"/>
                  </a:cubicBezTo>
                  <a:cubicBezTo>
                    <a:pt x="20" y="48"/>
                    <a:pt x="29" y="26"/>
                    <a:pt x="47" y="11"/>
                  </a:cubicBezTo>
                  <a:cubicBezTo>
                    <a:pt x="50" y="9"/>
                    <a:pt x="46" y="4"/>
                    <a:pt x="4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9"/>
            <p:cNvSpPr>
              <a:spLocks/>
            </p:cNvSpPr>
            <p:nvPr/>
          </p:nvSpPr>
          <p:spPr bwMode="auto">
            <a:xfrm>
              <a:off x="7156450" y="4556126"/>
              <a:ext cx="474663" cy="808038"/>
            </a:xfrm>
            <a:custGeom>
              <a:avLst/>
              <a:gdLst>
                <a:gd name="T0" fmla="*/ 0 w 126"/>
                <a:gd name="T1" fmla="*/ 21 h 215"/>
                <a:gd name="T2" fmla="*/ 97 w 126"/>
                <a:gd name="T3" fmla="*/ 208 h 215"/>
                <a:gd name="T4" fmla="*/ 87 w 126"/>
                <a:gd name="T5" fmla="*/ 215 h 215"/>
                <a:gd name="T6" fmla="*/ 126 w 126"/>
                <a:gd name="T7" fmla="*/ 193 h 215"/>
                <a:gd name="T8" fmla="*/ 24 w 126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15">
                  <a:moveTo>
                    <a:pt x="0" y="21"/>
                  </a:moveTo>
                  <a:cubicBezTo>
                    <a:pt x="50" y="73"/>
                    <a:pt x="74" y="141"/>
                    <a:pt x="97" y="208"/>
                  </a:cubicBezTo>
                  <a:cubicBezTo>
                    <a:pt x="87" y="215"/>
                    <a:pt x="87" y="215"/>
                    <a:pt x="87" y="215"/>
                  </a:cubicBezTo>
                  <a:cubicBezTo>
                    <a:pt x="98" y="206"/>
                    <a:pt x="113" y="199"/>
                    <a:pt x="126" y="193"/>
                  </a:cubicBezTo>
                  <a:cubicBezTo>
                    <a:pt x="100" y="122"/>
                    <a:pt x="59" y="66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0"/>
            <p:cNvSpPr>
              <a:spLocks/>
            </p:cNvSpPr>
            <p:nvPr/>
          </p:nvSpPr>
          <p:spPr bwMode="auto">
            <a:xfrm>
              <a:off x="7137400" y="4537076"/>
              <a:ext cx="509588" cy="846138"/>
            </a:xfrm>
            <a:custGeom>
              <a:avLst/>
              <a:gdLst>
                <a:gd name="T0" fmla="*/ 2 w 135"/>
                <a:gd name="T1" fmla="*/ 28 h 225"/>
                <a:gd name="T2" fmla="*/ 66 w 135"/>
                <a:gd name="T3" fmla="*/ 127 h 225"/>
                <a:gd name="T4" fmla="*/ 88 w 135"/>
                <a:gd name="T5" fmla="*/ 182 h 225"/>
                <a:gd name="T6" fmla="*/ 97 w 135"/>
                <a:gd name="T7" fmla="*/ 207 h 225"/>
                <a:gd name="T8" fmla="*/ 91 w 135"/>
                <a:gd name="T9" fmla="*/ 217 h 225"/>
                <a:gd name="T10" fmla="*/ 94 w 135"/>
                <a:gd name="T11" fmla="*/ 222 h 225"/>
                <a:gd name="T12" fmla="*/ 133 w 135"/>
                <a:gd name="T13" fmla="*/ 201 h 225"/>
                <a:gd name="T14" fmla="*/ 134 w 135"/>
                <a:gd name="T15" fmla="*/ 197 h 225"/>
                <a:gd name="T16" fmla="*/ 32 w 135"/>
                <a:gd name="T17" fmla="*/ 3 h 225"/>
                <a:gd name="T18" fmla="*/ 26 w 135"/>
                <a:gd name="T19" fmla="*/ 6 h 225"/>
                <a:gd name="T20" fmla="*/ 89 w 135"/>
                <a:gd name="T21" fmla="*/ 116 h 225"/>
                <a:gd name="T22" fmla="*/ 118 w 135"/>
                <a:gd name="T23" fmla="*/ 173 h 225"/>
                <a:gd name="T24" fmla="*/ 118 w 135"/>
                <a:gd name="T25" fmla="*/ 201 h 225"/>
                <a:gd name="T26" fmla="*/ 91 w 135"/>
                <a:gd name="T27" fmla="*/ 217 h 225"/>
                <a:gd name="T28" fmla="*/ 94 w 135"/>
                <a:gd name="T29" fmla="*/ 222 h 225"/>
                <a:gd name="T30" fmla="*/ 104 w 135"/>
                <a:gd name="T31" fmla="*/ 215 h 225"/>
                <a:gd name="T32" fmla="*/ 105 w 135"/>
                <a:gd name="T33" fmla="*/ 212 h 225"/>
                <a:gd name="T34" fmla="*/ 7 w 135"/>
                <a:gd name="T35" fmla="*/ 24 h 225"/>
                <a:gd name="T36" fmla="*/ 2 w 135"/>
                <a:gd name="T37" fmla="*/ 28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225">
                  <a:moveTo>
                    <a:pt x="2" y="28"/>
                  </a:moveTo>
                  <a:cubicBezTo>
                    <a:pt x="30" y="57"/>
                    <a:pt x="50" y="91"/>
                    <a:pt x="66" y="127"/>
                  </a:cubicBezTo>
                  <a:cubicBezTo>
                    <a:pt x="75" y="145"/>
                    <a:pt x="81" y="164"/>
                    <a:pt x="88" y="182"/>
                  </a:cubicBezTo>
                  <a:cubicBezTo>
                    <a:pt x="91" y="191"/>
                    <a:pt x="94" y="199"/>
                    <a:pt x="97" y="207"/>
                  </a:cubicBezTo>
                  <a:cubicBezTo>
                    <a:pt x="99" y="214"/>
                    <a:pt x="97" y="213"/>
                    <a:pt x="91" y="217"/>
                  </a:cubicBezTo>
                  <a:cubicBezTo>
                    <a:pt x="92" y="219"/>
                    <a:pt x="93" y="221"/>
                    <a:pt x="94" y="222"/>
                  </a:cubicBezTo>
                  <a:cubicBezTo>
                    <a:pt x="106" y="213"/>
                    <a:pt x="119" y="207"/>
                    <a:pt x="133" y="201"/>
                  </a:cubicBezTo>
                  <a:cubicBezTo>
                    <a:pt x="134" y="200"/>
                    <a:pt x="135" y="198"/>
                    <a:pt x="134" y="197"/>
                  </a:cubicBezTo>
                  <a:cubicBezTo>
                    <a:pt x="108" y="128"/>
                    <a:pt x="66" y="68"/>
                    <a:pt x="32" y="3"/>
                  </a:cubicBezTo>
                  <a:cubicBezTo>
                    <a:pt x="30" y="0"/>
                    <a:pt x="24" y="3"/>
                    <a:pt x="26" y="6"/>
                  </a:cubicBezTo>
                  <a:cubicBezTo>
                    <a:pt x="46" y="43"/>
                    <a:pt x="69" y="79"/>
                    <a:pt x="89" y="116"/>
                  </a:cubicBezTo>
                  <a:cubicBezTo>
                    <a:pt x="100" y="134"/>
                    <a:pt x="109" y="153"/>
                    <a:pt x="118" y="173"/>
                  </a:cubicBezTo>
                  <a:cubicBezTo>
                    <a:pt x="123" y="183"/>
                    <a:pt x="131" y="195"/>
                    <a:pt x="118" y="201"/>
                  </a:cubicBezTo>
                  <a:cubicBezTo>
                    <a:pt x="108" y="205"/>
                    <a:pt x="99" y="211"/>
                    <a:pt x="91" y="217"/>
                  </a:cubicBezTo>
                  <a:cubicBezTo>
                    <a:pt x="87" y="219"/>
                    <a:pt x="90" y="225"/>
                    <a:pt x="94" y="222"/>
                  </a:cubicBezTo>
                  <a:cubicBezTo>
                    <a:pt x="97" y="220"/>
                    <a:pt x="100" y="218"/>
                    <a:pt x="104" y="215"/>
                  </a:cubicBezTo>
                  <a:cubicBezTo>
                    <a:pt x="105" y="215"/>
                    <a:pt x="106" y="213"/>
                    <a:pt x="105" y="212"/>
                  </a:cubicBezTo>
                  <a:cubicBezTo>
                    <a:pt x="81" y="144"/>
                    <a:pt x="57" y="77"/>
                    <a:pt x="7" y="24"/>
                  </a:cubicBezTo>
                  <a:cubicBezTo>
                    <a:pt x="4" y="21"/>
                    <a:pt x="0" y="25"/>
                    <a:pt x="2" y="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6902450" y="3948113"/>
              <a:ext cx="509588" cy="827088"/>
            </a:xfrm>
            <a:custGeom>
              <a:avLst/>
              <a:gdLst>
                <a:gd name="T0" fmla="*/ 78 w 135"/>
                <a:gd name="T1" fmla="*/ 5 h 220"/>
                <a:gd name="T2" fmla="*/ 24 w 135"/>
                <a:gd name="T3" fmla="*/ 82 h 220"/>
                <a:gd name="T4" fmla="*/ 5 w 135"/>
                <a:gd name="T5" fmla="*/ 213 h 220"/>
                <a:gd name="T6" fmla="*/ 118 w 135"/>
                <a:gd name="T7" fmla="*/ 220 h 220"/>
                <a:gd name="T8" fmla="*/ 113 w 135"/>
                <a:gd name="T9" fmla="*/ 97 h 220"/>
                <a:gd name="T10" fmla="*/ 132 w 135"/>
                <a:gd name="T11" fmla="*/ 34 h 220"/>
                <a:gd name="T12" fmla="*/ 98 w 135"/>
                <a:gd name="T1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220">
                  <a:moveTo>
                    <a:pt x="78" y="5"/>
                  </a:moveTo>
                  <a:cubicBezTo>
                    <a:pt x="40" y="0"/>
                    <a:pt x="34" y="43"/>
                    <a:pt x="24" y="82"/>
                  </a:cubicBezTo>
                  <a:cubicBezTo>
                    <a:pt x="14" y="126"/>
                    <a:pt x="0" y="167"/>
                    <a:pt x="5" y="213"/>
                  </a:cubicBezTo>
                  <a:cubicBezTo>
                    <a:pt x="36" y="205"/>
                    <a:pt x="85" y="219"/>
                    <a:pt x="118" y="220"/>
                  </a:cubicBezTo>
                  <a:cubicBezTo>
                    <a:pt x="100" y="184"/>
                    <a:pt x="102" y="134"/>
                    <a:pt x="113" y="97"/>
                  </a:cubicBezTo>
                  <a:cubicBezTo>
                    <a:pt x="119" y="79"/>
                    <a:pt x="135" y="52"/>
                    <a:pt x="132" y="34"/>
                  </a:cubicBezTo>
                  <a:cubicBezTo>
                    <a:pt x="131" y="23"/>
                    <a:pt x="112" y="10"/>
                    <a:pt x="98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2"/>
            <p:cNvSpPr>
              <a:spLocks/>
            </p:cNvSpPr>
            <p:nvPr/>
          </p:nvSpPr>
          <p:spPr bwMode="auto">
            <a:xfrm>
              <a:off x="6894513" y="3943351"/>
              <a:ext cx="533400" cy="842963"/>
            </a:xfrm>
            <a:custGeom>
              <a:avLst/>
              <a:gdLst>
                <a:gd name="T0" fmla="*/ 80 w 141"/>
                <a:gd name="T1" fmla="*/ 3 h 224"/>
                <a:gd name="T2" fmla="*/ 29 w 141"/>
                <a:gd name="T3" fmla="*/ 61 h 224"/>
                <a:gd name="T4" fmla="*/ 4 w 141"/>
                <a:gd name="T5" fmla="*/ 214 h 224"/>
                <a:gd name="T6" fmla="*/ 8 w 141"/>
                <a:gd name="T7" fmla="*/ 216 h 224"/>
                <a:gd name="T8" fmla="*/ 120 w 141"/>
                <a:gd name="T9" fmla="*/ 224 h 224"/>
                <a:gd name="T10" fmla="*/ 123 w 141"/>
                <a:gd name="T11" fmla="*/ 220 h 224"/>
                <a:gd name="T12" fmla="*/ 126 w 141"/>
                <a:gd name="T13" fmla="*/ 79 h 224"/>
                <a:gd name="T14" fmla="*/ 136 w 141"/>
                <a:gd name="T15" fmla="*/ 30 h 224"/>
                <a:gd name="T16" fmla="*/ 101 w 141"/>
                <a:gd name="T17" fmla="*/ 2 h 224"/>
                <a:gd name="T18" fmla="*/ 99 w 141"/>
                <a:gd name="T19" fmla="*/ 7 h 224"/>
                <a:gd name="T20" fmla="*/ 122 w 141"/>
                <a:gd name="T21" fmla="*/ 22 h 224"/>
                <a:gd name="T22" fmla="*/ 127 w 141"/>
                <a:gd name="T23" fmla="*/ 60 h 224"/>
                <a:gd name="T24" fmla="*/ 108 w 141"/>
                <a:gd name="T25" fmla="*/ 115 h 224"/>
                <a:gd name="T26" fmla="*/ 118 w 141"/>
                <a:gd name="T27" fmla="*/ 222 h 224"/>
                <a:gd name="T28" fmla="*/ 120 w 141"/>
                <a:gd name="T29" fmla="*/ 218 h 224"/>
                <a:gd name="T30" fmla="*/ 45 w 141"/>
                <a:gd name="T31" fmla="*/ 209 h 224"/>
                <a:gd name="T32" fmla="*/ 11 w 141"/>
                <a:gd name="T33" fmla="*/ 210 h 224"/>
                <a:gd name="T34" fmla="*/ 12 w 141"/>
                <a:gd name="T35" fmla="*/ 155 h 224"/>
                <a:gd name="T36" fmla="*/ 33 w 141"/>
                <a:gd name="T37" fmla="*/ 67 h 224"/>
                <a:gd name="T38" fmla="*/ 80 w 141"/>
                <a:gd name="T39" fmla="*/ 9 h 224"/>
                <a:gd name="T40" fmla="*/ 80 w 141"/>
                <a:gd name="T41" fmla="*/ 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224">
                  <a:moveTo>
                    <a:pt x="80" y="3"/>
                  </a:moveTo>
                  <a:cubicBezTo>
                    <a:pt x="45" y="0"/>
                    <a:pt x="36" y="33"/>
                    <a:pt x="29" y="61"/>
                  </a:cubicBezTo>
                  <a:cubicBezTo>
                    <a:pt x="17" y="111"/>
                    <a:pt x="0" y="162"/>
                    <a:pt x="4" y="214"/>
                  </a:cubicBezTo>
                  <a:cubicBezTo>
                    <a:pt x="4" y="216"/>
                    <a:pt x="6" y="217"/>
                    <a:pt x="8" y="216"/>
                  </a:cubicBezTo>
                  <a:cubicBezTo>
                    <a:pt x="45" y="208"/>
                    <a:pt x="83" y="222"/>
                    <a:pt x="120" y="224"/>
                  </a:cubicBezTo>
                  <a:cubicBezTo>
                    <a:pt x="123" y="224"/>
                    <a:pt x="124" y="221"/>
                    <a:pt x="123" y="220"/>
                  </a:cubicBezTo>
                  <a:cubicBezTo>
                    <a:pt x="101" y="175"/>
                    <a:pt x="108" y="123"/>
                    <a:pt x="126" y="79"/>
                  </a:cubicBezTo>
                  <a:cubicBezTo>
                    <a:pt x="132" y="64"/>
                    <a:pt x="141" y="46"/>
                    <a:pt x="136" y="30"/>
                  </a:cubicBezTo>
                  <a:cubicBezTo>
                    <a:pt x="132" y="17"/>
                    <a:pt x="112" y="8"/>
                    <a:pt x="101" y="2"/>
                  </a:cubicBezTo>
                  <a:cubicBezTo>
                    <a:pt x="98" y="1"/>
                    <a:pt x="96" y="5"/>
                    <a:pt x="99" y="7"/>
                  </a:cubicBezTo>
                  <a:cubicBezTo>
                    <a:pt x="107" y="11"/>
                    <a:pt x="115" y="16"/>
                    <a:pt x="122" y="22"/>
                  </a:cubicBezTo>
                  <a:cubicBezTo>
                    <a:pt x="135" y="32"/>
                    <a:pt x="132" y="47"/>
                    <a:pt x="127" y="60"/>
                  </a:cubicBezTo>
                  <a:cubicBezTo>
                    <a:pt x="121" y="79"/>
                    <a:pt x="113" y="96"/>
                    <a:pt x="108" y="115"/>
                  </a:cubicBezTo>
                  <a:cubicBezTo>
                    <a:pt x="100" y="150"/>
                    <a:pt x="102" y="189"/>
                    <a:pt x="118" y="222"/>
                  </a:cubicBezTo>
                  <a:cubicBezTo>
                    <a:pt x="119" y="221"/>
                    <a:pt x="120" y="220"/>
                    <a:pt x="120" y="218"/>
                  </a:cubicBezTo>
                  <a:cubicBezTo>
                    <a:pt x="95" y="217"/>
                    <a:pt x="70" y="212"/>
                    <a:pt x="45" y="209"/>
                  </a:cubicBezTo>
                  <a:cubicBezTo>
                    <a:pt x="33" y="208"/>
                    <a:pt x="22" y="208"/>
                    <a:pt x="11" y="210"/>
                  </a:cubicBezTo>
                  <a:cubicBezTo>
                    <a:pt x="5" y="211"/>
                    <a:pt x="12" y="157"/>
                    <a:pt x="12" y="155"/>
                  </a:cubicBezTo>
                  <a:cubicBezTo>
                    <a:pt x="17" y="126"/>
                    <a:pt x="26" y="97"/>
                    <a:pt x="33" y="67"/>
                  </a:cubicBezTo>
                  <a:cubicBezTo>
                    <a:pt x="39" y="41"/>
                    <a:pt x="46" y="6"/>
                    <a:pt x="80" y="9"/>
                  </a:cubicBezTo>
                  <a:cubicBezTo>
                    <a:pt x="84" y="9"/>
                    <a:pt x="84" y="4"/>
                    <a:pt x="8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3"/>
            <p:cNvSpPr>
              <a:spLocks/>
            </p:cNvSpPr>
            <p:nvPr/>
          </p:nvSpPr>
          <p:spPr bwMode="auto">
            <a:xfrm>
              <a:off x="6948488" y="3305176"/>
              <a:ext cx="785813" cy="736600"/>
            </a:xfrm>
            <a:custGeom>
              <a:avLst/>
              <a:gdLst>
                <a:gd name="T0" fmla="*/ 92 w 208"/>
                <a:gd name="T1" fmla="*/ 6 h 196"/>
                <a:gd name="T2" fmla="*/ 65 w 208"/>
                <a:gd name="T3" fmla="*/ 155 h 196"/>
                <a:gd name="T4" fmla="*/ 126 w 208"/>
                <a:gd name="T5" fmla="*/ 6 h 196"/>
                <a:gd name="T6" fmla="*/ 92 w 208"/>
                <a:gd name="T7" fmla="*/ 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96">
                  <a:moveTo>
                    <a:pt x="92" y="6"/>
                  </a:moveTo>
                  <a:cubicBezTo>
                    <a:pt x="28" y="11"/>
                    <a:pt x="0" y="131"/>
                    <a:pt x="65" y="155"/>
                  </a:cubicBezTo>
                  <a:cubicBezTo>
                    <a:pt x="170" y="196"/>
                    <a:pt x="208" y="30"/>
                    <a:pt x="126" y="6"/>
                  </a:cubicBezTo>
                  <a:cubicBezTo>
                    <a:pt x="115" y="3"/>
                    <a:pt x="104" y="0"/>
                    <a:pt x="92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7038975" y="3255963"/>
              <a:ext cx="668338" cy="700088"/>
            </a:xfrm>
            <a:custGeom>
              <a:avLst/>
              <a:gdLst>
                <a:gd name="T0" fmla="*/ 68 w 177"/>
                <a:gd name="T1" fmla="*/ 16 h 186"/>
                <a:gd name="T2" fmla="*/ 1 w 177"/>
                <a:gd name="T3" fmla="*/ 112 h 186"/>
                <a:gd name="T4" fmla="*/ 91 w 177"/>
                <a:gd name="T5" fmla="*/ 175 h 186"/>
                <a:gd name="T6" fmla="*/ 68 w 177"/>
                <a:gd name="T7" fmla="*/ 12 h 186"/>
                <a:gd name="T8" fmla="*/ 68 w 177"/>
                <a:gd name="T9" fmla="*/ 18 h 186"/>
                <a:gd name="T10" fmla="*/ 96 w 177"/>
                <a:gd name="T11" fmla="*/ 168 h 186"/>
                <a:gd name="T12" fmla="*/ 8 w 177"/>
                <a:gd name="T13" fmla="*/ 116 h 186"/>
                <a:gd name="T14" fmla="*/ 68 w 177"/>
                <a:gd name="T15" fmla="*/ 22 h 186"/>
                <a:gd name="T16" fmla="*/ 68 w 177"/>
                <a:gd name="T17" fmla="*/ 1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86">
                  <a:moveTo>
                    <a:pt x="68" y="16"/>
                  </a:moveTo>
                  <a:cubicBezTo>
                    <a:pt x="23" y="21"/>
                    <a:pt x="0" y="71"/>
                    <a:pt x="1" y="112"/>
                  </a:cubicBezTo>
                  <a:cubicBezTo>
                    <a:pt x="3" y="159"/>
                    <a:pt x="47" y="186"/>
                    <a:pt x="91" y="175"/>
                  </a:cubicBezTo>
                  <a:cubicBezTo>
                    <a:pt x="177" y="155"/>
                    <a:pt x="167" y="0"/>
                    <a:pt x="68" y="12"/>
                  </a:cubicBezTo>
                  <a:cubicBezTo>
                    <a:pt x="65" y="12"/>
                    <a:pt x="65" y="18"/>
                    <a:pt x="68" y="18"/>
                  </a:cubicBezTo>
                  <a:cubicBezTo>
                    <a:pt x="158" y="7"/>
                    <a:pt x="167" y="138"/>
                    <a:pt x="96" y="168"/>
                  </a:cubicBezTo>
                  <a:cubicBezTo>
                    <a:pt x="56" y="184"/>
                    <a:pt x="13" y="157"/>
                    <a:pt x="8" y="116"/>
                  </a:cubicBezTo>
                  <a:cubicBezTo>
                    <a:pt x="3" y="77"/>
                    <a:pt x="26" y="27"/>
                    <a:pt x="68" y="22"/>
                  </a:cubicBezTo>
                  <a:cubicBezTo>
                    <a:pt x="72" y="21"/>
                    <a:pt x="72" y="15"/>
                    <a:pt x="68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5"/>
            <p:cNvSpPr>
              <a:spLocks/>
            </p:cNvSpPr>
            <p:nvPr/>
          </p:nvSpPr>
          <p:spPr bwMode="auto">
            <a:xfrm>
              <a:off x="6997700" y="3665538"/>
              <a:ext cx="85725" cy="128588"/>
            </a:xfrm>
            <a:custGeom>
              <a:avLst/>
              <a:gdLst>
                <a:gd name="T0" fmla="*/ 11 w 23"/>
                <a:gd name="T1" fmla="*/ 0 h 34"/>
                <a:gd name="T2" fmla="*/ 23 w 23"/>
                <a:gd name="T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34">
                  <a:moveTo>
                    <a:pt x="11" y="0"/>
                  </a:moveTo>
                  <a:cubicBezTo>
                    <a:pt x="0" y="10"/>
                    <a:pt x="7" y="32"/>
                    <a:pt x="23" y="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6"/>
            <p:cNvSpPr>
              <a:spLocks/>
            </p:cNvSpPr>
            <p:nvPr/>
          </p:nvSpPr>
          <p:spPr bwMode="auto">
            <a:xfrm>
              <a:off x="6981825" y="3646488"/>
              <a:ext cx="120650" cy="158750"/>
            </a:xfrm>
            <a:custGeom>
              <a:avLst/>
              <a:gdLst>
                <a:gd name="T0" fmla="*/ 12 w 32"/>
                <a:gd name="T1" fmla="*/ 3 h 42"/>
                <a:gd name="T2" fmla="*/ 27 w 32"/>
                <a:gd name="T3" fmla="*/ 41 h 42"/>
                <a:gd name="T4" fmla="*/ 28 w 32"/>
                <a:gd name="T5" fmla="*/ 36 h 42"/>
                <a:gd name="T6" fmla="*/ 17 w 32"/>
                <a:gd name="T7" fmla="*/ 8 h 42"/>
                <a:gd name="T8" fmla="*/ 12 w 3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2">
                  <a:moveTo>
                    <a:pt x="12" y="3"/>
                  </a:moveTo>
                  <a:cubicBezTo>
                    <a:pt x="0" y="16"/>
                    <a:pt x="9" y="39"/>
                    <a:pt x="27" y="41"/>
                  </a:cubicBezTo>
                  <a:cubicBezTo>
                    <a:pt x="30" y="42"/>
                    <a:pt x="32" y="36"/>
                    <a:pt x="28" y="36"/>
                  </a:cubicBezTo>
                  <a:cubicBezTo>
                    <a:pt x="16" y="34"/>
                    <a:pt x="7" y="18"/>
                    <a:pt x="17" y="8"/>
                  </a:cubicBezTo>
                  <a:cubicBezTo>
                    <a:pt x="19" y="5"/>
                    <a:pt x="15" y="0"/>
                    <a:pt x="1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7"/>
            <p:cNvSpPr>
              <a:spLocks/>
            </p:cNvSpPr>
            <p:nvPr/>
          </p:nvSpPr>
          <p:spPr bwMode="auto">
            <a:xfrm>
              <a:off x="7521575" y="3717926"/>
              <a:ext cx="128588" cy="166688"/>
            </a:xfrm>
            <a:custGeom>
              <a:avLst/>
              <a:gdLst>
                <a:gd name="T0" fmla="*/ 15 w 34"/>
                <a:gd name="T1" fmla="*/ 5 h 44"/>
                <a:gd name="T2" fmla="*/ 0 w 34"/>
                <a:gd name="T3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" h="44">
                  <a:moveTo>
                    <a:pt x="15" y="5"/>
                  </a:moveTo>
                  <a:cubicBezTo>
                    <a:pt x="34" y="0"/>
                    <a:pt x="27" y="44"/>
                    <a:pt x="0" y="3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8"/>
            <p:cNvSpPr>
              <a:spLocks/>
            </p:cNvSpPr>
            <p:nvPr/>
          </p:nvSpPr>
          <p:spPr bwMode="auto">
            <a:xfrm>
              <a:off x="7507288" y="3714751"/>
              <a:ext cx="131763" cy="157163"/>
            </a:xfrm>
            <a:custGeom>
              <a:avLst/>
              <a:gdLst>
                <a:gd name="T0" fmla="*/ 20 w 35"/>
                <a:gd name="T1" fmla="*/ 9 h 42"/>
                <a:gd name="T2" fmla="*/ 26 w 35"/>
                <a:gd name="T3" fmla="*/ 22 h 42"/>
                <a:gd name="T4" fmla="*/ 5 w 35"/>
                <a:gd name="T5" fmla="*/ 31 h 42"/>
                <a:gd name="T6" fmla="*/ 3 w 35"/>
                <a:gd name="T7" fmla="*/ 37 h 42"/>
                <a:gd name="T8" fmla="*/ 32 w 35"/>
                <a:gd name="T9" fmla="*/ 22 h 42"/>
                <a:gd name="T10" fmla="*/ 18 w 35"/>
                <a:gd name="T11" fmla="*/ 3 h 42"/>
                <a:gd name="T12" fmla="*/ 20 w 35"/>
                <a:gd name="T13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2">
                  <a:moveTo>
                    <a:pt x="20" y="9"/>
                  </a:moveTo>
                  <a:cubicBezTo>
                    <a:pt x="28" y="7"/>
                    <a:pt x="27" y="17"/>
                    <a:pt x="26" y="22"/>
                  </a:cubicBezTo>
                  <a:cubicBezTo>
                    <a:pt x="23" y="31"/>
                    <a:pt x="14" y="34"/>
                    <a:pt x="5" y="31"/>
                  </a:cubicBezTo>
                  <a:cubicBezTo>
                    <a:pt x="1" y="30"/>
                    <a:pt x="0" y="36"/>
                    <a:pt x="3" y="37"/>
                  </a:cubicBezTo>
                  <a:cubicBezTo>
                    <a:pt x="16" y="42"/>
                    <a:pt x="28" y="35"/>
                    <a:pt x="32" y="22"/>
                  </a:cubicBezTo>
                  <a:cubicBezTo>
                    <a:pt x="35" y="13"/>
                    <a:pt x="30" y="0"/>
                    <a:pt x="18" y="3"/>
                  </a:cubicBezTo>
                  <a:cubicBezTo>
                    <a:pt x="14" y="4"/>
                    <a:pt x="16" y="10"/>
                    <a:pt x="2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9"/>
            <p:cNvSpPr>
              <a:spLocks/>
            </p:cNvSpPr>
            <p:nvPr/>
          </p:nvSpPr>
          <p:spPr bwMode="auto">
            <a:xfrm>
              <a:off x="7186613" y="3887788"/>
              <a:ext cx="60325" cy="96838"/>
            </a:xfrm>
            <a:custGeom>
              <a:avLst/>
              <a:gdLst>
                <a:gd name="T0" fmla="*/ 10 w 16"/>
                <a:gd name="T1" fmla="*/ 3 h 26"/>
                <a:gd name="T2" fmla="*/ 0 w 16"/>
                <a:gd name="T3" fmla="*/ 20 h 26"/>
                <a:gd name="T4" fmla="*/ 6 w 16"/>
                <a:gd name="T5" fmla="*/ 22 h 26"/>
                <a:gd name="T6" fmla="*/ 14 w 16"/>
                <a:gd name="T7" fmla="*/ 7 h 26"/>
                <a:gd name="T8" fmla="*/ 10 w 16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10" y="3"/>
                  </a:moveTo>
                  <a:cubicBezTo>
                    <a:pt x="5" y="8"/>
                    <a:pt x="1" y="14"/>
                    <a:pt x="0" y="20"/>
                  </a:cubicBezTo>
                  <a:cubicBezTo>
                    <a:pt x="0" y="24"/>
                    <a:pt x="5" y="26"/>
                    <a:pt x="6" y="22"/>
                  </a:cubicBezTo>
                  <a:cubicBezTo>
                    <a:pt x="7" y="16"/>
                    <a:pt x="10" y="11"/>
                    <a:pt x="14" y="7"/>
                  </a:cubicBezTo>
                  <a:cubicBezTo>
                    <a:pt x="16" y="4"/>
                    <a:pt x="12" y="0"/>
                    <a:pt x="1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0"/>
            <p:cNvSpPr>
              <a:spLocks/>
            </p:cNvSpPr>
            <p:nvPr/>
          </p:nvSpPr>
          <p:spPr bwMode="auto">
            <a:xfrm>
              <a:off x="7258050" y="3906838"/>
              <a:ext cx="41275" cy="71438"/>
            </a:xfrm>
            <a:custGeom>
              <a:avLst/>
              <a:gdLst>
                <a:gd name="T0" fmla="*/ 5 w 11"/>
                <a:gd name="T1" fmla="*/ 2 h 19"/>
                <a:gd name="T2" fmla="*/ 1 w 11"/>
                <a:gd name="T3" fmla="*/ 15 h 19"/>
                <a:gd name="T4" fmla="*/ 7 w 11"/>
                <a:gd name="T5" fmla="*/ 14 h 19"/>
                <a:gd name="T6" fmla="*/ 9 w 11"/>
                <a:gd name="T7" fmla="*/ 6 h 19"/>
                <a:gd name="T8" fmla="*/ 5 w 11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9">
                  <a:moveTo>
                    <a:pt x="5" y="2"/>
                  </a:moveTo>
                  <a:cubicBezTo>
                    <a:pt x="1" y="6"/>
                    <a:pt x="0" y="11"/>
                    <a:pt x="1" y="15"/>
                  </a:cubicBezTo>
                  <a:cubicBezTo>
                    <a:pt x="2" y="19"/>
                    <a:pt x="7" y="17"/>
                    <a:pt x="7" y="14"/>
                  </a:cubicBezTo>
                  <a:cubicBezTo>
                    <a:pt x="6" y="11"/>
                    <a:pt x="6" y="8"/>
                    <a:pt x="9" y="6"/>
                  </a:cubicBezTo>
                  <a:cubicBezTo>
                    <a:pt x="11" y="4"/>
                    <a:pt x="7" y="0"/>
                    <a:pt x="5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1"/>
            <p:cNvSpPr>
              <a:spLocks/>
            </p:cNvSpPr>
            <p:nvPr/>
          </p:nvSpPr>
          <p:spPr bwMode="auto">
            <a:xfrm>
              <a:off x="7556500" y="5308601"/>
              <a:ext cx="41275" cy="93663"/>
            </a:xfrm>
            <a:custGeom>
              <a:avLst/>
              <a:gdLst>
                <a:gd name="T0" fmla="*/ 0 w 11"/>
                <a:gd name="T1" fmla="*/ 4 h 25"/>
                <a:gd name="T2" fmla="*/ 4 w 11"/>
                <a:gd name="T3" fmla="*/ 22 h 25"/>
                <a:gd name="T4" fmla="*/ 9 w 11"/>
                <a:gd name="T5" fmla="*/ 20 h 25"/>
                <a:gd name="T6" fmla="*/ 6 w 11"/>
                <a:gd name="T7" fmla="*/ 4 h 25"/>
                <a:gd name="T8" fmla="*/ 0 w 11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5">
                  <a:moveTo>
                    <a:pt x="0" y="4"/>
                  </a:moveTo>
                  <a:cubicBezTo>
                    <a:pt x="0" y="10"/>
                    <a:pt x="1" y="16"/>
                    <a:pt x="4" y="22"/>
                  </a:cubicBezTo>
                  <a:cubicBezTo>
                    <a:pt x="5" y="25"/>
                    <a:pt x="11" y="24"/>
                    <a:pt x="9" y="20"/>
                  </a:cubicBezTo>
                  <a:cubicBezTo>
                    <a:pt x="7" y="15"/>
                    <a:pt x="6" y="9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auto">
            <a:xfrm>
              <a:off x="7446963" y="5391151"/>
              <a:ext cx="238125" cy="211138"/>
            </a:xfrm>
            <a:custGeom>
              <a:avLst/>
              <a:gdLst>
                <a:gd name="T0" fmla="*/ 34 w 63"/>
                <a:gd name="T1" fmla="*/ 0 h 56"/>
                <a:gd name="T2" fmla="*/ 0 w 63"/>
                <a:gd name="T3" fmla="*/ 56 h 56"/>
                <a:gd name="T4" fmla="*/ 63 w 63"/>
                <a:gd name="T5" fmla="*/ 17 h 56"/>
                <a:gd name="T6" fmla="*/ 38 w 63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56">
                  <a:moveTo>
                    <a:pt x="34" y="0"/>
                  </a:moveTo>
                  <a:cubicBezTo>
                    <a:pt x="21" y="17"/>
                    <a:pt x="10" y="37"/>
                    <a:pt x="0" y="56"/>
                  </a:cubicBezTo>
                  <a:cubicBezTo>
                    <a:pt x="19" y="41"/>
                    <a:pt x="44" y="32"/>
                    <a:pt x="63" y="17"/>
                  </a:cubicBezTo>
                  <a:cubicBezTo>
                    <a:pt x="57" y="9"/>
                    <a:pt x="45" y="6"/>
                    <a:pt x="3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3"/>
            <p:cNvSpPr>
              <a:spLocks/>
            </p:cNvSpPr>
            <p:nvPr/>
          </p:nvSpPr>
          <p:spPr bwMode="auto">
            <a:xfrm>
              <a:off x="7431088" y="5372101"/>
              <a:ext cx="268288" cy="247650"/>
            </a:xfrm>
            <a:custGeom>
              <a:avLst/>
              <a:gdLst>
                <a:gd name="T0" fmla="*/ 36 w 71"/>
                <a:gd name="T1" fmla="*/ 3 h 66"/>
                <a:gd name="T2" fmla="*/ 2 w 71"/>
                <a:gd name="T3" fmla="*/ 60 h 66"/>
                <a:gd name="T4" fmla="*/ 6 w 71"/>
                <a:gd name="T5" fmla="*/ 64 h 66"/>
                <a:gd name="T6" fmla="*/ 69 w 71"/>
                <a:gd name="T7" fmla="*/ 24 h 66"/>
                <a:gd name="T8" fmla="*/ 69 w 71"/>
                <a:gd name="T9" fmla="*/ 20 h 66"/>
                <a:gd name="T10" fmla="*/ 43 w 71"/>
                <a:gd name="T11" fmla="*/ 2 h 66"/>
                <a:gd name="T12" fmla="*/ 40 w 71"/>
                <a:gd name="T13" fmla="*/ 7 h 66"/>
                <a:gd name="T14" fmla="*/ 65 w 71"/>
                <a:gd name="T15" fmla="*/ 24 h 66"/>
                <a:gd name="T16" fmla="*/ 66 w 71"/>
                <a:gd name="T17" fmla="*/ 19 h 66"/>
                <a:gd name="T18" fmla="*/ 3 w 71"/>
                <a:gd name="T19" fmla="*/ 59 h 66"/>
                <a:gd name="T20" fmla="*/ 7 w 71"/>
                <a:gd name="T21" fmla="*/ 63 h 66"/>
                <a:gd name="T22" fmla="*/ 41 w 71"/>
                <a:gd name="T23" fmla="*/ 7 h 66"/>
                <a:gd name="T24" fmla="*/ 36 w 71"/>
                <a:gd name="T25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66">
                  <a:moveTo>
                    <a:pt x="36" y="3"/>
                  </a:moveTo>
                  <a:cubicBezTo>
                    <a:pt x="22" y="20"/>
                    <a:pt x="12" y="40"/>
                    <a:pt x="2" y="60"/>
                  </a:cubicBezTo>
                  <a:cubicBezTo>
                    <a:pt x="0" y="62"/>
                    <a:pt x="3" y="66"/>
                    <a:pt x="6" y="64"/>
                  </a:cubicBezTo>
                  <a:cubicBezTo>
                    <a:pt x="26" y="49"/>
                    <a:pt x="49" y="39"/>
                    <a:pt x="69" y="24"/>
                  </a:cubicBezTo>
                  <a:cubicBezTo>
                    <a:pt x="70" y="23"/>
                    <a:pt x="71" y="21"/>
                    <a:pt x="69" y="20"/>
                  </a:cubicBezTo>
                  <a:cubicBezTo>
                    <a:pt x="62" y="12"/>
                    <a:pt x="52" y="9"/>
                    <a:pt x="43" y="2"/>
                  </a:cubicBezTo>
                  <a:cubicBezTo>
                    <a:pt x="40" y="0"/>
                    <a:pt x="37" y="5"/>
                    <a:pt x="40" y="7"/>
                  </a:cubicBezTo>
                  <a:cubicBezTo>
                    <a:pt x="48" y="14"/>
                    <a:pt x="58" y="17"/>
                    <a:pt x="65" y="24"/>
                  </a:cubicBezTo>
                  <a:cubicBezTo>
                    <a:pt x="65" y="22"/>
                    <a:pt x="65" y="21"/>
                    <a:pt x="66" y="19"/>
                  </a:cubicBezTo>
                  <a:cubicBezTo>
                    <a:pt x="46" y="34"/>
                    <a:pt x="23" y="44"/>
                    <a:pt x="3" y="59"/>
                  </a:cubicBezTo>
                  <a:cubicBezTo>
                    <a:pt x="4" y="60"/>
                    <a:pt x="6" y="61"/>
                    <a:pt x="7" y="63"/>
                  </a:cubicBezTo>
                  <a:cubicBezTo>
                    <a:pt x="17" y="43"/>
                    <a:pt x="27" y="24"/>
                    <a:pt x="41" y="7"/>
                  </a:cubicBezTo>
                  <a:cubicBezTo>
                    <a:pt x="43" y="4"/>
                    <a:pt x="3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4"/>
            <p:cNvSpPr>
              <a:spLocks/>
            </p:cNvSpPr>
            <p:nvPr/>
          </p:nvSpPr>
          <p:spPr bwMode="auto">
            <a:xfrm>
              <a:off x="6948488" y="3109913"/>
              <a:ext cx="115888" cy="920750"/>
            </a:xfrm>
            <a:custGeom>
              <a:avLst/>
              <a:gdLst>
                <a:gd name="T0" fmla="*/ 28 w 31"/>
                <a:gd name="T1" fmla="*/ 238 h 245"/>
                <a:gd name="T2" fmla="*/ 11 w 31"/>
                <a:gd name="T3" fmla="*/ 121 h 245"/>
                <a:gd name="T4" fmla="*/ 19 w 31"/>
                <a:gd name="T5" fmla="*/ 4 h 245"/>
                <a:gd name="T6" fmla="*/ 13 w 31"/>
                <a:gd name="T7" fmla="*/ 4 h 245"/>
                <a:gd name="T8" fmla="*/ 5 w 31"/>
                <a:gd name="T9" fmla="*/ 126 h 245"/>
                <a:gd name="T10" fmla="*/ 23 w 31"/>
                <a:gd name="T11" fmla="*/ 241 h 245"/>
                <a:gd name="T12" fmla="*/ 28 w 31"/>
                <a:gd name="T13" fmla="*/ 23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45">
                  <a:moveTo>
                    <a:pt x="28" y="238"/>
                  </a:moveTo>
                  <a:cubicBezTo>
                    <a:pt x="5" y="205"/>
                    <a:pt x="9" y="160"/>
                    <a:pt x="11" y="121"/>
                  </a:cubicBezTo>
                  <a:cubicBezTo>
                    <a:pt x="13" y="82"/>
                    <a:pt x="21" y="43"/>
                    <a:pt x="19" y="4"/>
                  </a:cubicBezTo>
                  <a:cubicBezTo>
                    <a:pt x="19" y="0"/>
                    <a:pt x="13" y="0"/>
                    <a:pt x="13" y="4"/>
                  </a:cubicBezTo>
                  <a:cubicBezTo>
                    <a:pt x="15" y="45"/>
                    <a:pt x="7" y="86"/>
                    <a:pt x="5" y="126"/>
                  </a:cubicBezTo>
                  <a:cubicBezTo>
                    <a:pt x="2" y="165"/>
                    <a:pt x="0" y="208"/>
                    <a:pt x="23" y="241"/>
                  </a:cubicBezTo>
                  <a:cubicBezTo>
                    <a:pt x="25" y="245"/>
                    <a:pt x="31" y="242"/>
                    <a:pt x="28" y="2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5"/>
            <p:cNvSpPr>
              <a:spLocks/>
            </p:cNvSpPr>
            <p:nvPr/>
          </p:nvSpPr>
          <p:spPr bwMode="auto">
            <a:xfrm>
              <a:off x="6902450" y="3060701"/>
              <a:ext cx="219075" cy="241300"/>
            </a:xfrm>
            <a:custGeom>
              <a:avLst/>
              <a:gdLst>
                <a:gd name="T0" fmla="*/ 24 w 58"/>
                <a:gd name="T1" fmla="*/ 55 h 64"/>
                <a:gd name="T2" fmla="*/ 32 w 58"/>
                <a:gd name="T3" fmla="*/ 8 h 64"/>
                <a:gd name="T4" fmla="*/ 22 w 58"/>
                <a:gd name="T5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64">
                  <a:moveTo>
                    <a:pt x="24" y="55"/>
                  </a:moveTo>
                  <a:cubicBezTo>
                    <a:pt x="0" y="46"/>
                    <a:pt x="3" y="0"/>
                    <a:pt x="32" y="8"/>
                  </a:cubicBezTo>
                  <a:cubicBezTo>
                    <a:pt x="58" y="17"/>
                    <a:pt x="50" y="64"/>
                    <a:pt x="22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6888163" y="3033713"/>
              <a:ext cx="252413" cy="274638"/>
            </a:xfrm>
            <a:custGeom>
              <a:avLst/>
              <a:gdLst>
                <a:gd name="T0" fmla="*/ 29 w 67"/>
                <a:gd name="T1" fmla="*/ 60 h 73"/>
                <a:gd name="T2" fmla="*/ 36 w 67"/>
                <a:gd name="T3" fmla="*/ 18 h 73"/>
                <a:gd name="T4" fmla="*/ 27 w 67"/>
                <a:gd name="T5" fmla="*/ 60 h 73"/>
                <a:gd name="T6" fmla="*/ 25 w 67"/>
                <a:gd name="T7" fmla="*/ 66 h 73"/>
                <a:gd name="T8" fmla="*/ 39 w 67"/>
                <a:gd name="T9" fmla="*/ 13 h 73"/>
                <a:gd name="T10" fmla="*/ 26 w 67"/>
                <a:gd name="T11" fmla="*/ 65 h 73"/>
                <a:gd name="T12" fmla="*/ 29 w 67"/>
                <a:gd name="T13" fmla="*/ 6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3">
                  <a:moveTo>
                    <a:pt x="29" y="60"/>
                  </a:moveTo>
                  <a:cubicBezTo>
                    <a:pt x="10" y="51"/>
                    <a:pt x="9" y="12"/>
                    <a:pt x="36" y="18"/>
                  </a:cubicBezTo>
                  <a:cubicBezTo>
                    <a:pt x="58" y="24"/>
                    <a:pt x="51" y="66"/>
                    <a:pt x="27" y="60"/>
                  </a:cubicBezTo>
                  <a:cubicBezTo>
                    <a:pt x="23" y="60"/>
                    <a:pt x="21" y="65"/>
                    <a:pt x="25" y="66"/>
                  </a:cubicBezTo>
                  <a:cubicBezTo>
                    <a:pt x="56" y="73"/>
                    <a:pt x="67" y="24"/>
                    <a:pt x="39" y="13"/>
                  </a:cubicBezTo>
                  <a:cubicBezTo>
                    <a:pt x="5" y="0"/>
                    <a:pt x="0" y="53"/>
                    <a:pt x="26" y="65"/>
                  </a:cubicBezTo>
                  <a:cubicBezTo>
                    <a:pt x="30" y="66"/>
                    <a:pt x="33" y="61"/>
                    <a:pt x="29" y="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7392988" y="3473451"/>
              <a:ext cx="609600" cy="606425"/>
            </a:xfrm>
            <a:custGeom>
              <a:avLst/>
              <a:gdLst>
                <a:gd name="T0" fmla="*/ 4 w 161"/>
                <a:gd name="T1" fmla="*/ 160 h 161"/>
                <a:gd name="T2" fmla="*/ 94 w 161"/>
                <a:gd name="T3" fmla="*/ 97 h 161"/>
                <a:gd name="T4" fmla="*/ 160 w 161"/>
                <a:gd name="T5" fmla="*/ 5 h 161"/>
                <a:gd name="T6" fmla="*/ 156 w 161"/>
                <a:gd name="T7" fmla="*/ 2 h 161"/>
                <a:gd name="T8" fmla="*/ 92 w 161"/>
                <a:gd name="T9" fmla="*/ 92 h 161"/>
                <a:gd name="T10" fmla="*/ 2 w 161"/>
                <a:gd name="T11" fmla="*/ 155 h 161"/>
                <a:gd name="T12" fmla="*/ 4 w 161"/>
                <a:gd name="T13" fmla="*/ 16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61">
                  <a:moveTo>
                    <a:pt x="4" y="160"/>
                  </a:moveTo>
                  <a:cubicBezTo>
                    <a:pt x="38" y="146"/>
                    <a:pt x="68" y="123"/>
                    <a:pt x="94" y="97"/>
                  </a:cubicBezTo>
                  <a:cubicBezTo>
                    <a:pt x="121" y="71"/>
                    <a:pt x="145" y="40"/>
                    <a:pt x="160" y="5"/>
                  </a:cubicBezTo>
                  <a:cubicBezTo>
                    <a:pt x="161" y="2"/>
                    <a:pt x="157" y="0"/>
                    <a:pt x="156" y="2"/>
                  </a:cubicBezTo>
                  <a:cubicBezTo>
                    <a:pt x="141" y="36"/>
                    <a:pt x="118" y="66"/>
                    <a:pt x="92" y="92"/>
                  </a:cubicBezTo>
                  <a:cubicBezTo>
                    <a:pt x="67" y="118"/>
                    <a:pt x="36" y="141"/>
                    <a:pt x="2" y="155"/>
                  </a:cubicBezTo>
                  <a:cubicBezTo>
                    <a:pt x="0" y="156"/>
                    <a:pt x="1" y="161"/>
                    <a:pt x="4" y="1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auto">
            <a:xfrm>
              <a:off x="7904163" y="3373438"/>
              <a:ext cx="211138" cy="236538"/>
            </a:xfrm>
            <a:custGeom>
              <a:avLst/>
              <a:gdLst>
                <a:gd name="T0" fmla="*/ 9 w 56"/>
                <a:gd name="T1" fmla="*/ 53 h 63"/>
                <a:gd name="T2" fmla="*/ 26 w 56"/>
                <a:gd name="T3" fmla="*/ 6 h 63"/>
                <a:gd name="T4" fmla="*/ 9 w 56"/>
                <a:gd name="T5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63">
                  <a:moveTo>
                    <a:pt x="9" y="53"/>
                  </a:moveTo>
                  <a:cubicBezTo>
                    <a:pt x="0" y="39"/>
                    <a:pt x="4" y="0"/>
                    <a:pt x="26" y="6"/>
                  </a:cubicBezTo>
                  <a:cubicBezTo>
                    <a:pt x="56" y="14"/>
                    <a:pt x="33" y="63"/>
                    <a:pt x="9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auto">
            <a:xfrm>
              <a:off x="7904163" y="3368676"/>
              <a:ext cx="203200" cy="244475"/>
            </a:xfrm>
            <a:custGeom>
              <a:avLst/>
              <a:gdLst>
                <a:gd name="T0" fmla="*/ 11 w 54"/>
                <a:gd name="T1" fmla="*/ 53 h 65"/>
                <a:gd name="T2" fmla="*/ 8 w 54"/>
                <a:gd name="T3" fmla="*/ 22 h 65"/>
                <a:gd name="T4" fmla="*/ 32 w 54"/>
                <a:gd name="T5" fmla="*/ 13 h 65"/>
                <a:gd name="T6" fmla="*/ 10 w 54"/>
                <a:gd name="T7" fmla="*/ 52 h 65"/>
                <a:gd name="T8" fmla="*/ 9 w 54"/>
                <a:gd name="T9" fmla="*/ 56 h 65"/>
                <a:gd name="T10" fmla="*/ 36 w 54"/>
                <a:gd name="T11" fmla="*/ 9 h 65"/>
                <a:gd name="T12" fmla="*/ 6 w 54"/>
                <a:gd name="T13" fmla="*/ 16 h 65"/>
                <a:gd name="T14" fmla="*/ 7 w 54"/>
                <a:gd name="T15" fmla="*/ 55 h 65"/>
                <a:gd name="T16" fmla="*/ 11 w 54"/>
                <a:gd name="T1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65">
                  <a:moveTo>
                    <a:pt x="11" y="53"/>
                  </a:moveTo>
                  <a:cubicBezTo>
                    <a:pt x="6" y="44"/>
                    <a:pt x="6" y="32"/>
                    <a:pt x="8" y="22"/>
                  </a:cubicBezTo>
                  <a:cubicBezTo>
                    <a:pt x="11" y="11"/>
                    <a:pt x="22" y="4"/>
                    <a:pt x="32" y="13"/>
                  </a:cubicBezTo>
                  <a:cubicBezTo>
                    <a:pt x="48" y="25"/>
                    <a:pt x="29" y="58"/>
                    <a:pt x="10" y="52"/>
                  </a:cubicBezTo>
                  <a:cubicBezTo>
                    <a:pt x="7" y="50"/>
                    <a:pt x="6" y="55"/>
                    <a:pt x="9" y="56"/>
                  </a:cubicBezTo>
                  <a:cubicBezTo>
                    <a:pt x="33" y="65"/>
                    <a:pt x="54" y="26"/>
                    <a:pt x="36" y="9"/>
                  </a:cubicBezTo>
                  <a:cubicBezTo>
                    <a:pt x="26" y="0"/>
                    <a:pt x="11" y="4"/>
                    <a:pt x="6" y="16"/>
                  </a:cubicBezTo>
                  <a:cubicBezTo>
                    <a:pt x="0" y="27"/>
                    <a:pt x="0" y="44"/>
                    <a:pt x="7" y="55"/>
                  </a:cubicBezTo>
                  <a:cubicBezTo>
                    <a:pt x="9" y="58"/>
                    <a:pt x="13" y="55"/>
                    <a:pt x="11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1"/>
            <p:cNvSpPr>
              <a:spLocks/>
            </p:cNvSpPr>
            <p:nvPr/>
          </p:nvSpPr>
          <p:spPr bwMode="auto">
            <a:xfrm>
              <a:off x="7170738" y="3940176"/>
              <a:ext cx="109538" cy="101600"/>
            </a:xfrm>
            <a:custGeom>
              <a:avLst/>
              <a:gdLst>
                <a:gd name="T0" fmla="*/ 4 w 29"/>
                <a:gd name="T1" fmla="*/ 3 h 27"/>
                <a:gd name="T2" fmla="*/ 1 w 29"/>
                <a:gd name="T3" fmla="*/ 16 h 27"/>
                <a:gd name="T4" fmla="*/ 11 w 29"/>
                <a:gd name="T5" fmla="*/ 25 h 27"/>
                <a:gd name="T6" fmla="*/ 23 w 29"/>
                <a:gd name="T7" fmla="*/ 19 h 27"/>
                <a:gd name="T8" fmla="*/ 29 w 29"/>
                <a:gd name="T9" fmla="*/ 4 h 27"/>
                <a:gd name="T10" fmla="*/ 24 w 29"/>
                <a:gd name="T11" fmla="*/ 4 h 27"/>
                <a:gd name="T12" fmla="*/ 13 w 29"/>
                <a:gd name="T13" fmla="*/ 20 h 27"/>
                <a:gd name="T14" fmla="*/ 7 w 29"/>
                <a:gd name="T15" fmla="*/ 15 h 27"/>
                <a:gd name="T16" fmla="*/ 9 w 29"/>
                <a:gd name="T17" fmla="*/ 6 h 27"/>
                <a:gd name="T18" fmla="*/ 4 w 29"/>
                <a:gd name="T1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7">
                  <a:moveTo>
                    <a:pt x="4" y="3"/>
                  </a:moveTo>
                  <a:cubicBezTo>
                    <a:pt x="2" y="7"/>
                    <a:pt x="0" y="11"/>
                    <a:pt x="1" y="16"/>
                  </a:cubicBezTo>
                  <a:cubicBezTo>
                    <a:pt x="2" y="21"/>
                    <a:pt x="7" y="23"/>
                    <a:pt x="11" y="25"/>
                  </a:cubicBezTo>
                  <a:cubicBezTo>
                    <a:pt x="15" y="27"/>
                    <a:pt x="21" y="22"/>
                    <a:pt x="23" y="19"/>
                  </a:cubicBezTo>
                  <a:cubicBezTo>
                    <a:pt x="27" y="15"/>
                    <a:pt x="29" y="10"/>
                    <a:pt x="29" y="4"/>
                  </a:cubicBezTo>
                  <a:cubicBezTo>
                    <a:pt x="29" y="1"/>
                    <a:pt x="24" y="1"/>
                    <a:pt x="24" y="4"/>
                  </a:cubicBezTo>
                  <a:cubicBezTo>
                    <a:pt x="24" y="11"/>
                    <a:pt x="19" y="16"/>
                    <a:pt x="13" y="20"/>
                  </a:cubicBezTo>
                  <a:cubicBezTo>
                    <a:pt x="11" y="21"/>
                    <a:pt x="7" y="17"/>
                    <a:pt x="7" y="15"/>
                  </a:cubicBezTo>
                  <a:cubicBezTo>
                    <a:pt x="6" y="12"/>
                    <a:pt x="7" y="8"/>
                    <a:pt x="9" y="6"/>
                  </a:cubicBezTo>
                  <a:cubicBezTo>
                    <a:pt x="10" y="2"/>
                    <a:pt x="5" y="0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2"/>
            <p:cNvSpPr>
              <a:spLocks/>
            </p:cNvSpPr>
            <p:nvPr/>
          </p:nvSpPr>
          <p:spPr bwMode="auto">
            <a:xfrm>
              <a:off x="7107238" y="3621088"/>
              <a:ext cx="128588" cy="55563"/>
            </a:xfrm>
            <a:custGeom>
              <a:avLst/>
              <a:gdLst>
                <a:gd name="T0" fmla="*/ 6 w 34"/>
                <a:gd name="T1" fmla="*/ 12 h 15"/>
                <a:gd name="T2" fmla="*/ 28 w 34"/>
                <a:gd name="T3" fmla="*/ 13 h 15"/>
                <a:gd name="T4" fmla="*/ 32 w 34"/>
                <a:gd name="T5" fmla="*/ 9 h 15"/>
                <a:gd name="T6" fmla="*/ 3 w 34"/>
                <a:gd name="T7" fmla="*/ 7 h 15"/>
                <a:gd name="T8" fmla="*/ 6 w 3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6" y="12"/>
                  </a:moveTo>
                  <a:cubicBezTo>
                    <a:pt x="13" y="6"/>
                    <a:pt x="21" y="7"/>
                    <a:pt x="28" y="13"/>
                  </a:cubicBezTo>
                  <a:cubicBezTo>
                    <a:pt x="30" y="15"/>
                    <a:pt x="34" y="12"/>
                    <a:pt x="32" y="9"/>
                  </a:cubicBezTo>
                  <a:cubicBezTo>
                    <a:pt x="23" y="1"/>
                    <a:pt x="13" y="0"/>
                    <a:pt x="3" y="7"/>
                  </a:cubicBezTo>
                  <a:cubicBezTo>
                    <a:pt x="0" y="9"/>
                    <a:pt x="3" y="14"/>
                    <a:pt x="6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3"/>
            <p:cNvSpPr>
              <a:spLocks/>
            </p:cNvSpPr>
            <p:nvPr/>
          </p:nvSpPr>
          <p:spPr bwMode="auto">
            <a:xfrm>
              <a:off x="7326313" y="3640138"/>
              <a:ext cx="128588" cy="66675"/>
            </a:xfrm>
            <a:custGeom>
              <a:avLst/>
              <a:gdLst>
                <a:gd name="T0" fmla="*/ 6 w 34"/>
                <a:gd name="T1" fmla="*/ 12 h 18"/>
                <a:gd name="T2" fmla="*/ 27 w 34"/>
                <a:gd name="T3" fmla="*/ 15 h 18"/>
                <a:gd name="T4" fmla="*/ 32 w 34"/>
                <a:gd name="T5" fmla="*/ 12 h 18"/>
                <a:gd name="T6" fmla="*/ 3 w 34"/>
                <a:gd name="T7" fmla="*/ 7 h 18"/>
                <a:gd name="T8" fmla="*/ 6 w 34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6" y="12"/>
                  </a:moveTo>
                  <a:cubicBezTo>
                    <a:pt x="14" y="7"/>
                    <a:pt x="21" y="7"/>
                    <a:pt x="27" y="15"/>
                  </a:cubicBezTo>
                  <a:cubicBezTo>
                    <a:pt x="29" y="18"/>
                    <a:pt x="34" y="15"/>
                    <a:pt x="32" y="12"/>
                  </a:cubicBezTo>
                  <a:cubicBezTo>
                    <a:pt x="24" y="2"/>
                    <a:pt x="14" y="0"/>
                    <a:pt x="3" y="7"/>
                  </a:cubicBezTo>
                  <a:cubicBezTo>
                    <a:pt x="0" y="9"/>
                    <a:pt x="3" y="13"/>
                    <a:pt x="6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4"/>
            <p:cNvSpPr>
              <a:spLocks/>
            </p:cNvSpPr>
            <p:nvPr/>
          </p:nvSpPr>
          <p:spPr bwMode="auto">
            <a:xfrm>
              <a:off x="7091363" y="3327401"/>
              <a:ext cx="223838" cy="222250"/>
            </a:xfrm>
            <a:custGeom>
              <a:avLst/>
              <a:gdLst>
                <a:gd name="T0" fmla="*/ 55 w 59"/>
                <a:gd name="T1" fmla="*/ 0 h 59"/>
                <a:gd name="T2" fmla="*/ 1 w 59"/>
                <a:gd name="T3" fmla="*/ 54 h 59"/>
                <a:gd name="T4" fmla="*/ 7 w 59"/>
                <a:gd name="T5" fmla="*/ 55 h 59"/>
                <a:gd name="T6" fmla="*/ 55 w 59"/>
                <a:gd name="T7" fmla="*/ 6 h 59"/>
                <a:gd name="T8" fmla="*/ 55 w 5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5" y="0"/>
                  </a:moveTo>
                  <a:cubicBezTo>
                    <a:pt x="24" y="1"/>
                    <a:pt x="8" y="26"/>
                    <a:pt x="1" y="54"/>
                  </a:cubicBezTo>
                  <a:cubicBezTo>
                    <a:pt x="0" y="57"/>
                    <a:pt x="6" y="59"/>
                    <a:pt x="7" y="55"/>
                  </a:cubicBezTo>
                  <a:cubicBezTo>
                    <a:pt x="13" y="30"/>
                    <a:pt x="27" y="7"/>
                    <a:pt x="55" y="6"/>
                  </a:cubicBezTo>
                  <a:cubicBezTo>
                    <a:pt x="59" y="6"/>
                    <a:pt x="59" y="0"/>
                    <a:pt x="5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auto">
            <a:xfrm>
              <a:off x="7167563" y="3313113"/>
              <a:ext cx="131763" cy="239713"/>
            </a:xfrm>
            <a:custGeom>
              <a:avLst/>
              <a:gdLst>
                <a:gd name="T0" fmla="*/ 29 w 35"/>
                <a:gd name="T1" fmla="*/ 2 h 64"/>
                <a:gd name="T2" fmla="*/ 6 w 35"/>
                <a:gd name="T3" fmla="*/ 61 h 64"/>
                <a:gd name="T4" fmla="*/ 12 w 35"/>
                <a:gd name="T5" fmla="*/ 60 h 64"/>
                <a:gd name="T6" fmla="*/ 33 w 35"/>
                <a:gd name="T7" fmla="*/ 6 h 64"/>
                <a:gd name="T8" fmla="*/ 29 w 35"/>
                <a:gd name="T9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64">
                  <a:moveTo>
                    <a:pt x="29" y="2"/>
                  </a:moveTo>
                  <a:cubicBezTo>
                    <a:pt x="13" y="15"/>
                    <a:pt x="0" y="41"/>
                    <a:pt x="6" y="61"/>
                  </a:cubicBezTo>
                  <a:cubicBezTo>
                    <a:pt x="7" y="64"/>
                    <a:pt x="13" y="63"/>
                    <a:pt x="12" y="60"/>
                  </a:cubicBezTo>
                  <a:cubicBezTo>
                    <a:pt x="6" y="41"/>
                    <a:pt x="19" y="17"/>
                    <a:pt x="33" y="6"/>
                  </a:cubicBezTo>
                  <a:cubicBezTo>
                    <a:pt x="35" y="4"/>
                    <a:pt x="32" y="0"/>
                    <a:pt x="2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6"/>
            <p:cNvSpPr>
              <a:spLocks/>
            </p:cNvSpPr>
            <p:nvPr/>
          </p:nvSpPr>
          <p:spPr bwMode="auto">
            <a:xfrm>
              <a:off x="7246938" y="3349626"/>
              <a:ext cx="41275" cy="192088"/>
            </a:xfrm>
            <a:custGeom>
              <a:avLst/>
              <a:gdLst>
                <a:gd name="T0" fmla="*/ 5 w 11"/>
                <a:gd name="T1" fmla="*/ 3 h 51"/>
                <a:gd name="T2" fmla="*/ 1 w 11"/>
                <a:gd name="T3" fmla="*/ 46 h 51"/>
                <a:gd name="T4" fmla="*/ 6 w 11"/>
                <a:gd name="T5" fmla="*/ 48 h 51"/>
                <a:gd name="T6" fmla="*/ 11 w 11"/>
                <a:gd name="T7" fmla="*/ 3 h 51"/>
                <a:gd name="T8" fmla="*/ 5 w 11"/>
                <a:gd name="T9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1">
                  <a:moveTo>
                    <a:pt x="5" y="3"/>
                  </a:moveTo>
                  <a:cubicBezTo>
                    <a:pt x="5" y="18"/>
                    <a:pt x="5" y="32"/>
                    <a:pt x="1" y="46"/>
                  </a:cubicBezTo>
                  <a:cubicBezTo>
                    <a:pt x="0" y="50"/>
                    <a:pt x="5" y="51"/>
                    <a:pt x="6" y="48"/>
                  </a:cubicBezTo>
                  <a:cubicBezTo>
                    <a:pt x="11" y="33"/>
                    <a:pt x="11" y="18"/>
                    <a:pt x="11" y="3"/>
                  </a:cubicBezTo>
                  <a:cubicBezTo>
                    <a:pt x="11" y="0"/>
                    <a:pt x="5" y="0"/>
                    <a:pt x="5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7"/>
            <p:cNvSpPr>
              <a:spLocks/>
            </p:cNvSpPr>
            <p:nvPr/>
          </p:nvSpPr>
          <p:spPr bwMode="auto">
            <a:xfrm>
              <a:off x="7272338" y="3335338"/>
              <a:ext cx="109538" cy="214313"/>
            </a:xfrm>
            <a:custGeom>
              <a:avLst/>
              <a:gdLst>
                <a:gd name="T0" fmla="*/ 2 w 29"/>
                <a:gd name="T1" fmla="*/ 6 h 57"/>
                <a:gd name="T2" fmla="*/ 16 w 29"/>
                <a:gd name="T3" fmla="*/ 51 h 57"/>
                <a:gd name="T4" fmla="*/ 21 w 29"/>
                <a:gd name="T5" fmla="*/ 54 h 57"/>
                <a:gd name="T6" fmla="*/ 7 w 29"/>
                <a:gd name="T7" fmla="*/ 3 h 57"/>
                <a:gd name="T8" fmla="*/ 2 w 29"/>
                <a:gd name="T9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7">
                  <a:moveTo>
                    <a:pt x="2" y="6"/>
                  </a:moveTo>
                  <a:cubicBezTo>
                    <a:pt x="9" y="19"/>
                    <a:pt x="23" y="35"/>
                    <a:pt x="16" y="51"/>
                  </a:cubicBezTo>
                  <a:cubicBezTo>
                    <a:pt x="15" y="55"/>
                    <a:pt x="19" y="57"/>
                    <a:pt x="21" y="54"/>
                  </a:cubicBezTo>
                  <a:cubicBezTo>
                    <a:pt x="29" y="36"/>
                    <a:pt x="15" y="18"/>
                    <a:pt x="7" y="3"/>
                  </a:cubicBezTo>
                  <a:cubicBezTo>
                    <a:pt x="5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8"/>
            <p:cNvSpPr>
              <a:spLocks/>
            </p:cNvSpPr>
            <p:nvPr/>
          </p:nvSpPr>
          <p:spPr bwMode="auto">
            <a:xfrm>
              <a:off x="7326313" y="3319463"/>
              <a:ext cx="134938" cy="274638"/>
            </a:xfrm>
            <a:custGeom>
              <a:avLst/>
              <a:gdLst>
                <a:gd name="T0" fmla="*/ 2 w 36"/>
                <a:gd name="T1" fmla="*/ 7 h 73"/>
                <a:gd name="T2" fmla="*/ 22 w 36"/>
                <a:gd name="T3" fmla="*/ 68 h 73"/>
                <a:gd name="T4" fmla="*/ 27 w 36"/>
                <a:gd name="T5" fmla="*/ 70 h 73"/>
                <a:gd name="T6" fmla="*/ 6 w 36"/>
                <a:gd name="T7" fmla="*/ 3 h 73"/>
                <a:gd name="T8" fmla="*/ 2 w 36"/>
                <a:gd name="T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" y="7"/>
                  </a:moveTo>
                  <a:cubicBezTo>
                    <a:pt x="15" y="24"/>
                    <a:pt x="30" y="47"/>
                    <a:pt x="22" y="68"/>
                  </a:cubicBezTo>
                  <a:cubicBezTo>
                    <a:pt x="21" y="72"/>
                    <a:pt x="26" y="73"/>
                    <a:pt x="27" y="70"/>
                  </a:cubicBezTo>
                  <a:cubicBezTo>
                    <a:pt x="36" y="46"/>
                    <a:pt x="20" y="21"/>
                    <a:pt x="6" y="3"/>
                  </a:cubicBezTo>
                  <a:cubicBezTo>
                    <a:pt x="4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9"/>
            <p:cNvSpPr>
              <a:spLocks/>
            </p:cNvSpPr>
            <p:nvPr/>
          </p:nvSpPr>
          <p:spPr bwMode="auto">
            <a:xfrm>
              <a:off x="7386638" y="3343276"/>
              <a:ext cx="134938" cy="292100"/>
            </a:xfrm>
            <a:custGeom>
              <a:avLst/>
              <a:gdLst>
                <a:gd name="T0" fmla="*/ 3 w 36"/>
                <a:gd name="T1" fmla="*/ 6 h 78"/>
                <a:gd name="T2" fmla="*/ 25 w 36"/>
                <a:gd name="T3" fmla="*/ 73 h 78"/>
                <a:gd name="T4" fmla="*/ 30 w 36"/>
                <a:gd name="T5" fmla="*/ 75 h 78"/>
                <a:gd name="T6" fmla="*/ 5 w 36"/>
                <a:gd name="T7" fmla="*/ 1 h 78"/>
                <a:gd name="T8" fmla="*/ 3 w 36"/>
                <a:gd name="T9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8">
                  <a:moveTo>
                    <a:pt x="3" y="6"/>
                  </a:moveTo>
                  <a:cubicBezTo>
                    <a:pt x="24" y="20"/>
                    <a:pt x="30" y="50"/>
                    <a:pt x="25" y="73"/>
                  </a:cubicBezTo>
                  <a:cubicBezTo>
                    <a:pt x="24" y="77"/>
                    <a:pt x="29" y="78"/>
                    <a:pt x="30" y="75"/>
                  </a:cubicBezTo>
                  <a:cubicBezTo>
                    <a:pt x="36" y="49"/>
                    <a:pt x="29" y="17"/>
                    <a:pt x="5" y="1"/>
                  </a:cubicBezTo>
                  <a:cubicBezTo>
                    <a:pt x="2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0"/>
            <p:cNvSpPr>
              <a:spLocks/>
            </p:cNvSpPr>
            <p:nvPr/>
          </p:nvSpPr>
          <p:spPr bwMode="auto">
            <a:xfrm>
              <a:off x="7472363" y="3402013"/>
              <a:ext cx="125413" cy="274638"/>
            </a:xfrm>
            <a:custGeom>
              <a:avLst/>
              <a:gdLst>
                <a:gd name="T0" fmla="*/ 2 w 33"/>
                <a:gd name="T1" fmla="*/ 4 h 73"/>
                <a:gd name="T2" fmla="*/ 20 w 33"/>
                <a:gd name="T3" fmla="*/ 68 h 73"/>
                <a:gd name="T4" fmla="*/ 26 w 33"/>
                <a:gd name="T5" fmla="*/ 70 h 73"/>
                <a:gd name="T6" fmla="*/ 7 w 33"/>
                <a:gd name="T7" fmla="*/ 3 h 73"/>
                <a:gd name="T8" fmla="*/ 2 w 33"/>
                <a:gd name="T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3">
                  <a:moveTo>
                    <a:pt x="2" y="4"/>
                  </a:moveTo>
                  <a:cubicBezTo>
                    <a:pt x="10" y="25"/>
                    <a:pt x="27" y="45"/>
                    <a:pt x="20" y="68"/>
                  </a:cubicBezTo>
                  <a:cubicBezTo>
                    <a:pt x="20" y="72"/>
                    <a:pt x="25" y="73"/>
                    <a:pt x="26" y="70"/>
                  </a:cubicBezTo>
                  <a:cubicBezTo>
                    <a:pt x="33" y="45"/>
                    <a:pt x="16" y="25"/>
                    <a:pt x="7" y="3"/>
                  </a:cubicBezTo>
                  <a:cubicBezTo>
                    <a:pt x="6" y="0"/>
                    <a:pt x="0" y="1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1"/>
            <p:cNvSpPr>
              <a:spLocks/>
            </p:cNvSpPr>
            <p:nvPr/>
          </p:nvSpPr>
          <p:spPr bwMode="auto">
            <a:xfrm>
              <a:off x="7496175" y="3379788"/>
              <a:ext cx="134938" cy="293688"/>
            </a:xfrm>
            <a:custGeom>
              <a:avLst/>
              <a:gdLst>
                <a:gd name="T0" fmla="*/ 2 w 36"/>
                <a:gd name="T1" fmla="*/ 6 h 78"/>
                <a:gd name="T2" fmla="*/ 25 w 36"/>
                <a:gd name="T3" fmla="*/ 73 h 78"/>
                <a:gd name="T4" fmla="*/ 31 w 36"/>
                <a:gd name="T5" fmla="*/ 74 h 78"/>
                <a:gd name="T6" fmla="*/ 7 w 36"/>
                <a:gd name="T7" fmla="*/ 3 h 78"/>
                <a:gd name="T8" fmla="*/ 2 w 36"/>
                <a:gd name="T9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8">
                  <a:moveTo>
                    <a:pt x="2" y="6"/>
                  </a:moveTo>
                  <a:cubicBezTo>
                    <a:pt x="16" y="26"/>
                    <a:pt x="30" y="48"/>
                    <a:pt x="25" y="73"/>
                  </a:cubicBezTo>
                  <a:cubicBezTo>
                    <a:pt x="25" y="76"/>
                    <a:pt x="30" y="78"/>
                    <a:pt x="31" y="74"/>
                  </a:cubicBezTo>
                  <a:cubicBezTo>
                    <a:pt x="36" y="47"/>
                    <a:pt x="22" y="25"/>
                    <a:pt x="7" y="3"/>
                  </a:cubicBezTo>
                  <a:cubicBezTo>
                    <a:pt x="5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2"/>
            <p:cNvSpPr>
              <a:spLocks/>
            </p:cNvSpPr>
            <p:nvPr/>
          </p:nvSpPr>
          <p:spPr bwMode="auto">
            <a:xfrm>
              <a:off x="7023100" y="3316288"/>
              <a:ext cx="279400" cy="173038"/>
            </a:xfrm>
            <a:custGeom>
              <a:avLst/>
              <a:gdLst>
                <a:gd name="T0" fmla="*/ 70 w 74"/>
                <a:gd name="T1" fmla="*/ 0 h 46"/>
                <a:gd name="T2" fmla="*/ 2 w 74"/>
                <a:gd name="T3" fmla="*/ 41 h 46"/>
                <a:gd name="T4" fmla="*/ 7 w 74"/>
                <a:gd name="T5" fmla="*/ 43 h 46"/>
                <a:gd name="T6" fmla="*/ 70 w 74"/>
                <a:gd name="T7" fmla="*/ 6 h 46"/>
                <a:gd name="T8" fmla="*/ 70 w 7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6">
                  <a:moveTo>
                    <a:pt x="70" y="0"/>
                  </a:moveTo>
                  <a:cubicBezTo>
                    <a:pt x="43" y="3"/>
                    <a:pt x="18" y="19"/>
                    <a:pt x="2" y="41"/>
                  </a:cubicBezTo>
                  <a:cubicBezTo>
                    <a:pt x="0" y="44"/>
                    <a:pt x="5" y="46"/>
                    <a:pt x="7" y="43"/>
                  </a:cubicBezTo>
                  <a:cubicBezTo>
                    <a:pt x="21" y="23"/>
                    <a:pt x="45" y="8"/>
                    <a:pt x="70" y="6"/>
                  </a:cubicBezTo>
                  <a:cubicBezTo>
                    <a:pt x="74" y="5"/>
                    <a:pt x="74" y="0"/>
                    <a:pt x="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3"/>
            <p:cNvSpPr>
              <a:spLocks/>
            </p:cNvSpPr>
            <p:nvPr/>
          </p:nvSpPr>
          <p:spPr bwMode="auto">
            <a:xfrm>
              <a:off x="7272338" y="3230563"/>
              <a:ext cx="114300" cy="112713"/>
            </a:xfrm>
            <a:custGeom>
              <a:avLst/>
              <a:gdLst>
                <a:gd name="T0" fmla="*/ 29 w 30"/>
                <a:gd name="T1" fmla="*/ 25 h 30"/>
                <a:gd name="T2" fmla="*/ 6 w 30"/>
                <a:gd name="T3" fmla="*/ 2 h 30"/>
                <a:gd name="T4" fmla="*/ 3 w 30"/>
                <a:gd name="T5" fmla="*/ 7 h 30"/>
                <a:gd name="T6" fmla="*/ 23 w 30"/>
                <a:gd name="T7" fmla="*/ 27 h 30"/>
                <a:gd name="T8" fmla="*/ 29 w 30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9" y="25"/>
                  </a:moveTo>
                  <a:cubicBezTo>
                    <a:pt x="25" y="15"/>
                    <a:pt x="16" y="7"/>
                    <a:pt x="6" y="2"/>
                  </a:cubicBezTo>
                  <a:cubicBezTo>
                    <a:pt x="3" y="0"/>
                    <a:pt x="0" y="5"/>
                    <a:pt x="3" y="7"/>
                  </a:cubicBezTo>
                  <a:cubicBezTo>
                    <a:pt x="11" y="11"/>
                    <a:pt x="20" y="17"/>
                    <a:pt x="23" y="27"/>
                  </a:cubicBezTo>
                  <a:cubicBezTo>
                    <a:pt x="25" y="30"/>
                    <a:pt x="30" y="29"/>
                    <a:pt x="29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4"/>
            <p:cNvSpPr>
              <a:spLocks/>
            </p:cNvSpPr>
            <p:nvPr/>
          </p:nvSpPr>
          <p:spPr bwMode="auto">
            <a:xfrm>
              <a:off x="7367588" y="3252788"/>
              <a:ext cx="79375" cy="77788"/>
            </a:xfrm>
            <a:custGeom>
              <a:avLst/>
              <a:gdLst>
                <a:gd name="T0" fmla="*/ 7 w 21"/>
                <a:gd name="T1" fmla="*/ 18 h 21"/>
                <a:gd name="T2" fmla="*/ 18 w 21"/>
                <a:gd name="T3" fmla="*/ 7 h 21"/>
                <a:gd name="T4" fmla="*/ 15 w 21"/>
                <a:gd name="T5" fmla="*/ 2 h 21"/>
                <a:gd name="T6" fmla="*/ 2 w 21"/>
                <a:gd name="T7" fmla="*/ 16 h 21"/>
                <a:gd name="T8" fmla="*/ 7 w 21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7" y="18"/>
                  </a:moveTo>
                  <a:cubicBezTo>
                    <a:pt x="9" y="13"/>
                    <a:pt x="14" y="10"/>
                    <a:pt x="18" y="7"/>
                  </a:cubicBezTo>
                  <a:cubicBezTo>
                    <a:pt x="21" y="5"/>
                    <a:pt x="18" y="0"/>
                    <a:pt x="15" y="2"/>
                  </a:cubicBezTo>
                  <a:cubicBezTo>
                    <a:pt x="10" y="6"/>
                    <a:pt x="4" y="10"/>
                    <a:pt x="2" y="16"/>
                  </a:cubicBezTo>
                  <a:cubicBezTo>
                    <a:pt x="0" y="20"/>
                    <a:pt x="6" y="21"/>
                    <a:pt x="7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5"/>
            <p:cNvSpPr>
              <a:spLocks/>
            </p:cNvSpPr>
            <p:nvPr/>
          </p:nvSpPr>
          <p:spPr bwMode="auto">
            <a:xfrm>
              <a:off x="7378700" y="3286126"/>
              <a:ext cx="101600" cy="44450"/>
            </a:xfrm>
            <a:custGeom>
              <a:avLst/>
              <a:gdLst>
                <a:gd name="T0" fmla="*/ 6 w 27"/>
                <a:gd name="T1" fmla="*/ 10 h 12"/>
                <a:gd name="T2" fmla="*/ 23 w 27"/>
                <a:gd name="T3" fmla="*/ 6 h 12"/>
                <a:gd name="T4" fmla="*/ 23 w 27"/>
                <a:gd name="T5" fmla="*/ 0 h 12"/>
                <a:gd name="T6" fmla="*/ 3 w 27"/>
                <a:gd name="T7" fmla="*/ 6 h 12"/>
                <a:gd name="T8" fmla="*/ 6 w 27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2">
                  <a:moveTo>
                    <a:pt x="6" y="10"/>
                  </a:moveTo>
                  <a:cubicBezTo>
                    <a:pt x="11" y="7"/>
                    <a:pt x="17" y="6"/>
                    <a:pt x="23" y="6"/>
                  </a:cubicBezTo>
                  <a:cubicBezTo>
                    <a:pt x="27" y="6"/>
                    <a:pt x="27" y="0"/>
                    <a:pt x="23" y="0"/>
                  </a:cubicBezTo>
                  <a:cubicBezTo>
                    <a:pt x="16" y="1"/>
                    <a:pt x="9" y="2"/>
                    <a:pt x="3" y="6"/>
                  </a:cubicBezTo>
                  <a:cubicBezTo>
                    <a:pt x="0" y="7"/>
                    <a:pt x="3" y="12"/>
                    <a:pt x="6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6"/>
            <p:cNvSpPr>
              <a:spLocks/>
            </p:cNvSpPr>
            <p:nvPr/>
          </p:nvSpPr>
          <p:spPr bwMode="auto">
            <a:xfrm>
              <a:off x="7442200" y="3327401"/>
              <a:ext cx="158750" cy="98425"/>
            </a:xfrm>
            <a:custGeom>
              <a:avLst/>
              <a:gdLst>
                <a:gd name="T0" fmla="*/ 4 w 42"/>
                <a:gd name="T1" fmla="*/ 6 h 26"/>
                <a:gd name="T2" fmla="*/ 35 w 42"/>
                <a:gd name="T3" fmla="*/ 23 h 26"/>
                <a:gd name="T4" fmla="*/ 40 w 42"/>
                <a:gd name="T5" fmla="*/ 21 h 26"/>
                <a:gd name="T6" fmla="*/ 5 w 42"/>
                <a:gd name="T7" fmla="*/ 1 h 26"/>
                <a:gd name="T8" fmla="*/ 4 w 42"/>
                <a:gd name="T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6">
                  <a:moveTo>
                    <a:pt x="4" y="6"/>
                  </a:moveTo>
                  <a:cubicBezTo>
                    <a:pt x="16" y="9"/>
                    <a:pt x="27" y="13"/>
                    <a:pt x="35" y="23"/>
                  </a:cubicBezTo>
                  <a:cubicBezTo>
                    <a:pt x="37" y="26"/>
                    <a:pt x="42" y="23"/>
                    <a:pt x="40" y="21"/>
                  </a:cubicBezTo>
                  <a:cubicBezTo>
                    <a:pt x="31" y="9"/>
                    <a:pt x="19" y="4"/>
                    <a:pt x="5" y="1"/>
                  </a:cubicBezTo>
                  <a:cubicBezTo>
                    <a:pt x="2" y="0"/>
                    <a:pt x="0" y="5"/>
                    <a:pt x="4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7"/>
            <p:cNvSpPr>
              <a:spLocks/>
            </p:cNvSpPr>
            <p:nvPr/>
          </p:nvSpPr>
          <p:spPr bwMode="auto">
            <a:xfrm>
              <a:off x="7518400" y="3409951"/>
              <a:ext cx="112713" cy="158750"/>
            </a:xfrm>
            <a:custGeom>
              <a:avLst/>
              <a:gdLst>
                <a:gd name="T0" fmla="*/ 3 w 30"/>
                <a:gd name="T1" fmla="*/ 7 h 42"/>
                <a:gd name="T2" fmla="*/ 24 w 30"/>
                <a:gd name="T3" fmla="*/ 38 h 42"/>
                <a:gd name="T4" fmla="*/ 29 w 30"/>
                <a:gd name="T5" fmla="*/ 37 h 42"/>
                <a:gd name="T6" fmla="*/ 7 w 30"/>
                <a:gd name="T7" fmla="*/ 3 h 42"/>
                <a:gd name="T8" fmla="*/ 3 w 30"/>
                <a:gd name="T9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2">
                  <a:moveTo>
                    <a:pt x="3" y="7"/>
                  </a:moveTo>
                  <a:cubicBezTo>
                    <a:pt x="12" y="16"/>
                    <a:pt x="21" y="25"/>
                    <a:pt x="24" y="38"/>
                  </a:cubicBezTo>
                  <a:cubicBezTo>
                    <a:pt x="25" y="42"/>
                    <a:pt x="30" y="40"/>
                    <a:pt x="29" y="37"/>
                  </a:cubicBezTo>
                  <a:cubicBezTo>
                    <a:pt x="26" y="23"/>
                    <a:pt x="17" y="13"/>
                    <a:pt x="7" y="3"/>
                  </a:cubicBezTo>
                  <a:cubicBezTo>
                    <a:pt x="4" y="0"/>
                    <a:pt x="0" y="4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3" name="Freeform 63"/>
          <p:cNvSpPr>
            <a:spLocks/>
          </p:cNvSpPr>
          <p:nvPr/>
        </p:nvSpPr>
        <p:spPr bwMode="auto">
          <a:xfrm rot="7185891">
            <a:off x="2909564" y="2262305"/>
            <a:ext cx="520364" cy="556042"/>
          </a:xfrm>
          <a:custGeom>
            <a:avLst/>
            <a:gdLst>
              <a:gd name="T0" fmla="*/ 1 w 74"/>
              <a:gd name="T1" fmla="*/ 32 h 79"/>
              <a:gd name="T2" fmla="*/ 19 w 74"/>
              <a:gd name="T3" fmla="*/ 44 h 79"/>
              <a:gd name="T4" fmla="*/ 25 w 74"/>
              <a:gd name="T5" fmla="*/ 44 h 79"/>
              <a:gd name="T6" fmla="*/ 21 w 74"/>
              <a:gd name="T7" fmla="*/ 50 h 79"/>
              <a:gd name="T8" fmla="*/ 22 w 74"/>
              <a:gd name="T9" fmla="*/ 71 h 79"/>
              <a:gd name="T10" fmla="*/ 24 w 74"/>
              <a:gd name="T11" fmla="*/ 73 h 79"/>
              <a:gd name="T12" fmla="*/ 40 w 74"/>
              <a:gd name="T13" fmla="*/ 79 h 79"/>
              <a:gd name="T14" fmla="*/ 47 w 74"/>
              <a:gd name="T15" fmla="*/ 78 h 79"/>
              <a:gd name="T16" fmla="*/ 60 w 74"/>
              <a:gd name="T17" fmla="*/ 69 h 79"/>
              <a:gd name="T18" fmla="*/ 65 w 74"/>
              <a:gd name="T19" fmla="*/ 44 h 79"/>
              <a:gd name="T20" fmla="*/ 70 w 74"/>
              <a:gd name="T21" fmla="*/ 25 h 79"/>
              <a:gd name="T22" fmla="*/ 74 w 74"/>
              <a:gd name="T23" fmla="*/ 18 h 79"/>
              <a:gd name="T24" fmla="*/ 66 w 74"/>
              <a:gd name="T25" fmla="*/ 18 h 79"/>
              <a:gd name="T26" fmla="*/ 47 w 74"/>
              <a:gd name="T27" fmla="*/ 10 h 79"/>
              <a:gd name="T28" fmla="*/ 30 w 74"/>
              <a:gd name="T29" fmla="*/ 2 h 79"/>
              <a:gd name="T30" fmla="*/ 8 w 74"/>
              <a:gd name="T31" fmla="*/ 9 h 79"/>
              <a:gd name="T32" fmla="*/ 2 w 74"/>
              <a:gd name="T33" fmla="*/ 17 h 79"/>
              <a:gd name="T34" fmla="*/ 0 w 74"/>
              <a:gd name="T35" fmla="*/ 27 h 79"/>
              <a:gd name="T36" fmla="*/ 1 w 74"/>
              <a:gd name="T37" fmla="*/ 3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9">
                <a:moveTo>
                  <a:pt x="1" y="32"/>
                </a:moveTo>
                <a:cubicBezTo>
                  <a:pt x="6" y="41"/>
                  <a:pt x="12" y="43"/>
                  <a:pt x="19" y="44"/>
                </a:cubicBezTo>
                <a:cubicBezTo>
                  <a:pt x="21" y="45"/>
                  <a:pt x="23" y="44"/>
                  <a:pt x="25" y="44"/>
                </a:cubicBezTo>
                <a:cubicBezTo>
                  <a:pt x="24" y="46"/>
                  <a:pt x="22" y="48"/>
                  <a:pt x="21" y="50"/>
                </a:cubicBezTo>
                <a:cubicBezTo>
                  <a:pt x="19" y="55"/>
                  <a:pt x="17" y="64"/>
                  <a:pt x="22" y="71"/>
                </a:cubicBezTo>
                <a:cubicBezTo>
                  <a:pt x="23" y="72"/>
                  <a:pt x="24" y="72"/>
                  <a:pt x="24" y="73"/>
                </a:cubicBezTo>
                <a:cubicBezTo>
                  <a:pt x="28" y="77"/>
                  <a:pt x="34" y="79"/>
                  <a:pt x="40" y="79"/>
                </a:cubicBezTo>
                <a:cubicBezTo>
                  <a:pt x="42" y="79"/>
                  <a:pt x="45" y="78"/>
                  <a:pt x="47" y="78"/>
                </a:cubicBezTo>
                <a:cubicBezTo>
                  <a:pt x="52" y="76"/>
                  <a:pt x="58" y="72"/>
                  <a:pt x="60" y="69"/>
                </a:cubicBezTo>
                <a:cubicBezTo>
                  <a:pt x="65" y="61"/>
                  <a:pt x="65" y="52"/>
                  <a:pt x="65" y="44"/>
                </a:cubicBezTo>
                <a:cubicBezTo>
                  <a:pt x="66" y="38"/>
                  <a:pt x="69" y="28"/>
                  <a:pt x="70" y="25"/>
                </a:cubicBezTo>
                <a:cubicBezTo>
                  <a:pt x="70" y="25"/>
                  <a:pt x="73" y="19"/>
                  <a:pt x="74" y="18"/>
                </a:cubicBezTo>
                <a:cubicBezTo>
                  <a:pt x="70" y="19"/>
                  <a:pt x="67" y="18"/>
                  <a:pt x="66" y="18"/>
                </a:cubicBezTo>
                <a:cubicBezTo>
                  <a:pt x="63" y="17"/>
                  <a:pt x="51" y="12"/>
                  <a:pt x="47" y="10"/>
                </a:cubicBezTo>
                <a:cubicBezTo>
                  <a:pt x="41" y="7"/>
                  <a:pt x="36" y="4"/>
                  <a:pt x="30" y="2"/>
                </a:cubicBezTo>
                <a:cubicBezTo>
                  <a:pt x="23" y="0"/>
                  <a:pt x="15" y="2"/>
                  <a:pt x="8" y="9"/>
                </a:cubicBezTo>
                <a:cubicBezTo>
                  <a:pt x="5" y="11"/>
                  <a:pt x="3" y="14"/>
                  <a:pt x="2" y="17"/>
                </a:cubicBezTo>
                <a:cubicBezTo>
                  <a:pt x="0" y="20"/>
                  <a:pt x="0" y="23"/>
                  <a:pt x="0" y="27"/>
                </a:cubicBezTo>
                <a:cubicBezTo>
                  <a:pt x="0" y="29"/>
                  <a:pt x="1" y="31"/>
                  <a:pt x="1" y="3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1014220" y="159583"/>
            <a:ext cx="4457698" cy="4457698"/>
            <a:chOff x="1620838" y="1487488"/>
            <a:chExt cx="3349625" cy="3349625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252663" y="1487488"/>
              <a:ext cx="1998663" cy="298450"/>
            </a:xfrm>
            <a:custGeom>
              <a:avLst/>
              <a:gdLst>
                <a:gd name="T0" fmla="*/ 6 w 114"/>
                <a:gd name="T1" fmla="*/ 1 h 17"/>
                <a:gd name="T2" fmla="*/ 9 w 114"/>
                <a:gd name="T3" fmla="*/ 4 h 17"/>
                <a:gd name="T4" fmla="*/ 7 w 114"/>
                <a:gd name="T5" fmla="*/ 13 h 17"/>
                <a:gd name="T6" fmla="*/ 4 w 114"/>
                <a:gd name="T7" fmla="*/ 9 h 17"/>
                <a:gd name="T8" fmla="*/ 0 w 114"/>
                <a:gd name="T9" fmla="*/ 11 h 17"/>
                <a:gd name="T10" fmla="*/ 13 w 114"/>
                <a:gd name="T11" fmla="*/ 11 h 17"/>
                <a:gd name="T12" fmla="*/ 27 w 114"/>
                <a:gd name="T13" fmla="*/ 17 h 17"/>
                <a:gd name="T14" fmla="*/ 31 w 114"/>
                <a:gd name="T15" fmla="*/ 16 h 17"/>
                <a:gd name="T16" fmla="*/ 22 w 114"/>
                <a:gd name="T17" fmla="*/ 0 h 17"/>
                <a:gd name="T18" fmla="*/ 15 w 114"/>
                <a:gd name="T19" fmla="*/ 17 h 17"/>
                <a:gd name="T20" fmla="*/ 20 w 114"/>
                <a:gd name="T21" fmla="*/ 15 h 17"/>
                <a:gd name="T22" fmla="*/ 27 w 114"/>
                <a:gd name="T23" fmla="*/ 17 h 17"/>
                <a:gd name="T24" fmla="*/ 21 w 114"/>
                <a:gd name="T25" fmla="*/ 11 h 17"/>
                <a:gd name="T26" fmla="*/ 25 w 114"/>
                <a:gd name="T27" fmla="*/ 11 h 17"/>
                <a:gd name="T28" fmla="*/ 47 w 114"/>
                <a:gd name="T29" fmla="*/ 17 h 17"/>
                <a:gd name="T30" fmla="*/ 43 w 114"/>
                <a:gd name="T31" fmla="*/ 1 h 17"/>
                <a:gd name="T32" fmla="*/ 35 w 114"/>
                <a:gd name="T33" fmla="*/ 0 h 17"/>
                <a:gd name="T34" fmla="*/ 33 w 114"/>
                <a:gd name="T35" fmla="*/ 17 h 17"/>
                <a:gd name="T36" fmla="*/ 38 w 114"/>
                <a:gd name="T37" fmla="*/ 9 h 17"/>
                <a:gd name="T38" fmla="*/ 58 w 114"/>
                <a:gd name="T39" fmla="*/ 13 h 17"/>
                <a:gd name="T40" fmla="*/ 55 w 114"/>
                <a:gd name="T41" fmla="*/ 1 h 17"/>
                <a:gd name="T42" fmla="*/ 51 w 114"/>
                <a:gd name="T43" fmla="*/ 11 h 17"/>
                <a:gd name="T44" fmla="*/ 64 w 114"/>
                <a:gd name="T45" fmla="*/ 11 h 17"/>
                <a:gd name="T46" fmla="*/ 60 w 114"/>
                <a:gd name="T47" fmla="*/ 1 h 17"/>
                <a:gd name="T48" fmla="*/ 58 w 114"/>
                <a:gd name="T49" fmla="*/ 13 h 17"/>
                <a:gd name="T50" fmla="*/ 82 w 114"/>
                <a:gd name="T51" fmla="*/ 17 h 17"/>
                <a:gd name="T52" fmla="*/ 75 w 114"/>
                <a:gd name="T53" fmla="*/ 0 h 17"/>
                <a:gd name="T54" fmla="*/ 66 w 114"/>
                <a:gd name="T55" fmla="*/ 16 h 17"/>
                <a:gd name="T56" fmla="*/ 70 w 114"/>
                <a:gd name="T57" fmla="*/ 17 h 17"/>
                <a:gd name="T58" fmla="*/ 77 w 114"/>
                <a:gd name="T59" fmla="*/ 15 h 17"/>
                <a:gd name="T60" fmla="*/ 76 w 114"/>
                <a:gd name="T61" fmla="*/ 11 h 17"/>
                <a:gd name="T62" fmla="*/ 74 w 114"/>
                <a:gd name="T63" fmla="*/ 7 h 17"/>
                <a:gd name="T64" fmla="*/ 95 w 114"/>
                <a:gd name="T65" fmla="*/ 11 h 17"/>
                <a:gd name="T66" fmla="*/ 84 w 114"/>
                <a:gd name="T67" fmla="*/ 1 h 17"/>
                <a:gd name="T68" fmla="*/ 89 w 114"/>
                <a:gd name="T69" fmla="*/ 17 h 17"/>
                <a:gd name="T70" fmla="*/ 91 w 114"/>
                <a:gd name="T71" fmla="*/ 12 h 17"/>
                <a:gd name="T72" fmla="*/ 98 w 114"/>
                <a:gd name="T73" fmla="*/ 17 h 17"/>
                <a:gd name="T74" fmla="*/ 95 w 114"/>
                <a:gd name="T75" fmla="*/ 11 h 17"/>
                <a:gd name="T76" fmla="*/ 89 w 114"/>
                <a:gd name="T77" fmla="*/ 8 h 17"/>
                <a:gd name="T78" fmla="*/ 92 w 114"/>
                <a:gd name="T79" fmla="*/ 4 h 17"/>
                <a:gd name="T80" fmla="*/ 108 w 114"/>
                <a:gd name="T81" fmla="*/ 10 h 17"/>
                <a:gd name="T82" fmla="*/ 114 w 114"/>
                <a:gd name="T83" fmla="*/ 1 h 17"/>
                <a:gd name="T84" fmla="*/ 106 w 114"/>
                <a:gd name="T85" fmla="*/ 6 h 17"/>
                <a:gd name="T86" fmla="*/ 103 w 114"/>
                <a:gd name="T87" fmla="*/ 1 h 17"/>
                <a:gd name="T88" fmla="*/ 99 w 114"/>
                <a:gd name="T89" fmla="*/ 1 h 17"/>
                <a:gd name="T90" fmla="*/ 104 w 114"/>
                <a:gd name="T91" fmla="*/ 17 h 17"/>
                <a:gd name="T92" fmla="*/ 108 w 114"/>
                <a:gd name="T9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4" h="17">
                  <a:moveTo>
                    <a:pt x="13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3"/>
                    <a:pt x="8" y="13"/>
                    <a:pt x="7" y="13"/>
                  </a:cubicBezTo>
                  <a:cubicBezTo>
                    <a:pt x="5" y="13"/>
                    <a:pt x="4" y="13"/>
                    <a:pt x="4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3" y="17"/>
                    <a:pt x="7" y="17"/>
                  </a:cubicBezTo>
                  <a:cubicBezTo>
                    <a:pt x="10" y="17"/>
                    <a:pt x="13" y="15"/>
                    <a:pt x="13" y="11"/>
                  </a:cubicBezTo>
                  <a:lnTo>
                    <a:pt x="13" y="1"/>
                  </a:lnTo>
                  <a:close/>
                  <a:moveTo>
                    <a:pt x="27" y="17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6" y="15"/>
                    <a:pt x="26" y="15"/>
                    <a:pt x="26" y="15"/>
                  </a:cubicBezTo>
                  <a:lnTo>
                    <a:pt x="27" y="17"/>
                  </a:lnTo>
                  <a:close/>
                  <a:moveTo>
                    <a:pt x="25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3" y="7"/>
                    <a:pt x="23" y="7"/>
                    <a:pt x="23" y="7"/>
                  </a:cubicBezTo>
                  <a:lnTo>
                    <a:pt x="25" y="11"/>
                  </a:lnTo>
                  <a:close/>
                  <a:moveTo>
                    <a:pt x="46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6" y="1"/>
                    <a:pt x="45" y="1"/>
                    <a:pt x="43" y="1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5" y="17"/>
                    <a:pt x="36" y="17"/>
                    <a:pt x="38" y="17"/>
                  </a:cubicBezTo>
                  <a:cubicBezTo>
                    <a:pt x="38" y="9"/>
                    <a:pt x="38" y="9"/>
                    <a:pt x="38" y="9"/>
                  </a:cubicBezTo>
                  <a:lnTo>
                    <a:pt x="46" y="17"/>
                  </a:lnTo>
                  <a:close/>
                  <a:moveTo>
                    <a:pt x="58" y="13"/>
                  </a:moveTo>
                  <a:cubicBezTo>
                    <a:pt x="57" y="13"/>
                    <a:pt x="55" y="13"/>
                    <a:pt x="55" y="1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3" y="1"/>
                    <a:pt x="51" y="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5"/>
                    <a:pt x="55" y="17"/>
                    <a:pt x="58" y="17"/>
                  </a:cubicBezTo>
                  <a:cubicBezTo>
                    <a:pt x="61" y="17"/>
                    <a:pt x="64" y="15"/>
                    <a:pt x="64" y="1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3" y="1"/>
                    <a:pt x="62" y="1"/>
                    <a:pt x="60" y="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3"/>
                    <a:pt x="59" y="13"/>
                    <a:pt x="58" y="13"/>
                  </a:cubicBezTo>
                  <a:close/>
                  <a:moveTo>
                    <a:pt x="78" y="17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7" y="15"/>
                    <a:pt x="77" y="15"/>
                    <a:pt x="77" y="15"/>
                  </a:cubicBezTo>
                  <a:lnTo>
                    <a:pt x="78" y="17"/>
                  </a:lnTo>
                  <a:close/>
                  <a:moveTo>
                    <a:pt x="76" y="11"/>
                  </a:moveTo>
                  <a:cubicBezTo>
                    <a:pt x="72" y="11"/>
                    <a:pt x="72" y="11"/>
                    <a:pt x="72" y="11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6" y="11"/>
                  </a:lnTo>
                  <a:close/>
                  <a:moveTo>
                    <a:pt x="95" y="11"/>
                  </a:moveTo>
                  <a:cubicBezTo>
                    <a:pt x="99" y="8"/>
                    <a:pt x="98" y="1"/>
                    <a:pt x="92" y="1"/>
                  </a:cubicBezTo>
                  <a:cubicBezTo>
                    <a:pt x="89" y="1"/>
                    <a:pt x="87" y="1"/>
                    <a:pt x="84" y="1"/>
                  </a:cubicBezTo>
                  <a:cubicBezTo>
                    <a:pt x="84" y="6"/>
                    <a:pt x="84" y="11"/>
                    <a:pt x="84" y="17"/>
                  </a:cubicBezTo>
                  <a:cubicBezTo>
                    <a:pt x="86" y="17"/>
                    <a:pt x="87" y="17"/>
                    <a:pt x="89" y="17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6"/>
                    <a:pt x="98" y="16"/>
                    <a:pt x="98" y="16"/>
                  </a:cubicBezTo>
                  <a:lnTo>
                    <a:pt x="95" y="11"/>
                  </a:lnTo>
                  <a:close/>
                  <a:moveTo>
                    <a:pt x="92" y="8"/>
                  </a:moveTo>
                  <a:cubicBezTo>
                    <a:pt x="89" y="8"/>
                    <a:pt x="89" y="8"/>
                    <a:pt x="89" y="8"/>
                  </a:cubicBezTo>
                  <a:cubicBezTo>
                    <a:pt x="89" y="7"/>
                    <a:pt x="89" y="5"/>
                    <a:pt x="89" y="4"/>
                  </a:cubicBezTo>
                  <a:cubicBezTo>
                    <a:pt x="90" y="4"/>
                    <a:pt x="91" y="4"/>
                    <a:pt x="92" y="4"/>
                  </a:cubicBezTo>
                  <a:cubicBezTo>
                    <a:pt x="94" y="4"/>
                    <a:pt x="94" y="8"/>
                    <a:pt x="92" y="8"/>
                  </a:cubicBezTo>
                  <a:close/>
                  <a:moveTo>
                    <a:pt x="108" y="10"/>
                  </a:move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8" y="17"/>
                    <a:pt x="108" y="17"/>
                    <a:pt x="108" y="17"/>
                  </a:cubicBezTo>
                  <a:lnTo>
                    <a:pt x="108" y="10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690688" y="2259013"/>
              <a:ext cx="139700" cy="228600"/>
            </a:xfrm>
            <a:custGeom>
              <a:avLst/>
              <a:gdLst>
                <a:gd name="T0" fmla="*/ 2 w 8"/>
                <a:gd name="T1" fmla="*/ 8 h 13"/>
                <a:gd name="T2" fmla="*/ 0 w 8"/>
                <a:gd name="T3" fmla="*/ 8 h 13"/>
                <a:gd name="T4" fmla="*/ 8 w 8"/>
                <a:gd name="T5" fmla="*/ 8 h 13"/>
                <a:gd name="T6" fmla="*/ 4 w 8"/>
                <a:gd name="T7" fmla="*/ 5 h 13"/>
                <a:gd name="T8" fmla="*/ 2 w 8"/>
                <a:gd name="T9" fmla="*/ 4 h 13"/>
                <a:gd name="T10" fmla="*/ 5 w 8"/>
                <a:gd name="T11" fmla="*/ 4 h 13"/>
                <a:gd name="T12" fmla="*/ 7 w 8"/>
                <a:gd name="T13" fmla="*/ 4 h 13"/>
                <a:gd name="T14" fmla="*/ 0 w 8"/>
                <a:gd name="T15" fmla="*/ 4 h 13"/>
                <a:gd name="T16" fmla="*/ 4 w 8"/>
                <a:gd name="T17" fmla="*/ 8 h 13"/>
                <a:gd name="T18" fmla="*/ 5 w 8"/>
                <a:gd name="T19" fmla="*/ 8 h 13"/>
                <a:gd name="T20" fmla="*/ 2 w 8"/>
                <a:gd name="T2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3">
                  <a:moveTo>
                    <a:pt x="2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13"/>
                    <a:pt x="8" y="13"/>
                    <a:pt x="8" y="8"/>
                  </a:cubicBezTo>
                  <a:cubicBezTo>
                    <a:pt x="8" y="6"/>
                    <a:pt x="6" y="6"/>
                    <a:pt x="4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2" y="3"/>
                    <a:pt x="5" y="3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0"/>
                    <a:pt x="0" y="0"/>
                    <a:pt x="0" y="4"/>
                  </a:cubicBezTo>
                  <a:cubicBezTo>
                    <a:pt x="0" y="7"/>
                    <a:pt x="1" y="7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9"/>
                    <a:pt x="2" y="9"/>
                    <a:pt x="2" y="8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181225" y="2276475"/>
              <a:ext cx="176213" cy="176213"/>
            </a:xfrm>
            <a:custGeom>
              <a:avLst/>
              <a:gdLst>
                <a:gd name="T0" fmla="*/ 5 w 10"/>
                <a:gd name="T1" fmla="*/ 5 h 10"/>
                <a:gd name="T2" fmla="*/ 1 w 10"/>
                <a:gd name="T3" fmla="*/ 0 h 10"/>
                <a:gd name="T4" fmla="*/ 0 w 10"/>
                <a:gd name="T5" fmla="*/ 0 h 10"/>
                <a:gd name="T6" fmla="*/ 0 w 10"/>
                <a:gd name="T7" fmla="*/ 10 h 10"/>
                <a:gd name="T8" fmla="*/ 3 w 10"/>
                <a:gd name="T9" fmla="*/ 10 h 10"/>
                <a:gd name="T10" fmla="*/ 3 w 10"/>
                <a:gd name="T11" fmla="*/ 6 h 10"/>
                <a:gd name="T12" fmla="*/ 5 w 10"/>
                <a:gd name="T13" fmla="*/ 8 h 10"/>
                <a:gd name="T14" fmla="*/ 5 w 10"/>
                <a:gd name="T15" fmla="*/ 8 h 10"/>
                <a:gd name="T16" fmla="*/ 7 w 10"/>
                <a:gd name="T17" fmla="*/ 6 h 10"/>
                <a:gd name="T18" fmla="*/ 7 w 10"/>
                <a:gd name="T19" fmla="*/ 10 h 10"/>
                <a:gd name="T20" fmla="*/ 10 w 10"/>
                <a:gd name="T21" fmla="*/ 10 h 10"/>
                <a:gd name="T22" fmla="*/ 10 w 10"/>
                <a:gd name="T23" fmla="*/ 0 h 10"/>
                <a:gd name="T24" fmla="*/ 9 w 10"/>
                <a:gd name="T25" fmla="*/ 0 h 10"/>
                <a:gd name="T26" fmla="*/ 5 w 10"/>
                <a:gd name="T2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5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690813" y="2276475"/>
              <a:ext cx="122238" cy="176213"/>
            </a:xfrm>
            <a:custGeom>
              <a:avLst/>
              <a:gdLst>
                <a:gd name="T0" fmla="*/ 3 w 7"/>
                <a:gd name="T1" fmla="*/ 3 h 10"/>
                <a:gd name="T2" fmla="*/ 3 w 7"/>
                <a:gd name="T3" fmla="*/ 10 h 10"/>
                <a:gd name="T4" fmla="*/ 5 w 7"/>
                <a:gd name="T5" fmla="*/ 10 h 10"/>
                <a:gd name="T6" fmla="*/ 5 w 7"/>
                <a:gd name="T7" fmla="*/ 3 h 10"/>
                <a:gd name="T8" fmla="*/ 7 w 7"/>
                <a:gd name="T9" fmla="*/ 3 h 10"/>
                <a:gd name="T10" fmla="*/ 7 w 7"/>
                <a:gd name="T11" fmla="*/ 0 h 10"/>
                <a:gd name="T12" fmla="*/ 0 w 7"/>
                <a:gd name="T13" fmla="*/ 0 h 10"/>
                <a:gd name="T14" fmla="*/ 0 w 7"/>
                <a:gd name="T15" fmla="*/ 3 h 10"/>
                <a:gd name="T16" fmla="*/ 3 w 7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3" y="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146425" y="2276475"/>
              <a:ext cx="228600" cy="176213"/>
            </a:xfrm>
            <a:custGeom>
              <a:avLst/>
              <a:gdLst>
                <a:gd name="T0" fmla="*/ 5 w 13"/>
                <a:gd name="T1" fmla="*/ 1 h 10"/>
                <a:gd name="T2" fmla="*/ 4 w 13"/>
                <a:gd name="T3" fmla="*/ 6 h 10"/>
                <a:gd name="T4" fmla="*/ 4 w 13"/>
                <a:gd name="T5" fmla="*/ 6 h 10"/>
                <a:gd name="T6" fmla="*/ 3 w 13"/>
                <a:gd name="T7" fmla="*/ 4 h 10"/>
                <a:gd name="T8" fmla="*/ 2 w 13"/>
                <a:gd name="T9" fmla="*/ 0 h 10"/>
                <a:gd name="T10" fmla="*/ 0 w 13"/>
                <a:gd name="T11" fmla="*/ 0 h 10"/>
                <a:gd name="T12" fmla="*/ 0 w 13"/>
                <a:gd name="T13" fmla="*/ 1 h 10"/>
                <a:gd name="T14" fmla="*/ 3 w 13"/>
                <a:gd name="T15" fmla="*/ 10 h 10"/>
                <a:gd name="T16" fmla="*/ 5 w 13"/>
                <a:gd name="T17" fmla="*/ 10 h 10"/>
                <a:gd name="T18" fmla="*/ 6 w 13"/>
                <a:gd name="T19" fmla="*/ 6 h 10"/>
                <a:gd name="T20" fmla="*/ 6 w 13"/>
                <a:gd name="T21" fmla="*/ 6 h 10"/>
                <a:gd name="T22" fmla="*/ 8 w 13"/>
                <a:gd name="T23" fmla="*/ 10 h 10"/>
                <a:gd name="T24" fmla="*/ 9 w 13"/>
                <a:gd name="T25" fmla="*/ 10 h 10"/>
                <a:gd name="T26" fmla="*/ 13 w 13"/>
                <a:gd name="T27" fmla="*/ 1 h 10"/>
                <a:gd name="T28" fmla="*/ 13 w 13"/>
                <a:gd name="T29" fmla="*/ 0 h 10"/>
                <a:gd name="T30" fmla="*/ 10 w 13"/>
                <a:gd name="T31" fmla="*/ 0 h 10"/>
                <a:gd name="T32" fmla="*/ 9 w 13"/>
                <a:gd name="T33" fmla="*/ 4 h 10"/>
                <a:gd name="T34" fmla="*/ 8 w 13"/>
                <a:gd name="T35" fmla="*/ 6 h 10"/>
                <a:gd name="T36" fmla="*/ 8 w 13"/>
                <a:gd name="T37" fmla="*/ 6 h 10"/>
                <a:gd name="T38" fmla="*/ 7 w 13"/>
                <a:gd name="T39" fmla="*/ 1 h 10"/>
                <a:gd name="T40" fmla="*/ 5 w 13"/>
                <a:gd name="T4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0">
                  <a:moveTo>
                    <a:pt x="5" y="1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724275" y="2276475"/>
              <a:ext cx="141288" cy="176213"/>
            </a:xfrm>
            <a:custGeom>
              <a:avLst/>
              <a:gdLst>
                <a:gd name="T0" fmla="*/ 3 w 8"/>
                <a:gd name="T1" fmla="*/ 3 h 10"/>
                <a:gd name="T2" fmla="*/ 3 w 8"/>
                <a:gd name="T3" fmla="*/ 10 h 10"/>
                <a:gd name="T4" fmla="*/ 5 w 8"/>
                <a:gd name="T5" fmla="*/ 10 h 10"/>
                <a:gd name="T6" fmla="*/ 5 w 8"/>
                <a:gd name="T7" fmla="*/ 3 h 10"/>
                <a:gd name="T8" fmla="*/ 8 w 8"/>
                <a:gd name="T9" fmla="*/ 3 h 10"/>
                <a:gd name="T10" fmla="*/ 8 w 8"/>
                <a:gd name="T11" fmla="*/ 0 h 10"/>
                <a:gd name="T12" fmla="*/ 0 w 8"/>
                <a:gd name="T13" fmla="*/ 0 h 10"/>
                <a:gd name="T14" fmla="*/ 0 w 8"/>
                <a:gd name="T15" fmla="*/ 3 h 10"/>
                <a:gd name="T16" fmla="*/ 3 w 8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3" y="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251325" y="2276475"/>
              <a:ext cx="104775" cy="176213"/>
            </a:xfrm>
            <a:custGeom>
              <a:avLst/>
              <a:gdLst>
                <a:gd name="T0" fmla="*/ 6 w 6"/>
                <a:gd name="T1" fmla="*/ 7 h 10"/>
                <a:gd name="T2" fmla="*/ 6 w 6"/>
                <a:gd name="T3" fmla="*/ 5 h 10"/>
                <a:gd name="T4" fmla="*/ 3 w 6"/>
                <a:gd name="T5" fmla="*/ 5 h 10"/>
                <a:gd name="T6" fmla="*/ 3 w 6"/>
                <a:gd name="T7" fmla="*/ 3 h 10"/>
                <a:gd name="T8" fmla="*/ 6 w 6"/>
                <a:gd name="T9" fmla="*/ 3 h 10"/>
                <a:gd name="T10" fmla="*/ 6 w 6"/>
                <a:gd name="T11" fmla="*/ 0 h 10"/>
                <a:gd name="T12" fmla="*/ 0 w 6"/>
                <a:gd name="T13" fmla="*/ 0 h 10"/>
                <a:gd name="T14" fmla="*/ 0 w 6"/>
                <a:gd name="T15" fmla="*/ 10 h 10"/>
                <a:gd name="T16" fmla="*/ 3 w 6"/>
                <a:gd name="T17" fmla="*/ 10 h 10"/>
                <a:gd name="T18" fmla="*/ 3 w 6"/>
                <a:gd name="T19" fmla="*/ 7 h 10"/>
                <a:gd name="T20" fmla="*/ 6 w 6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0">
                  <a:moveTo>
                    <a:pt x="6" y="7"/>
                  </a:moveTo>
                  <a:cubicBezTo>
                    <a:pt x="6" y="6"/>
                    <a:pt x="6" y="6"/>
                    <a:pt x="6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6" y="7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741863" y="2259013"/>
              <a:ext cx="141288" cy="228600"/>
            </a:xfrm>
            <a:custGeom>
              <a:avLst/>
              <a:gdLst>
                <a:gd name="T0" fmla="*/ 3 w 8"/>
                <a:gd name="T1" fmla="*/ 8 h 13"/>
                <a:gd name="T2" fmla="*/ 0 w 8"/>
                <a:gd name="T3" fmla="*/ 8 h 13"/>
                <a:gd name="T4" fmla="*/ 8 w 8"/>
                <a:gd name="T5" fmla="*/ 8 h 13"/>
                <a:gd name="T6" fmla="*/ 5 w 8"/>
                <a:gd name="T7" fmla="*/ 5 h 13"/>
                <a:gd name="T8" fmla="*/ 3 w 8"/>
                <a:gd name="T9" fmla="*/ 4 h 13"/>
                <a:gd name="T10" fmla="*/ 6 w 8"/>
                <a:gd name="T11" fmla="*/ 4 h 13"/>
                <a:gd name="T12" fmla="*/ 8 w 8"/>
                <a:gd name="T13" fmla="*/ 4 h 13"/>
                <a:gd name="T14" fmla="*/ 1 w 8"/>
                <a:gd name="T15" fmla="*/ 4 h 13"/>
                <a:gd name="T16" fmla="*/ 4 w 8"/>
                <a:gd name="T17" fmla="*/ 8 h 13"/>
                <a:gd name="T18" fmla="*/ 6 w 8"/>
                <a:gd name="T19" fmla="*/ 8 h 13"/>
                <a:gd name="T20" fmla="*/ 3 w 8"/>
                <a:gd name="T2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3">
                  <a:moveTo>
                    <a:pt x="3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0" y="13"/>
                    <a:pt x="8" y="13"/>
                    <a:pt x="8" y="8"/>
                  </a:cubicBezTo>
                  <a:cubicBezTo>
                    <a:pt x="8" y="6"/>
                    <a:pt x="7" y="6"/>
                    <a:pt x="5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3" y="3"/>
                    <a:pt x="6" y="3"/>
                    <a:pt x="6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0"/>
                    <a:pt x="0" y="0"/>
                    <a:pt x="1" y="4"/>
                  </a:cubicBezTo>
                  <a:cubicBezTo>
                    <a:pt x="1" y="7"/>
                    <a:pt x="2" y="7"/>
                    <a:pt x="4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9"/>
                    <a:pt x="3" y="9"/>
                    <a:pt x="3" y="8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743325" y="2732088"/>
              <a:ext cx="104775" cy="193675"/>
            </a:xfrm>
            <a:custGeom>
              <a:avLst/>
              <a:gdLst>
                <a:gd name="T0" fmla="*/ 22 w 66"/>
                <a:gd name="T1" fmla="*/ 22 h 122"/>
                <a:gd name="T2" fmla="*/ 22 w 66"/>
                <a:gd name="T3" fmla="*/ 100 h 122"/>
                <a:gd name="T4" fmla="*/ 0 w 66"/>
                <a:gd name="T5" fmla="*/ 100 h 122"/>
                <a:gd name="T6" fmla="*/ 0 w 66"/>
                <a:gd name="T7" fmla="*/ 122 h 122"/>
                <a:gd name="T8" fmla="*/ 66 w 66"/>
                <a:gd name="T9" fmla="*/ 122 h 122"/>
                <a:gd name="T10" fmla="*/ 66 w 66"/>
                <a:gd name="T11" fmla="*/ 100 h 122"/>
                <a:gd name="T12" fmla="*/ 44 w 66"/>
                <a:gd name="T13" fmla="*/ 100 h 122"/>
                <a:gd name="T14" fmla="*/ 44 w 66"/>
                <a:gd name="T15" fmla="*/ 0 h 122"/>
                <a:gd name="T16" fmla="*/ 0 w 66"/>
                <a:gd name="T17" fmla="*/ 0 h 122"/>
                <a:gd name="T18" fmla="*/ 0 w 66"/>
                <a:gd name="T19" fmla="*/ 22 h 122"/>
                <a:gd name="T20" fmla="*/ 22 w 66"/>
                <a:gd name="T21" fmla="*/ 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2">
                  <a:moveTo>
                    <a:pt x="22" y="22"/>
                  </a:moveTo>
                  <a:lnTo>
                    <a:pt x="22" y="100"/>
                  </a:lnTo>
                  <a:lnTo>
                    <a:pt x="0" y="100"/>
                  </a:lnTo>
                  <a:lnTo>
                    <a:pt x="0" y="122"/>
                  </a:lnTo>
                  <a:lnTo>
                    <a:pt x="66" y="122"/>
                  </a:lnTo>
                  <a:lnTo>
                    <a:pt x="66" y="100"/>
                  </a:lnTo>
                  <a:lnTo>
                    <a:pt x="44" y="10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233863" y="2732088"/>
              <a:ext cx="157163" cy="193675"/>
            </a:xfrm>
            <a:custGeom>
              <a:avLst/>
              <a:gdLst>
                <a:gd name="T0" fmla="*/ 4 w 9"/>
                <a:gd name="T1" fmla="*/ 5 h 11"/>
                <a:gd name="T2" fmla="*/ 0 w 9"/>
                <a:gd name="T3" fmla="*/ 11 h 11"/>
                <a:gd name="T4" fmla="*/ 0 w 9"/>
                <a:gd name="T5" fmla="*/ 11 h 11"/>
                <a:gd name="T6" fmla="*/ 8 w 9"/>
                <a:gd name="T7" fmla="*/ 11 h 11"/>
                <a:gd name="T8" fmla="*/ 8 w 9"/>
                <a:gd name="T9" fmla="*/ 9 h 11"/>
                <a:gd name="T10" fmla="*/ 5 w 9"/>
                <a:gd name="T11" fmla="*/ 9 h 11"/>
                <a:gd name="T12" fmla="*/ 7 w 9"/>
                <a:gd name="T13" fmla="*/ 5 h 11"/>
                <a:gd name="T14" fmla="*/ 4 w 9"/>
                <a:gd name="T15" fmla="*/ 0 h 11"/>
                <a:gd name="T16" fmla="*/ 1 w 9"/>
                <a:gd name="T17" fmla="*/ 4 h 11"/>
                <a:gd name="T18" fmla="*/ 3 w 9"/>
                <a:gd name="T19" fmla="*/ 4 h 11"/>
                <a:gd name="T20" fmla="*/ 4 w 9"/>
                <a:gd name="T21" fmla="*/ 2 h 11"/>
                <a:gd name="T22" fmla="*/ 4 w 9"/>
                <a:gd name="T2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3"/>
                    <a:pt x="7" y="0"/>
                    <a:pt x="4" y="0"/>
                  </a:cubicBezTo>
                  <a:cubicBezTo>
                    <a:pt x="2" y="0"/>
                    <a:pt x="1" y="1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759325" y="2732088"/>
              <a:ext cx="123825" cy="193675"/>
            </a:xfrm>
            <a:custGeom>
              <a:avLst/>
              <a:gdLst>
                <a:gd name="T0" fmla="*/ 0 w 7"/>
                <a:gd name="T1" fmla="*/ 7 h 11"/>
                <a:gd name="T2" fmla="*/ 2 w 7"/>
                <a:gd name="T3" fmla="*/ 11 h 11"/>
                <a:gd name="T4" fmla="*/ 3 w 7"/>
                <a:gd name="T5" fmla="*/ 11 h 11"/>
                <a:gd name="T6" fmla="*/ 7 w 7"/>
                <a:gd name="T7" fmla="*/ 7 h 11"/>
                <a:gd name="T8" fmla="*/ 5 w 7"/>
                <a:gd name="T9" fmla="*/ 4 h 11"/>
                <a:gd name="T10" fmla="*/ 7 w 7"/>
                <a:gd name="T11" fmla="*/ 0 h 11"/>
                <a:gd name="T12" fmla="*/ 7 w 7"/>
                <a:gd name="T13" fmla="*/ 0 h 11"/>
                <a:gd name="T14" fmla="*/ 0 w 7"/>
                <a:gd name="T15" fmla="*/ 0 h 11"/>
                <a:gd name="T16" fmla="*/ 0 w 7"/>
                <a:gd name="T17" fmla="*/ 2 h 11"/>
                <a:gd name="T18" fmla="*/ 3 w 7"/>
                <a:gd name="T19" fmla="*/ 2 h 11"/>
                <a:gd name="T20" fmla="*/ 2 w 7"/>
                <a:gd name="T21" fmla="*/ 5 h 11"/>
                <a:gd name="T22" fmla="*/ 2 w 7"/>
                <a:gd name="T23" fmla="*/ 6 h 11"/>
                <a:gd name="T24" fmla="*/ 5 w 7"/>
                <a:gd name="T25" fmla="*/ 7 h 11"/>
                <a:gd name="T26" fmla="*/ 3 w 7"/>
                <a:gd name="T27" fmla="*/ 9 h 11"/>
                <a:gd name="T28" fmla="*/ 2 w 7"/>
                <a:gd name="T29" fmla="*/ 7 h 11"/>
                <a:gd name="T30" fmla="*/ 0 w 7"/>
                <a:gd name="T3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cubicBezTo>
                    <a:pt x="0" y="9"/>
                    <a:pt x="0" y="10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6" y="11"/>
                    <a:pt x="7" y="9"/>
                    <a:pt x="7" y="7"/>
                  </a:cubicBezTo>
                  <a:cubicBezTo>
                    <a:pt x="7" y="6"/>
                    <a:pt x="7" y="4"/>
                    <a:pt x="5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8"/>
                    <a:pt x="4" y="9"/>
                    <a:pt x="3" y="9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1690688" y="3206750"/>
              <a:ext cx="139700" cy="192088"/>
            </a:xfrm>
            <a:custGeom>
              <a:avLst/>
              <a:gdLst>
                <a:gd name="T0" fmla="*/ 7 w 8"/>
                <a:gd name="T1" fmla="*/ 9 h 11"/>
                <a:gd name="T2" fmla="*/ 8 w 8"/>
                <a:gd name="T3" fmla="*/ 9 h 11"/>
                <a:gd name="T4" fmla="*/ 8 w 8"/>
                <a:gd name="T5" fmla="*/ 7 h 11"/>
                <a:gd name="T6" fmla="*/ 7 w 8"/>
                <a:gd name="T7" fmla="*/ 7 h 11"/>
                <a:gd name="T8" fmla="*/ 7 w 8"/>
                <a:gd name="T9" fmla="*/ 0 h 11"/>
                <a:gd name="T10" fmla="*/ 4 w 8"/>
                <a:gd name="T11" fmla="*/ 0 h 11"/>
                <a:gd name="T12" fmla="*/ 0 w 8"/>
                <a:gd name="T13" fmla="*/ 8 h 11"/>
                <a:gd name="T14" fmla="*/ 0 w 8"/>
                <a:gd name="T15" fmla="*/ 9 h 11"/>
                <a:gd name="T16" fmla="*/ 4 w 8"/>
                <a:gd name="T17" fmla="*/ 9 h 11"/>
                <a:gd name="T18" fmla="*/ 4 w 8"/>
                <a:gd name="T19" fmla="*/ 11 h 11"/>
                <a:gd name="T20" fmla="*/ 7 w 8"/>
                <a:gd name="T21" fmla="*/ 11 h 11"/>
                <a:gd name="T22" fmla="*/ 7 w 8"/>
                <a:gd name="T23" fmla="*/ 9 h 11"/>
                <a:gd name="T24" fmla="*/ 5 w 8"/>
                <a:gd name="T25" fmla="*/ 4 h 11"/>
                <a:gd name="T26" fmla="*/ 5 w 8"/>
                <a:gd name="T27" fmla="*/ 4 h 11"/>
                <a:gd name="T28" fmla="*/ 4 w 8"/>
                <a:gd name="T29" fmla="*/ 5 h 11"/>
                <a:gd name="T30" fmla="*/ 4 w 8"/>
                <a:gd name="T31" fmla="*/ 7 h 11"/>
                <a:gd name="T32" fmla="*/ 3 w 8"/>
                <a:gd name="T33" fmla="*/ 7 h 11"/>
                <a:gd name="T34" fmla="*/ 5 w 8"/>
                <a:gd name="T3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1">
                  <a:moveTo>
                    <a:pt x="7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6" y="11"/>
                    <a:pt x="7" y="11"/>
                  </a:cubicBezTo>
                  <a:lnTo>
                    <a:pt x="7" y="9"/>
                  </a:ln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1690688" y="3206750"/>
              <a:ext cx="139700" cy="192088"/>
            </a:xfrm>
            <a:custGeom>
              <a:avLst/>
              <a:gdLst>
                <a:gd name="T0" fmla="*/ 7 w 8"/>
                <a:gd name="T1" fmla="*/ 9 h 11"/>
                <a:gd name="T2" fmla="*/ 8 w 8"/>
                <a:gd name="T3" fmla="*/ 9 h 11"/>
                <a:gd name="T4" fmla="*/ 8 w 8"/>
                <a:gd name="T5" fmla="*/ 7 h 11"/>
                <a:gd name="T6" fmla="*/ 7 w 8"/>
                <a:gd name="T7" fmla="*/ 7 h 11"/>
                <a:gd name="T8" fmla="*/ 7 w 8"/>
                <a:gd name="T9" fmla="*/ 0 h 11"/>
                <a:gd name="T10" fmla="*/ 4 w 8"/>
                <a:gd name="T11" fmla="*/ 0 h 11"/>
                <a:gd name="T12" fmla="*/ 0 w 8"/>
                <a:gd name="T13" fmla="*/ 8 h 11"/>
                <a:gd name="T14" fmla="*/ 0 w 8"/>
                <a:gd name="T15" fmla="*/ 9 h 11"/>
                <a:gd name="T16" fmla="*/ 4 w 8"/>
                <a:gd name="T17" fmla="*/ 9 h 11"/>
                <a:gd name="T18" fmla="*/ 4 w 8"/>
                <a:gd name="T19" fmla="*/ 11 h 11"/>
                <a:gd name="T20" fmla="*/ 7 w 8"/>
                <a:gd name="T21" fmla="*/ 11 h 11"/>
                <a:gd name="T22" fmla="*/ 7 w 8"/>
                <a:gd name="T23" fmla="*/ 9 h 11"/>
                <a:gd name="T24" fmla="*/ 5 w 8"/>
                <a:gd name="T25" fmla="*/ 4 h 11"/>
                <a:gd name="T26" fmla="*/ 5 w 8"/>
                <a:gd name="T27" fmla="*/ 4 h 11"/>
                <a:gd name="T28" fmla="*/ 4 w 8"/>
                <a:gd name="T29" fmla="*/ 5 h 11"/>
                <a:gd name="T30" fmla="*/ 4 w 8"/>
                <a:gd name="T31" fmla="*/ 7 h 11"/>
                <a:gd name="T32" fmla="*/ 3 w 8"/>
                <a:gd name="T33" fmla="*/ 7 h 11"/>
                <a:gd name="T34" fmla="*/ 5 w 8"/>
                <a:gd name="T3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1">
                  <a:moveTo>
                    <a:pt x="7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6" y="11"/>
                    <a:pt x="7" y="11"/>
                  </a:cubicBezTo>
                  <a:lnTo>
                    <a:pt x="7" y="9"/>
                  </a:ln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217738" y="3206750"/>
              <a:ext cx="122238" cy="192088"/>
            </a:xfrm>
            <a:custGeom>
              <a:avLst/>
              <a:gdLst>
                <a:gd name="T0" fmla="*/ 2 w 7"/>
                <a:gd name="T1" fmla="*/ 3 h 11"/>
                <a:gd name="T2" fmla="*/ 6 w 7"/>
                <a:gd name="T3" fmla="*/ 3 h 11"/>
                <a:gd name="T4" fmla="*/ 6 w 7"/>
                <a:gd name="T5" fmla="*/ 0 h 11"/>
                <a:gd name="T6" fmla="*/ 0 w 7"/>
                <a:gd name="T7" fmla="*/ 0 h 11"/>
                <a:gd name="T8" fmla="*/ 0 w 7"/>
                <a:gd name="T9" fmla="*/ 6 h 11"/>
                <a:gd name="T10" fmla="*/ 3 w 7"/>
                <a:gd name="T11" fmla="*/ 6 h 11"/>
                <a:gd name="T12" fmla="*/ 4 w 7"/>
                <a:gd name="T13" fmla="*/ 7 h 11"/>
                <a:gd name="T14" fmla="*/ 3 w 7"/>
                <a:gd name="T15" fmla="*/ 9 h 11"/>
                <a:gd name="T16" fmla="*/ 2 w 7"/>
                <a:gd name="T17" fmla="*/ 8 h 11"/>
                <a:gd name="T18" fmla="*/ 0 w 7"/>
                <a:gd name="T19" fmla="*/ 8 h 11"/>
                <a:gd name="T20" fmla="*/ 3 w 7"/>
                <a:gd name="T21" fmla="*/ 11 h 11"/>
                <a:gd name="T22" fmla="*/ 7 w 7"/>
                <a:gd name="T23" fmla="*/ 7 h 11"/>
                <a:gd name="T24" fmla="*/ 2 w 7"/>
                <a:gd name="T25" fmla="*/ 4 h 11"/>
                <a:gd name="T26" fmla="*/ 2 w 7"/>
                <a:gd name="T2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1">
                  <a:moveTo>
                    <a:pt x="2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4" y="8"/>
                    <a:pt x="4" y="9"/>
                    <a:pt x="3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6" y="11"/>
                    <a:pt x="7" y="9"/>
                    <a:pt x="7" y="7"/>
                  </a:cubicBezTo>
                  <a:cubicBezTo>
                    <a:pt x="7" y="4"/>
                    <a:pt x="4" y="4"/>
                    <a:pt x="2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2217738" y="3206750"/>
              <a:ext cx="122238" cy="192088"/>
            </a:xfrm>
            <a:custGeom>
              <a:avLst/>
              <a:gdLst>
                <a:gd name="T0" fmla="*/ 2 w 7"/>
                <a:gd name="T1" fmla="*/ 3 h 11"/>
                <a:gd name="T2" fmla="*/ 6 w 7"/>
                <a:gd name="T3" fmla="*/ 3 h 11"/>
                <a:gd name="T4" fmla="*/ 6 w 7"/>
                <a:gd name="T5" fmla="*/ 0 h 11"/>
                <a:gd name="T6" fmla="*/ 0 w 7"/>
                <a:gd name="T7" fmla="*/ 0 h 11"/>
                <a:gd name="T8" fmla="*/ 0 w 7"/>
                <a:gd name="T9" fmla="*/ 6 h 11"/>
                <a:gd name="T10" fmla="*/ 3 w 7"/>
                <a:gd name="T11" fmla="*/ 6 h 11"/>
                <a:gd name="T12" fmla="*/ 4 w 7"/>
                <a:gd name="T13" fmla="*/ 7 h 11"/>
                <a:gd name="T14" fmla="*/ 3 w 7"/>
                <a:gd name="T15" fmla="*/ 9 h 11"/>
                <a:gd name="T16" fmla="*/ 2 w 7"/>
                <a:gd name="T17" fmla="*/ 8 h 11"/>
                <a:gd name="T18" fmla="*/ 0 w 7"/>
                <a:gd name="T19" fmla="*/ 8 h 11"/>
                <a:gd name="T20" fmla="*/ 3 w 7"/>
                <a:gd name="T21" fmla="*/ 11 h 11"/>
                <a:gd name="T22" fmla="*/ 7 w 7"/>
                <a:gd name="T23" fmla="*/ 7 h 11"/>
                <a:gd name="T24" fmla="*/ 2 w 7"/>
                <a:gd name="T25" fmla="*/ 4 h 11"/>
                <a:gd name="T26" fmla="*/ 2 w 7"/>
                <a:gd name="T2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1">
                  <a:moveTo>
                    <a:pt x="2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4" y="8"/>
                    <a:pt x="4" y="9"/>
                    <a:pt x="3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6" y="11"/>
                    <a:pt x="7" y="9"/>
                    <a:pt x="7" y="7"/>
                  </a:cubicBezTo>
                  <a:cubicBezTo>
                    <a:pt x="7" y="4"/>
                    <a:pt x="4" y="4"/>
                    <a:pt x="2" y="4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2690813" y="3206750"/>
              <a:ext cx="139700" cy="192088"/>
            </a:xfrm>
            <a:custGeom>
              <a:avLst/>
              <a:gdLst>
                <a:gd name="T0" fmla="*/ 3 w 8"/>
                <a:gd name="T1" fmla="*/ 0 h 11"/>
                <a:gd name="T2" fmla="*/ 0 w 8"/>
                <a:gd name="T3" fmla="*/ 5 h 11"/>
                <a:gd name="T4" fmla="*/ 0 w 8"/>
                <a:gd name="T5" fmla="*/ 8 h 11"/>
                <a:gd name="T6" fmla="*/ 4 w 8"/>
                <a:gd name="T7" fmla="*/ 11 h 11"/>
                <a:gd name="T8" fmla="*/ 8 w 8"/>
                <a:gd name="T9" fmla="*/ 8 h 11"/>
                <a:gd name="T10" fmla="*/ 4 w 8"/>
                <a:gd name="T11" fmla="*/ 4 h 11"/>
                <a:gd name="T12" fmla="*/ 6 w 8"/>
                <a:gd name="T13" fmla="*/ 0 h 11"/>
                <a:gd name="T14" fmla="*/ 3 w 8"/>
                <a:gd name="T15" fmla="*/ 0 h 11"/>
                <a:gd name="T16" fmla="*/ 4 w 8"/>
                <a:gd name="T17" fmla="*/ 9 h 11"/>
                <a:gd name="T18" fmla="*/ 2 w 8"/>
                <a:gd name="T19" fmla="*/ 8 h 11"/>
                <a:gd name="T20" fmla="*/ 4 w 8"/>
                <a:gd name="T21" fmla="*/ 6 h 11"/>
                <a:gd name="T22" fmla="*/ 5 w 8"/>
                <a:gd name="T23" fmla="*/ 8 h 11"/>
                <a:gd name="T24" fmla="*/ 4 w 8"/>
                <a:gd name="T2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1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0"/>
                    <a:pt x="2" y="11"/>
                    <a:pt x="4" y="11"/>
                  </a:cubicBezTo>
                  <a:cubicBezTo>
                    <a:pt x="6" y="11"/>
                    <a:pt x="8" y="10"/>
                    <a:pt x="8" y="8"/>
                  </a:cubicBezTo>
                  <a:cubicBezTo>
                    <a:pt x="8" y="5"/>
                    <a:pt x="6" y="4"/>
                    <a:pt x="4" y="4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3" y="0"/>
                  </a:lnTo>
                  <a:close/>
                  <a:moveTo>
                    <a:pt x="4" y="9"/>
                  </a:moveTo>
                  <a:cubicBezTo>
                    <a:pt x="3" y="9"/>
                    <a:pt x="2" y="8"/>
                    <a:pt x="2" y="8"/>
                  </a:cubicBezTo>
                  <a:cubicBezTo>
                    <a:pt x="2" y="7"/>
                    <a:pt x="3" y="6"/>
                    <a:pt x="4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5" y="8"/>
                    <a:pt x="5" y="9"/>
                    <a:pt x="4" y="9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2690813" y="3206750"/>
              <a:ext cx="139700" cy="192088"/>
            </a:xfrm>
            <a:custGeom>
              <a:avLst/>
              <a:gdLst>
                <a:gd name="T0" fmla="*/ 3 w 8"/>
                <a:gd name="T1" fmla="*/ 0 h 11"/>
                <a:gd name="T2" fmla="*/ 0 w 8"/>
                <a:gd name="T3" fmla="*/ 5 h 11"/>
                <a:gd name="T4" fmla="*/ 0 w 8"/>
                <a:gd name="T5" fmla="*/ 8 h 11"/>
                <a:gd name="T6" fmla="*/ 4 w 8"/>
                <a:gd name="T7" fmla="*/ 11 h 11"/>
                <a:gd name="T8" fmla="*/ 8 w 8"/>
                <a:gd name="T9" fmla="*/ 8 h 11"/>
                <a:gd name="T10" fmla="*/ 4 w 8"/>
                <a:gd name="T11" fmla="*/ 4 h 11"/>
                <a:gd name="T12" fmla="*/ 6 w 8"/>
                <a:gd name="T13" fmla="*/ 0 h 11"/>
                <a:gd name="T14" fmla="*/ 3 w 8"/>
                <a:gd name="T15" fmla="*/ 0 h 11"/>
                <a:gd name="T16" fmla="*/ 4 w 8"/>
                <a:gd name="T17" fmla="*/ 9 h 11"/>
                <a:gd name="T18" fmla="*/ 2 w 8"/>
                <a:gd name="T19" fmla="*/ 8 h 11"/>
                <a:gd name="T20" fmla="*/ 4 w 8"/>
                <a:gd name="T21" fmla="*/ 6 h 11"/>
                <a:gd name="T22" fmla="*/ 5 w 8"/>
                <a:gd name="T23" fmla="*/ 8 h 11"/>
                <a:gd name="T24" fmla="*/ 4 w 8"/>
                <a:gd name="T2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1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0"/>
                    <a:pt x="2" y="11"/>
                    <a:pt x="4" y="11"/>
                  </a:cubicBezTo>
                  <a:cubicBezTo>
                    <a:pt x="6" y="11"/>
                    <a:pt x="8" y="10"/>
                    <a:pt x="8" y="8"/>
                  </a:cubicBezTo>
                  <a:cubicBezTo>
                    <a:pt x="8" y="5"/>
                    <a:pt x="6" y="4"/>
                    <a:pt x="4" y="4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3" y="0"/>
                  </a:lnTo>
                  <a:close/>
                  <a:moveTo>
                    <a:pt x="4" y="9"/>
                  </a:moveTo>
                  <a:cubicBezTo>
                    <a:pt x="3" y="9"/>
                    <a:pt x="2" y="8"/>
                    <a:pt x="2" y="8"/>
                  </a:cubicBezTo>
                  <a:cubicBezTo>
                    <a:pt x="2" y="7"/>
                    <a:pt x="3" y="6"/>
                    <a:pt x="4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5" y="8"/>
                    <a:pt x="5" y="9"/>
                    <a:pt x="4" y="9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181350" y="3206750"/>
              <a:ext cx="139700" cy="192088"/>
            </a:xfrm>
            <a:custGeom>
              <a:avLst/>
              <a:gdLst>
                <a:gd name="T0" fmla="*/ 8 w 8"/>
                <a:gd name="T1" fmla="*/ 0 h 11"/>
                <a:gd name="T2" fmla="*/ 0 w 8"/>
                <a:gd name="T3" fmla="*/ 0 h 11"/>
                <a:gd name="T4" fmla="*/ 0 w 8"/>
                <a:gd name="T5" fmla="*/ 3 h 11"/>
                <a:gd name="T6" fmla="*/ 4 w 8"/>
                <a:gd name="T7" fmla="*/ 3 h 11"/>
                <a:gd name="T8" fmla="*/ 1 w 8"/>
                <a:gd name="T9" fmla="*/ 11 h 11"/>
                <a:gd name="T10" fmla="*/ 4 w 8"/>
                <a:gd name="T11" fmla="*/ 11 h 11"/>
                <a:gd name="T12" fmla="*/ 8 w 8"/>
                <a:gd name="T13" fmla="*/ 1 h 11"/>
                <a:gd name="T14" fmla="*/ 8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8" y="1"/>
                    <a:pt x="8" y="1"/>
                    <a:pt x="8" y="1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3181350" y="3206750"/>
              <a:ext cx="139700" cy="192088"/>
            </a:xfrm>
            <a:custGeom>
              <a:avLst/>
              <a:gdLst>
                <a:gd name="T0" fmla="*/ 8 w 8"/>
                <a:gd name="T1" fmla="*/ 0 h 11"/>
                <a:gd name="T2" fmla="*/ 0 w 8"/>
                <a:gd name="T3" fmla="*/ 0 h 11"/>
                <a:gd name="T4" fmla="*/ 0 w 8"/>
                <a:gd name="T5" fmla="*/ 3 h 11"/>
                <a:gd name="T6" fmla="*/ 4 w 8"/>
                <a:gd name="T7" fmla="*/ 3 h 11"/>
                <a:gd name="T8" fmla="*/ 1 w 8"/>
                <a:gd name="T9" fmla="*/ 11 h 11"/>
                <a:gd name="T10" fmla="*/ 4 w 8"/>
                <a:gd name="T11" fmla="*/ 11 h 11"/>
                <a:gd name="T12" fmla="*/ 8 w 8"/>
                <a:gd name="T13" fmla="*/ 1 h 11"/>
                <a:gd name="T14" fmla="*/ 8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8" y="1"/>
                    <a:pt x="8" y="1"/>
                    <a:pt x="8" y="1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706813" y="3206750"/>
              <a:ext cx="176213" cy="192088"/>
            </a:xfrm>
            <a:custGeom>
              <a:avLst/>
              <a:gdLst>
                <a:gd name="T0" fmla="*/ 8 w 10"/>
                <a:gd name="T1" fmla="*/ 5 h 11"/>
                <a:gd name="T2" fmla="*/ 5 w 10"/>
                <a:gd name="T3" fmla="*/ 0 h 11"/>
                <a:gd name="T4" fmla="*/ 2 w 10"/>
                <a:gd name="T5" fmla="*/ 5 h 11"/>
                <a:gd name="T6" fmla="*/ 5 w 10"/>
                <a:gd name="T7" fmla="*/ 11 h 11"/>
                <a:gd name="T8" fmla="*/ 8 w 10"/>
                <a:gd name="T9" fmla="*/ 5 h 11"/>
                <a:gd name="T10" fmla="*/ 5 w 10"/>
                <a:gd name="T11" fmla="*/ 9 h 11"/>
                <a:gd name="T12" fmla="*/ 5 w 10"/>
                <a:gd name="T13" fmla="*/ 6 h 11"/>
                <a:gd name="T14" fmla="*/ 5 w 10"/>
                <a:gd name="T15" fmla="*/ 9 h 11"/>
                <a:gd name="T16" fmla="*/ 5 w 10"/>
                <a:gd name="T17" fmla="*/ 4 h 11"/>
                <a:gd name="T18" fmla="*/ 5 w 10"/>
                <a:gd name="T19" fmla="*/ 2 h 11"/>
                <a:gd name="T20" fmla="*/ 5 w 10"/>
                <a:gd name="T2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1">
                  <a:moveTo>
                    <a:pt x="8" y="5"/>
                  </a:moveTo>
                  <a:cubicBezTo>
                    <a:pt x="9" y="3"/>
                    <a:pt x="8" y="0"/>
                    <a:pt x="5" y="0"/>
                  </a:cubicBezTo>
                  <a:cubicBezTo>
                    <a:pt x="2" y="0"/>
                    <a:pt x="1" y="3"/>
                    <a:pt x="2" y="5"/>
                  </a:cubicBezTo>
                  <a:cubicBezTo>
                    <a:pt x="0" y="7"/>
                    <a:pt x="1" y="11"/>
                    <a:pt x="5" y="11"/>
                  </a:cubicBezTo>
                  <a:cubicBezTo>
                    <a:pt x="9" y="11"/>
                    <a:pt x="10" y="7"/>
                    <a:pt x="8" y="5"/>
                  </a:cubicBezTo>
                  <a:close/>
                  <a:moveTo>
                    <a:pt x="5" y="9"/>
                  </a:moveTo>
                  <a:cubicBezTo>
                    <a:pt x="3" y="9"/>
                    <a:pt x="3" y="6"/>
                    <a:pt x="5" y="6"/>
                  </a:cubicBezTo>
                  <a:cubicBezTo>
                    <a:pt x="7" y="6"/>
                    <a:pt x="7" y="9"/>
                    <a:pt x="5" y="9"/>
                  </a:cubicBezTo>
                  <a:close/>
                  <a:moveTo>
                    <a:pt x="5" y="4"/>
                  </a:moveTo>
                  <a:cubicBezTo>
                    <a:pt x="4" y="4"/>
                    <a:pt x="4" y="2"/>
                    <a:pt x="5" y="2"/>
                  </a:cubicBezTo>
                  <a:cubicBezTo>
                    <a:pt x="6" y="2"/>
                    <a:pt x="6" y="4"/>
                    <a:pt x="5" y="4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706813" y="3206750"/>
              <a:ext cx="176213" cy="192088"/>
            </a:xfrm>
            <a:custGeom>
              <a:avLst/>
              <a:gdLst>
                <a:gd name="T0" fmla="*/ 8 w 10"/>
                <a:gd name="T1" fmla="*/ 5 h 11"/>
                <a:gd name="T2" fmla="*/ 5 w 10"/>
                <a:gd name="T3" fmla="*/ 0 h 11"/>
                <a:gd name="T4" fmla="*/ 2 w 10"/>
                <a:gd name="T5" fmla="*/ 5 h 11"/>
                <a:gd name="T6" fmla="*/ 5 w 10"/>
                <a:gd name="T7" fmla="*/ 11 h 11"/>
                <a:gd name="T8" fmla="*/ 8 w 10"/>
                <a:gd name="T9" fmla="*/ 5 h 11"/>
                <a:gd name="T10" fmla="*/ 5 w 10"/>
                <a:gd name="T11" fmla="*/ 9 h 11"/>
                <a:gd name="T12" fmla="*/ 5 w 10"/>
                <a:gd name="T13" fmla="*/ 6 h 11"/>
                <a:gd name="T14" fmla="*/ 5 w 10"/>
                <a:gd name="T15" fmla="*/ 9 h 11"/>
                <a:gd name="T16" fmla="*/ 5 w 10"/>
                <a:gd name="T17" fmla="*/ 4 h 11"/>
                <a:gd name="T18" fmla="*/ 5 w 10"/>
                <a:gd name="T19" fmla="*/ 2 h 11"/>
                <a:gd name="T20" fmla="*/ 5 w 10"/>
                <a:gd name="T2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1">
                  <a:moveTo>
                    <a:pt x="8" y="5"/>
                  </a:moveTo>
                  <a:cubicBezTo>
                    <a:pt x="9" y="3"/>
                    <a:pt x="8" y="0"/>
                    <a:pt x="5" y="0"/>
                  </a:cubicBezTo>
                  <a:cubicBezTo>
                    <a:pt x="2" y="0"/>
                    <a:pt x="1" y="3"/>
                    <a:pt x="2" y="5"/>
                  </a:cubicBezTo>
                  <a:cubicBezTo>
                    <a:pt x="0" y="7"/>
                    <a:pt x="1" y="11"/>
                    <a:pt x="5" y="11"/>
                  </a:cubicBezTo>
                  <a:cubicBezTo>
                    <a:pt x="9" y="11"/>
                    <a:pt x="10" y="7"/>
                    <a:pt x="8" y="5"/>
                  </a:cubicBezTo>
                  <a:close/>
                  <a:moveTo>
                    <a:pt x="5" y="9"/>
                  </a:moveTo>
                  <a:cubicBezTo>
                    <a:pt x="3" y="9"/>
                    <a:pt x="3" y="6"/>
                    <a:pt x="5" y="6"/>
                  </a:cubicBezTo>
                  <a:cubicBezTo>
                    <a:pt x="7" y="6"/>
                    <a:pt x="7" y="9"/>
                    <a:pt x="5" y="9"/>
                  </a:cubicBezTo>
                  <a:close/>
                  <a:moveTo>
                    <a:pt x="5" y="4"/>
                  </a:moveTo>
                  <a:cubicBezTo>
                    <a:pt x="4" y="4"/>
                    <a:pt x="4" y="2"/>
                    <a:pt x="5" y="2"/>
                  </a:cubicBezTo>
                  <a:cubicBezTo>
                    <a:pt x="6" y="2"/>
                    <a:pt x="6" y="4"/>
                    <a:pt x="5" y="4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4233863" y="3206750"/>
              <a:ext cx="139700" cy="192088"/>
            </a:xfrm>
            <a:custGeom>
              <a:avLst/>
              <a:gdLst>
                <a:gd name="T0" fmla="*/ 5 w 8"/>
                <a:gd name="T1" fmla="*/ 11 h 11"/>
                <a:gd name="T2" fmla="*/ 8 w 8"/>
                <a:gd name="T3" fmla="*/ 6 h 11"/>
                <a:gd name="T4" fmla="*/ 8 w 8"/>
                <a:gd name="T5" fmla="*/ 4 h 11"/>
                <a:gd name="T6" fmla="*/ 4 w 8"/>
                <a:gd name="T7" fmla="*/ 0 h 11"/>
                <a:gd name="T8" fmla="*/ 0 w 8"/>
                <a:gd name="T9" fmla="*/ 4 h 11"/>
                <a:gd name="T10" fmla="*/ 4 w 8"/>
                <a:gd name="T11" fmla="*/ 7 h 11"/>
                <a:gd name="T12" fmla="*/ 1 w 8"/>
                <a:gd name="T13" fmla="*/ 11 h 11"/>
                <a:gd name="T14" fmla="*/ 5 w 8"/>
                <a:gd name="T15" fmla="*/ 11 h 11"/>
                <a:gd name="T16" fmla="*/ 4 w 8"/>
                <a:gd name="T17" fmla="*/ 3 h 11"/>
                <a:gd name="T18" fmla="*/ 5 w 8"/>
                <a:gd name="T19" fmla="*/ 4 h 11"/>
                <a:gd name="T20" fmla="*/ 4 w 8"/>
                <a:gd name="T21" fmla="*/ 5 h 11"/>
                <a:gd name="T22" fmla="*/ 3 w 8"/>
                <a:gd name="T23" fmla="*/ 4 h 11"/>
                <a:gd name="T24" fmla="*/ 4 w 8"/>
                <a:gd name="T2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1">
                  <a:moveTo>
                    <a:pt x="5" y="11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1" y="8"/>
                    <a:pt x="4" y="7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5" y="11"/>
                  </a:lnTo>
                  <a:close/>
                  <a:moveTo>
                    <a:pt x="4" y="3"/>
                  </a:moveTo>
                  <a:cubicBezTo>
                    <a:pt x="5" y="3"/>
                    <a:pt x="5" y="3"/>
                    <a:pt x="5" y="4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4233863" y="3206750"/>
              <a:ext cx="139700" cy="192088"/>
            </a:xfrm>
            <a:custGeom>
              <a:avLst/>
              <a:gdLst>
                <a:gd name="T0" fmla="*/ 5 w 8"/>
                <a:gd name="T1" fmla="*/ 11 h 11"/>
                <a:gd name="T2" fmla="*/ 8 w 8"/>
                <a:gd name="T3" fmla="*/ 6 h 11"/>
                <a:gd name="T4" fmla="*/ 8 w 8"/>
                <a:gd name="T5" fmla="*/ 4 h 11"/>
                <a:gd name="T6" fmla="*/ 4 w 8"/>
                <a:gd name="T7" fmla="*/ 0 h 11"/>
                <a:gd name="T8" fmla="*/ 0 w 8"/>
                <a:gd name="T9" fmla="*/ 4 h 11"/>
                <a:gd name="T10" fmla="*/ 4 w 8"/>
                <a:gd name="T11" fmla="*/ 7 h 11"/>
                <a:gd name="T12" fmla="*/ 1 w 8"/>
                <a:gd name="T13" fmla="*/ 11 h 11"/>
                <a:gd name="T14" fmla="*/ 5 w 8"/>
                <a:gd name="T15" fmla="*/ 11 h 11"/>
                <a:gd name="T16" fmla="*/ 4 w 8"/>
                <a:gd name="T17" fmla="*/ 3 h 11"/>
                <a:gd name="T18" fmla="*/ 5 w 8"/>
                <a:gd name="T19" fmla="*/ 4 h 11"/>
                <a:gd name="T20" fmla="*/ 4 w 8"/>
                <a:gd name="T21" fmla="*/ 5 h 11"/>
                <a:gd name="T22" fmla="*/ 3 w 8"/>
                <a:gd name="T23" fmla="*/ 4 h 11"/>
                <a:gd name="T24" fmla="*/ 4 w 8"/>
                <a:gd name="T2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1">
                  <a:moveTo>
                    <a:pt x="5" y="11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1" y="8"/>
                    <a:pt x="4" y="7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5" y="11"/>
                  </a:lnTo>
                  <a:close/>
                  <a:moveTo>
                    <a:pt x="4" y="3"/>
                  </a:moveTo>
                  <a:cubicBezTo>
                    <a:pt x="5" y="3"/>
                    <a:pt x="5" y="3"/>
                    <a:pt x="5" y="4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4689475" y="3206750"/>
              <a:ext cx="263525" cy="192088"/>
            </a:xfrm>
            <a:custGeom>
              <a:avLst/>
              <a:gdLst>
                <a:gd name="T0" fmla="*/ 2 w 15"/>
                <a:gd name="T1" fmla="*/ 3 h 11"/>
                <a:gd name="T2" fmla="*/ 2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9 h 11"/>
                <a:gd name="T12" fmla="*/ 4 w 15"/>
                <a:gd name="T13" fmla="*/ 9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3 h 11"/>
                <a:gd name="T20" fmla="*/ 2 w 15"/>
                <a:gd name="T21" fmla="*/ 3 h 11"/>
                <a:gd name="T22" fmla="*/ 11 w 15"/>
                <a:gd name="T23" fmla="*/ 0 h 11"/>
                <a:gd name="T24" fmla="*/ 7 w 15"/>
                <a:gd name="T25" fmla="*/ 4 h 11"/>
                <a:gd name="T26" fmla="*/ 7 w 15"/>
                <a:gd name="T27" fmla="*/ 8 h 11"/>
                <a:gd name="T28" fmla="*/ 11 w 15"/>
                <a:gd name="T29" fmla="*/ 11 h 11"/>
                <a:gd name="T30" fmla="*/ 15 w 15"/>
                <a:gd name="T31" fmla="*/ 8 h 11"/>
                <a:gd name="T32" fmla="*/ 15 w 15"/>
                <a:gd name="T33" fmla="*/ 4 h 11"/>
                <a:gd name="T34" fmla="*/ 11 w 15"/>
                <a:gd name="T35" fmla="*/ 0 h 11"/>
                <a:gd name="T36" fmla="*/ 11 w 15"/>
                <a:gd name="T37" fmla="*/ 9 h 11"/>
                <a:gd name="T38" fmla="*/ 10 w 15"/>
                <a:gd name="T39" fmla="*/ 8 h 11"/>
                <a:gd name="T40" fmla="*/ 10 w 15"/>
                <a:gd name="T41" fmla="*/ 4 h 11"/>
                <a:gd name="T42" fmla="*/ 11 w 15"/>
                <a:gd name="T43" fmla="*/ 3 h 11"/>
                <a:gd name="T44" fmla="*/ 12 w 15"/>
                <a:gd name="T45" fmla="*/ 4 h 11"/>
                <a:gd name="T46" fmla="*/ 12 w 15"/>
                <a:gd name="T47" fmla="*/ 8 h 11"/>
                <a:gd name="T48" fmla="*/ 11 w 15"/>
                <a:gd name="T4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" h="11">
                  <a:moveTo>
                    <a:pt x="2" y="3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" y="3"/>
                  </a:lnTo>
                  <a:close/>
                  <a:moveTo>
                    <a:pt x="11" y="0"/>
                  </a:moveTo>
                  <a:cubicBezTo>
                    <a:pt x="9" y="0"/>
                    <a:pt x="7" y="2"/>
                    <a:pt x="7" y="4"/>
                  </a:cubicBezTo>
                  <a:cubicBezTo>
                    <a:pt x="7" y="5"/>
                    <a:pt x="7" y="6"/>
                    <a:pt x="7" y="8"/>
                  </a:cubicBezTo>
                  <a:cubicBezTo>
                    <a:pt x="7" y="10"/>
                    <a:pt x="9" y="11"/>
                    <a:pt x="11" y="11"/>
                  </a:cubicBezTo>
                  <a:cubicBezTo>
                    <a:pt x="13" y="11"/>
                    <a:pt x="15" y="10"/>
                    <a:pt x="15" y="8"/>
                  </a:cubicBezTo>
                  <a:cubicBezTo>
                    <a:pt x="15" y="6"/>
                    <a:pt x="15" y="5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lose/>
                  <a:moveTo>
                    <a:pt x="11" y="9"/>
                  </a:moveTo>
                  <a:cubicBezTo>
                    <a:pt x="10" y="9"/>
                    <a:pt x="10" y="8"/>
                    <a:pt x="10" y="8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5"/>
                    <a:pt x="12" y="6"/>
                    <a:pt x="12" y="8"/>
                  </a:cubicBezTo>
                  <a:cubicBezTo>
                    <a:pt x="12" y="8"/>
                    <a:pt x="12" y="9"/>
                    <a:pt x="11" y="9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4689475" y="3206750"/>
              <a:ext cx="263525" cy="192088"/>
            </a:xfrm>
            <a:custGeom>
              <a:avLst/>
              <a:gdLst>
                <a:gd name="T0" fmla="*/ 2 w 15"/>
                <a:gd name="T1" fmla="*/ 3 h 11"/>
                <a:gd name="T2" fmla="*/ 2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9 h 11"/>
                <a:gd name="T12" fmla="*/ 4 w 15"/>
                <a:gd name="T13" fmla="*/ 9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3 h 11"/>
                <a:gd name="T20" fmla="*/ 2 w 15"/>
                <a:gd name="T21" fmla="*/ 3 h 11"/>
                <a:gd name="T22" fmla="*/ 11 w 15"/>
                <a:gd name="T23" fmla="*/ 0 h 11"/>
                <a:gd name="T24" fmla="*/ 7 w 15"/>
                <a:gd name="T25" fmla="*/ 4 h 11"/>
                <a:gd name="T26" fmla="*/ 7 w 15"/>
                <a:gd name="T27" fmla="*/ 8 h 11"/>
                <a:gd name="T28" fmla="*/ 11 w 15"/>
                <a:gd name="T29" fmla="*/ 11 h 11"/>
                <a:gd name="T30" fmla="*/ 15 w 15"/>
                <a:gd name="T31" fmla="*/ 8 h 11"/>
                <a:gd name="T32" fmla="*/ 15 w 15"/>
                <a:gd name="T33" fmla="*/ 4 h 11"/>
                <a:gd name="T34" fmla="*/ 11 w 15"/>
                <a:gd name="T35" fmla="*/ 0 h 11"/>
                <a:gd name="T36" fmla="*/ 11 w 15"/>
                <a:gd name="T37" fmla="*/ 9 h 11"/>
                <a:gd name="T38" fmla="*/ 10 w 15"/>
                <a:gd name="T39" fmla="*/ 8 h 11"/>
                <a:gd name="T40" fmla="*/ 10 w 15"/>
                <a:gd name="T41" fmla="*/ 4 h 11"/>
                <a:gd name="T42" fmla="*/ 11 w 15"/>
                <a:gd name="T43" fmla="*/ 3 h 11"/>
                <a:gd name="T44" fmla="*/ 12 w 15"/>
                <a:gd name="T45" fmla="*/ 4 h 11"/>
                <a:gd name="T46" fmla="*/ 12 w 15"/>
                <a:gd name="T47" fmla="*/ 8 h 11"/>
                <a:gd name="T48" fmla="*/ 11 w 15"/>
                <a:gd name="T4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" h="11">
                  <a:moveTo>
                    <a:pt x="2" y="3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" y="3"/>
                  </a:lnTo>
                  <a:close/>
                  <a:moveTo>
                    <a:pt x="11" y="0"/>
                  </a:moveTo>
                  <a:cubicBezTo>
                    <a:pt x="9" y="0"/>
                    <a:pt x="7" y="2"/>
                    <a:pt x="7" y="4"/>
                  </a:cubicBezTo>
                  <a:cubicBezTo>
                    <a:pt x="7" y="5"/>
                    <a:pt x="7" y="6"/>
                    <a:pt x="7" y="8"/>
                  </a:cubicBezTo>
                  <a:cubicBezTo>
                    <a:pt x="7" y="10"/>
                    <a:pt x="9" y="11"/>
                    <a:pt x="11" y="11"/>
                  </a:cubicBezTo>
                  <a:cubicBezTo>
                    <a:pt x="13" y="11"/>
                    <a:pt x="15" y="10"/>
                    <a:pt x="15" y="8"/>
                  </a:cubicBezTo>
                  <a:cubicBezTo>
                    <a:pt x="15" y="6"/>
                    <a:pt x="15" y="5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lose/>
                  <a:moveTo>
                    <a:pt x="11" y="9"/>
                  </a:moveTo>
                  <a:cubicBezTo>
                    <a:pt x="10" y="9"/>
                    <a:pt x="10" y="8"/>
                    <a:pt x="10" y="8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5"/>
                    <a:pt x="12" y="6"/>
                    <a:pt x="12" y="8"/>
                  </a:cubicBezTo>
                  <a:cubicBezTo>
                    <a:pt x="12" y="8"/>
                    <a:pt x="12" y="9"/>
                    <a:pt x="11" y="9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638300" y="3697288"/>
              <a:ext cx="228600" cy="174625"/>
            </a:xfrm>
            <a:custGeom>
              <a:avLst/>
              <a:gdLst>
                <a:gd name="T0" fmla="*/ 22 w 144"/>
                <a:gd name="T1" fmla="*/ 22 h 110"/>
                <a:gd name="T2" fmla="*/ 22 w 144"/>
                <a:gd name="T3" fmla="*/ 88 h 110"/>
                <a:gd name="T4" fmla="*/ 0 w 144"/>
                <a:gd name="T5" fmla="*/ 88 h 110"/>
                <a:gd name="T6" fmla="*/ 0 w 144"/>
                <a:gd name="T7" fmla="*/ 110 h 110"/>
                <a:gd name="T8" fmla="*/ 66 w 144"/>
                <a:gd name="T9" fmla="*/ 110 h 110"/>
                <a:gd name="T10" fmla="*/ 66 w 144"/>
                <a:gd name="T11" fmla="*/ 88 h 110"/>
                <a:gd name="T12" fmla="*/ 55 w 144"/>
                <a:gd name="T13" fmla="*/ 88 h 110"/>
                <a:gd name="T14" fmla="*/ 55 w 144"/>
                <a:gd name="T15" fmla="*/ 0 h 110"/>
                <a:gd name="T16" fmla="*/ 0 w 144"/>
                <a:gd name="T17" fmla="*/ 0 h 110"/>
                <a:gd name="T18" fmla="*/ 0 w 144"/>
                <a:gd name="T19" fmla="*/ 22 h 110"/>
                <a:gd name="T20" fmla="*/ 22 w 144"/>
                <a:gd name="T21" fmla="*/ 22 h 110"/>
                <a:gd name="T22" fmla="*/ 99 w 144"/>
                <a:gd name="T23" fmla="*/ 22 h 110"/>
                <a:gd name="T24" fmla="*/ 99 w 144"/>
                <a:gd name="T25" fmla="*/ 88 h 110"/>
                <a:gd name="T26" fmla="*/ 77 w 144"/>
                <a:gd name="T27" fmla="*/ 88 h 110"/>
                <a:gd name="T28" fmla="*/ 77 w 144"/>
                <a:gd name="T29" fmla="*/ 110 h 110"/>
                <a:gd name="T30" fmla="*/ 144 w 144"/>
                <a:gd name="T31" fmla="*/ 110 h 110"/>
                <a:gd name="T32" fmla="*/ 144 w 144"/>
                <a:gd name="T33" fmla="*/ 88 h 110"/>
                <a:gd name="T34" fmla="*/ 133 w 144"/>
                <a:gd name="T35" fmla="*/ 88 h 110"/>
                <a:gd name="T36" fmla="*/ 133 w 144"/>
                <a:gd name="T37" fmla="*/ 0 h 110"/>
                <a:gd name="T38" fmla="*/ 88 w 144"/>
                <a:gd name="T39" fmla="*/ 0 h 110"/>
                <a:gd name="T40" fmla="*/ 88 w 144"/>
                <a:gd name="T41" fmla="*/ 22 h 110"/>
                <a:gd name="T42" fmla="*/ 99 w 144"/>
                <a:gd name="T43" fmla="*/ 2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10">
                  <a:moveTo>
                    <a:pt x="22" y="22"/>
                  </a:moveTo>
                  <a:lnTo>
                    <a:pt x="22" y="88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66" y="110"/>
                  </a:lnTo>
                  <a:lnTo>
                    <a:pt x="66" y="88"/>
                  </a:lnTo>
                  <a:lnTo>
                    <a:pt x="55" y="88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22" y="22"/>
                  </a:lnTo>
                  <a:close/>
                  <a:moveTo>
                    <a:pt x="99" y="22"/>
                  </a:moveTo>
                  <a:lnTo>
                    <a:pt x="99" y="88"/>
                  </a:lnTo>
                  <a:lnTo>
                    <a:pt x="77" y="88"/>
                  </a:lnTo>
                  <a:lnTo>
                    <a:pt x="77" y="110"/>
                  </a:lnTo>
                  <a:lnTo>
                    <a:pt x="144" y="110"/>
                  </a:lnTo>
                  <a:lnTo>
                    <a:pt x="144" y="88"/>
                  </a:lnTo>
                  <a:lnTo>
                    <a:pt x="133" y="88"/>
                  </a:lnTo>
                  <a:lnTo>
                    <a:pt x="133" y="0"/>
                  </a:lnTo>
                  <a:lnTo>
                    <a:pt x="88" y="0"/>
                  </a:lnTo>
                  <a:lnTo>
                    <a:pt x="88" y="22"/>
                  </a:lnTo>
                  <a:lnTo>
                    <a:pt x="99" y="22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2146300" y="3679825"/>
              <a:ext cx="263525" cy="192088"/>
            </a:xfrm>
            <a:custGeom>
              <a:avLst/>
              <a:gdLst>
                <a:gd name="T0" fmla="*/ 2 w 15"/>
                <a:gd name="T1" fmla="*/ 3 h 11"/>
                <a:gd name="T2" fmla="*/ 2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9 h 11"/>
                <a:gd name="T12" fmla="*/ 4 w 15"/>
                <a:gd name="T13" fmla="*/ 9 h 11"/>
                <a:gd name="T14" fmla="*/ 4 w 15"/>
                <a:gd name="T15" fmla="*/ 1 h 11"/>
                <a:gd name="T16" fmla="*/ 0 w 15"/>
                <a:gd name="T17" fmla="*/ 1 h 11"/>
                <a:gd name="T18" fmla="*/ 0 w 15"/>
                <a:gd name="T19" fmla="*/ 3 h 11"/>
                <a:gd name="T20" fmla="*/ 2 w 15"/>
                <a:gd name="T21" fmla="*/ 3 h 11"/>
                <a:gd name="T22" fmla="*/ 11 w 15"/>
                <a:gd name="T23" fmla="*/ 5 h 11"/>
                <a:gd name="T24" fmla="*/ 7 w 15"/>
                <a:gd name="T25" fmla="*/ 11 h 11"/>
                <a:gd name="T26" fmla="*/ 7 w 15"/>
                <a:gd name="T27" fmla="*/ 11 h 11"/>
                <a:gd name="T28" fmla="*/ 14 w 15"/>
                <a:gd name="T29" fmla="*/ 11 h 11"/>
                <a:gd name="T30" fmla="*/ 14 w 15"/>
                <a:gd name="T31" fmla="*/ 9 h 11"/>
                <a:gd name="T32" fmla="*/ 11 w 15"/>
                <a:gd name="T33" fmla="*/ 9 h 11"/>
                <a:gd name="T34" fmla="*/ 13 w 15"/>
                <a:gd name="T35" fmla="*/ 6 h 11"/>
                <a:gd name="T36" fmla="*/ 10 w 15"/>
                <a:gd name="T37" fmla="*/ 0 h 11"/>
                <a:gd name="T38" fmla="*/ 7 w 15"/>
                <a:gd name="T39" fmla="*/ 4 h 11"/>
                <a:gd name="T40" fmla="*/ 9 w 15"/>
                <a:gd name="T41" fmla="*/ 4 h 11"/>
                <a:gd name="T42" fmla="*/ 10 w 15"/>
                <a:gd name="T43" fmla="*/ 3 h 11"/>
                <a:gd name="T44" fmla="*/ 11 w 15"/>
                <a:gd name="T4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1">
                  <a:moveTo>
                    <a:pt x="2" y="3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" y="3"/>
                  </a:lnTo>
                  <a:close/>
                  <a:moveTo>
                    <a:pt x="11" y="5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4"/>
                    <a:pt x="14" y="0"/>
                    <a:pt x="10" y="0"/>
                  </a:cubicBezTo>
                  <a:cubicBezTo>
                    <a:pt x="9" y="1"/>
                    <a:pt x="7" y="2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2" y="3"/>
                    <a:pt x="11" y="4"/>
                    <a:pt x="11" y="5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2638425" y="3679825"/>
              <a:ext cx="244475" cy="192088"/>
            </a:xfrm>
            <a:custGeom>
              <a:avLst/>
              <a:gdLst>
                <a:gd name="T0" fmla="*/ 1 w 14"/>
                <a:gd name="T1" fmla="*/ 3 h 11"/>
                <a:gd name="T2" fmla="*/ 1 w 14"/>
                <a:gd name="T3" fmla="*/ 9 h 11"/>
                <a:gd name="T4" fmla="*/ 0 w 14"/>
                <a:gd name="T5" fmla="*/ 9 h 11"/>
                <a:gd name="T6" fmla="*/ 0 w 14"/>
                <a:gd name="T7" fmla="*/ 11 h 11"/>
                <a:gd name="T8" fmla="*/ 6 w 14"/>
                <a:gd name="T9" fmla="*/ 11 h 11"/>
                <a:gd name="T10" fmla="*/ 6 w 14"/>
                <a:gd name="T11" fmla="*/ 9 h 11"/>
                <a:gd name="T12" fmla="*/ 4 w 14"/>
                <a:gd name="T13" fmla="*/ 9 h 11"/>
                <a:gd name="T14" fmla="*/ 4 w 14"/>
                <a:gd name="T15" fmla="*/ 0 h 11"/>
                <a:gd name="T16" fmla="*/ 0 w 14"/>
                <a:gd name="T17" fmla="*/ 0 h 11"/>
                <a:gd name="T18" fmla="*/ 0 w 14"/>
                <a:gd name="T19" fmla="*/ 3 h 11"/>
                <a:gd name="T20" fmla="*/ 1 w 14"/>
                <a:gd name="T21" fmla="*/ 3 h 11"/>
                <a:gd name="T22" fmla="*/ 6 w 14"/>
                <a:gd name="T23" fmla="*/ 8 h 11"/>
                <a:gd name="T24" fmla="*/ 8 w 14"/>
                <a:gd name="T25" fmla="*/ 11 h 11"/>
                <a:gd name="T26" fmla="*/ 10 w 14"/>
                <a:gd name="T27" fmla="*/ 11 h 11"/>
                <a:gd name="T28" fmla="*/ 14 w 14"/>
                <a:gd name="T29" fmla="*/ 8 h 11"/>
                <a:gd name="T30" fmla="*/ 12 w 14"/>
                <a:gd name="T31" fmla="*/ 5 h 11"/>
                <a:gd name="T32" fmla="*/ 14 w 14"/>
                <a:gd name="T33" fmla="*/ 1 h 11"/>
                <a:gd name="T34" fmla="*/ 14 w 14"/>
                <a:gd name="T35" fmla="*/ 0 h 11"/>
                <a:gd name="T36" fmla="*/ 7 w 14"/>
                <a:gd name="T37" fmla="*/ 0 h 11"/>
                <a:gd name="T38" fmla="*/ 7 w 14"/>
                <a:gd name="T39" fmla="*/ 3 h 11"/>
                <a:gd name="T40" fmla="*/ 10 w 14"/>
                <a:gd name="T41" fmla="*/ 3 h 11"/>
                <a:gd name="T42" fmla="*/ 9 w 14"/>
                <a:gd name="T43" fmla="*/ 6 h 11"/>
                <a:gd name="T44" fmla="*/ 9 w 14"/>
                <a:gd name="T45" fmla="*/ 6 h 11"/>
                <a:gd name="T46" fmla="*/ 11 w 14"/>
                <a:gd name="T47" fmla="*/ 8 h 11"/>
                <a:gd name="T48" fmla="*/ 10 w 14"/>
                <a:gd name="T49" fmla="*/ 9 h 11"/>
                <a:gd name="T50" fmla="*/ 9 w 14"/>
                <a:gd name="T51" fmla="*/ 8 h 11"/>
                <a:gd name="T52" fmla="*/ 6 w 14"/>
                <a:gd name="T5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11">
                  <a:moveTo>
                    <a:pt x="1" y="3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  <a:moveTo>
                    <a:pt x="6" y="8"/>
                  </a:moveTo>
                  <a:cubicBezTo>
                    <a:pt x="6" y="9"/>
                    <a:pt x="7" y="10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3" y="11"/>
                    <a:pt x="14" y="9"/>
                    <a:pt x="14" y="8"/>
                  </a:cubicBezTo>
                  <a:cubicBezTo>
                    <a:pt x="14" y="6"/>
                    <a:pt x="13" y="5"/>
                    <a:pt x="12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1" y="6"/>
                    <a:pt x="11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9"/>
                    <a:pt x="9" y="9"/>
                    <a:pt x="9" y="8"/>
                  </a:cubicBezTo>
                  <a:cubicBezTo>
                    <a:pt x="8" y="8"/>
                    <a:pt x="7" y="8"/>
                    <a:pt x="6" y="8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3111500" y="3697288"/>
              <a:ext cx="280988" cy="174625"/>
            </a:xfrm>
            <a:custGeom>
              <a:avLst/>
              <a:gdLst>
                <a:gd name="T0" fmla="*/ 2 w 16"/>
                <a:gd name="T1" fmla="*/ 2 h 10"/>
                <a:gd name="T2" fmla="*/ 2 w 16"/>
                <a:gd name="T3" fmla="*/ 8 h 10"/>
                <a:gd name="T4" fmla="*/ 0 w 16"/>
                <a:gd name="T5" fmla="*/ 8 h 10"/>
                <a:gd name="T6" fmla="*/ 0 w 16"/>
                <a:gd name="T7" fmla="*/ 10 h 10"/>
                <a:gd name="T8" fmla="*/ 6 w 16"/>
                <a:gd name="T9" fmla="*/ 10 h 10"/>
                <a:gd name="T10" fmla="*/ 6 w 16"/>
                <a:gd name="T11" fmla="*/ 8 h 10"/>
                <a:gd name="T12" fmla="*/ 5 w 16"/>
                <a:gd name="T13" fmla="*/ 8 h 10"/>
                <a:gd name="T14" fmla="*/ 5 w 16"/>
                <a:gd name="T15" fmla="*/ 0 h 10"/>
                <a:gd name="T16" fmla="*/ 1 w 16"/>
                <a:gd name="T17" fmla="*/ 0 h 10"/>
                <a:gd name="T18" fmla="*/ 1 w 16"/>
                <a:gd name="T19" fmla="*/ 2 h 10"/>
                <a:gd name="T20" fmla="*/ 2 w 16"/>
                <a:gd name="T21" fmla="*/ 2 h 10"/>
                <a:gd name="T22" fmla="*/ 15 w 16"/>
                <a:gd name="T23" fmla="*/ 8 h 10"/>
                <a:gd name="T24" fmla="*/ 16 w 16"/>
                <a:gd name="T25" fmla="*/ 8 h 10"/>
                <a:gd name="T26" fmla="*/ 16 w 16"/>
                <a:gd name="T27" fmla="*/ 6 h 10"/>
                <a:gd name="T28" fmla="*/ 15 w 16"/>
                <a:gd name="T29" fmla="*/ 6 h 10"/>
                <a:gd name="T30" fmla="*/ 15 w 16"/>
                <a:gd name="T31" fmla="*/ 0 h 10"/>
                <a:gd name="T32" fmla="*/ 12 w 16"/>
                <a:gd name="T33" fmla="*/ 0 h 10"/>
                <a:gd name="T34" fmla="*/ 7 w 16"/>
                <a:gd name="T35" fmla="*/ 7 h 10"/>
                <a:gd name="T36" fmla="*/ 7 w 16"/>
                <a:gd name="T37" fmla="*/ 8 h 10"/>
                <a:gd name="T38" fmla="*/ 12 w 16"/>
                <a:gd name="T39" fmla="*/ 8 h 10"/>
                <a:gd name="T40" fmla="*/ 12 w 16"/>
                <a:gd name="T41" fmla="*/ 10 h 10"/>
                <a:gd name="T42" fmla="*/ 15 w 16"/>
                <a:gd name="T43" fmla="*/ 10 h 10"/>
                <a:gd name="T44" fmla="*/ 15 w 16"/>
                <a:gd name="T45" fmla="*/ 8 h 10"/>
                <a:gd name="T46" fmla="*/ 12 w 16"/>
                <a:gd name="T47" fmla="*/ 3 h 10"/>
                <a:gd name="T48" fmla="*/ 12 w 16"/>
                <a:gd name="T49" fmla="*/ 3 h 10"/>
                <a:gd name="T50" fmla="*/ 12 w 16"/>
                <a:gd name="T51" fmla="*/ 4 h 10"/>
                <a:gd name="T52" fmla="*/ 12 w 16"/>
                <a:gd name="T53" fmla="*/ 6 h 10"/>
                <a:gd name="T54" fmla="*/ 10 w 16"/>
                <a:gd name="T55" fmla="*/ 6 h 10"/>
                <a:gd name="T56" fmla="*/ 12 w 16"/>
                <a:gd name="T5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" h="10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2"/>
                  </a:lnTo>
                  <a:close/>
                  <a:moveTo>
                    <a:pt x="15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4" y="10"/>
                    <a:pt x="15" y="10"/>
                  </a:cubicBezTo>
                  <a:lnTo>
                    <a:pt x="15" y="8"/>
                  </a:lnTo>
                  <a:close/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3671888" y="3679825"/>
              <a:ext cx="246063" cy="192088"/>
            </a:xfrm>
            <a:custGeom>
              <a:avLst/>
              <a:gdLst>
                <a:gd name="T0" fmla="*/ 1 w 14"/>
                <a:gd name="T1" fmla="*/ 3 h 11"/>
                <a:gd name="T2" fmla="*/ 1 w 14"/>
                <a:gd name="T3" fmla="*/ 9 h 11"/>
                <a:gd name="T4" fmla="*/ 0 w 14"/>
                <a:gd name="T5" fmla="*/ 9 h 11"/>
                <a:gd name="T6" fmla="*/ 0 w 14"/>
                <a:gd name="T7" fmla="*/ 11 h 11"/>
                <a:gd name="T8" fmla="*/ 6 w 14"/>
                <a:gd name="T9" fmla="*/ 11 h 11"/>
                <a:gd name="T10" fmla="*/ 6 w 14"/>
                <a:gd name="T11" fmla="*/ 9 h 11"/>
                <a:gd name="T12" fmla="*/ 4 w 14"/>
                <a:gd name="T13" fmla="*/ 9 h 11"/>
                <a:gd name="T14" fmla="*/ 4 w 14"/>
                <a:gd name="T15" fmla="*/ 0 h 11"/>
                <a:gd name="T16" fmla="*/ 0 w 14"/>
                <a:gd name="T17" fmla="*/ 0 h 11"/>
                <a:gd name="T18" fmla="*/ 0 w 14"/>
                <a:gd name="T19" fmla="*/ 3 h 11"/>
                <a:gd name="T20" fmla="*/ 1 w 14"/>
                <a:gd name="T21" fmla="*/ 3 h 11"/>
                <a:gd name="T22" fmla="*/ 9 w 14"/>
                <a:gd name="T23" fmla="*/ 3 h 11"/>
                <a:gd name="T24" fmla="*/ 14 w 14"/>
                <a:gd name="T25" fmla="*/ 3 h 11"/>
                <a:gd name="T26" fmla="*/ 14 w 14"/>
                <a:gd name="T27" fmla="*/ 0 h 11"/>
                <a:gd name="T28" fmla="*/ 7 w 14"/>
                <a:gd name="T29" fmla="*/ 0 h 11"/>
                <a:gd name="T30" fmla="*/ 7 w 14"/>
                <a:gd name="T31" fmla="*/ 6 h 11"/>
                <a:gd name="T32" fmla="*/ 11 w 14"/>
                <a:gd name="T33" fmla="*/ 6 h 11"/>
                <a:gd name="T34" fmla="*/ 12 w 14"/>
                <a:gd name="T35" fmla="*/ 8 h 11"/>
                <a:gd name="T36" fmla="*/ 11 w 14"/>
                <a:gd name="T37" fmla="*/ 9 h 11"/>
                <a:gd name="T38" fmla="*/ 9 w 14"/>
                <a:gd name="T39" fmla="*/ 8 h 11"/>
                <a:gd name="T40" fmla="*/ 7 w 14"/>
                <a:gd name="T41" fmla="*/ 8 h 11"/>
                <a:gd name="T42" fmla="*/ 11 w 14"/>
                <a:gd name="T43" fmla="*/ 11 h 11"/>
                <a:gd name="T44" fmla="*/ 14 w 14"/>
                <a:gd name="T45" fmla="*/ 8 h 11"/>
                <a:gd name="T46" fmla="*/ 9 w 14"/>
                <a:gd name="T47" fmla="*/ 4 h 11"/>
                <a:gd name="T48" fmla="*/ 9 w 14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11">
                  <a:moveTo>
                    <a:pt x="1" y="3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  <a:moveTo>
                    <a:pt x="9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1" y="7"/>
                    <a:pt x="12" y="7"/>
                    <a:pt x="12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0" y="9"/>
                    <a:pt x="9" y="9"/>
                    <a:pt x="9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0"/>
                    <a:pt x="9" y="11"/>
                    <a:pt x="11" y="11"/>
                  </a:cubicBezTo>
                  <a:cubicBezTo>
                    <a:pt x="13" y="11"/>
                    <a:pt x="14" y="9"/>
                    <a:pt x="14" y="8"/>
                  </a:cubicBezTo>
                  <a:cubicBezTo>
                    <a:pt x="14" y="5"/>
                    <a:pt x="12" y="4"/>
                    <a:pt x="9" y="4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4181475" y="3679825"/>
              <a:ext cx="261938" cy="192088"/>
            </a:xfrm>
            <a:custGeom>
              <a:avLst/>
              <a:gdLst>
                <a:gd name="T0" fmla="*/ 1 w 15"/>
                <a:gd name="T1" fmla="*/ 3 h 11"/>
                <a:gd name="T2" fmla="*/ 1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5 w 15"/>
                <a:gd name="T9" fmla="*/ 11 h 11"/>
                <a:gd name="T10" fmla="*/ 5 w 15"/>
                <a:gd name="T11" fmla="*/ 9 h 11"/>
                <a:gd name="T12" fmla="*/ 4 w 15"/>
                <a:gd name="T13" fmla="*/ 9 h 11"/>
                <a:gd name="T14" fmla="*/ 4 w 15"/>
                <a:gd name="T15" fmla="*/ 1 h 11"/>
                <a:gd name="T16" fmla="*/ 0 w 15"/>
                <a:gd name="T17" fmla="*/ 1 h 11"/>
                <a:gd name="T18" fmla="*/ 0 w 15"/>
                <a:gd name="T19" fmla="*/ 3 h 11"/>
                <a:gd name="T20" fmla="*/ 1 w 15"/>
                <a:gd name="T21" fmla="*/ 3 h 11"/>
                <a:gd name="T22" fmla="*/ 10 w 15"/>
                <a:gd name="T23" fmla="*/ 0 h 11"/>
                <a:gd name="T24" fmla="*/ 7 w 15"/>
                <a:gd name="T25" fmla="*/ 6 h 11"/>
                <a:gd name="T26" fmla="*/ 6 w 15"/>
                <a:gd name="T27" fmla="*/ 8 h 11"/>
                <a:gd name="T28" fmla="*/ 11 w 15"/>
                <a:gd name="T29" fmla="*/ 11 h 11"/>
                <a:gd name="T30" fmla="*/ 15 w 15"/>
                <a:gd name="T31" fmla="*/ 8 h 11"/>
                <a:gd name="T32" fmla="*/ 11 w 15"/>
                <a:gd name="T33" fmla="*/ 4 h 11"/>
                <a:gd name="T34" fmla="*/ 13 w 15"/>
                <a:gd name="T35" fmla="*/ 0 h 11"/>
                <a:gd name="T36" fmla="*/ 10 w 15"/>
                <a:gd name="T37" fmla="*/ 0 h 11"/>
                <a:gd name="T38" fmla="*/ 11 w 15"/>
                <a:gd name="T39" fmla="*/ 9 h 11"/>
                <a:gd name="T40" fmla="*/ 9 w 15"/>
                <a:gd name="T41" fmla="*/ 8 h 11"/>
                <a:gd name="T42" fmla="*/ 11 w 15"/>
                <a:gd name="T43" fmla="*/ 6 h 11"/>
                <a:gd name="T44" fmla="*/ 12 w 15"/>
                <a:gd name="T45" fmla="*/ 8 h 11"/>
                <a:gd name="T46" fmla="*/ 11 w 15"/>
                <a:gd name="T4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1">
                  <a:moveTo>
                    <a:pt x="1" y="3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  <a:moveTo>
                    <a:pt x="10" y="0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8"/>
                  </a:cubicBezTo>
                  <a:cubicBezTo>
                    <a:pt x="6" y="10"/>
                    <a:pt x="8" y="11"/>
                    <a:pt x="11" y="11"/>
                  </a:cubicBezTo>
                  <a:cubicBezTo>
                    <a:pt x="13" y="11"/>
                    <a:pt x="15" y="10"/>
                    <a:pt x="15" y="8"/>
                  </a:cubicBezTo>
                  <a:cubicBezTo>
                    <a:pt x="15" y="6"/>
                    <a:pt x="13" y="4"/>
                    <a:pt x="11" y="4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0" y="0"/>
                  </a:lnTo>
                  <a:close/>
                  <a:moveTo>
                    <a:pt x="11" y="9"/>
                  </a:moveTo>
                  <a:cubicBezTo>
                    <a:pt x="10" y="9"/>
                    <a:pt x="9" y="8"/>
                    <a:pt x="9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9"/>
                    <a:pt x="11" y="9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4689475" y="3697288"/>
              <a:ext cx="263525" cy="174625"/>
            </a:xfrm>
            <a:custGeom>
              <a:avLst/>
              <a:gdLst>
                <a:gd name="T0" fmla="*/ 2 w 15"/>
                <a:gd name="T1" fmla="*/ 2 h 10"/>
                <a:gd name="T2" fmla="*/ 2 w 15"/>
                <a:gd name="T3" fmla="*/ 8 h 10"/>
                <a:gd name="T4" fmla="*/ 0 w 15"/>
                <a:gd name="T5" fmla="*/ 8 h 10"/>
                <a:gd name="T6" fmla="*/ 0 w 15"/>
                <a:gd name="T7" fmla="*/ 10 h 10"/>
                <a:gd name="T8" fmla="*/ 6 w 15"/>
                <a:gd name="T9" fmla="*/ 10 h 10"/>
                <a:gd name="T10" fmla="*/ 6 w 15"/>
                <a:gd name="T11" fmla="*/ 8 h 10"/>
                <a:gd name="T12" fmla="*/ 5 w 15"/>
                <a:gd name="T13" fmla="*/ 8 h 10"/>
                <a:gd name="T14" fmla="*/ 5 w 15"/>
                <a:gd name="T15" fmla="*/ 0 h 10"/>
                <a:gd name="T16" fmla="*/ 0 w 15"/>
                <a:gd name="T17" fmla="*/ 0 h 10"/>
                <a:gd name="T18" fmla="*/ 0 w 15"/>
                <a:gd name="T19" fmla="*/ 2 h 10"/>
                <a:gd name="T20" fmla="*/ 2 w 15"/>
                <a:gd name="T21" fmla="*/ 2 h 10"/>
                <a:gd name="T22" fmla="*/ 15 w 15"/>
                <a:gd name="T23" fmla="*/ 0 h 10"/>
                <a:gd name="T24" fmla="*/ 7 w 15"/>
                <a:gd name="T25" fmla="*/ 0 h 10"/>
                <a:gd name="T26" fmla="*/ 7 w 15"/>
                <a:gd name="T27" fmla="*/ 2 h 10"/>
                <a:gd name="T28" fmla="*/ 11 w 15"/>
                <a:gd name="T29" fmla="*/ 2 h 10"/>
                <a:gd name="T30" fmla="*/ 8 w 15"/>
                <a:gd name="T31" fmla="*/ 10 h 10"/>
                <a:gd name="T32" fmla="*/ 10 w 15"/>
                <a:gd name="T33" fmla="*/ 10 h 10"/>
                <a:gd name="T34" fmla="*/ 15 w 15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0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620838" y="4170363"/>
              <a:ext cx="298450" cy="193675"/>
            </a:xfrm>
            <a:custGeom>
              <a:avLst/>
              <a:gdLst>
                <a:gd name="T0" fmla="*/ 2 w 17"/>
                <a:gd name="T1" fmla="*/ 2 h 11"/>
                <a:gd name="T2" fmla="*/ 2 w 17"/>
                <a:gd name="T3" fmla="*/ 8 h 11"/>
                <a:gd name="T4" fmla="*/ 0 w 17"/>
                <a:gd name="T5" fmla="*/ 8 h 11"/>
                <a:gd name="T6" fmla="*/ 0 w 17"/>
                <a:gd name="T7" fmla="*/ 10 h 11"/>
                <a:gd name="T8" fmla="*/ 6 w 17"/>
                <a:gd name="T9" fmla="*/ 10 h 11"/>
                <a:gd name="T10" fmla="*/ 6 w 17"/>
                <a:gd name="T11" fmla="*/ 8 h 11"/>
                <a:gd name="T12" fmla="*/ 5 w 17"/>
                <a:gd name="T13" fmla="*/ 8 h 11"/>
                <a:gd name="T14" fmla="*/ 5 w 17"/>
                <a:gd name="T15" fmla="*/ 0 h 11"/>
                <a:gd name="T16" fmla="*/ 0 w 17"/>
                <a:gd name="T17" fmla="*/ 0 h 11"/>
                <a:gd name="T18" fmla="*/ 0 w 17"/>
                <a:gd name="T19" fmla="*/ 2 h 11"/>
                <a:gd name="T20" fmla="*/ 2 w 17"/>
                <a:gd name="T21" fmla="*/ 2 h 11"/>
                <a:gd name="T22" fmla="*/ 14 w 17"/>
                <a:gd name="T23" fmla="*/ 4 h 11"/>
                <a:gd name="T24" fmla="*/ 11 w 17"/>
                <a:gd name="T25" fmla="*/ 0 h 11"/>
                <a:gd name="T26" fmla="*/ 8 w 17"/>
                <a:gd name="T27" fmla="*/ 4 h 11"/>
                <a:gd name="T28" fmla="*/ 11 w 17"/>
                <a:gd name="T29" fmla="*/ 11 h 11"/>
                <a:gd name="T30" fmla="*/ 14 w 17"/>
                <a:gd name="T31" fmla="*/ 4 h 11"/>
                <a:gd name="T32" fmla="*/ 11 w 17"/>
                <a:gd name="T33" fmla="*/ 8 h 11"/>
                <a:gd name="T34" fmla="*/ 11 w 17"/>
                <a:gd name="T35" fmla="*/ 6 h 11"/>
                <a:gd name="T36" fmla="*/ 11 w 17"/>
                <a:gd name="T37" fmla="*/ 8 h 11"/>
                <a:gd name="T38" fmla="*/ 11 w 17"/>
                <a:gd name="T39" fmla="*/ 3 h 11"/>
                <a:gd name="T40" fmla="*/ 11 w 17"/>
                <a:gd name="T41" fmla="*/ 2 h 11"/>
                <a:gd name="T42" fmla="*/ 11 w 17"/>
                <a:gd name="T4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4" y="4"/>
                  </a:moveTo>
                  <a:cubicBezTo>
                    <a:pt x="16" y="3"/>
                    <a:pt x="15" y="0"/>
                    <a:pt x="11" y="0"/>
                  </a:cubicBezTo>
                  <a:cubicBezTo>
                    <a:pt x="8" y="0"/>
                    <a:pt x="7" y="3"/>
                    <a:pt x="8" y="4"/>
                  </a:cubicBezTo>
                  <a:cubicBezTo>
                    <a:pt x="6" y="6"/>
                    <a:pt x="7" y="11"/>
                    <a:pt x="11" y="11"/>
                  </a:cubicBezTo>
                  <a:cubicBezTo>
                    <a:pt x="16" y="11"/>
                    <a:pt x="17" y="6"/>
                    <a:pt x="14" y="4"/>
                  </a:cubicBezTo>
                  <a:close/>
                  <a:moveTo>
                    <a:pt x="11" y="8"/>
                  </a:moveTo>
                  <a:cubicBezTo>
                    <a:pt x="9" y="8"/>
                    <a:pt x="9" y="6"/>
                    <a:pt x="11" y="6"/>
                  </a:cubicBezTo>
                  <a:cubicBezTo>
                    <a:pt x="13" y="6"/>
                    <a:pt x="13" y="8"/>
                    <a:pt x="11" y="8"/>
                  </a:cubicBezTo>
                  <a:close/>
                  <a:moveTo>
                    <a:pt x="11" y="3"/>
                  </a:moveTo>
                  <a:cubicBezTo>
                    <a:pt x="10" y="3"/>
                    <a:pt x="10" y="2"/>
                    <a:pt x="11" y="2"/>
                  </a:cubicBezTo>
                  <a:cubicBezTo>
                    <a:pt x="13" y="2"/>
                    <a:pt x="13" y="3"/>
                    <a:pt x="11" y="3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2146300" y="4170363"/>
              <a:ext cx="263525" cy="193675"/>
            </a:xfrm>
            <a:custGeom>
              <a:avLst/>
              <a:gdLst>
                <a:gd name="T0" fmla="*/ 1 w 15"/>
                <a:gd name="T1" fmla="*/ 2 h 11"/>
                <a:gd name="T2" fmla="*/ 1 w 15"/>
                <a:gd name="T3" fmla="*/ 8 h 11"/>
                <a:gd name="T4" fmla="*/ 0 w 15"/>
                <a:gd name="T5" fmla="*/ 8 h 11"/>
                <a:gd name="T6" fmla="*/ 0 w 15"/>
                <a:gd name="T7" fmla="*/ 10 h 11"/>
                <a:gd name="T8" fmla="*/ 6 w 15"/>
                <a:gd name="T9" fmla="*/ 10 h 11"/>
                <a:gd name="T10" fmla="*/ 6 w 15"/>
                <a:gd name="T11" fmla="*/ 8 h 11"/>
                <a:gd name="T12" fmla="*/ 4 w 15"/>
                <a:gd name="T13" fmla="*/ 8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1 w 15"/>
                <a:gd name="T21" fmla="*/ 2 h 11"/>
                <a:gd name="T22" fmla="*/ 11 w 15"/>
                <a:gd name="T23" fmla="*/ 11 h 11"/>
                <a:gd name="T24" fmla="*/ 14 w 15"/>
                <a:gd name="T25" fmla="*/ 5 h 11"/>
                <a:gd name="T26" fmla="*/ 15 w 15"/>
                <a:gd name="T27" fmla="*/ 3 h 11"/>
                <a:gd name="T28" fmla="*/ 10 w 15"/>
                <a:gd name="T29" fmla="*/ 0 h 11"/>
                <a:gd name="T30" fmla="*/ 6 w 15"/>
                <a:gd name="T31" fmla="*/ 3 h 11"/>
                <a:gd name="T32" fmla="*/ 10 w 15"/>
                <a:gd name="T33" fmla="*/ 7 h 11"/>
                <a:gd name="T34" fmla="*/ 8 w 15"/>
                <a:gd name="T35" fmla="*/ 11 h 11"/>
                <a:gd name="T36" fmla="*/ 11 w 15"/>
                <a:gd name="T37" fmla="*/ 11 h 11"/>
                <a:gd name="T38" fmla="*/ 10 w 15"/>
                <a:gd name="T39" fmla="*/ 2 h 11"/>
                <a:gd name="T40" fmla="*/ 12 w 15"/>
                <a:gd name="T41" fmla="*/ 3 h 11"/>
                <a:gd name="T42" fmla="*/ 10 w 15"/>
                <a:gd name="T43" fmla="*/ 5 h 11"/>
                <a:gd name="T44" fmla="*/ 9 w 15"/>
                <a:gd name="T45" fmla="*/ 3 h 11"/>
                <a:gd name="T46" fmla="*/ 10 w 15"/>
                <a:gd name="T4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1">
                  <a:moveTo>
                    <a:pt x="1" y="2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  <a:moveTo>
                    <a:pt x="11" y="11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5" y="4"/>
                    <a:pt x="15" y="3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8" y="0"/>
                    <a:pt x="6" y="1"/>
                    <a:pt x="6" y="3"/>
                  </a:cubicBezTo>
                  <a:cubicBezTo>
                    <a:pt x="6" y="5"/>
                    <a:pt x="8" y="7"/>
                    <a:pt x="10" y="7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11" y="11"/>
                  </a:lnTo>
                  <a:close/>
                  <a:moveTo>
                    <a:pt x="10" y="2"/>
                  </a:moveTo>
                  <a:cubicBezTo>
                    <a:pt x="11" y="2"/>
                    <a:pt x="12" y="3"/>
                    <a:pt x="12" y="3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9" y="3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2603500" y="4152900"/>
              <a:ext cx="296863" cy="211138"/>
            </a:xfrm>
            <a:custGeom>
              <a:avLst/>
              <a:gdLst>
                <a:gd name="T0" fmla="*/ 4 w 17"/>
                <a:gd name="T1" fmla="*/ 5 h 12"/>
                <a:gd name="T2" fmla="*/ 0 w 17"/>
                <a:gd name="T3" fmla="*/ 11 h 12"/>
                <a:gd name="T4" fmla="*/ 0 w 17"/>
                <a:gd name="T5" fmla="*/ 11 h 12"/>
                <a:gd name="T6" fmla="*/ 8 w 17"/>
                <a:gd name="T7" fmla="*/ 11 h 12"/>
                <a:gd name="T8" fmla="*/ 8 w 17"/>
                <a:gd name="T9" fmla="*/ 9 h 12"/>
                <a:gd name="T10" fmla="*/ 5 w 17"/>
                <a:gd name="T11" fmla="*/ 9 h 12"/>
                <a:gd name="T12" fmla="*/ 7 w 17"/>
                <a:gd name="T13" fmla="*/ 6 h 12"/>
                <a:gd name="T14" fmla="*/ 4 w 17"/>
                <a:gd name="T15" fmla="*/ 1 h 12"/>
                <a:gd name="T16" fmla="*/ 0 w 17"/>
                <a:gd name="T17" fmla="*/ 4 h 12"/>
                <a:gd name="T18" fmla="*/ 3 w 17"/>
                <a:gd name="T19" fmla="*/ 4 h 12"/>
                <a:gd name="T20" fmla="*/ 4 w 17"/>
                <a:gd name="T21" fmla="*/ 3 h 12"/>
                <a:gd name="T22" fmla="*/ 4 w 17"/>
                <a:gd name="T23" fmla="*/ 5 h 12"/>
                <a:gd name="T24" fmla="*/ 13 w 17"/>
                <a:gd name="T25" fmla="*/ 1 h 12"/>
                <a:gd name="T26" fmla="*/ 9 w 17"/>
                <a:gd name="T27" fmla="*/ 4 h 12"/>
                <a:gd name="T28" fmla="*/ 9 w 17"/>
                <a:gd name="T29" fmla="*/ 8 h 12"/>
                <a:gd name="T30" fmla="*/ 13 w 17"/>
                <a:gd name="T31" fmla="*/ 12 h 12"/>
                <a:gd name="T32" fmla="*/ 17 w 17"/>
                <a:gd name="T33" fmla="*/ 8 h 12"/>
                <a:gd name="T34" fmla="*/ 17 w 17"/>
                <a:gd name="T35" fmla="*/ 4 h 12"/>
                <a:gd name="T36" fmla="*/ 13 w 17"/>
                <a:gd name="T37" fmla="*/ 1 h 12"/>
                <a:gd name="T38" fmla="*/ 13 w 17"/>
                <a:gd name="T39" fmla="*/ 9 h 12"/>
                <a:gd name="T40" fmla="*/ 12 w 17"/>
                <a:gd name="T41" fmla="*/ 8 h 12"/>
                <a:gd name="T42" fmla="*/ 12 w 17"/>
                <a:gd name="T43" fmla="*/ 4 h 12"/>
                <a:gd name="T44" fmla="*/ 13 w 17"/>
                <a:gd name="T45" fmla="*/ 3 h 12"/>
                <a:gd name="T46" fmla="*/ 15 w 17"/>
                <a:gd name="T47" fmla="*/ 4 h 12"/>
                <a:gd name="T48" fmla="*/ 15 w 17"/>
                <a:gd name="T49" fmla="*/ 8 h 12"/>
                <a:gd name="T50" fmla="*/ 13 w 17"/>
                <a:gd name="T5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12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4"/>
                    <a:pt x="7" y="0"/>
                    <a:pt x="4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13" y="1"/>
                  </a:moveTo>
                  <a:cubicBezTo>
                    <a:pt x="11" y="1"/>
                    <a:pt x="9" y="2"/>
                    <a:pt x="9" y="4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10"/>
                    <a:pt x="11" y="12"/>
                    <a:pt x="13" y="12"/>
                  </a:cubicBezTo>
                  <a:cubicBezTo>
                    <a:pt x="16" y="12"/>
                    <a:pt x="17" y="10"/>
                    <a:pt x="17" y="8"/>
                  </a:cubicBezTo>
                  <a:cubicBezTo>
                    <a:pt x="17" y="7"/>
                    <a:pt x="17" y="6"/>
                    <a:pt x="17" y="4"/>
                  </a:cubicBezTo>
                  <a:cubicBezTo>
                    <a:pt x="17" y="2"/>
                    <a:pt x="16" y="1"/>
                    <a:pt x="13" y="1"/>
                  </a:cubicBezTo>
                  <a:close/>
                  <a:moveTo>
                    <a:pt x="13" y="9"/>
                  </a:moveTo>
                  <a:cubicBezTo>
                    <a:pt x="13" y="9"/>
                    <a:pt x="12" y="9"/>
                    <a:pt x="12" y="8"/>
                  </a:cubicBezTo>
                  <a:cubicBezTo>
                    <a:pt x="12" y="7"/>
                    <a:pt x="12" y="6"/>
                    <a:pt x="12" y="4"/>
                  </a:cubicBezTo>
                  <a:cubicBezTo>
                    <a:pt x="12" y="3"/>
                    <a:pt x="13" y="3"/>
                    <a:pt x="13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6"/>
                    <a:pt x="15" y="7"/>
                    <a:pt x="15" y="8"/>
                  </a:cubicBezTo>
                  <a:cubicBezTo>
                    <a:pt x="15" y="9"/>
                    <a:pt x="14" y="9"/>
                    <a:pt x="13" y="9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3128963" y="4170363"/>
              <a:ext cx="246063" cy="193675"/>
            </a:xfrm>
            <a:custGeom>
              <a:avLst/>
              <a:gdLst>
                <a:gd name="T0" fmla="*/ 4 w 14"/>
                <a:gd name="T1" fmla="*/ 4 h 11"/>
                <a:gd name="T2" fmla="*/ 0 w 14"/>
                <a:gd name="T3" fmla="*/ 10 h 11"/>
                <a:gd name="T4" fmla="*/ 0 w 14"/>
                <a:gd name="T5" fmla="*/ 11 h 11"/>
                <a:gd name="T6" fmla="*/ 7 w 14"/>
                <a:gd name="T7" fmla="*/ 11 h 11"/>
                <a:gd name="T8" fmla="*/ 7 w 14"/>
                <a:gd name="T9" fmla="*/ 8 h 11"/>
                <a:gd name="T10" fmla="*/ 4 w 14"/>
                <a:gd name="T11" fmla="*/ 8 h 11"/>
                <a:gd name="T12" fmla="*/ 6 w 14"/>
                <a:gd name="T13" fmla="*/ 5 h 11"/>
                <a:gd name="T14" fmla="*/ 3 w 14"/>
                <a:gd name="T15" fmla="*/ 0 h 11"/>
                <a:gd name="T16" fmla="*/ 0 w 14"/>
                <a:gd name="T17" fmla="*/ 3 h 11"/>
                <a:gd name="T18" fmla="*/ 2 w 14"/>
                <a:gd name="T19" fmla="*/ 3 h 11"/>
                <a:gd name="T20" fmla="*/ 3 w 14"/>
                <a:gd name="T21" fmla="*/ 2 h 11"/>
                <a:gd name="T22" fmla="*/ 4 w 14"/>
                <a:gd name="T23" fmla="*/ 4 h 11"/>
                <a:gd name="T24" fmla="*/ 10 w 14"/>
                <a:gd name="T25" fmla="*/ 2 h 11"/>
                <a:gd name="T26" fmla="*/ 10 w 14"/>
                <a:gd name="T27" fmla="*/ 8 h 11"/>
                <a:gd name="T28" fmla="*/ 8 w 14"/>
                <a:gd name="T29" fmla="*/ 8 h 11"/>
                <a:gd name="T30" fmla="*/ 8 w 14"/>
                <a:gd name="T31" fmla="*/ 11 h 11"/>
                <a:gd name="T32" fmla="*/ 14 w 14"/>
                <a:gd name="T33" fmla="*/ 11 h 11"/>
                <a:gd name="T34" fmla="*/ 14 w 14"/>
                <a:gd name="T35" fmla="*/ 8 h 11"/>
                <a:gd name="T36" fmla="*/ 13 w 14"/>
                <a:gd name="T37" fmla="*/ 8 h 11"/>
                <a:gd name="T38" fmla="*/ 13 w 14"/>
                <a:gd name="T39" fmla="*/ 0 h 11"/>
                <a:gd name="T40" fmla="*/ 9 w 14"/>
                <a:gd name="T41" fmla="*/ 0 h 11"/>
                <a:gd name="T42" fmla="*/ 9 w 14"/>
                <a:gd name="T43" fmla="*/ 2 h 11"/>
                <a:gd name="T44" fmla="*/ 10 w 14"/>
                <a:gd name="T4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1">
                  <a:moveTo>
                    <a:pt x="4" y="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3"/>
                    <a:pt x="6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5" y="2"/>
                    <a:pt x="4" y="4"/>
                    <a:pt x="4" y="4"/>
                  </a:cubicBezTo>
                  <a:close/>
                  <a:moveTo>
                    <a:pt x="10" y="2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3654425" y="4170363"/>
              <a:ext cx="298450" cy="193675"/>
            </a:xfrm>
            <a:custGeom>
              <a:avLst/>
              <a:gdLst>
                <a:gd name="T0" fmla="*/ 4 w 17"/>
                <a:gd name="T1" fmla="*/ 4 h 11"/>
                <a:gd name="T2" fmla="*/ 0 w 17"/>
                <a:gd name="T3" fmla="*/ 10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8 h 11"/>
                <a:gd name="T10" fmla="*/ 4 w 17"/>
                <a:gd name="T11" fmla="*/ 8 h 11"/>
                <a:gd name="T12" fmla="*/ 7 w 17"/>
                <a:gd name="T13" fmla="*/ 5 h 11"/>
                <a:gd name="T14" fmla="*/ 4 w 17"/>
                <a:gd name="T15" fmla="*/ 0 h 11"/>
                <a:gd name="T16" fmla="*/ 0 w 17"/>
                <a:gd name="T17" fmla="*/ 3 h 11"/>
                <a:gd name="T18" fmla="*/ 3 w 17"/>
                <a:gd name="T19" fmla="*/ 3 h 11"/>
                <a:gd name="T20" fmla="*/ 4 w 17"/>
                <a:gd name="T21" fmla="*/ 2 h 11"/>
                <a:gd name="T22" fmla="*/ 4 w 17"/>
                <a:gd name="T23" fmla="*/ 4 h 11"/>
                <a:gd name="T24" fmla="*/ 13 w 17"/>
                <a:gd name="T25" fmla="*/ 4 h 11"/>
                <a:gd name="T26" fmla="*/ 8 w 17"/>
                <a:gd name="T27" fmla="*/ 10 h 11"/>
                <a:gd name="T28" fmla="*/ 8 w 17"/>
                <a:gd name="T29" fmla="*/ 11 h 11"/>
                <a:gd name="T30" fmla="*/ 16 w 17"/>
                <a:gd name="T31" fmla="*/ 11 h 11"/>
                <a:gd name="T32" fmla="*/ 16 w 17"/>
                <a:gd name="T33" fmla="*/ 8 h 11"/>
                <a:gd name="T34" fmla="*/ 13 w 17"/>
                <a:gd name="T35" fmla="*/ 8 h 11"/>
                <a:gd name="T36" fmla="*/ 15 w 17"/>
                <a:gd name="T37" fmla="*/ 5 h 11"/>
                <a:gd name="T38" fmla="*/ 12 w 17"/>
                <a:gd name="T39" fmla="*/ 0 h 11"/>
                <a:gd name="T40" fmla="*/ 9 w 17"/>
                <a:gd name="T41" fmla="*/ 3 h 11"/>
                <a:gd name="T42" fmla="*/ 11 w 17"/>
                <a:gd name="T43" fmla="*/ 3 h 11"/>
                <a:gd name="T44" fmla="*/ 12 w 17"/>
                <a:gd name="T45" fmla="*/ 2 h 11"/>
                <a:gd name="T46" fmla="*/ 13 w 17"/>
                <a:gd name="T4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11">
                  <a:moveTo>
                    <a:pt x="4" y="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5" y="2"/>
                    <a:pt x="5" y="4"/>
                    <a:pt x="4" y="4"/>
                  </a:cubicBezTo>
                  <a:close/>
                  <a:moveTo>
                    <a:pt x="13" y="4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3"/>
                    <a:pt x="15" y="0"/>
                    <a:pt x="12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4" y="2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4164013" y="4152900"/>
              <a:ext cx="279400" cy="211138"/>
            </a:xfrm>
            <a:custGeom>
              <a:avLst/>
              <a:gdLst>
                <a:gd name="T0" fmla="*/ 4 w 16"/>
                <a:gd name="T1" fmla="*/ 5 h 12"/>
                <a:gd name="T2" fmla="*/ 0 w 16"/>
                <a:gd name="T3" fmla="*/ 11 h 12"/>
                <a:gd name="T4" fmla="*/ 0 w 16"/>
                <a:gd name="T5" fmla="*/ 11 h 12"/>
                <a:gd name="T6" fmla="*/ 8 w 16"/>
                <a:gd name="T7" fmla="*/ 11 h 12"/>
                <a:gd name="T8" fmla="*/ 8 w 16"/>
                <a:gd name="T9" fmla="*/ 9 h 12"/>
                <a:gd name="T10" fmla="*/ 4 w 16"/>
                <a:gd name="T11" fmla="*/ 9 h 12"/>
                <a:gd name="T12" fmla="*/ 7 w 16"/>
                <a:gd name="T13" fmla="*/ 6 h 12"/>
                <a:gd name="T14" fmla="*/ 4 w 16"/>
                <a:gd name="T15" fmla="*/ 1 h 12"/>
                <a:gd name="T16" fmla="*/ 0 w 16"/>
                <a:gd name="T17" fmla="*/ 4 h 12"/>
                <a:gd name="T18" fmla="*/ 3 w 16"/>
                <a:gd name="T19" fmla="*/ 4 h 12"/>
                <a:gd name="T20" fmla="*/ 4 w 16"/>
                <a:gd name="T21" fmla="*/ 3 h 12"/>
                <a:gd name="T22" fmla="*/ 4 w 16"/>
                <a:gd name="T23" fmla="*/ 5 h 12"/>
                <a:gd name="T24" fmla="*/ 9 w 16"/>
                <a:gd name="T25" fmla="*/ 8 h 12"/>
                <a:gd name="T26" fmla="*/ 11 w 16"/>
                <a:gd name="T27" fmla="*/ 11 h 12"/>
                <a:gd name="T28" fmla="*/ 12 w 16"/>
                <a:gd name="T29" fmla="*/ 12 h 12"/>
                <a:gd name="T30" fmla="*/ 16 w 16"/>
                <a:gd name="T31" fmla="*/ 8 h 12"/>
                <a:gd name="T32" fmla="*/ 14 w 16"/>
                <a:gd name="T33" fmla="*/ 5 h 12"/>
                <a:gd name="T34" fmla="*/ 16 w 16"/>
                <a:gd name="T35" fmla="*/ 1 h 12"/>
                <a:gd name="T36" fmla="*/ 16 w 16"/>
                <a:gd name="T37" fmla="*/ 1 h 12"/>
                <a:gd name="T38" fmla="*/ 9 w 16"/>
                <a:gd name="T39" fmla="*/ 1 h 12"/>
                <a:gd name="T40" fmla="*/ 9 w 16"/>
                <a:gd name="T41" fmla="*/ 3 h 12"/>
                <a:gd name="T42" fmla="*/ 12 w 16"/>
                <a:gd name="T43" fmla="*/ 3 h 12"/>
                <a:gd name="T44" fmla="*/ 11 w 16"/>
                <a:gd name="T45" fmla="*/ 6 h 12"/>
                <a:gd name="T46" fmla="*/ 11 w 16"/>
                <a:gd name="T47" fmla="*/ 7 h 12"/>
                <a:gd name="T48" fmla="*/ 13 w 16"/>
                <a:gd name="T49" fmla="*/ 8 h 12"/>
                <a:gd name="T50" fmla="*/ 12 w 16"/>
                <a:gd name="T51" fmla="*/ 9 h 12"/>
                <a:gd name="T52" fmla="*/ 11 w 16"/>
                <a:gd name="T53" fmla="*/ 8 h 12"/>
                <a:gd name="T54" fmla="*/ 9 w 16"/>
                <a:gd name="T5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12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4"/>
                    <a:pt x="7" y="0"/>
                    <a:pt x="4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9" y="8"/>
                  </a:moveTo>
                  <a:cubicBezTo>
                    <a:pt x="9" y="10"/>
                    <a:pt x="10" y="11"/>
                    <a:pt x="11" y="11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7"/>
                    <a:pt x="16" y="5"/>
                    <a:pt x="14" y="5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3" y="7"/>
                    <a:pt x="13" y="8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9"/>
                    <a:pt x="11" y="9"/>
                    <a:pt x="11" y="8"/>
                  </a:cubicBezTo>
                  <a:cubicBezTo>
                    <a:pt x="10" y="8"/>
                    <a:pt x="10" y="8"/>
                    <a:pt x="9" y="8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4672013" y="4170363"/>
              <a:ext cx="298450" cy="193675"/>
            </a:xfrm>
            <a:custGeom>
              <a:avLst/>
              <a:gdLst>
                <a:gd name="T0" fmla="*/ 4 w 17"/>
                <a:gd name="T1" fmla="*/ 4 h 11"/>
                <a:gd name="T2" fmla="*/ 0 w 17"/>
                <a:gd name="T3" fmla="*/ 10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8 h 11"/>
                <a:gd name="T10" fmla="*/ 5 w 17"/>
                <a:gd name="T11" fmla="*/ 8 h 11"/>
                <a:gd name="T12" fmla="*/ 7 w 17"/>
                <a:gd name="T13" fmla="*/ 5 h 11"/>
                <a:gd name="T14" fmla="*/ 4 w 17"/>
                <a:gd name="T15" fmla="*/ 0 h 11"/>
                <a:gd name="T16" fmla="*/ 1 w 17"/>
                <a:gd name="T17" fmla="*/ 3 h 11"/>
                <a:gd name="T18" fmla="*/ 3 w 17"/>
                <a:gd name="T19" fmla="*/ 3 h 11"/>
                <a:gd name="T20" fmla="*/ 4 w 17"/>
                <a:gd name="T21" fmla="*/ 2 h 11"/>
                <a:gd name="T22" fmla="*/ 4 w 17"/>
                <a:gd name="T23" fmla="*/ 4 h 11"/>
                <a:gd name="T24" fmla="*/ 16 w 17"/>
                <a:gd name="T25" fmla="*/ 9 h 11"/>
                <a:gd name="T26" fmla="*/ 17 w 17"/>
                <a:gd name="T27" fmla="*/ 9 h 11"/>
                <a:gd name="T28" fmla="*/ 17 w 17"/>
                <a:gd name="T29" fmla="*/ 6 h 11"/>
                <a:gd name="T30" fmla="*/ 16 w 17"/>
                <a:gd name="T31" fmla="*/ 6 h 11"/>
                <a:gd name="T32" fmla="*/ 16 w 17"/>
                <a:gd name="T33" fmla="*/ 0 h 11"/>
                <a:gd name="T34" fmla="*/ 13 w 17"/>
                <a:gd name="T35" fmla="*/ 0 h 11"/>
                <a:gd name="T36" fmla="*/ 9 w 17"/>
                <a:gd name="T37" fmla="*/ 7 h 11"/>
                <a:gd name="T38" fmla="*/ 9 w 17"/>
                <a:gd name="T39" fmla="*/ 9 h 11"/>
                <a:gd name="T40" fmla="*/ 13 w 17"/>
                <a:gd name="T41" fmla="*/ 9 h 11"/>
                <a:gd name="T42" fmla="*/ 13 w 17"/>
                <a:gd name="T43" fmla="*/ 11 h 11"/>
                <a:gd name="T44" fmla="*/ 16 w 17"/>
                <a:gd name="T45" fmla="*/ 11 h 11"/>
                <a:gd name="T46" fmla="*/ 16 w 17"/>
                <a:gd name="T47" fmla="*/ 9 h 11"/>
                <a:gd name="T48" fmla="*/ 13 w 17"/>
                <a:gd name="T49" fmla="*/ 3 h 11"/>
                <a:gd name="T50" fmla="*/ 14 w 17"/>
                <a:gd name="T51" fmla="*/ 3 h 11"/>
                <a:gd name="T52" fmla="*/ 13 w 17"/>
                <a:gd name="T53" fmla="*/ 5 h 11"/>
                <a:gd name="T54" fmla="*/ 13 w 17"/>
                <a:gd name="T55" fmla="*/ 6 h 11"/>
                <a:gd name="T56" fmla="*/ 12 w 17"/>
                <a:gd name="T57" fmla="*/ 6 h 11"/>
                <a:gd name="T58" fmla="*/ 13 w 17"/>
                <a:gd name="T5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1">
                  <a:moveTo>
                    <a:pt x="4" y="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5" y="2"/>
                    <a:pt x="5" y="4"/>
                    <a:pt x="4" y="4"/>
                  </a:cubicBezTo>
                  <a:close/>
                  <a:moveTo>
                    <a:pt x="16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1"/>
                    <a:pt x="16" y="11"/>
                  </a:cubicBezTo>
                  <a:lnTo>
                    <a:pt x="16" y="9"/>
                  </a:lnTo>
                  <a:close/>
                  <a:moveTo>
                    <a:pt x="13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2" y="6"/>
                    <a:pt x="12" y="6"/>
                  </a:cubicBezTo>
                  <a:lnTo>
                    <a:pt x="13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620838" y="4643438"/>
              <a:ext cx="280988" cy="193675"/>
            </a:xfrm>
            <a:custGeom>
              <a:avLst/>
              <a:gdLst>
                <a:gd name="T0" fmla="*/ 4 w 16"/>
                <a:gd name="T1" fmla="*/ 4 h 11"/>
                <a:gd name="T2" fmla="*/ 0 w 16"/>
                <a:gd name="T3" fmla="*/ 10 h 11"/>
                <a:gd name="T4" fmla="*/ 0 w 16"/>
                <a:gd name="T5" fmla="*/ 11 h 11"/>
                <a:gd name="T6" fmla="*/ 7 w 16"/>
                <a:gd name="T7" fmla="*/ 11 h 11"/>
                <a:gd name="T8" fmla="*/ 7 w 16"/>
                <a:gd name="T9" fmla="*/ 8 h 11"/>
                <a:gd name="T10" fmla="*/ 4 w 16"/>
                <a:gd name="T11" fmla="*/ 8 h 11"/>
                <a:gd name="T12" fmla="*/ 6 w 16"/>
                <a:gd name="T13" fmla="*/ 5 h 11"/>
                <a:gd name="T14" fmla="*/ 3 w 16"/>
                <a:gd name="T15" fmla="*/ 0 h 11"/>
                <a:gd name="T16" fmla="*/ 0 w 16"/>
                <a:gd name="T17" fmla="*/ 3 h 11"/>
                <a:gd name="T18" fmla="*/ 2 w 16"/>
                <a:gd name="T19" fmla="*/ 3 h 11"/>
                <a:gd name="T20" fmla="*/ 3 w 16"/>
                <a:gd name="T21" fmla="*/ 2 h 11"/>
                <a:gd name="T22" fmla="*/ 4 w 16"/>
                <a:gd name="T23" fmla="*/ 4 h 11"/>
                <a:gd name="T24" fmla="*/ 11 w 16"/>
                <a:gd name="T25" fmla="*/ 2 h 11"/>
                <a:gd name="T26" fmla="*/ 15 w 16"/>
                <a:gd name="T27" fmla="*/ 2 h 11"/>
                <a:gd name="T28" fmla="*/ 15 w 16"/>
                <a:gd name="T29" fmla="*/ 0 h 11"/>
                <a:gd name="T30" fmla="*/ 9 w 16"/>
                <a:gd name="T31" fmla="*/ 0 h 11"/>
                <a:gd name="T32" fmla="*/ 9 w 16"/>
                <a:gd name="T33" fmla="*/ 6 h 11"/>
                <a:gd name="T34" fmla="*/ 12 w 16"/>
                <a:gd name="T35" fmla="*/ 6 h 11"/>
                <a:gd name="T36" fmla="*/ 13 w 16"/>
                <a:gd name="T37" fmla="*/ 7 h 11"/>
                <a:gd name="T38" fmla="*/ 12 w 16"/>
                <a:gd name="T39" fmla="*/ 9 h 11"/>
                <a:gd name="T40" fmla="*/ 11 w 16"/>
                <a:gd name="T41" fmla="*/ 7 h 11"/>
                <a:gd name="T42" fmla="*/ 8 w 16"/>
                <a:gd name="T43" fmla="*/ 7 h 11"/>
                <a:gd name="T44" fmla="*/ 12 w 16"/>
                <a:gd name="T45" fmla="*/ 11 h 11"/>
                <a:gd name="T46" fmla="*/ 16 w 16"/>
                <a:gd name="T47" fmla="*/ 7 h 11"/>
                <a:gd name="T48" fmla="*/ 11 w 16"/>
                <a:gd name="T49" fmla="*/ 4 h 11"/>
                <a:gd name="T50" fmla="*/ 11 w 16"/>
                <a:gd name="T5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" h="11">
                  <a:moveTo>
                    <a:pt x="4" y="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3"/>
                    <a:pt x="7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5" y="2"/>
                    <a:pt x="4" y="4"/>
                    <a:pt x="4" y="4"/>
                  </a:cubicBezTo>
                  <a:close/>
                  <a:moveTo>
                    <a:pt x="11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9"/>
                    <a:pt x="11" y="8"/>
                    <a:pt x="11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10"/>
                    <a:pt x="10" y="11"/>
                    <a:pt x="12" y="11"/>
                  </a:cubicBezTo>
                  <a:cubicBezTo>
                    <a:pt x="15" y="11"/>
                    <a:pt x="16" y="9"/>
                    <a:pt x="16" y="7"/>
                  </a:cubicBezTo>
                  <a:cubicBezTo>
                    <a:pt x="16" y="4"/>
                    <a:pt x="13" y="3"/>
                    <a:pt x="11" y="4"/>
                  </a:cubicBezTo>
                  <a:lnTo>
                    <a:pt x="11" y="2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2128838" y="4643438"/>
              <a:ext cx="298450" cy="193675"/>
            </a:xfrm>
            <a:custGeom>
              <a:avLst/>
              <a:gdLst>
                <a:gd name="T0" fmla="*/ 4 w 17"/>
                <a:gd name="T1" fmla="*/ 4 h 11"/>
                <a:gd name="T2" fmla="*/ 0 w 17"/>
                <a:gd name="T3" fmla="*/ 10 h 11"/>
                <a:gd name="T4" fmla="*/ 0 w 17"/>
                <a:gd name="T5" fmla="*/ 11 h 11"/>
                <a:gd name="T6" fmla="*/ 7 w 17"/>
                <a:gd name="T7" fmla="*/ 11 h 11"/>
                <a:gd name="T8" fmla="*/ 7 w 17"/>
                <a:gd name="T9" fmla="*/ 8 h 11"/>
                <a:gd name="T10" fmla="*/ 4 w 17"/>
                <a:gd name="T11" fmla="*/ 8 h 11"/>
                <a:gd name="T12" fmla="*/ 6 w 17"/>
                <a:gd name="T13" fmla="*/ 5 h 11"/>
                <a:gd name="T14" fmla="*/ 3 w 17"/>
                <a:gd name="T15" fmla="*/ 0 h 11"/>
                <a:gd name="T16" fmla="*/ 0 w 17"/>
                <a:gd name="T17" fmla="*/ 3 h 11"/>
                <a:gd name="T18" fmla="*/ 2 w 17"/>
                <a:gd name="T19" fmla="*/ 3 h 11"/>
                <a:gd name="T20" fmla="*/ 3 w 17"/>
                <a:gd name="T21" fmla="*/ 2 h 11"/>
                <a:gd name="T22" fmla="*/ 4 w 17"/>
                <a:gd name="T23" fmla="*/ 4 h 11"/>
                <a:gd name="T24" fmla="*/ 12 w 17"/>
                <a:gd name="T25" fmla="*/ 0 h 11"/>
                <a:gd name="T26" fmla="*/ 9 w 17"/>
                <a:gd name="T27" fmla="*/ 5 h 11"/>
                <a:gd name="T28" fmla="*/ 8 w 17"/>
                <a:gd name="T29" fmla="*/ 7 h 11"/>
                <a:gd name="T30" fmla="*/ 13 w 17"/>
                <a:gd name="T31" fmla="*/ 11 h 11"/>
                <a:gd name="T32" fmla="*/ 17 w 17"/>
                <a:gd name="T33" fmla="*/ 7 h 11"/>
                <a:gd name="T34" fmla="*/ 13 w 17"/>
                <a:gd name="T35" fmla="*/ 4 h 11"/>
                <a:gd name="T36" fmla="*/ 15 w 17"/>
                <a:gd name="T37" fmla="*/ 0 h 11"/>
                <a:gd name="T38" fmla="*/ 12 w 17"/>
                <a:gd name="T39" fmla="*/ 0 h 11"/>
                <a:gd name="T40" fmla="*/ 13 w 17"/>
                <a:gd name="T41" fmla="*/ 9 h 11"/>
                <a:gd name="T42" fmla="*/ 11 w 17"/>
                <a:gd name="T43" fmla="*/ 7 h 11"/>
                <a:gd name="T44" fmla="*/ 13 w 17"/>
                <a:gd name="T45" fmla="*/ 6 h 11"/>
                <a:gd name="T46" fmla="*/ 14 w 17"/>
                <a:gd name="T47" fmla="*/ 7 h 11"/>
                <a:gd name="T48" fmla="*/ 13 w 17"/>
                <a:gd name="T4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1">
                  <a:moveTo>
                    <a:pt x="4" y="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3"/>
                    <a:pt x="7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5" y="2"/>
                    <a:pt x="4" y="4"/>
                    <a:pt x="4" y="4"/>
                  </a:cubicBezTo>
                  <a:close/>
                  <a:moveTo>
                    <a:pt x="12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10"/>
                    <a:pt x="10" y="11"/>
                    <a:pt x="13" y="11"/>
                  </a:cubicBezTo>
                  <a:cubicBezTo>
                    <a:pt x="15" y="11"/>
                    <a:pt x="17" y="10"/>
                    <a:pt x="17" y="7"/>
                  </a:cubicBezTo>
                  <a:cubicBezTo>
                    <a:pt x="17" y="5"/>
                    <a:pt x="15" y="4"/>
                    <a:pt x="13" y="4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2" y="0"/>
                  </a:lnTo>
                  <a:close/>
                  <a:moveTo>
                    <a:pt x="13" y="9"/>
                  </a:moveTo>
                  <a:cubicBezTo>
                    <a:pt x="12" y="9"/>
                    <a:pt x="11" y="8"/>
                    <a:pt x="11" y="7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3" y="6"/>
                    <a:pt x="14" y="6"/>
                    <a:pt x="14" y="7"/>
                  </a:cubicBezTo>
                  <a:cubicBezTo>
                    <a:pt x="14" y="8"/>
                    <a:pt x="13" y="9"/>
                    <a:pt x="13" y="9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620963" y="4643438"/>
              <a:ext cx="279400" cy="193675"/>
            </a:xfrm>
            <a:custGeom>
              <a:avLst/>
              <a:gdLst>
                <a:gd name="T0" fmla="*/ 4 w 16"/>
                <a:gd name="T1" fmla="*/ 4 h 11"/>
                <a:gd name="T2" fmla="*/ 0 w 16"/>
                <a:gd name="T3" fmla="*/ 10 h 11"/>
                <a:gd name="T4" fmla="*/ 0 w 16"/>
                <a:gd name="T5" fmla="*/ 11 h 11"/>
                <a:gd name="T6" fmla="*/ 7 w 16"/>
                <a:gd name="T7" fmla="*/ 11 h 11"/>
                <a:gd name="T8" fmla="*/ 7 w 16"/>
                <a:gd name="T9" fmla="*/ 8 h 11"/>
                <a:gd name="T10" fmla="*/ 4 w 16"/>
                <a:gd name="T11" fmla="*/ 8 h 11"/>
                <a:gd name="T12" fmla="*/ 6 w 16"/>
                <a:gd name="T13" fmla="*/ 5 h 11"/>
                <a:gd name="T14" fmla="*/ 3 w 16"/>
                <a:gd name="T15" fmla="*/ 0 h 11"/>
                <a:gd name="T16" fmla="*/ 0 w 16"/>
                <a:gd name="T17" fmla="*/ 3 h 11"/>
                <a:gd name="T18" fmla="*/ 2 w 16"/>
                <a:gd name="T19" fmla="*/ 3 h 11"/>
                <a:gd name="T20" fmla="*/ 3 w 16"/>
                <a:gd name="T21" fmla="*/ 2 h 11"/>
                <a:gd name="T22" fmla="*/ 4 w 16"/>
                <a:gd name="T23" fmla="*/ 4 h 11"/>
                <a:gd name="T24" fmla="*/ 16 w 16"/>
                <a:gd name="T25" fmla="*/ 0 h 11"/>
                <a:gd name="T26" fmla="*/ 8 w 16"/>
                <a:gd name="T27" fmla="*/ 0 h 11"/>
                <a:gd name="T28" fmla="*/ 8 w 16"/>
                <a:gd name="T29" fmla="*/ 2 h 11"/>
                <a:gd name="T30" fmla="*/ 12 w 16"/>
                <a:gd name="T31" fmla="*/ 2 h 11"/>
                <a:gd name="T32" fmla="*/ 9 w 16"/>
                <a:gd name="T33" fmla="*/ 11 h 11"/>
                <a:gd name="T34" fmla="*/ 12 w 16"/>
                <a:gd name="T35" fmla="*/ 11 h 11"/>
                <a:gd name="T36" fmla="*/ 16 w 16"/>
                <a:gd name="T3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1">
                  <a:moveTo>
                    <a:pt x="4" y="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3"/>
                    <a:pt x="7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5" y="2"/>
                    <a:pt x="4" y="4"/>
                    <a:pt x="4" y="4"/>
                  </a:cubicBezTo>
                  <a:close/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6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3111500" y="4643438"/>
              <a:ext cx="315913" cy="193675"/>
            </a:xfrm>
            <a:custGeom>
              <a:avLst/>
              <a:gdLst>
                <a:gd name="T0" fmla="*/ 4 w 18"/>
                <a:gd name="T1" fmla="*/ 4 h 11"/>
                <a:gd name="T2" fmla="*/ 0 w 18"/>
                <a:gd name="T3" fmla="*/ 10 h 11"/>
                <a:gd name="T4" fmla="*/ 0 w 18"/>
                <a:gd name="T5" fmla="*/ 11 h 11"/>
                <a:gd name="T6" fmla="*/ 7 w 18"/>
                <a:gd name="T7" fmla="*/ 11 h 11"/>
                <a:gd name="T8" fmla="*/ 7 w 18"/>
                <a:gd name="T9" fmla="*/ 8 h 11"/>
                <a:gd name="T10" fmla="*/ 4 w 18"/>
                <a:gd name="T11" fmla="*/ 8 h 11"/>
                <a:gd name="T12" fmla="*/ 6 w 18"/>
                <a:gd name="T13" fmla="*/ 5 h 11"/>
                <a:gd name="T14" fmla="*/ 3 w 18"/>
                <a:gd name="T15" fmla="*/ 0 h 11"/>
                <a:gd name="T16" fmla="*/ 0 w 18"/>
                <a:gd name="T17" fmla="*/ 3 h 11"/>
                <a:gd name="T18" fmla="*/ 2 w 18"/>
                <a:gd name="T19" fmla="*/ 3 h 11"/>
                <a:gd name="T20" fmla="*/ 3 w 18"/>
                <a:gd name="T21" fmla="*/ 2 h 11"/>
                <a:gd name="T22" fmla="*/ 4 w 18"/>
                <a:gd name="T23" fmla="*/ 4 h 11"/>
                <a:gd name="T24" fmla="*/ 15 w 18"/>
                <a:gd name="T25" fmla="*/ 5 h 11"/>
                <a:gd name="T26" fmla="*/ 12 w 18"/>
                <a:gd name="T27" fmla="*/ 0 h 11"/>
                <a:gd name="T28" fmla="*/ 10 w 18"/>
                <a:gd name="T29" fmla="*/ 5 h 11"/>
                <a:gd name="T30" fmla="*/ 12 w 18"/>
                <a:gd name="T31" fmla="*/ 11 h 11"/>
                <a:gd name="T32" fmla="*/ 15 w 18"/>
                <a:gd name="T33" fmla="*/ 5 h 11"/>
                <a:gd name="T34" fmla="*/ 12 w 18"/>
                <a:gd name="T35" fmla="*/ 9 h 11"/>
                <a:gd name="T36" fmla="*/ 12 w 18"/>
                <a:gd name="T37" fmla="*/ 6 h 11"/>
                <a:gd name="T38" fmla="*/ 12 w 18"/>
                <a:gd name="T39" fmla="*/ 9 h 11"/>
                <a:gd name="T40" fmla="*/ 12 w 18"/>
                <a:gd name="T41" fmla="*/ 4 h 11"/>
                <a:gd name="T42" fmla="*/ 12 w 18"/>
                <a:gd name="T43" fmla="*/ 2 h 11"/>
                <a:gd name="T44" fmla="*/ 12 w 18"/>
                <a:gd name="T4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11">
                  <a:moveTo>
                    <a:pt x="4" y="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3"/>
                    <a:pt x="7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5" y="2"/>
                    <a:pt x="4" y="4"/>
                    <a:pt x="4" y="4"/>
                  </a:cubicBezTo>
                  <a:close/>
                  <a:moveTo>
                    <a:pt x="15" y="5"/>
                  </a:moveTo>
                  <a:cubicBezTo>
                    <a:pt x="17" y="3"/>
                    <a:pt x="16" y="0"/>
                    <a:pt x="12" y="0"/>
                  </a:cubicBezTo>
                  <a:cubicBezTo>
                    <a:pt x="9" y="0"/>
                    <a:pt x="8" y="3"/>
                    <a:pt x="10" y="5"/>
                  </a:cubicBezTo>
                  <a:cubicBezTo>
                    <a:pt x="7" y="6"/>
                    <a:pt x="8" y="11"/>
                    <a:pt x="12" y="11"/>
                  </a:cubicBezTo>
                  <a:cubicBezTo>
                    <a:pt x="17" y="11"/>
                    <a:pt x="18" y="6"/>
                    <a:pt x="15" y="5"/>
                  </a:cubicBezTo>
                  <a:close/>
                  <a:moveTo>
                    <a:pt x="12" y="9"/>
                  </a:moveTo>
                  <a:cubicBezTo>
                    <a:pt x="10" y="9"/>
                    <a:pt x="10" y="6"/>
                    <a:pt x="12" y="6"/>
                  </a:cubicBezTo>
                  <a:cubicBezTo>
                    <a:pt x="14" y="6"/>
                    <a:pt x="14" y="9"/>
                    <a:pt x="12" y="9"/>
                  </a:cubicBezTo>
                  <a:close/>
                  <a:moveTo>
                    <a:pt x="12" y="4"/>
                  </a:moveTo>
                  <a:cubicBezTo>
                    <a:pt x="11" y="4"/>
                    <a:pt x="11" y="2"/>
                    <a:pt x="12" y="2"/>
                  </a:cubicBezTo>
                  <a:cubicBezTo>
                    <a:pt x="14" y="2"/>
                    <a:pt x="14" y="4"/>
                    <a:pt x="12" y="4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3654425" y="4643438"/>
              <a:ext cx="280988" cy="193675"/>
            </a:xfrm>
            <a:custGeom>
              <a:avLst/>
              <a:gdLst>
                <a:gd name="T0" fmla="*/ 4 w 16"/>
                <a:gd name="T1" fmla="*/ 4 h 11"/>
                <a:gd name="T2" fmla="*/ 0 w 16"/>
                <a:gd name="T3" fmla="*/ 10 h 11"/>
                <a:gd name="T4" fmla="*/ 0 w 16"/>
                <a:gd name="T5" fmla="*/ 11 h 11"/>
                <a:gd name="T6" fmla="*/ 7 w 16"/>
                <a:gd name="T7" fmla="*/ 11 h 11"/>
                <a:gd name="T8" fmla="*/ 7 w 16"/>
                <a:gd name="T9" fmla="*/ 8 h 11"/>
                <a:gd name="T10" fmla="*/ 4 w 16"/>
                <a:gd name="T11" fmla="*/ 8 h 11"/>
                <a:gd name="T12" fmla="*/ 6 w 16"/>
                <a:gd name="T13" fmla="*/ 5 h 11"/>
                <a:gd name="T14" fmla="*/ 3 w 16"/>
                <a:gd name="T15" fmla="*/ 0 h 11"/>
                <a:gd name="T16" fmla="*/ 0 w 16"/>
                <a:gd name="T17" fmla="*/ 3 h 11"/>
                <a:gd name="T18" fmla="*/ 2 w 16"/>
                <a:gd name="T19" fmla="*/ 3 h 11"/>
                <a:gd name="T20" fmla="*/ 3 w 16"/>
                <a:gd name="T21" fmla="*/ 2 h 11"/>
                <a:gd name="T22" fmla="*/ 4 w 16"/>
                <a:gd name="T23" fmla="*/ 4 h 11"/>
                <a:gd name="T24" fmla="*/ 13 w 16"/>
                <a:gd name="T25" fmla="*/ 11 h 11"/>
                <a:gd name="T26" fmla="*/ 16 w 16"/>
                <a:gd name="T27" fmla="*/ 6 h 11"/>
                <a:gd name="T28" fmla="*/ 16 w 16"/>
                <a:gd name="T29" fmla="*/ 4 h 11"/>
                <a:gd name="T30" fmla="*/ 12 w 16"/>
                <a:gd name="T31" fmla="*/ 0 h 11"/>
                <a:gd name="T32" fmla="*/ 8 w 16"/>
                <a:gd name="T33" fmla="*/ 4 h 11"/>
                <a:gd name="T34" fmla="*/ 12 w 16"/>
                <a:gd name="T35" fmla="*/ 7 h 11"/>
                <a:gd name="T36" fmla="*/ 10 w 16"/>
                <a:gd name="T37" fmla="*/ 11 h 11"/>
                <a:gd name="T38" fmla="*/ 13 w 16"/>
                <a:gd name="T39" fmla="*/ 11 h 11"/>
                <a:gd name="T40" fmla="*/ 12 w 16"/>
                <a:gd name="T41" fmla="*/ 2 h 11"/>
                <a:gd name="T42" fmla="*/ 14 w 16"/>
                <a:gd name="T43" fmla="*/ 4 h 11"/>
                <a:gd name="T44" fmla="*/ 12 w 16"/>
                <a:gd name="T45" fmla="*/ 5 h 11"/>
                <a:gd name="T46" fmla="*/ 11 w 16"/>
                <a:gd name="T47" fmla="*/ 4 h 11"/>
                <a:gd name="T48" fmla="*/ 12 w 16"/>
                <a:gd name="T4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1">
                  <a:moveTo>
                    <a:pt x="4" y="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3"/>
                    <a:pt x="6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5" y="2"/>
                    <a:pt x="4" y="4"/>
                    <a:pt x="4" y="4"/>
                  </a:cubicBezTo>
                  <a:close/>
                  <a:moveTo>
                    <a:pt x="13" y="11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1"/>
                    <a:pt x="15" y="0"/>
                    <a:pt x="12" y="0"/>
                  </a:cubicBezTo>
                  <a:cubicBezTo>
                    <a:pt x="10" y="0"/>
                    <a:pt x="8" y="1"/>
                    <a:pt x="8" y="4"/>
                  </a:cubicBezTo>
                  <a:cubicBezTo>
                    <a:pt x="8" y="6"/>
                    <a:pt x="10" y="7"/>
                    <a:pt x="12" y="7"/>
                  </a:cubicBezTo>
                  <a:cubicBezTo>
                    <a:pt x="10" y="11"/>
                    <a:pt x="10" y="11"/>
                    <a:pt x="10" y="11"/>
                  </a:cubicBezTo>
                  <a:lnTo>
                    <a:pt x="13" y="11"/>
                  </a:lnTo>
                  <a:close/>
                  <a:moveTo>
                    <a:pt x="12" y="2"/>
                  </a:moveTo>
                  <a:cubicBezTo>
                    <a:pt x="13" y="2"/>
                    <a:pt x="14" y="3"/>
                    <a:pt x="14" y="4"/>
                  </a:cubicBezTo>
                  <a:cubicBezTo>
                    <a:pt x="14" y="4"/>
                    <a:pt x="13" y="5"/>
                    <a:pt x="12" y="5"/>
                  </a:cubicBezTo>
                  <a:cubicBezTo>
                    <a:pt x="12" y="5"/>
                    <a:pt x="11" y="4"/>
                    <a:pt x="11" y="4"/>
                  </a:cubicBezTo>
                  <a:cubicBezTo>
                    <a:pt x="11" y="3"/>
                    <a:pt x="12" y="2"/>
                    <a:pt x="12" y="2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4146550" y="4643438"/>
              <a:ext cx="314325" cy="193675"/>
            </a:xfrm>
            <a:custGeom>
              <a:avLst/>
              <a:gdLst>
                <a:gd name="T0" fmla="*/ 0 w 18"/>
                <a:gd name="T1" fmla="*/ 7 h 11"/>
                <a:gd name="T2" fmla="*/ 2 w 18"/>
                <a:gd name="T3" fmla="*/ 10 h 11"/>
                <a:gd name="T4" fmla="*/ 4 w 18"/>
                <a:gd name="T5" fmla="*/ 11 h 11"/>
                <a:gd name="T6" fmla="*/ 8 w 18"/>
                <a:gd name="T7" fmla="*/ 7 h 11"/>
                <a:gd name="T8" fmla="*/ 6 w 18"/>
                <a:gd name="T9" fmla="*/ 4 h 11"/>
                <a:gd name="T10" fmla="*/ 8 w 18"/>
                <a:gd name="T11" fmla="*/ 0 h 11"/>
                <a:gd name="T12" fmla="*/ 8 w 18"/>
                <a:gd name="T13" fmla="*/ 0 h 11"/>
                <a:gd name="T14" fmla="*/ 1 w 18"/>
                <a:gd name="T15" fmla="*/ 0 h 11"/>
                <a:gd name="T16" fmla="*/ 1 w 18"/>
                <a:gd name="T17" fmla="*/ 2 h 11"/>
                <a:gd name="T18" fmla="*/ 4 w 18"/>
                <a:gd name="T19" fmla="*/ 2 h 11"/>
                <a:gd name="T20" fmla="*/ 3 w 18"/>
                <a:gd name="T21" fmla="*/ 5 h 11"/>
                <a:gd name="T22" fmla="*/ 3 w 18"/>
                <a:gd name="T23" fmla="*/ 6 h 11"/>
                <a:gd name="T24" fmla="*/ 5 w 18"/>
                <a:gd name="T25" fmla="*/ 7 h 11"/>
                <a:gd name="T26" fmla="*/ 4 w 18"/>
                <a:gd name="T27" fmla="*/ 8 h 11"/>
                <a:gd name="T28" fmla="*/ 3 w 18"/>
                <a:gd name="T29" fmla="*/ 7 h 11"/>
                <a:gd name="T30" fmla="*/ 0 w 18"/>
                <a:gd name="T31" fmla="*/ 7 h 11"/>
                <a:gd name="T32" fmla="*/ 14 w 18"/>
                <a:gd name="T33" fmla="*/ 0 h 11"/>
                <a:gd name="T34" fmla="*/ 10 w 18"/>
                <a:gd name="T35" fmla="*/ 3 h 11"/>
                <a:gd name="T36" fmla="*/ 10 w 18"/>
                <a:gd name="T37" fmla="*/ 7 h 11"/>
                <a:gd name="T38" fmla="*/ 14 w 18"/>
                <a:gd name="T39" fmla="*/ 11 h 11"/>
                <a:gd name="T40" fmla="*/ 18 w 18"/>
                <a:gd name="T41" fmla="*/ 7 h 11"/>
                <a:gd name="T42" fmla="*/ 18 w 18"/>
                <a:gd name="T43" fmla="*/ 3 h 11"/>
                <a:gd name="T44" fmla="*/ 14 w 18"/>
                <a:gd name="T45" fmla="*/ 0 h 11"/>
                <a:gd name="T46" fmla="*/ 14 w 18"/>
                <a:gd name="T47" fmla="*/ 8 h 11"/>
                <a:gd name="T48" fmla="*/ 12 w 18"/>
                <a:gd name="T49" fmla="*/ 7 h 11"/>
                <a:gd name="T50" fmla="*/ 12 w 18"/>
                <a:gd name="T51" fmla="*/ 3 h 11"/>
                <a:gd name="T52" fmla="*/ 14 w 18"/>
                <a:gd name="T53" fmla="*/ 2 h 11"/>
                <a:gd name="T54" fmla="*/ 15 w 18"/>
                <a:gd name="T55" fmla="*/ 3 h 11"/>
                <a:gd name="T56" fmla="*/ 15 w 18"/>
                <a:gd name="T57" fmla="*/ 7 h 11"/>
                <a:gd name="T58" fmla="*/ 14 w 18"/>
                <a:gd name="T5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11">
                  <a:moveTo>
                    <a:pt x="0" y="7"/>
                  </a:moveTo>
                  <a:cubicBezTo>
                    <a:pt x="0" y="9"/>
                    <a:pt x="1" y="10"/>
                    <a:pt x="2" y="10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7" y="11"/>
                    <a:pt x="8" y="9"/>
                    <a:pt x="8" y="7"/>
                  </a:cubicBezTo>
                  <a:cubicBezTo>
                    <a:pt x="8" y="6"/>
                    <a:pt x="7" y="4"/>
                    <a:pt x="6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lose/>
                  <a:moveTo>
                    <a:pt x="14" y="0"/>
                  </a:moveTo>
                  <a:cubicBezTo>
                    <a:pt x="12" y="0"/>
                    <a:pt x="10" y="1"/>
                    <a:pt x="10" y="3"/>
                  </a:cubicBezTo>
                  <a:cubicBezTo>
                    <a:pt x="10" y="5"/>
                    <a:pt x="10" y="6"/>
                    <a:pt x="10" y="7"/>
                  </a:cubicBezTo>
                  <a:cubicBezTo>
                    <a:pt x="10" y="10"/>
                    <a:pt x="12" y="11"/>
                    <a:pt x="14" y="11"/>
                  </a:cubicBezTo>
                  <a:cubicBezTo>
                    <a:pt x="16" y="11"/>
                    <a:pt x="18" y="10"/>
                    <a:pt x="18" y="7"/>
                  </a:cubicBezTo>
                  <a:cubicBezTo>
                    <a:pt x="18" y="6"/>
                    <a:pt x="18" y="5"/>
                    <a:pt x="18" y="3"/>
                  </a:cubicBezTo>
                  <a:cubicBezTo>
                    <a:pt x="18" y="1"/>
                    <a:pt x="16" y="0"/>
                    <a:pt x="14" y="0"/>
                  </a:cubicBezTo>
                  <a:close/>
                  <a:moveTo>
                    <a:pt x="14" y="8"/>
                  </a:moveTo>
                  <a:cubicBezTo>
                    <a:pt x="13" y="8"/>
                    <a:pt x="12" y="8"/>
                    <a:pt x="12" y="7"/>
                  </a:cubicBezTo>
                  <a:cubicBezTo>
                    <a:pt x="12" y="6"/>
                    <a:pt x="12" y="5"/>
                    <a:pt x="12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5"/>
                    <a:pt x="15" y="6"/>
                    <a:pt x="15" y="7"/>
                  </a:cubicBezTo>
                  <a:cubicBezTo>
                    <a:pt x="15" y="8"/>
                    <a:pt x="15" y="8"/>
                    <a:pt x="14" y="8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4689475" y="4643438"/>
              <a:ext cx="263525" cy="193675"/>
            </a:xfrm>
            <a:custGeom>
              <a:avLst/>
              <a:gdLst>
                <a:gd name="T0" fmla="*/ 0 w 15"/>
                <a:gd name="T1" fmla="*/ 7 h 11"/>
                <a:gd name="T2" fmla="*/ 2 w 15"/>
                <a:gd name="T3" fmla="*/ 10 h 11"/>
                <a:gd name="T4" fmla="*/ 4 w 15"/>
                <a:gd name="T5" fmla="*/ 11 h 11"/>
                <a:gd name="T6" fmla="*/ 8 w 15"/>
                <a:gd name="T7" fmla="*/ 7 h 11"/>
                <a:gd name="T8" fmla="*/ 6 w 15"/>
                <a:gd name="T9" fmla="*/ 4 h 11"/>
                <a:gd name="T10" fmla="*/ 8 w 15"/>
                <a:gd name="T11" fmla="*/ 0 h 11"/>
                <a:gd name="T12" fmla="*/ 8 w 15"/>
                <a:gd name="T13" fmla="*/ 0 h 11"/>
                <a:gd name="T14" fmla="*/ 1 w 15"/>
                <a:gd name="T15" fmla="*/ 0 h 11"/>
                <a:gd name="T16" fmla="*/ 1 w 15"/>
                <a:gd name="T17" fmla="*/ 2 h 11"/>
                <a:gd name="T18" fmla="*/ 4 w 15"/>
                <a:gd name="T19" fmla="*/ 2 h 11"/>
                <a:gd name="T20" fmla="*/ 2 w 15"/>
                <a:gd name="T21" fmla="*/ 5 h 11"/>
                <a:gd name="T22" fmla="*/ 2 w 15"/>
                <a:gd name="T23" fmla="*/ 6 h 11"/>
                <a:gd name="T24" fmla="*/ 5 w 15"/>
                <a:gd name="T25" fmla="*/ 7 h 11"/>
                <a:gd name="T26" fmla="*/ 4 w 15"/>
                <a:gd name="T27" fmla="*/ 8 h 11"/>
                <a:gd name="T28" fmla="*/ 3 w 15"/>
                <a:gd name="T29" fmla="*/ 7 h 11"/>
                <a:gd name="T30" fmla="*/ 0 w 15"/>
                <a:gd name="T31" fmla="*/ 7 h 11"/>
                <a:gd name="T32" fmla="*/ 10 w 15"/>
                <a:gd name="T33" fmla="*/ 2 h 11"/>
                <a:gd name="T34" fmla="*/ 10 w 15"/>
                <a:gd name="T35" fmla="*/ 8 h 11"/>
                <a:gd name="T36" fmla="*/ 9 w 15"/>
                <a:gd name="T37" fmla="*/ 8 h 11"/>
                <a:gd name="T38" fmla="*/ 9 w 15"/>
                <a:gd name="T39" fmla="*/ 10 h 11"/>
                <a:gd name="T40" fmla="*/ 15 w 15"/>
                <a:gd name="T41" fmla="*/ 10 h 11"/>
                <a:gd name="T42" fmla="*/ 15 w 15"/>
                <a:gd name="T43" fmla="*/ 8 h 11"/>
                <a:gd name="T44" fmla="*/ 13 w 15"/>
                <a:gd name="T45" fmla="*/ 8 h 11"/>
                <a:gd name="T46" fmla="*/ 13 w 15"/>
                <a:gd name="T47" fmla="*/ 0 h 11"/>
                <a:gd name="T48" fmla="*/ 9 w 15"/>
                <a:gd name="T49" fmla="*/ 0 h 11"/>
                <a:gd name="T50" fmla="*/ 9 w 15"/>
                <a:gd name="T51" fmla="*/ 2 h 11"/>
                <a:gd name="T52" fmla="*/ 10 w 15"/>
                <a:gd name="T5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1">
                  <a:moveTo>
                    <a:pt x="0" y="7"/>
                  </a:moveTo>
                  <a:cubicBezTo>
                    <a:pt x="0" y="9"/>
                    <a:pt x="1" y="10"/>
                    <a:pt x="2" y="10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6" y="11"/>
                    <a:pt x="8" y="9"/>
                    <a:pt x="8" y="7"/>
                  </a:cubicBezTo>
                  <a:cubicBezTo>
                    <a:pt x="8" y="6"/>
                    <a:pt x="7" y="4"/>
                    <a:pt x="6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lose/>
                  <a:moveTo>
                    <a:pt x="10" y="2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404" y="556436"/>
            <a:ext cx="4706272" cy="31339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6943850" y="4341486"/>
            <a:ext cx="4877710" cy="21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我想做一个厉害的人，所谓的厉害，就是让这个世界，因为有了我，会有一点点差别。而我的世界，不过就是你的心</a:t>
            </a:r>
            <a:endParaRPr lang="zh-CN" altLang="en-US" sz="28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60653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0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12423" y="844906"/>
            <a:ext cx="5164852" cy="5168188"/>
            <a:chOff x="3512423" y="844906"/>
            <a:chExt cx="5164852" cy="5168188"/>
          </a:xfrm>
        </p:grpSpPr>
        <p:sp>
          <p:nvSpPr>
            <p:cNvPr id="5" name="椭圆 4"/>
            <p:cNvSpPr/>
            <p:nvPr/>
          </p:nvSpPr>
          <p:spPr>
            <a:xfrm>
              <a:off x="3514725" y="847725"/>
              <a:ext cx="5162550" cy="5162550"/>
            </a:xfrm>
            <a:prstGeom prst="ellipse">
              <a:avLst/>
            </a:prstGeom>
            <a:effectLst>
              <a:glow rad="342900">
                <a:schemeClr val="bg1">
                  <a:lumMod val="75000"/>
                  <a:alpha val="2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Oval 171"/>
            <p:cNvSpPr>
              <a:spLocks noChangeArrowheads="1"/>
            </p:cNvSpPr>
            <p:nvPr/>
          </p:nvSpPr>
          <p:spPr bwMode="auto">
            <a:xfrm>
              <a:off x="3512423" y="844906"/>
              <a:ext cx="5164852" cy="5168188"/>
            </a:xfrm>
            <a:prstGeom prst="ellipse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72"/>
            <p:cNvSpPr>
              <a:spLocks/>
            </p:cNvSpPr>
            <p:nvPr/>
          </p:nvSpPr>
          <p:spPr bwMode="auto">
            <a:xfrm>
              <a:off x="4773613" y="3937000"/>
              <a:ext cx="376238" cy="360363"/>
            </a:xfrm>
            <a:custGeom>
              <a:avLst/>
              <a:gdLst>
                <a:gd name="T0" fmla="*/ 98 w 100"/>
                <a:gd name="T1" fmla="*/ 36 h 96"/>
                <a:gd name="T2" fmla="*/ 97 w 100"/>
                <a:gd name="T3" fmla="*/ 35 h 96"/>
                <a:gd name="T4" fmla="*/ 88 w 100"/>
                <a:gd name="T5" fmla="*/ 26 h 96"/>
                <a:gd name="T6" fmla="*/ 75 w 100"/>
                <a:gd name="T7" fmla="*/ 28 h 96"/>
                <a:gd name="T8" fmla="*/ 28 w 100"/>
                <a:gd name="T9" fmla="*/ 45 h 96"/>
                <a:gd name="T10" fmla="*/ 17 w 100"/>
                <a:gd name="T11" fmla="*/ 52 h 96"/>
                <a:gd name="T12" fmla="*/ 17 w 100"/>
                <a:gd name="T13" fmla="*/ 65 h 96"/>
                <a:gd name="T14" fmla="*/ 18 w 100"/>
                <a:gd name="T15" fmla="*/ 68 h 96"/>
                <a:gd name="T16" fmla="*/ 20 w 100"/>
                <a:gd name="T17" fmla="*/ 72 h 96"/>
                <a:gd name="T18" fmla="*/ 30 w 100"/>
                <a:gd name="T19" fmla="*/ 83 h 96"/>
                <a:gd name="T20" fmla="*/ 46 w 100"/>
                <a:gd name="T21" fmla="*/ 84 h 96"/>
                <a:gd name="T22" fmla="*/ 47 w 100"/>
                <a:gd name="T23" fmla="*/ 87 h 96"/>
                <a:gd name="T24" fmla="*/ 22 w 100"/>
                <a:gd name="T25" fmla="*/ 96 h 96"/>
                <a:gd name="T26" fmla="*/ 17 w 100"/>
                <a:gd name="T27" fmla="*/ 79 h 96"/>
                <a:gd name="T28" fmla="*/ 0 w 100"/>
                <a:gd name="T29" fmla="*/ 29 h 96"/>
                <a:gd name="T30" fmla="*/ 3 w 100"/>
                <a:gd name="T31" fmla="*/ 28 h 96"/>
                <a:gd name="T32" fmla="*/ 11 w 100"/>
                <a:gd name="T33" fmla="*/ 37 h 96"/>
                <a:gd name="T34" fmla="*/ 23 w 100"/>
                <a:gd name="T35" fmla="*/ 36 h 96"/>
                <a:gd name="T36" fmla="*/ 72 w 100"/>
                <a:gd name="T37" fmla="*/ 19 h 96"/>
                <a:gd name="T38" fmla="*/ 83 w 100"/>
                <a:gd name="T39" fmla="*/ 13 h 96"/>
                <a:gd name="T40" fmla="*/ 85 w 100"/>
                <a:gd name="T41" fmla="*/ 1 h 96"/>
                <a:gd name="T42" fmla="*/ 88 w 100"/>
                <a:gd name="T43" fmla="*/ 0 h 96"/>
                <a:gd name="T44" fmla="*/ 100 w 100"/>
                <a:gd name="T45" fmla="*/ 35 h 96"/>
                <a:gd name="T46" fmla="*/ 98 w 100"/>
                <a:gd name="T47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96">
                  <a:moveTo>
                    <a:pt x="98" y="36"/>
                  </a:moveTo>
                  <a:cubicBezTo>
                    <a:pt x="97" y="35"/>
                    <a:pt x="97" y="35"/>
                    <a:pt x="97" y="35"/>
                  </a:cubicBezTo>
                  <a:cubicBezTo>
                    <a:pt x="95" y="30"/>
                    <a:pt x="92" y="27"/>
                    <a:pt x="88" y="26"/>
                  </a:cubicBezTo>
                  <a:cubicBezTo>
                    <a:pt x="85" y="25"/>
                    <a:pt x="81" y="26"/>
                    <a:pt x="75" y="28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2" y="47"/>
                    <a:pt x="18" y="49"/>
                    <a:pt x="17" y="52"/>
                  </a:cubicBezTo>
                  <a:cubicBezTo>
                    <a:pt x="15" y="54"/>
                    <a:pt x="15" y="59"/>
                    <a:pt x="17" y="6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3" y="77"/>
                    <a:pt x="26" y="81"/>
                    <a:pt x="30" y="83"/>
                  </a:cubicBezTo>
                  <a:cubicBezTo>
                    <a:pt x="34" y="84"/>
                    <a:pt x="39" y="85"/>
                    <a:pt x="46" y="84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1" y="91"/>
                    <a:pt x="20" y="86"/>
                    <a:pt x="17" y="7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34"/>
                    <a:pt x="7" y="37"/>
                    <a:pt x="11" y="37"/>
                  </a:cubicBezTo>
                  <a:cubicBezTo>
                    <a:pt x="13" y="38"/>
                    <a:pt x="17" y="38"/>
                    <a:pt x="23" y="3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8" y="17"/>
                    <a:pt x="81" y="15"/>
                    <a:pt x="83" y="13"/>
                  </a:cubicBezTo>
                  <a:cubicBezTo>
                    <a:pt x="86" y="10"/>
                    <a:pt x="87" y="6"/>
                    <a:pt x="85" y="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6"/>
                    <a:pt x="98" y="36"/>
                    <a:pt x="98" y="3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73"/>
            <p:cNvSpPr>
              <a:spLocks noEditPoints="1"/>
            </p:cNvSpPr>
            <p:nvPr/>
          </p:nvSpPr>
          <p:spPr bwMode="auto">
            <a:xfrm>
              <a:off x="4930776" y="4267200"/>
              <a:ext cx="282575" cy="266700"/>
            </a:xfrm>
            <a:custGeom>
              <a:avLst/>
              <a:gdLst>
                <a:gd name="T0" fmla="*/ 7 w 75"/>
                <a:gd name="T1" fmla="*/ 56 h 71"/>
                <a:gd name="T2" fmla="*/ 3 w 75"/>
                <a:gd name="T3" fmla="*/ 30 h 71"/>
                <a:gd name="T4" fmla="*/ 20 w 75"/>
                <a:gd name="T5" fmla="*/ 9 h 71"/>
                <a:gd name="T6" fmla="*/ 46 w 75"/>
                <a:gd name="T7" fmla="*/ 1 h 71"/>
                <a:gd name="T8" fmla="*/ 68 w 75"/>
                <a:gd name="T9" fmla="*/ 16 h 71"/>
                <a:gd name="T10" fmla="*/ 72 w 75"/>
                <a:gd name="T11" fmla="*/ 42 h 71"/>
                <a:gd name="T12" fmla="*/ 56 w 75"/>
                <a:gd name="T13" fmla="*/ 63 h 71"/>
                <a:gd name="T14" fmla="*/ 30 w 75"/>
                <a:gd name="T15" fmla="*/ 70 h 71"/>
                <a:gd name="T16" fmla="*/ 7 w 75"/>
                <a:gd name="T17" fmla="*/ 56 h 71"/>
                <a:gd name="T18" fmla="*/ 64 w 75"/>
                <a:gd name="T19" fmla="*/ 18 h 71"/>
                <a:gd name="T20" fmla="*/ 45 w 75"/>
                <a:gd name="T21" fmla="*/ 10 h 71"/>
                <a:gd name="T22" fmla="*/ 25 w 75"/>
                <a:gd name="T23" fmla="*/ 18 h 71"/>
                <a:gd name="T24" fmla="*/ 11 w 75"/>
                <a:gd name="T25" fmla="*/ 33 h 71"/>
                <a:gd name="T26" fmla="*/ 11 w 75"/>
                <a:gd name="T27" fmla="*/ 53 h 71"/>
                <a:gd name="T28" fmla="*/ 29 w 75"/>
                <a:gd name="T29" fmla="*/ 61 h 71"/>
                <a:gd name="T30" fmla="*/ 50 w 75"/>
                <a:gd name="T31" fmla="*/ 54 h 71"/>
                <a:gd name="T32" fmla="*/ 64 w 75"/>
                <a:gd name="T33" fmla="*/ 39 h 71"/>
                <a:gd name="T34" fmla="*/ 64 w 75"/>
                <a:gd name="T35" fmla="*/ 1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71">
                  <a:moveTo>
                    <a:pt x="7" y="56"/>
                  </a:moveTo>
                  <a:cubicBezTo>
                    <a:pt x="2" y="47"/>
                    <a:pt x="0" y="39"/>
                    <a:pt x="3" y="30"/>
                  </a:cubicBezTo>
                  <a:cubicBezTo>
                    <a:pt x="5" y="21"/>
                    <a:pt x="11" y="14"/>
                    <a:pt x="20" y="9"/>
                  </a:cubicBezTo>
                  <a:cubicBezTo>
                    <a:pt x="28" y="3"/>
                    <a:pt x="37" y="0"/>
                    <a:pt x="46" y="1"/>
                  </a:cubicBezTo>
                  <a:cubicBezTo>
                    <a:pt x="55" y="2"/>
                    <a:pt x="62" y="7"/>
                    <a:pt x="68" y="16"/>
                  </a:cubicBezTo>
                  <a:cubicBezTo>
                    <a:pt x="73" y="24"/>
                    <a:pt x="75" y="33"/>
                    <a:pt x="72" y="42"/>
                  </a:cubicBezTo>
                  <a:cubicBezTo>
                    <a:pt x="70" y="50"/>
                    <a:pt x="64" y="57"/>
                    <a:pt x="56" y="63"/>
                  </a:cubicBezTo>
                  <a:cubicBezTo>
                    <a:pt x="47" y="69"/>
                    <a:pt x="38" y="71"/>
                    <a:pt x="30" y="70"/>
                  </a:cubicBezTo>
                  <a:cubicBezTo>
                    <a:pt x="20" y="69"/>
                    <a:pt x="13" y="64"/>
                    <a:pt x="7" y="56"/>
                  </a:cubicBezTo>
                  <a:moveTo>
                    <a:pt x="64" y="18"/>
                  </a:moveTo>
                  <a:cubicBezTo>
                    <a:pt x="60" y="12"/>
                    <a:pt x="54" y="9"/>
                    <a:pt x="45" y="10"/>
                  </a:cubicBezTo>
                  <a:cubicBezTo>
                    <a:pt x="39" y="11"/>
                    <a:pt x="32" y="13"/>
                    <a:pt x="25" y="18"/>
                  </a:cubicBezTo>
                  <a:cubicBezTo>
                    <a:pt x="19" y="22"/>
                    <a:pt x="14" y="27"/>
                    <a:pt x="11" y="33"/>
                  </a:cubicBezTo>
                  <a:cubicBezTo>
                    <a:pt x="7" y="40"/>
                    <a:pt x="7" y="47"/>
                    <a:pt x="11" y="53"/>
                  </a:cubicBezTo>
                  <a:cubicBezTo>
                    <a:pt x="15" y="59"/>
                    <a:pt x="21" y="62"/>
                    <a:pt x="29" y="61"/>
                  </a:cubicBezTo>
                  <a:cubicBezTo>
                    <a:pt x="36" y="61"/>
                    <a:pt x="43" y="59"/>
                    <a:pt x="50" y="54"/>
                  </a:cubicBezTo>
                  <a:cubicBezTo>
                    <a:pt x="56" y="50"/>
                    <a:pt x="61" y="45"/>
                    <a:pt x="64" y="39"/>
                  </a:cubicBezTo>
                  <a:cubicBezTo>
                    <a:pt x="68" y="31"/>
                    <a:pt x="68" y="25"/>
                    <a:pt x="64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4"/>
            <p:cNvSpPr>
              <a:spLocks/>
            </p:cNvSpPr>
            <p:nvPr/>
          </p:nvSpPr>
          <p:spPr bwMode="auto">
            <a:xfrm>
              <a:off x="5137151" y="4433887"/>
              <a:ext cx="293688" cy="288925"/>
            </a:xfrm>
            <a:custGeom>
              <a:avLst/>
              <a:gdLst>
                <a:gd name="T0" fmla="*/ 9 w 78"/>
                <a:gd name="T1" fmla="*/ 77 h 77"/>
                <a:gd name="T2" fmla="*/ 0 w 78"/>
                <a:gd name="T3" fmla="*/ 71 h 77"/>
                <a:gd name="T4" fmla="*/ 7 w 78"/>
                <a:gd name="T5" fmla="*/ 58 h 77"/>
                <a:gd name="T6" fmla="*/ 25 w 78"/>
                <a:gd name="T7" fmla="*/ 20 h 77"/>
                <a:gd name="T8" fmla="*/ 28 w 78"/>
                <a:gd name="T9" fmla="*/ 9 h 77"/>
                <a:gd name="T10" fmla="*/ 26 w 78"/>
                <a:gd name="T11" fmla="*/ 2 h 77"/>
                <a:gd name="T12" fmla="*/ 28 w 78"/>
                <a:gd name="T13" fmla="*/ 0 h 77"/>
                <a:gd name="T14" fmla="*/ 50 w 78"/>
                <a:gd name="T15" fmla="*/ 21 h 77"/>
                <a:gd name="T16" fmla="*/ 48 w 78"/>
                <a:gd name="T17" fmla="*/ 23 h 77"/>
                <a:gd name="T18" fmla="*/ 35 w 78"/>
                <a:gd name="T19" fmla="*/ 22 h 77"/>
                <a:gd name="T20" fmla="*/ 30 w 78"/>
                <a:gd name="T21" fmla="*/ 31 h 77"/>
                <a:gd name="T22" fmla="*/ 19 w 78"/>
                <a:gd name="T23" fmla="*/ 52 h 77"/>
                <a:gd name="T24" fmla="*/ 7 w 78"/>
                <a:gd name="T25" fmla="*/ 72 h 77"/>
                <a:gd name="T26" fmla="*/ 26 w 78"/>
                <a:gd name="T27" fmla="*/ 62 h 77"/>
                <a:gd name="T28" fmla="*/ 44 w 78"/>
                <a:gd name="T29" fmla="*/ 53 h 77"/>
                <a:gd name="T30" fmla="*/ 60 w 78"/>
                <a:gd name="T31" fmla="*/ 44 h 77"/>
                <a:gd name="T32" fmla="*/ 58 w 78"/>
                <a:gd name="T33" fmla="*/ 33 h 77"/>
                <a:gd name="T34" fmla="*/ 60 w 78"/>
                <a:gd name="T35" fmla="*/ 31 h 77"/>
                <a:gd name="T36" fmla="*/ 78 w 78"/>
                <a:gd name="T37" fmla="*/ 48 h 77"/>
                <a:gd name="T38" fmla="*/ 76 w 78"/>
                <a:gd name="T39" fmla="*/ 50 h 77"/>
                <a:gd name="T40" fmla="*/ 68 w 78"/>
                <a:gd name="T41" fmla="*/ 49 h 77"/>
                <a:gd name="T42" fmla="*/ 54 w 78"/>
                <a:gd name="T43" fmla="*/ 54 h 77"/>
                <a:gd name="T44" fmla="*/ 22 w 78"/>
                <a:gd name="T45" fmla="*/ 69 h 77"/>
                <a:gd name="T46" fmla="*/ 9 w 78"/>
                <a:gd name="T4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" h="77">
                  <a:moveTo>
                    <a:pt x="9" y="77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3" y="65"/>
                    <a:pt x="5" y="61"/>
                    <a:pt x="7" y="58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8"/>
                    <a:pt x="27" y="15"/>
                    <a:pt x="28" y="9"/>
                  </a:cubicBezTo>
                  <a:cubicBezTo>
                    <a:pt x="28" y="7"/>
                    <a:pt x="28" y="4"/>
                    <a:pt x="26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3" y="18"/>
                    <a:pt x="39" y="18"/>
                    <a:pt x="35" y="22"/>
                  </a:cubicBezTo>
                  <a:cubicBezTo>
                    <a:pt x="34" y="23"/>
                    <a:pt x="32" y="27"/>
                    <a:pt x="30" y="31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6" y="59"/>
                    <a:pt x="12" y="65"/>
                    <a:pt x="7" y="7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0"/>
                    <a:pt x="35" y="57"/>
                    <a:pt x="44" y="53"/>
                  </a:cubicBezTo>
                  <a:cubicBezTo>
                    <a:pt x="53" y="48"/>
                    <a:pt x="58" y="45"/>
                    <a:pt x="60" y="44"/>
                  </a:cubicBezTo>
                  <a:cubicBezTo>
                    <a:pt x="62" y="41"/>
                    <a:pt x="62" y="37"/>
                    <a:pt x="58" y="33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3" y="49"/>
                    <a:pt x="71" y="48"/>
                    <a:pt x="68" y="49"/>
                  </a:cubicBezTo>
                  <a:cubicBezTo>
                    <a:pt x="66" y="49"/>
                    <a:pt x="62" y="51"/>
                    <a:pt x="54" y="5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72"/>
                    <a:pt x="13" y="74"/>
                    <a:pt x="9" y="7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75"/>
            <p:cNvSpPr>
              <a:spLocks noEditPoints="1"/>
            </p:cNvSpPr>
            <p:nvPr/>
          </p:nvSpPr>
          <p:spPr bwMode="auto">
            <a:xfrm>
              <a:off x="5340351" y="4643437"/>
              <a:ext cx="252413" cy="277813"/>
            </a:xfrm>
            <a:custGeom>
              <a:avLst/>
              <a:gdLst>
                <a:gd name="T0" fmla="*/ 59 w 67"/>
                <a:gd name="T1" fmla="*/ 49 h 74"/>
                <a:gd name="T2" fmla="*/ 18 w 67"/>
                <a:gd name="T3" fmla="*/ 24 h 74"/>
                <a:gd name="T4" fmla="*/ 17 w 67"/>
                <a:gd name="T5" fmla="*/ 24 h 74"/>
                <a:gd name="T6" fmla="*/ 11 w 67"/>
                <a:gd name="T7" fmla="*/ 45 h 74"/>
                <a:gd name="T8" fmla="*/ 21 w 67"/>
                <a:gd name="T9" fmla="*/ 63 h 74"/>
                <a:gd name="T10" fmla="*/ 33 w 67"/>
                <a:gd name="T11" fmla="*/ 67 h 74"/>
                <a:gd name="T12" fmla="*/ 45 w 67"/>
                <a:gd name="T13" fmla="*/ 66 h 74"/>
                <a:gd name="T14" fmla="*/ 45 w 67"/>
                <a:gd name="T15" fmla="*/ 69 h 74"/>
                <a:gd name="T16" fmla="*/ 15 w 67"/>
                <a:gd name="T17" fmla="*/ 67 h 74"/>
                <a:gd name="T18" fmla="*/ 1 w 67"/>
                <a:gd name="T19" fmla="*/ 46 h 74"/>
                <a:gd name="T20" fmla="*/ 7 w 67"/>
                <a:gd name="T21" fmla="*/ 21 h 74"/>
                <a:gd name="T22" fmla="*/ 27 w 67"/>
                <a:gd name="T23" fmla="*/ 3 h 74"/>
                <a:gd name="T24" fmla="*/ 53 w 67"/>
                <a:gd name="T25" fmla="*/ 5 h 74"/>
                <a:gd name="T26" fmla="*/ 66 w 67"/>
                <a:gd name="T27" fmla="*/ 25 h 74"/>
                <a:gd name="T28" fmla="*/ 60 w 67"/>
                <a:gd name="T29" fmla="*/ 47 h 74"/>
                <a:gd name="T30" fmla="*/ 59 w 67"/>
                <a:gd name="T31" fmla="*/ 49 h 74"/>
                <a:gd name="T32" fmla="*/ 50 w 67"/>
                <a:gd name="T33" fmla="*/ 9 h 74"/>
                <a:gd name="T34" fmla="*/ 34 w 67"/>
                <a:gd name="T35" fmla="*/ 8 h 74"/>
                <a:gd name="T36" fmla="*/ 21 w 67"/>
                <a:gd name="T37" fmla="*/ 19 h 74"/>
                <a:gd name="T38" fmla="*/ 48 w 67"/>
                <a:gd name="T39" fmla="*/ 36 h 74"/>
                <a:gd name="T40" fmla="*/ 55 w 67"/>
                <a:gd name="T41" fmla="*/ 33 h 74"/>
                <a:gd name="T42" fmla="*/ 58 w 67"/>
                <a:gd name="T43" fmla="*/ 20 h 74"/>
                <a:gd name="T44" fmla="*/ 50 w 67"/>
                <a:gd name="T4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74">
                  <a:moveTo>
                    <a:pt x="59" y="49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3" y="31"/>
                    <a:pt x="11" y="38"/>
                    <a:pt x="11" y="45"/>
                  </a:cubicBezTo>
                  <a:cubicBezTo>
                    <a:pt x="11" y="53"/>
                    <a:pt x="14" y="59"/>
                    <a:pt x="21" y="63"/>
                  </a:cubicBezTo>
                  <a:cubicBezTo>
                    <a:pt x="24" y="66"/>
                    <a:pt x="28" y="67"/>
                    <a:pt x="33" y="67"/>
                  </a:cubicBezTo>
                  <a:cubicBezTo>
                    <a:pt x="35" y="67"/>
                    <a:pt x="40" y="67"/>
                    <a:pt x="45" y="6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34" y="74"/>
                    <a:pt x="24" y="73"/>
                    <a:pt x="15" y="67"/>
                  </a:cubicBezTo>
                  <a:cubicBezTo>
                    <a:pt x="7" y="62"/>
                    <a:pt x="2" y="55"/>
                    <a:pt x="1" y="46"/>
                  </a:cubicBezTo>
                  <a:cubicBezTo>
                    <a:pt x="0" y="38"/>
                    <a:pt x="2" y="30"/>
                    <a:pt x="7" y="21"/>
                  </a:cubicBezTo>
                  <a:cubicBezTo>
                    <a:pt x="12" y="12"/>
                    <a:pt x="19" y="7"/>
                    <a:pt x="27" y="3"/>
                  </a:cubicBezTo>
                  <a:cubicBezTo>
                    <a:pt x="36" y="0"/>
                    <a:pt x="44" y="0"/>
                    <a:pt x="53" y="5"/>
                  </a:cubicBezTo>
                  <a:cubicBezTo>
                    <a:pt x="60" y="10"/>
                    <a:pt x="65" y="16"/>
                    <a:pt x="66" y="25"/>
                  </a:cubicBezTo>
                  <a:cubicBezTo>
                    <a:pt x="67" y="32"/>
                    <a:pt x="65" y="40"/>
                    <a:pt x="60" y="47"/>
                  </a:cubicBezTo>
                  <a:cubicBezTo>
                    <a:pt x="59" y="49"/>
                    <a:pt x="59" y="49"/>
                    <a:pt x="59" y="49"/>
                  </a:cubicBezTo>
                  <a:moveTo>
                    <a:pt x="50" y="9"/>
                  </a:moveTo>
                  <a:cubicBezTo>
                    <a:pt x="45" y="6"/>
                    <a:pt x="40" y="6"/>
                    <a:pt x="34" y="8"/>
                  </a:cubicBezTo>
                  <a:cubicBezTo>
                    <a:pt x="28" y="10"/>
                    <a:pt x="24" y="14"/>
                    <a:pt x="21" y="19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1" y="38"/>
                    <a:pt x="53" y="37"/>
                    <a:pt x="55" y="33"/>
                  </a:cubicBezTo>
                  <a:cubicBezTo>
                    <a:pt x="58" y="29"/>
                    <a:pt x="59" y="25"/>
                    <a:pt x="58" y="20"/>
                  </a:cubicBezTo>
                  <a:cubicBezTo>
                    <a:pt x="57" y="15"/>
                    <a:pt x="55" y="12"/>
                    <a:pt x="50" y="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76"/>
            <p:cNvSpPr>
              <a:spLocks/>
            </p:cNvSpPr>
            <p:nvPr/>
          </p:nvSpPr>
          <p:spPr bwMode="auto">
            <a:xfrm>
              <a:off x="5626101" y="4816475"/>
              <a:ext cx="134938" cy="74613"/>
            </a:xfrm>
            <a:custGeom>
              <a:avLst/>
              <a:gdLst>
                <a:gd name="T0" fmla="*/ 0 w 85"/>
                <a:gd name="T1" fmla="*/ 19 h 47"/>
                <a:gd name="T2" fmla="*/ 7 w 85"/>
                <a:gd name="T3" fmla="*/ 0 h 47"/>
                <a:gd name="T4" fmla="*/ 85 w 85"/>
                <a:gd name="T5" fmla="*/ 28 h 47"/>
                <a:gd name="T6" fmla="*/ 78 w 85"/>
                <a:gd name="T7" fmla="*/ 47 h 47"/>
                <a:gd name="T8" fmla="*/ 0 w 85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7">
                  <a:moveTo>
                    <a:pt x="0" y="19"/>
                  </a:moveTo>
                  <a:lnTo>
                    <a:pt x="7" y="0"/>
                  </a:lnTo>
                  <a:lnTo>
                    <a:pt x="85" y="28"/>
                  </a:lnTo>
                  <a:lnTo>
                    <a:pt x="78" y="47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77"/>
            <p:cNvSpPr>
              <a:spLocks/>
            </p:cNvSpPr>
            <p:nvPr/>
          </p:nvSpPr>
          <p:spPr bwMode="auto">
            <a:xfrm>
              <a:off x="5626101" y="4816475"/>
              <a:ext cx="134938" cy="74613"/>
            </a:xfrm>
            <a:custGeom>
              <a:avLst/>
              <a:gdLst>
                <a:gd name="T0" fmla="*/ 0 w 85"/>
                <a:gd name="T1" fmla="*/ 19 h 47"/>
                <a:gd name="T2" fmla="*/ 7 w 85"/>
                <a:gd name="T3" fmla="*/ 0 h 47"/>
                <a:gd name="T4" fmla="*/ 85 w 85"/>
                <a:gd name="T5" fmla="*/ 28 h 47"/>
                <a:gd name="T6" fmla="*/ 78 w 85"/>
                <a:gd name="T7" fmla="*/ 47 h 47"/>
                <a:gd name="T8" fmla="*/ 0 w 85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7">
                  <a:moveTo>
                    <a:pt x="0" y="19"/>
                  </a:moveTo>
                  <a:lnTo>
                    <a:pt x="7" y="0"/>
                  </a:lnTo>
                  <a:lnTo>
                    <a:pt x="85" y="28"/>
                  </a:lnTo>
                  <a:lnTo>
                    <a:pt x="78" y="47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78"/>
            <p:cNvSpPr>
              <a:spLocks noEditPoints="1"/>
            </p:cNvSpPr>
            <p:nvPr/>
          </p:nvSpPr>
          <p:spPr bwMode="auto">
            <a:xfrm>
              <a:off x="5810251" y="4800600"/>
              <a:ext cx="252413" cy="282575"/>
            </a:xfrm>
            <a:custGeom>
              <a:avLst/>
              <a:gdLst>
                <a:gd name="T0" fmla="*/ 28 w 67"/>
                <a:gd name="T1" fmla="*/ 74 h 75"/>
                <a:gd name="T2" fmla="*/ 6 w 67"/>
                <a:gd name="T3" fmla="*/ 60 h 75"/>
                <a:gd name="T4" fmla="*/ 1 w 67"/>
                <a:gd name="T5" fmla="*/ 33 h 75"/>
                <a:gd name="T6" fmla="*/ 13 w 67"/>
                <a:gd name="T7" fmla="*/ 9 h 75"/>
                <a:gd name="T8" fmla="*/ 38 w 67"/>
                <a:gd name="T9" fmla="*/ 2 h 75"/>
                <a:gd name="T10" fmla="*/ 61 w 67"/>
                <a:gd name="T11" fmla="*/ 16 h 75"/>
                <a:gd name="T12" fmla="*/ 66 w 67"/>
                <a:gd name="T13" fmla="*/ 42 h 75"/>
                <a:gd name="T14" fmla="*/ 54 w 67"/>
                <a:gd name="T15" fmla="*/ 66 h 75"/>
                <a:gd name="T16" fmla="*/ 28 w 67"/>
                <a:gd name="T17" fmla="*/ 74 h 75"/>
                <a:gd name="T18" fmla="*/ 37 w 67"/>
                <a:gd name="T19" fmla="*/ 6 h 75"/>
                <a:gd name="T20" fmla="*/ 19 w 67"/>
                <a:gd name="T21" fmla="*/ 15 h 75"/>
                <a:gd name="T22" fmla="*/ 12 w 67"/>
                <a:gd name="T23" fmla="*/ 35 h 75"/>
                <a:gd name="T24" fmla="*/ 14 w 67"/>
                <a:gd name="T25" fmla="*/ 56 h 75"/>
                <a:gd name="T26" fmla="*/ 29 w 67"/>
                <a:gd name="T27" fmla="*/ 69 h 75"/>
                <a:gd name="T28" fmla="*/ 47 w 67"/>
                <a:gd name="T29" fmla="*/ 61 h 75"/>
                <a:gd name="T30" fmla="*/ 55 w 67"/>
                <a:gd name="T31" fmla="*/ 41 h 75"/>
                <a:gd name="T32" fmla="*/ 53 w 67"/>
                <a:gd name="T33" fmla="*/ 19 h 75"/>
                <a:gd name="T34" fmla="*/ 37 w 67"/>
                <a:gd name="T35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75">
                  <a:moveTo>
                    <a:pt x="28" y="74"/>
                  </a:moveTo>
                  <a:cubicBezTo>
                    <a:pt x="18" y="72"/>
                    <a:pt x="11" y="68"/>
                    <a:pt x="6" y="60"/>
                  </a:cubicBezTo>
                  <a:cubicBezTo>
                    <a:pt x="1" y="52"/>
                    <a:pt x="0" y="44"/>
                    <a:pt x="1" y="33"/>
                  </a:cubicBezTo>
                  <a:cubicBezTo>
                    <a:pt x="2" y="23"/>
                    <a:pt x="6" y="15"/>
                    <a:pt x="13" y="9"/>
                  </a:cubicBezTo>
                  <a:cubicBezTo>
                    <a:pt x="20" y="3"/>
                    <a:pt x="28" y="0"/>
                    <a:pt x="38" y="2"/>
                  </a:cubicBezTo>
                  <a:cubicBezTo>
                    <a:pt x="48" y="3"/>
                    <a:pt x="56" y="8"/>
                    <a:pt x="61" y="16"/>
                  </a:cubicBezTo>
                  <a:cubicBezTo>
                    <a:pt x="65" y="23"/>
                    <a:pt x="67" y="32"/>
                    <a:pt x="66" y="42"/>
                  </a:cubicBezTo>
                  <a:cubicBezTo>
                    <a:pt x="64" y="53"/>
                    <a:pt x="60" y="61"/>
                    <a:pt x="54" y="66"/>
                  </a:cubicBezTo>
                  <a:cubicBezTo>
                    <a:pt x="47" y="73"/>
                    <a:pt x="39" y="75"/>
                    <a:pt x="28" y="74"/>
                  </a:cubicBezTo>
                  <a:moveTo>
                    <a:pt x="37" y="6"/>
                  </a:moveTo>
                  <a:cubicBezTo>
                    <a:pt x="30" y="5"/>
                    <a:pt x="24" y="8"/>
                    <a:pt x="19" y="15"/>
                  </a:cubicBezTo>
                  <a:cubicBezTo>
                    <a:pt x="15" y="20"/>
                    <a:pt x="13" y="27"/>
                    <a:pt x="12" y="35"/>
                  </a:cubicBezTo>
                  <a:cubicBezTo>
                    <a:pt x="10" y="43"/>
                    <a:pt x="11" y="50"/>
                    <a:pt x="14" y="56"/>
                  </a:cubicBezTo>
                  <a:cubicBezTo>
                    <a:pt x="17" y="64"/>
                    <a:pt x="22" y="68"/>
                    <a:pt x="29" y="69"/>
                  </a:cubicBezTo>
                  <a:cubicBezTo>
                    <a:pt x="36" y="70"/>
                    <a:pt x="42" y="67"/>
                    <a:pt x="47" y="61"/>
                  </a:cubicBezTo>
                  <a:cubicBezTo>
                    <a:pt x="51" y="55"/>
                    <a:pt x="54" y="49"/>
                    <a:pt x="55" y="41"/>
                  </a:cubicBezTo>
                  <a:cubicBezTo>
                    <a:pt x="56" y="33"/>
                    <a:pt x="55" y="26"/>
                    <a:pt x="53" y="19"/>
                  </a:cubicBezTo>
                  <a:cubicBezTo>
                    <a:pt x="50" y="12"/>
                    <a:pt x="45" y="7"/>
                    <a:pt x="37" y="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79"/>
            <p:cNvSpPr>
              <a:spLocks/>
            </p:cNvSpPr>
            <p:nvPr/>
          </p:nvSpPr>
          <p:spPr bwMode="auto">
            <a:xfrm>
              <a:off x="6126163" y="4899025"/>
              <a:ext cx="131763" cy="41275"/>
            </a:xfrm>
            <a:custGeom>
              <a:avLst/>
              <a:gdLst>
                <a:gd name="T0" fmla="*/ 2 w 83"/>
                <a:gd name="T1" fmla="*/ 26 h 26"/>
                <a:gd name="T2" fmla="*/ 0 w 83"/>
                <a:gd name="T3" fmla="*/ 7 h 26"/>
                <a:gd name="T4" fmla="*/ 83 w 83"/>
                <a:gd name="T5" fmla="*/ 0 h 26"/>
                <a:gd name="T6" fmla="*/ 83 w 83"/>
                <a:gd name="T7" fmla="*/ 21 h 26"/>
                <a:gd name="T8" fmla="*/ 2 w 8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6">
                  <a:moveTo>
                    <a:pt x="2" y="26"/>
                  </a:moveTo>
                  <a:lnTo>
                    <a:pt x="0" y="7"/>
                  </a:lnTo>
                  <a:lnTo>
                    <a:pt x="83" y="0"/>
                  </a:lnTo>
                  <a:lnTo>
                    <a:pt x="83" y="21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0"/>
            <p:cNvSpPr>
              <a:spLocks/>
            </p:cNvSpPr>
            <p:nvPr/>
          </p:nvSpPr>
          <p:spPr bwMode="auto">
            <a:xfrm>
              <a:off x="6126163" y="4899025"/>
              <a:ext cx="131763" cy="41275"/>
            </a:xfrm>
            <a:custGeom>
              <a:avLst/>
              <a:gdLst>
                <a:gd name="T0" fmla="*/ 2 w 83"/>
                <a:gd name="T1" fmla="*/ 26 h 26"/>
                <a:gd name="T2" fmla="*/ 0 w 83"/>
                <a:gd name="T3" fmla="*/ 7 h 26"/>
                <a:gd name="T4" fmla="*/ 83 w 83"/>
                <a:gd name="T5" fmla="*/ 0 h 26"/>
                <a:gd name="T6" fmla="*/ 83 w 83"/>
                <a:gd name="T7" fmla="*/ 21 h 26"/>
                <a:gd name="T8" fmla="*/ 2 w 8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6">
                  <a:moveTo>
                    <a:pt x="2" y="26"/>
                  </a:moveTo>
                  <a:lnTo>
                    <a:pt x="0" y="7"/>
                  </a:lnTo>
                  <a:lnTo>
                    <a:pt x="83" y="0"/>
                  </a:lnTo>
                  <a:lnTo>
                    <a:pt x="83" y="21"/>
                  </a:lnTo>
                  <a:lnTo>
                    <a:pt x="2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1"/>
            <p:cNvSpPr>
              <a:spLocks/>
            </p:cNvSpPr>
            <p:nvPr/>
          </p:nvSpPr>
          <p:spPr bwMode="auto">
            <a:xfrm>
              <a:off x="6286501" y="4687887"/>
              <a:ext cx="522288" cy="384175"/>
            </a:xfrm>
            <a:custGeom>
              <a:avLst/>
              <a:gdLst>
                <a:gd name="T0" fmla="*/ 1 w 139"/>
                <a:gd name="T1" fmla="*/ 41 h 102"/>
                <a:gd name="T2" fmla="*/ 0 w 139"/>
                <a:gd name="T3" fmla="*/ 39 h 102"/>
                <a:gd name="T4" fmla="*/ 19 w 139"/>
                <a:gd name="T5" fmla="*/ 29 h 102"/>
                <a:gd name="T6" fmla="*/ 24 w 139"/>
                <a:gd name="T7" fmla="*/ 45 h 102"/>
                <a:gd name="T8" fmla="*/ 28 w 139"/>
                <a:gd name="T9" fmla="*/ 32 h 102"/>
                <a:gd name="T10" fmla="*/ 41 w 139"/>
                <a:gd name="T11" fmla="*/ 21 h 102"/>
                <a:gd name="T12" fmla="*/ 63 w 139"/>
                <a:gd name="T13" fmla="*/ 24 h 102"/>
                <a:gd name="T14" fmla="*/ 66 w 139"/>
                <a:gd name="T15" fmla="*/ 26 h 102"/>
                <a:gd name="T16" fmla="*/ 66 w 139"/>
                <a:gd name="T17" fmla="*/ 23 h 102"/>
                <a:gd name="T18" fmla="*/ 84 w 139"/>
                <a:gd name="T19" fmla="*/ 3 h 102"/>
                <a:gd name="T20" fmla="*/ 102 w 139"/>
                <a:gd name="T21" fmla="*/ 5 h 102"/>
                <a:gd name="T22" fmla="*/ 113 w 139"/>
                <a:gd name="T23" fmla="*/ 21 h 102"/>
                <a:gd name="T24" fmla="*/ 122 w 139"/>
                <a:gd name="T25" fmla="*/ 44 h 102"/>
                <a:gd name="T26" fmla="*/ 127 w 139"/>
                <a:gd name="T27" fmla="*/ 54 h 102"/>
                <a:gd name="T28" fmla="*/ 138 w 139"/>
                <a:gd name="T29" fmla="*/ 54 h 102"/>
                <a:gd name="T30" fmla="*/ 139 w 139"/>
                <a:gd name="T31" fmla="*/ 57 h 102"/>
                <a:gd name="T32" fmla="*/ 109 w 139"/>
                <a:gd name="T33" fmla="*/ 69 h 102"/>
                <a:gd name="T34" fmla="*/ 108 w 139"/>
                <a:gd name="T35" fmla="*/ 66 h 102"/>
                <a:gd name="T36" fmla="*/ 115 w 139"/>
                <a:gd name="T37" fmla="*/ 58 h 102"/>
                <a:gd name="T38" fmla="*/ 113 w 139"/>
                <a:gd name="T39" fmla="*/ 47 h 102"/>
                <a:gd name="T40" fmla="*/ 104 w 139"/>
                <a:gd name="T41" fmla="*/ 24 h 102"/>
                <a:gd name="T42" fmla="*/ 97 w 139"/>
                <a:gd name="T43" fmla="*/ 13 h 102"/>
                <a:gd name="T44" fmla="*/ 85 w 139"/>
                <a:gd name="T45" fmla="*/ 10 h 102"/>
                <a:gd name="T46" fmla="*/ 82 w 139"/>
                <a:gd name="T47" fmla="*/ 11 h 102"/>
                <a:gd name="T48" fmla="*/ 73 w 139"/>
                <a:gd name="T49" fmla="*/ 19 h 102"/>
                <a:gd name="T50" fmla="*/ 70 w 139"/>
                <a:gd name="T51" fmla="*/ 31 h 102"/>
                <a:gd name="T52" fmla="*/ 73 w 139"/>
                <a:gd name="T53" fmla="*/ 44 h 102"/>
                <a:gd name="T54" fmla="*/ 79 w 139"/>
                <a:gd name="T55" fmla="*/ 60 h 102"/>
                <a:gd name="T56" fmla="*/ 96 w 139"/>
                <a:gd name="T57" fmla="*/ 71 h 102"/>
                <a:gd name="T58" fmla="*/ 97 w 139"/>
                <a:gd name="T59" fmla="*/ 74 h 102"/>
                <a:gd name="T60" fmla="*/ 68 w 139"/>
                <a:gd name="T61" fmla="*/ 85 h 102"/>
                <a:gd name="T62" fmla="*/ 66 w 139"/>
                <a:gd name="T63" fmla="*/ 83 h 102"/>
                <a:gd name="T64" fmla="*/ 70 w 139"/>
                <a:gd name="T65" fmla="*/ 81 h 102"/>
                <a:gd name="T66" fmla="*/ 73 w 139"/>
                <a:gd name="T67" fmla="*/ 72 h 102"/>
                <a:gd name="T68" fmla="*/ 71 w 139"/>
                <a:gd name="T69" fmla="*/ 63 h 102"/>
                <a:gd name="T70" fmla="*/ 61 w 139"/>
                <a:gd name="T71" fmla="*/ 38 h 102"/>
                <a:gd name="T72" fmla="*/ 41 w 139"/>
                <a:gd name="T73" fmla="*/ 27 h 102"/>
                <a:gd name="T74" fmla="*/ 31 w 139"/>
                <a:gd name="T75" fmla="*/ 35 h 102"/>
                <a:gd name="T76" fmla="*/ 28 w 139"/>
                <a:gd name="T77" fmla="*/ 47 h 102"/>
                <a:gd name="T78" fmla="*/ 32 w 139"/>
                <a:gd name="T79" fmla="*/ 62 h 102"/>
                <a:gd name="T80" fmla="*/ 38 w 139"/>
                <a:gd name="T81" fmla="*/ 77 h 102"/>
                <a:gd name="T82" fmla="*/ 43 w 139"/>
                <a:gd name="T83" fmla="*/ 86 h 102"/>
                <a:gd name="T84" fmla="*/ 54 w 139"/>
                <a:gd name="T85" fmla="*/ 88 h 102"/>
                <a:gd name="T86" fmla="*/ 55 w 139"/>
                <a:gd name="T87" fmla="*/ 90 h 102"/>
                <a:gd name="T88" fmla="*/ 25 w 139"/>
                <a:gd name="T89" fmla="*/ 102 h 102"/>
                <a:gd name="T90" fmla="*/ 24 w 139"/>
                <a:gd name="T91" fmla="*/ 99 h 102"/>
                <a:gd name="T92" fmla="*/ 29 w 139"/>
                <a:gd name="T93" fmla="*/ 80 h 102"/>
                <a:gd name="T94" fmla="*/ 17 w 139"/>
                <a:gd name="T95" fmla="*/ 51 h 102"/>
                <a:gd name="T96" fmla="*/ 12 w 139"/>
                <a:gd name="T97" fmla="*/ 42 h 102"/>
                <a:gd name="T98" fmla="*/ 1 w 139"/>
                <a:gd name="T99" fmla="*/ 4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9" h="102">
                  <a:moveTo>
                    <a:pt x="1" y="41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39"/>
                    <a:pt x="26" y="35"/>
                    <a:pt x="28" y="32"/>
                  </a:cubicBezTo>
                  <a:cubicBezTo>
                    <a:pt x="31" y="27"/>
                    <a:pt x="35" y="23"/>
                    <a:pt x="41" y="21"/>
                  </a:cubicBezTo>
                  <a:cubicBezTo>
                    <a:pt x="49" y="17"/>
                    <a:pt x="56" y="18"/>
                    <a:pt x="63" y="2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9" y="13"/>
                    <a:pt x="75" y="7"/>
                    <a:pt x="84" y="3"/>
                  </a:cubicBezTo>
                  <a:cubicBezTo>
                    <a:pt x="91" y="0"/>
                    <a:pt x="97" y="1"/>
                    <a:pt x="102" y="5"/>
                  </a:cubicBezTo>
                  <a:cubicBezTo>
                    <a:pt x="106" y="8"/>
                    <a:pt x="110" y="14"/>
                    <a:pt x="113" y="21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4" y="49"/>
                    <a:pt x="126" y="52"/>
                    <a:pt x="127" y="54"/>
                  </a:cubicBezTo>
                  <a:cubicBezTo>
                    <a:pt x="130" y="56"/>
                    <a:pt x="134" y="56"/>
                    <a:pt x="138" y="54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12" y="65"/>
                    <a:pt x="115" y="62"/>
                    <a:pt x="115" y="58"/>
                  </a:cubicBezTo>
                  <a:cubicBezTo>
                    <a:pt x="115" y="55"/>
                    <a:pt x="114" y="52"/>
                    <a:pt x="113" y="47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2" y="19"/>
                    <a:pt x="100" y="15"/>
                    <a:pt x="97" y="13"/>
                  </a:cubicBezTo>
                  <a:cubicBezTo>
                    <a:pt x="94" y="10"/>
                    <a:pt x="90" y="9"/>
                    <a:pt x="85" y="10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78" y="13"/>
                    <a:pt x="75" y="15"/>
                    <a:pt x="73" y="19"/>
                  </a:cubicBezTo>
                  <a:cubicBezTo>
                    <a:pt x="71" y="23"/>
                    <a:pt x="70" y="27"/>
                    <a:pt x="70" y="31"/>
                  </a:cubicBezTo>
                  <a:cubicBezTo>
                    <a:pt x="70" y="35"/>
                    <a:pt x="71" y="40"/>
                    <a:pt x="73" y="44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3" y="70"/>
                    <a:pt x="89" y="74"/>
                    <a:pt x="96" y="71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8" y="82"/>
                    <a:pt x="69" y="81"/>
                    <a:pt x="70" y="81"/>
                  </a:cubicBezTo>
                  <a:cubicBezTo>
                    <a:pt x="72" y="79"/>
                    <a:pt x="73" y="76"/>
                    <a:pt x="73" y="72"/>
                  </a:cubicBezTo>
                  <a:cubicBezTo>
                    <a:pt x="73" y="70"/>
                    <a:pt x="72" y="67"/>
                    <a:pt x="71" y="63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7" y="27"/>
                    <a:pt x="50" y="24"/>
                    <a:pt x="41" y="27"/>
                  </a:cubicBezTo>
                  <a:cubicBezTo>
                    <a:pt x="37" y="29"/>
                    <a:pt x="34" y="31"/>
                    <a:pt x="31" y="35"/>
                  </a:cubicBezTo>
                  <a:cubicBezTo>
                    <a:pt x="29" y="39"/>
                    <a:pt x="28" y="43"/>
                    <a:pt x="28" y="47"/>
                  </a:cubicBezTo>
                  <a:cubicBezTo>
                    <a:pt x="28" y="51"/>
                    <a:pt x="29" y="56"/>
                    <a:pt x="32" y="62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82"/>
                    <a:pt x="41" y="85"/>
                    <a:pt x="43" y="86"/>
                  </a:cubicBezTo>
                  <a:cubicBezTo>
                    <a:pt x="46" y="88"/>
                    <a:pt x="49" y="89"/>
                    <a:pt x="54" y="88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31" y="96"/>
                    <a:pt x="33" y="90"/>
                    <a:pt x="29" y="8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46"/>
                    <a:pt x="14" y="43"/>
                    <a:pt x="12" y="42"/>
                  </a:cubicBezTo>
                  <a:cubicBezTo>
                    <a:pt x="9" y="40"/>
                    <a:pt x="6" y="40"/>
                    <a:pt x="1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2"/>
            <p:cNvSpPr>
              <a:spLocks noEditPoints="1"/>
            </p:cNvSpPr>
            <p:nvPr/>
          </p:nvSpPr>
          <p:spPr bwMode="auto">
            <a:xfrm>
              <a:off x="6775451" y="4522787"/>
              <a:ext cx="258763" cy="271463"/>
            </a:xfrm>
            <a:custGeom>
              <a:avLst/>
              <a:gdLst>
                <a:gd name="T0" fmla="*/ 54 w 69"/>
                <a:gd name="T1" fmla="*/ 15 h 72"/>
                <a:gd name="T2" fmla="*/ 17 w 69"/>
                <a:gd name="T3" fmla="*/ 47 h 72"/>
                <a:gd name="T4" fmla="*/ 17 w 69"/>
                <a:gd name="T5" fmla="*/ 47 h 72"/>
                <a:gd name="T6" fmla="*/ 35 w 69"/>
                <a:gd name="T7" fmla="*/ 60 h 72"/>
                <a:gd name="T8" fmla="*/ 55 w 69"/>
                <a:gd name="T9" fmla="*/ 56 h 72"/>
                <a:gd name="T10" fmla="*/ 62 w 69"/>
                <a:gd name="T11" fmla="*/ 46 h 72"/>
                <a:gd name="T12" fmla="*/ 65 w 69"/>
                <a:gd name="T13" fmla="*/ 34 h 72"/>
                <a:gd name="T14" fmla="*/ 69 w 69"/>
                <a:gd name="T15" fmla="*/ 35 h 72"/>
                <a:gd name="T16" fmla="*/ 57 w 69"/>
                <a:gd name="T17" fmla="*/ 63 h 72"/>
                <a:gd name="T18" fmla="*/ 33 w 69"/>
                <a:gd name="T19" fmla="*/ 70 h 72"/>
                <a:gd name="T20" fmla="*/ 11 w 69"/>
                <a:gd name="T21" fmla="*/ 56 h 72"/>
                <a:gd name="T22" fmla="*/ 0 w 69"/>
                <a:gd name="T23" fmla="*/ 32 h 72"/>
                <a:gd name="T24" fmla="*/ 10 w 69"/>
                <a:gd name="T25" fmla="*/ 8 h 72"/>
                <a:gd name="T26" fmla="*/ 33 w 69"/>
                <a:gd name="T27" fmla="*/ 1 h 72"/>
                <a:gd name="T28" fmla="*/ 53 w 69"/>
                <a:gd name="T29" fmla="*/ 14 h 72"/>
                <a:gd name="T30" fmla="*/ 54 w 69"/>
                <a:gd name="T31" fmla="*/ 15 h 72"/>
                <a:gd name="T32" fmla="*/ 13 w 69"/>
                <a:gd name="T33" fmla="*/ 11 h 72"/>
                <a:gd name="T34" fmla="*/ 7 w 69"/>
                <a:gd name="T35" fmla="*/ 27 h 72"/>
                <a:gd name="T36" fmla="*/ 14 w 69"/>
                <a:gd name="T37" fmla="*/ 42 h 72"/>
                <a:gd name="T38" fmla="*/ 38 w 69"/>
                <a:gd name="T39" fmla="*/ 22 h 72"/>
                <a:gd name="T40" fmla="*/ 38 w 69"/>
                <a:gd name="T41" fmla="*/ 14 h 72"/>
                <a:gd name="T42" fmla="*/ 26 w 69"/>
                <a:gd name="T43" fmla="*/ 7 h 72"/>
                <a:gd name="T44" fmla="*/ 13 w 69"/>
                <a:gd name="T45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72">
                  <a:moveTo>
                    <a:pt x="54" y="15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2" y="54"/>
                    <a:pt x="28" y="58"/>
                    <a:pt x="35" y="60"/>
                  </a:cubicBezTo>
                  <a:cubicBezTo>
                    <a:pt x="42" y="63"/>
                    <a:pt x="49" y="61"/>
                    <a:pt x="55" y="56"/>
                  </a:cubicBezTo>
                  <a:cubicBezTo>
                    <a:pt x="58" y="54"/>
                    <a:pt x="61" y="50"/>
                    <a:pt x="62" y="46"/>
                  </a:cubicBezTo>
                  <a:cubicBezTo>
                    <a:pt x="63" y="44"/>
                    <a:pt x="64" y="40"/>
                    <a:pt x="65" y="34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47"/>
                    <a:pt x="65" y="56"/>
                    <a:pt x="57" y="63"/>
                  </a:cubicBezTo>
                  <a:cubicBezTo>
                    <a:pt x="50" y="69"/>
                    <a:pt x="42" y="72"/>
                    <a:pt x="33" y="70"/>
                  </a:cubicBezTo>
                  <a:cubicBezTo>
                    <a:pt x="25" y="68"/>
                    <a:pt x="17" y="64"/>
                    <a:pt x="11" y="56"/>
                  </a:cubicBezTo>
                  <a:cubicBezTo>
                    <a:pt x="4" y="49"/>
                    <a:pt x="1" y="40"/>
                    <a:pt x="0" y="32"/>
                  </a:cubicBezTo>
                  <a:cubicBezTo>
                    <a:pt x="0" y="22"/>
                    <a:pt x="3" y="14"/>
                    <a:pt x="10" y="8"/>
                  </a:cubicBezTo>
                  <a:cubicBezTo>
                    <a:pt x="17" y="2"/>
                    <a:pt x="25" y="0"/>
                    <a:pt x="33" y="1"/>
                  </a:cubicBezTo>
                  <a:cubicBezTo>
                    <a:pt x="40" y="3"/>
                    <a:pt x="47" y="7"/>
                    <a:pt x="53" y="14"/>
                  </a:cubicBezTo>
                  <a:cubicBezTo>
                    <a:pt x="54" y="15"/>
                    <a:pt x="54" y="15"/>
                    <a:pt x="54" y="15"/>
                  </a:cubicBezTo>
                  <a:moveTo>
                    <a:pt x="13" y="11"/>
                  </a:moveTo>
                  <a:cubicBezTo>
                    <a:pt x="9" y="15"/>
                    <a:pt x="7" y="20"/>
                    <a:pt x="7" y="27"/>
                  </a:cubicBezTo>
                  <a:cubicBezTo>
                    <a:pt x="7" y="32"/>
                    <a:pt x="10" y="38"/>
                    <a:pt x="14" y="4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40" y="20"/>
                    <a:pt x="40" y="17"/>
                    <a:pt x="38" y="14"/>
                  </a:cubicBezTo>
                  <a:cubicBezTo>
                    <a:pt x="35" y="10"/>
                    <a:pt x="31" y="8"/>
                    <a:pt x="26" y="7"/>
                  </a:cubicBezTo>
                  <a:cubicBezTo>
                    <a:pt x="21" y="7"/>
                    <a:pt x="17" y="8"/>
                    <a:pt x="13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3"/>
            <p:cNvSpPr>
              <a:spLocks/>
            </p:cNvSpPr>
            <p:nvPr/>
          </p:nvSpPr>
          <p:spPr bwMode="auto">
            <a:xfrm>
              <a:off x="6891338" y="4368800"/>
              <a:ext cx="304800" cy="230188"/>
            </a:xfrm>
            <a:custGeom>
              <a:avLst/>
              <a:gdLst>
                <a:gd name="T0" fmla="*/ 21 w 81"/>
                <a:gd name="T1" fmla="*/ 15 h 61"/>
                <a:gd name="T2" fmla="*/ 59 w 81"/>
                <a:gd name="T3" fmla="*/ 47 h 61"/>
                <a:gd name="T4" fmla="*/ 67 w 81"/>
                <a:gd name="T5" fmla="*/ 51 h 61"/>
                <a:gd name="T6" fmla="*/ 75 w 81"/>
                <a:gd name="T7" fmla="*/ 45 h 61"/>
                <a:gd name="T8" fmla="*/ 78 w 81"/>
                <a:gd name="T9" fmla="*/ 41 h 61"/>
                <a:gd name="T10" fmla="*/ 81 w 81"/>
                <a:gd name="T11" fmla="*/ 43 h 61"/>
                <a:gd name="T12" fmla="*/ 73 w 81"/>
                <a:gd name="T13" fmla="*/ 56 h 61"/>
                <a:gd name="T14" fmla="*/ 64 w 81"/>
                <a:gd name="T15" fmla="*/ 61 h 61"/>
                <a:gd name="T16" fmla="*/ 54 w 81"/>
                <a:gd name="T17" fmla="*/ 55 h 61"/>
                <a:gd name="T18" fmla="*/ 15 w 81"/>
                <a:gd name="T19" fmla="*/ 23 h 61"/>
                <a:gd name="T20" fmla="*/ 8 w 81"/>
                <a:gd name="T21" fmla="*/ 32 h 61"/>
                <a:gd name="T22" fmla="*/ 5 w 81"/>
                <a:gd name="T23" fmla="*/ 29 h 61"/>
                <a:gd name="T24" fmla="*/ 0 w 81"/>
                <a:gd name="T25" fmla="*/ 3 h 61"/>
                <a:gd name="T26" fmla="*/ 2 w 81"/>
                <a:gd name="T27" fmla="*/ 0 h 61"/>
                <a:gd name="T28" fmla="*/ 18 w 81"/>
                <a:gd name="T29" fmla="*/ 13 h 61"/>
                <a:gd name="T30" fmla="*/ 29 w 81"/>
                <a:gd name="T31" fmla="*/ 0 h 61"/>
                <a:gd name="T32" fmla="*/ 32 w 81"/>
                <a:gd name="T33" fmla="*/ 3 h 61"/>
                <a:gd name="T34" fmla="*/ 21 w 81"/>
                <a:gd name="T35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61">
                  <a:moveTo>
                    <a:pt x="21" y="15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63" y="50"/>
                    <a:pt x="66" y="51"/>
                    <a:pt x="67" y="51"/>
                  </a:cubicBezTo>
                  <a:cubicBezTo>
                    <a:pt x="69" y="50"/>
                    <a:pt x="72" y="49"/>
                    <a:pt x="75" y="45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79" y="48"/>
                    <a:pt x="76" y="52"/>
                    <a:pt x="73" y="56"/>
                  </a:cubicBezTo>
                  <a:cubicBezTo>
                    <a:pt x="70" y="59"/>
                    <a:pt x="67" y="61"/>
                    <a:pt x="64" y="61"/>
                  </a:cubicBezTo>
                  <a:cubicBezTo>
                    <a:pt x="62" y="60"/>
                    <a:pt x="58" y="58"/>
                    <a:pt x="54" y="5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12" y="21"/>
                    <a:pt x="11" y="1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1" y="15"/>
                    <a:pt x="21" y="15"/>
                    <a:pt x="21" y="1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4"/>
            <p:cNvSpPr>
              <a:spLocks noEditPoints="1"/>
            </p:cNvSpPr>
            <p:nvPr/>
          </p:nvSpPr>
          <p:spPr bwMode="auto">
            <a:xfrm>
              <a:off x="7034213" y="4200525"/>
              <a:ext cx="277813" cy="250825"/>
            </a:xfrm>
            <a:custGeom>
              <a:avLst/>
              <a:gdLst>
                <a:gd name="T0" fmla="*/ 49 w 74"/>
                <a:gd name="T1" fmla="*/ 7 h 67"/>
                <a:gd name="T2" fmla="*/ 25 w 74"/>
                <a:gd name="T3" fmla="*/ 49 h 67"/>
                <a:gd name="T4" fmla="*/ 26 w 74"/>
                <a:gd name="T5" fmla="*/ 49 h 67"/>
                <a:gd name="T6" fmla="*/ 47 w 74"/>
                <a:gd name="T7" fmla="*/ 55 h 67"/>
                <a:gd name="T8" fmla="*/ 65 w 74"/>
                <a:gd name="T9" fmla="*/ 45 h 67"/>
                <a:gd name="T10" fmla="*/ 68 w 74"/>
                <a:gd name="T11" fmla="*/ 33 h 67"/>
                <a:gd name="T12" fmla="*/ 66 w 74"/>
                <a:gd name="T13" fmla="*/ 20 h 67"/>
                <a:gd name="T14" fmla="*/ 70 w 74"/>
                <a:gd name="T15" fmla="*/ 20 h 67"/>
                <a:gd name="T16" fmla="*/ 69 w 74"/>
                <a:gd name="T17" fmla="*/ 50 h 67"/>
                <a:gd name="T18" fmla="*/ 48 w 74"/>
                <a:gd name="T19" fmla="*/ 65 h 67"/>
                <a:gd name="T20" fmla="*/ 23 w 74"/>
                <a:gd name="T21" fmla="*/ 60 h 67"/>
                <a:gd name="T22" fmla="*/ 4 w 74"/>
                <a:gd name="T23" fmla="*/ 41 h 67"/>
                <a:gd name="T24" fmla="*/ 6 w 74"/>
                <a:gd name="T25" fmla="*/ 15 h 67"/>
                <a:gd name="T26" fmla="*/ 24 w 74"/>
                <a:gd name="T27" fmla="*/ 1 h 67"/>
                <a:gd name="T28" fmla="*/ 48 w 74"/>
                <a:gd name="T29" fmla="*/ 6 h 67"/>
                <a:gd name="T30" fmla="*/ 49 w 74"/>
                <a:gd name="T31" fmla="*/ 7 h 67"/>
                <a:gd name="T32" fmla="*/ 9 w 74"/>
                <a:gd name="T33" fmla="*/ 17 h 67"/>
                <a:gd name="T34" fmla="*/ 9 w 74"/>
                <a:gd name="T35" fmla="*/ 33 h 67"/>
                <a:gd name="T36" fmla="*/ 21 w 74"/>
                <a:gd name="T37" fmla="*/ 46 h 67"/>
                <a:gd name="T38" fmla="*/ 36 w 74"/>
                <a:gd name="T39" fmla="*/ 18 h 67"/>
                <a:gd name="T40" fmla="*/ 34 w 74"/>
                <a:gd name="T41" fmla="*/ 11 h 67"/>
                <a:gd name="T42" fmla="*/ 20 w 74"/>
                <a:gd name="T43" fmla="*/ 9 h 67"/>
                <a:gd name="T44" fmla="*/ 9 w 74"/>
                <a:gd name="T45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67">
                  <a:moveTo>
                    <a:pt x="49" y="7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33" y="54"/>
                    <a:pt x="40" y="56"/>
                    <a:pt x="47" y="55"/>
                  </a:cubicBezTo>
                  <a:cubicBezTo>
                    <a:pt x="55" y="55"/>
                    <a:pt x="61" y="52"/>
                    <a:pt x="65" y="45"/>
                  </a:cubicBezTo>
                  <a:cubicBezTo>
                    <a:pt x="67" y="41"/>
                    <a:pt x="68" y="37"/>
                    <a:pt x="68" y="33"/>
                  </a:cubicBezTo>
                  <a:cubicBezTo>
                    <a:pt x="68" y="30"/>
                    <a:pt x="67" y="26"/>
                    <a:pt x="66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4" y="31"/>
                    <a:pt x="74" y="41"/>
                    <a:pt x="69" y="50"/>
                  </a:cubicBezTo>
                  <a:cubicBezTo>
                    <a:pt x="64" y="59"/>
                    <a:pt x="57" y="64"/>
                    <a:pt x="48" y="65"/>
                  </a:cubicBezTo>
                  <a:cubicBezTo>
                    <a:pt x="40" y="67"/>
                    <a:pt x="32" y="65"/>
                    <a:pt x="23" y="60"/>
                  </a:cubicBezTo>
                  <a:cubicBezTo>
                    <a:pt x="14" y="55"/>
                    <a:pt x="8" y="48"/>
                    <a:pt x="4" y="41"/>
                  </a:cubicBezTo>
                  <a:cubicBezTo>
                    <a:pt x="0" y="32"/>
                    <a:pt x="1" y="23"/>
                    <a:pt x="6" y="15"/>
                  </a:cubicBezTo>
                  <a:cubicBezTo>
                    <a:pt x="10" y="7"/>
                    <a:pt x="16" y="2"/>
                    <a:pt x="24" y="1"/>
                  </a:cubicBezTo>
                  <a:cubicBezTo>
                    <a:pt x="32" y="0"/>
                    <a:pt x="40" y="1"/>
                    <a:pt x="48" y="6"/>
                  </a:cubicBezTo>
                  <a:cubicBezTo>
                    <a:pt x="49" y="7"/>
                    <a:pt x="49" y="7"/>
                    <a:pt x="49" y="7"/>
                  </a:cubicBezTo>
                  <a:moveTo>
                    <a:pt x="9" y="17"/>
                  </a:moveTo>
                  <a:cubicBezTo>
                    <a:pt x="6" y="22"/>
                    <a:pt x="6" y="27"/>
                    <a:pt x="9" y="33"/>
                  </a:cubicBezTo>
                  <a:cubicBezTo>
                    <a:pt x="12" y="39"/>
                    <a:pt x="15" y="43"/>
                    <a:pt x="21" y="4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8" y="15"/>
                    <a:pt x="37" y="13"/>
                    <a:pt x="34" y="11"/>
                  </a:cubicBezTo>
                  <a:cubicBezTo>
                    <a:pt x="29" y="9"/>
                    <a:pt x="25" y="8"/>
                    <a:pt x="20" y="9"/>
                  </a:cubicBezTo>
                  <a:cubicBezTo>
                    <a:pt x="15" y="10"/>
                    <a:pt x="12" y="12"/>
                    <a:pt x="9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5"/>
            <p:cNvSpPr>
              <a:spLocks/>
            </p:cNvSpPr>
            <p:nvPr/>
          </p:nvSpPr>
          <p:spPr bwMode="auto">
            <a:xfrm>
              <a:off x="7124701" y="3967162"/>
              <a:ext cx="282575" cy="247650"/>
            </a:xfrm>
            <a:custGeom>
              <a:avLst/>
              <a:gdLst>
                <a:gd name="T0" fmla="*/ 33 w 75"/>
                <a:gd name="T1" fmla="*/ 10 h 66"/>
                <a:gd name="T2" fmla="*/ 24 w 75"/>
                <a:gd name="T3" fmla="*/ 10 h 66"/>
                <a:gd name="T4" fmla="*/ 17 w 75"/>
                <a:gd name="T5" fmla="*/ 16 h 66"/>
                <a:gd name="T6" fmla="*/ 23 w 75"/>
                <a:gd name="T7" fmla="*/ 30 h 66"/>
                <a:gd name="T8" fmla="*/ 37 w 75"/>
                <a:gd name="T9" fmla="*/ 37 h 66"/>
                <a:gd name="T10" fmla="*/ 51 w 75"/>
                <a:gd name="T11" fmla="*/ 41 h 66"/>
                <a:gd name="T12" fmla="*/ 64 w 75"/>
                <a:gd name="T13" fmla="*/ 43 h 66"/>
                <a:gd name="T14" fmla="*/ 72 w 75"/>
                <a:gd name="T15" fmla="*/ 33 h 66"/>
                <a:gd name="T16" fmla="*/ 75 w 75"/>
                <a:gd name="T17" fmla="*/ 34 h 66"/>
                <a:gd name="T18" fmla="*/ 65 w 75"/>
                <a:gd name="T19" fmla="*/ 66 h 66"/>
                <a:gd name="T20" fmla="*/ 62 w 75"/>
                <a:gd name="T21" fmla="*/ 66 h 66"/>
                <a:gd name="T22" fmla="*/ 59 w 75"/>
                <a:gd name="T23" fmla="*/ 54 h 66"/>
                <a:gd name="T24" fmla="*/ 48 w 75"/>
                <a:gd name="T25" fmla="*/ 49 h 66"/>
                <a:gd name="T26" fmla="*/ 19 w 75"/>
                <a:gd name="T27" fmla="*/ 40 h 66"/>
                <a:gd name="T28" fmla="*/ 9 w 75"/>
                <a:gd name="T29" fmla="*/ 39 h 66"/>
                <a:gd name="T30" fmla="*/ 2 w 75"/>
                <a:gd name="T31" fmla="*/ 46 h 66"/>
                <a:gd name="T32" fmla="*/ 0 w 75"/>
                <a:gd name="T33" fmla="*/ 46 h 66"/>
                <a:gd name="T34" fmla="*/ 4 w 75"/>
                <a:gd name="T35" fmla="*/ 26 h 66"/>
                <a:gd name="T36" fmla="*/ 20 w 75"/>
                <a:gd name="T37" fmla="*/ 32 h 66"/>
                <a:gd name="T38" fmla="*/ 13 w 75"/>
                <a:gd name="T39" fmla="*/ 24 h 66"/>
                <a:gd name="T40" fmla="*/ 10 w 75"/>
                <a:gd name="T41" fmla="*/ 15 h 66"/>
                <a:gd name="T42" fmla="*/ 11 w 75"/>
                <a:gd name="T43" fmla="*/ 7 h 66"/>
                <a:gd name="T44" fmla="*/ 12 w 75"/>
                <a:gd name="T45" fmla="*/ 0 h 66"/>
                <a:gd name="T46" fmla="*/ 34 w 75"/>
                <a:gd name="T47" fmla="*/ 7 h 66"/>
                <a:gd name="T48" fmla="*/ 33 w 75"/>
                <a:gd name="T4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66">
                  <a:moveTo>
                    <a:pt x="33" y="10"/>
                  </a:moveTo>
                  <a:cubicBezTo>
                    <a:pt x="30" y="9"/>
                    <a:pt x="26" y="9"/>
                    <a:pt x="24" y="10"/>
                  </a:cubicBezTo>
                  <a:cubicBezTo>
                    <a:pt x="20" y="11"/>
                    <a:pt x="18" y="13"/>
                    <a:pt x="17" y="16"/>
                  </a:cubicBezTo>
                  <a:cubicBezTo>
                    <a:pt x="15" y="21"/>
                    <a:pt x="17" y="25"/>
                    <a:pt x="23" y="30"/>
                  </a:cubicBezTo>
                  <a:cubicBezTo>
                    <a:pt x="26" y="32"/>
                    <a:pt x="31" y="35"/>
                    <a:pt x="3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7" y="43"/>
                    <a:pt x="61" y="43"/>
                    <a:pt x="64" y="43"/>
                  </a:cubicBezTo>
                  <a:cubicBezTo>
                    <a:pt x="68" y="42"/>
                    <a:pt x="71" y="38"/>
                    <a:pt x="72" y="33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61"/>
                    <a:pt x="63" y="57"/>
                    <a:pt x="59" y="54"/>
                  </a:cubicBezTo>
                  <a:cubicBezTo>
                    <a:pt x="57" y="53"/>
                    <a:pt x="54" y="51"/>
                    <a:pt x="48" y="4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" y="39"/>
                    <a:pt x="11" y="38"/>
                    <a:pt x="9" y="39"/>
                  </a:cubicBezTo>
                  <a:cubicBezTo>
                    <a:pt x="6" y="40"/>
                    <a:pt x="4" y="42"/>
                    <a:pt x="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6" y="27"/>
                    <a:pt x="14" y="24"/>
                    <a:pt x="13" y="24"/>
                  </a:cubicBezTo>
                  <a:cubicBezTo>
                    <a:pt x="11" y="20"/>
                    <a:pt x="10" y="17"/>
                    <a:pt x="10" y="15"/>
                  </a:cubicBezTo>
                  <a:cubicBezTo>
                    <a:pt x="10" y="13"/>
                    <a:pt x="10" y="11"/>
                    <a:pt x="11" y="7"/>
                  </a:cubicBezTo>
                  <a:cubicBezTo>
                    <a:pt x="12" y="4"/>
                    <a:pt x="12" y="2"/>
                    <a:pt x="12" y="0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10"/>
                    <a:pt x="33" y="10"/>
                    <a:pt x="33" y="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7"/>
            <p:cNvSpPr>
              <a:spLocks/>
            </p:cNvSpPr>
            <p:nvPr/>
          </p:nvSpPr>
          <p:spPr bwMode="auto">
            <a:xfrm>
              <a:off x="7289801" y="2036762"/>
              <a:ext cx="241300" cy="217488"/>
            </a:xfrm>
            <a:custGeom>
              <a:avLst/>
              <a:gdLst>
                <a:gd name="T0" fmla="*/ 32 w 64"/>
                <a:gd name="T1" fmla="*/ 58 h 58"/>
                <a:gd name="T2" fmla="*/ 0 w 64"/>
                <a:gd name="T3" fmla="*/ 16 h 58"/>
                <a:gd name="T4" fmla="*/ 16 w 64"/>
                <a:gd name="T5" fmla="*/ 0 h 58"/>
                <a:gd name="T6" fmla="*/ 30 w 64"/>
                <a:gd name="T7" fmla="*/ 8 h 58"/>
                <a:gd name="T8" fmla="*/ 32 w 64"/>
                <a:gd name="T9" fmla="*/ 11 h 58"/>
                <a:gd name="T10" fmla="*/ 34 w 64"/>
                <a:gd name="T11" fmla="*/ 8 h 58"/>
                <a:gd name="T12" fmla="*/ 48 w 64"/>
                <a:gd name="T13" fmla="*/ 0 h 58"/>
                <a:gd name="T14" fmla="*/ 59 w 64"/>
                <a:gd name="T15" fmla="*/ 5 h 58"/>
                <a:gd name="T16" fmla="*/ 64 w 64"/>
                <a:gd name="T17" fmla="*/ 16 h 58"/>
                <a:gd name="T18" fmla="*/ 32 w 64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8">
                  <a:moveTo>
                    <a:pt x="32" y="58"/>
                  </a:moveTo>
                  <a:cubicBezTo>
                    <a:pt x="26" y="54"/>
                    <a:pt x="0" y="3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2" y="0"/>
                    <a:pt x="27" y="3"/>
                    <a:pt x="30" y="8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3"/>
                    <a:pt x="42" y="0"/>
                    <a:pt x="48" y="0"/>
                  </a:cubicBezTo>
                  <a:cubicBezTo>
                    <a:pt x="52" y="0"/>
                    <a:pt x="56" y="2"/>
                    <a:pt x="59" y="5"/>
                  </a:cubicBezTo>
                  <a:cubicBezTo>
                    <a:pt x="62" y="8"/>
                    <a:pt x="64" y="12"/>
                    <a:pt x="64" y="16"/>
                  </a:cubicBezTo>
                  <a:cubicBezTo>
                    <a:pt x="64" y="37"/>
                    <a:pt x="37" y="54"/>
                    <a:pt x="32" y="5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8"/>
            <p:cNvSpPr>
              <a:spLocks noEditPoints="1"/>
            </p:cNvSpPr>
            <p:nvPr/>
          </p:nvSpPr>
          <p:spPr bwMode="auto">
            <a:xfrm>
              <a:off x="7283451" y="2028825"/>
              <a:ext cx="254000" cy="233363"/>
            </a:xfrm>
            <a:custGeom>
              <a:avLst/>
              <a:gdLst>
                <a:gd name="T0" fmla="*/ 50 w 68"/>
                <a:gd name="T1" fmla="*/ 4 h 62"/>
                <a:gd name="T2" fmla="*/ 60 w 68"/>
                <a:gd name="T3" fmla="*/ 8 h 62"/>
                <a:gd name="T4" fmla="*/ 64 w 68"/>
                <a:gd name="T5" fmla="*/ 18 h 62"/>
                <a:gd name="T6" fmla="*/ 34 w 68"/>
                <a:gd name="T7" fmla="*/ 57 h 62"/>
                <a:gd name="T8" fmla="*/ 4 w 68"/>
                <a:gd name="T9" fmla="*/ 18 h 62"/>
                <a:gd name="T10" fmla="*/ 18 w 68"/>
                <a:gd name="T11" fmla="*/ 4 h 62"/>
                <a:gd name="T12" fmla="*/ 30 w 68"/>
                <a:gd name="T13" fmla="*/ 11 h 62"/>
                <a:gd name="T14" fmla="*/ 34 w 68"/>
                <a:gd name="T15" fmla="*/ 17 h 62"/>
                <a:gd name="T16" fmla="*/ 37 w 68"/>
                <a:gd name="T17" fmla="*/ 11 h 62"/>
                <a:gd name="T18" fmla="*/ 50 w 68"/>
                <a:gd name="T19" fmla="*/ 4 h 62"/>
                <a:gd name="T20" fmla="*/ 50 w 68"/>
                <a:gd name="T21" fmla="*/ 0 h 62"/>
                <a:gd name="T22" fmla="*/ 34 w 68"/>
                <a:gd name="T23" fmla="*/ 9 h 62"/>
                <a:gd name="T24" fmla="*/ 18 w 68"/>
                <a:gd name="T25" fmla="*/ 0 h 62"/>
                <a:gd name="T26" fmla="*/ 0 w 68"/>
                <a:gd name="T27" fmla="*/ 18 h 62"/>
                <a:gd name="T28" fmla="*/ 34 w 68"/>
                <a:gd name="T29" fmla="*/ 62 h 62"/>
                <a:gd name="T30" fmla="*/ 68 w 68"/>
                <a:gd name="T31" fmla="*/ 18 h 62"/>
                <a:gd name="T32" fmla="*/ 50 w 68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2">
                  <a:moveTo>
                    <a:pt x="50" y="4"/>
                  </a:moveTo>
                  <a:cubicBezTo>
                    <a:pt x="53" y="4"/>
                    <a:pt x="57" y="5"/>
                    <a:pt x="60" y="8"/>
                  </a:cubicBezTo>
                  <a:cubicBezTo>
                    <a:pt x="62" y="11"/>
                    <a:pt x="64" y="14"/>
                    <a:pt x="64" y="18"/>
                  </a:cubicBezTo>
                  <a:cubicBezTo>
                    <a:pt x="64" y="37"/>
                    <a:pt x="41" y="53"/>
                    <a:pt x="34" y="57"/>
                  </a:cubicBezTo>
                  <a:cubicBezTo>
                    <a:pt x="27" y="53"/>
                    <a:pt x="4" y="37"/>
                    <a:pt x="4" y="18"/>
                  </a:cubicBezTo>
                  <a:cubicBezTo>
                    <a:pt x="4" y="10"/>
                    <a:pt x="10" y="4"/>
                    <a:pt x="18" y="4"/>
                  </a:cubicBezTo>
                  <a:cubicBezTo>
                    <a:pt x="23" y="4"/>
                    <a:pt x="28" y="7"/>
                    <a:pt x="30" y="11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0" y="7"/>
                    <a:pt x="45" y="4"/>
                    <a:pt x="50" y="4"/>
                  </a:cubicBezTo>
                  <a:moveTo>
                    <a:pt x="50" y="0"/>
                  </a:moveTo>
                  <a:cubicBezTo>
                    <a:pt x="43" y="0"/>
                    <a:pt x="37" y="4"/>
                    <a:pt x="34" y="9"/>
                  </a:cubicBezTo>
                  <a:cubicBezTo>
                    <a:pt x="31" y="4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8" y="42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9"/>
            <p:cNvSpPr>
              <a:spLocks/>
            </p:cNvSpPr>
            <p:nvPr/>
          </p:nvSpPr>
          <p:spPr bwMode="auto">
            <a:xfrm>
              <a:off x="7297738" y="2044700"/>
              <a:ext cx="225425" cy="198438"/>
            </a:xfrm>
            <a:custGeom>
              <a:avLst/>
              <a:gdLst>
                <a:gd name="T0" fmla="*/ 46 w 60"/>
                <a:gd name="T1" fmla="*/ 0 h 53"/>
                <a:gd name="T2" fmla="*/ 60 w 60"/>
                <a:gd name="T3" fmla="*/ 14 h 53"/>
                <a:gd name="T4" fmla="*/ 30 w 60"/>
                <a:gd name="T5" fmla="*/ 53 h 53"/>
                <a:gd name="T6" fmla="*/ 16 w 60"/>
                <a:gd name="T7" fmla="*/ 42 h 53"/>
                <a:gd name="T8" fmla="*/ 0 w 60"/>
                <a:gd name="T9" fmla="*/ 14 h 53"/>
                <a:gd name="T10" fmla="*/ 14 w 60"/>
                <a:gd name="T11" fmla="*/ 0 h 53"/>
                <a:gd name="T12" fmla="*/ 27 w 60"/>
                <a:gd name="T13" fmla="*/ 7 h 53"/>
                <a:gd name="T14" fmla="*/ 30 w 60"/>
                <a:gd name="T15" fmla="*/ 11 h 53"/>
                <a:gd name="T16" fmla="*/ 33 w 60"/>
                <a:gd name="T17" fmla="*/ 7 h 53"/>
                <a:gd name="T18" fmla="*/ 46 w 60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3">
                  <a:moveTo>
                    <a:pt x="46" y="0"/>
                  </a:moveTo>
                  <a:cubicBezTo>
                    <a:pt x="53" y="0"/>
                    <a:pt x="60" y="6"/>
                    <a:pt x="60" y="14"/>
                  </a:cubicBezTo>
                  <a:cubicBezTo>
                    <a:pt x="60" y="33"/>
                    <a:pt x="37" y="49"/>
                    <a:pt x="30" y="53"/>
                  </a:cubicBezTo>
                  <a:cubicBezTo>
                    <a:pt x="27" y="52"/>
                    <a:pt x="21" y="48"/>
                    <a:pt x="16" y="42"/>
                  </a:cubicBezTo>
                  <a:cubicBezTo>
                    <a:pt x="9" y="36"/>
                    <a:pt x="0" y="25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9" y="0"/>
                    <a:pt x="23" y="2"/>
                    <a:pt x="27" y="7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6" y="2"/>
                    <a:pt x="41" y="0"/>
                    <a:pt x="46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0"/>
            <p:cNvSpPr>
              <a:spLocks/>
            </p:cNvSpPr>
            <p:nvPr/>
          </p:nvSpPr>
          <p:spPr bwMode="auto">
            <a:xfrm>
              <a:off x="7289801" y="2036762"/>
              <a:ext cx="241300" cy="217488"/>
            </a:xfrm>
            <a:custGeom>
              <a:avLst/>
              <a:gdLst>
                <a:gd name="T0" fmla="*/ 48 w 64"/>
                <a:gd name="T1" fmla="*/ 4 h 58"/>
                <a:gd name="T2" fmla="*/ 56 w 64"/>
                <a:gd name="T3" fmla="*/ 8 h 58"/>
                <a:gd name="T4" fmla="*/ 60 w 64"/>
                <a:gd name="T5" fmla="*/ 16 h 58"/>
                <a:gd name="T6" fmla="*/ 48 w 64"/>
                <a:gd name="T7" fmla="*/ 40 h 58"/>
                <a:gd name="T8" fmla="*/ 31 w 64"/>
                <a:gd name="T9" fmla="*/ 54 h 58"/>
                <a:gd name="T10" fmla="*/ 32 w 64"/>
                <a:gd name="T11" fmla="*/ 55 h 58"/>
                <a:gd name="T12" fmla="*/ 33 w 64"/>
                <a:gd name="T13" fmla="*/ 54 h 58"/>
                <a:gd name="T14" fmla="*/ 19 w 64"/>
                <a:gd name="T15" fmla="*/ 43 h 58"/>
                <a:gd name="T16" fmla="*/ 9 w 64"/>
                <a:gd name="T17" fmla="*/ 31 h 58"/>
                <a:gd name="T18" fmla="*/ 4 w 64"/>
                <a:gd name="T19" fmla="*/ 16 h 58"/>
                <a:gd name="T20" fmla="*/ 16 w 64"/>
                <a:gd name="T21" fmla="*/ 4 h 58"/>
                <a:gd name="T22" fmla="*/ 22 w 64"/>
                <a:gd name="T23" fmla="*/ 5 h 58"/>
                <a:gd name="T24" fmla="*/ 27 w 64"/>
                <a:gd name="T25" fmla="*/ 10 h 58"/>
                <a:gd name="T26" fmla="*/ 27 w 64"/>
                <a:gd name="T27" fmla="*/ 10 h 58"/>
                <a:gd name="T28" fmla="*/ 32 w 64"/>
                <a:gd name="T29" fmla="*/ 17 h 58"/>
                <a:gd name="T30" fmla="*/ 37 w 64"/>
                <a:gd name="T31" fmla="*/ 10 h 58"/>
                <a:gd name="T32" fmla="*/ 48 w 64"/>
                <a:gd name="T33" fmla="*/ 4 h 58"/>
                <a:gd name="T34" fmla="*/ 48 w 64"/>
                <a:gd name="T35" fmla="*/ 0 h 58"/>
                <a:gd name="T36" fmla="*/ 34 w 64"/>
                <a:gd name="T37" fmla="*/ 7 h 58"/>
                <a:gd name="T38" fmla="*/ 32 w 64"/>
                <a:gd name="T39" fmla="*/ 10 h 58"/>
                <a:gd name="T40" fmla="*/ 30 w 64"/>
                <a:gd name="T41" fmla="*/ 7 h 58"/>
                <a:gd name="T42" fmla="*/ 29 w 64"/>
                <a:gd name="T43" fmla="*/ 9 h 58"/>
                <a:gd name="T44" fmla="*/ 30 w 64"/>
                <a:gd name="T45" fmla="*/ 7 h 58"/>
                <a:gd name="T46" fmla="*/ 24 w 64"/>
                <a:gd name="T47" fmla="*/ 2 h 58"/>
                <a:gd name="T48" fmla="*/ 16 w 64"/>
                <a:gd name="T49" fmla="*/ 0 h 58"/>
                <a:gd name="T50" fmla="*/ 0 w 64"/>
                <a:gd name="T51" fmla="*/ 16 h 58"/>
                <a:gd name="T52" fmla="*/ 6 w 64"/>
                <a:gd name="T53" fmla="*/ 33 h 58"/>
                <a:gd name="T54" fmla="*/ 16 w 64"/>
                <a:gd name="T55" fmla="*/ 46 h 58"/>
                <a:gd name="T56" fmla="*/ 31 w 64"/>
                <a:gd name="T57" fmla="*/ 57 h 58"/>
                <a:gd name="T58" fmla="*/ 32 w 64"/>
                <a:gd name="T59" fmla="*/ 58 h 58"/>
                <a:gd name="T60" fmla="*/ 33 w 64"/>
                <a:gd name="T61" fmla="*/ 57 h 58"/>
                <a:gd name="T62" fmla="*/ 51 w 64"/>
                <a:gd name="T63" fmla="*/ 42 h 58"/>
                <a:gd name="T64" fmla="*/ 64 w 64"/>
                <a:gd name="T65" fmla="*/ 16 h 58"/>
                <a:gd name="T66" fmla="*/ 48 w 64"/>
                <a:gd name="T67" fmla="*/ 0 h 58"/>
                <a:gd name="T68" fmla="*/ 48 w 64"/>
                <a:gd name="T69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58">
                  <a:moveTo>
                    <a:pt x="48" y="4"/>
                  </a:moveTo>
                  <a:cubicBezTo>
                    <a:pt x="51" y="4"/>
                    <a:pt x="54" y="5"/>
                    <a:pt x="56" y="8"/>
                  </a:cubicBezTo>
                  <a:cubicBezTo>
                    <a:pt x="58" y="10"/>
                    <a:pt x="60" y="13"/>
                    <a:pt x="60" y="16"/>
                  </a:cubicBezTo>
                  <a:cubicBezTo>
                    <a:pt x="60" y="25"/>
                    <a:pt x="54" y="33"/>
                    <a:pt x="48" y="40"/>
                  </a:cubicBezTo>
                  <a:cubicBezTo>
                    <a:pt x="42" y="46"/>
                    <a:pt x="34" y="51"/>
                    <a:pt x="31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0" y="52"/>
                    <a:pt x="25" y="48"/>
                    <a:pt x="19" y="43"/>
                  </a:cubicBezTo>
                  <a:cubicBezTo>
                    <a:pt x="16" y="40"/>
                    <a:pt x="12" y="35"/>
                    <a:pt x="9" y="31"/>
                  </a:cubicBezTo>
                  <a:cubicBezTo>
                    <a:pt x="6" y="26"/>
                    <a:pt x="4" y="21"/>
                    <a:pt x="4" y="16"/>
                  </a:cubicBezTo>
                  <a:cubicBezTo>
                    <a:pt x="4" y="9"/>
                    <a:pt x="10" y="4"/>
                    <a:pt x="16" y="4"/>
                  </a:cubicBezTo>
                  <a:cubicBezTo>
                    <a:pt x="19" y="4"/>
                    <a:pt x="20" y="4"/>
                    <a:pt x="22" y="5"/>
                  </a:cubicBezTo>
                  <a:cubicBezTo>
                    <a:pt x="24" y="6"/>
                    <a:pt x="25" y="8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6"/>
                    <a:pt x="43" y="4"/>
                    <a:pt x="48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37" y="3"/>
                    <a:pt x="34" y="7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5"/>
                    <a:pt x="26" y="3"/>
                    <a:pt x="24" y="2"/>
                  </a:cubicBezTo>
                  <a:cubicBezTo>
                    <a:pt x="22" y="0"/>
                    <a:pt x="19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2" y="28"/>
                    <a:pt x="6" y="33"/>
                  </a:cubicBezTo>
                  <a:cubicBezTo>
                    <a:pt x="9" y="38"/>
                    <a:pt x="13" y="42"/>
                    <a:pt x="16" y="46"/>
                  </a:cubicBezTo>
                  <a:cubicBezTo>
                    <a:pt x="22" y="51"/>
                    <a:pt x="28" y="55"/>
                    <a:pt x="31" y="57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7" y="55"/>
                    <a:pt x="44" y="50"/>
                    <a:pt x="51" y="42"/>
                  </a:cubicBezTo>
                  <a:cubicBezTo>
                    <a:pt x="58" y="35"/>
                    <a:pt x="64" y="26"/>
                    <a:pt x="64" y="16"/>
                  </a:cubicBezTo>
                  <a:cubicBezTo>
                    <a:pt x="64" y="7"/>
                    <a:pt x="56" y="0"/>
                    <a:pt x="48" y="0"/>
                  </a:cubicBezTo>
                  <a:cubicBezTo>
                    <a:pt x="48" y="4"/>
                    <a:pt x="48" y="4"/>
                    <a:pt x="48" y="4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1"/>
            <p:cNvSpPr>
              <a:spLocks/>
            </p:cNvSpPr>
            <p:nvPr/>
          </p:nvSpPr>
          <p:spPr bwMode="auto">
            <a:xfrm>
              <a:off x="6670676" y="1690687"/>
              <a:ext cx="236538" cy="211138"/>
            </a:xfrm>
            <a:custGeom>
              <a:avLst/>
              <a:gdLst>
                <a:gd name="T0" fmla="*/ 31 w 63"/>
                <a:gd name="T1" fmla="*/ 56 h 56"/>
                <a:gd name="T2" fmla="*/ 0 w 63"/>
                <a:gd name="T3" fmla="*/ 15 h 56"/>
                <a:gd name="T4" fmla="*/ 16 w 63"/>
                <a:gd name="T5" fmla="*/ 0 h 56"/>
                <a:gd name="T6" fmla="*/ 29 w 63"/>
                <a:gd name="T7" fmla="*/ 7 h 56"/>
                <a:gd name="T8" fmla="*/ 31 w 63"/>
                <a:gd name="T9" fmla="*/ 11 h 56"/>
                <a:gd name="T10" fmla="*/ 34 w 63"/>
                <a:gd name="T11" fmla="*/ 7 h 56"/>
                <a:gd name="T12" fmla="*/ 47 w 63"/>
                <a:gd name="T13" fmla="*/ 0 h 56"/>
                <a:gd name="T14" fmla="*/ 63 w 63"/>
                <a:gd name="T15" fmla="*/ 15 h 56"/>
                <a:gd name="T16" fmla="*/ 31 w 63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6">
                  <a:moveTo>
                    <a:pt x="31" y="56"/>
                  </a:moveTo>
                  <a:cubicBezTo>
                    <a:pt x="25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2"/>
                    <a:pt x="29" y="7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2"/>
                    <a:pt x="42" y="0"/>
                    <a:pt x="47" y="0"/>
                  </a:cubicBezTo>
                  <a:cubicBezTo>
                    <a:pt x="56" y="0"/>
                    <a:pt x="63" y="7"/>
                    <a:pt x="63" y="15"/>
                  </a:cubicBezTo>
                  <a:cubicBezTo>
                    <a:pt x="63" y="35"/>
                    <a:pt x="37" y="52"/>
                    <a:pt x="31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2"/>
            <p:cNvSpPr>
              <a:spLocks noEditPoints="1"/>
            </p:cNvSpPr>
            <p:nvPr/>
          </p:nvSpPr>
          <p:spPr bwMode="auto">
            <a:xfrm>
              <a:off x="6662738" y="1679575"/>
              <a:ext cx="252413" cy="233363"/>
            </a:xfrm>
            <a:custGeom>
              <a:avLst/>
              <a:gdLst>
                <a:gd name="T0" fmla="*/ 18 w 67"/>
                <a:gd name="T1" fmla="*/ 5 h 62"/>
                <a:gd name="T2" fmla="*/ 29 w 67"/>
                <a:gd name="T3" fmla="*/ 12 h 62"/>
                <a:gd name="T4" fmla="*/ 33 w 67"/>
                <a:gd name="T5" fmla="*/ 19 h 62"/>
                <a:gd name="T6" fmla="*/ 38 w 67"/>
                <a:gd name="T7" fmla="*/ 12 h 62"/>
                <a:gd name="T8" fmla="*/ 49 w 67"/>
                <a:gd name="T9" fmla="*/ 5 h 62"/>
                <a:gd name="T10" fmla="*/ 62 w 67"/>
                <a:gd name="T11" fmla="*/ 18 h 62"/>
                <a:gd name="T12" fmla="*/ 33 w 67"/>
                <a:gd name="T13" fmla="*/ 56 h 62"/>
                <a:gd name="T14" fmla="*/ 5 w 67"/>
                <a:gd name="T15" fmla="*/ 18 h 62"/>
                <a:gd name="T16" fmla="*/ 9 w 67"/>
                <a:gd name="T17" fmla="*/ 9 h 62"/>
                <a:gd name="T18" fmla="*/ 18 w 67"/>
                <a:gd name="T19" fmla="*/ 5 h 62"/>
                <a:gd name="T20" fmla="*/ 18 w 67"/>
                <a:gd name="T21" fmla="*/ 5 h 62"/>
                <a:gd name="T22" fmla="*/ 18 w 67"/>
                <a:gd name="T23" fmla="*/ 0 h 62"/>
                <a:gd name="T24" fmla="*/ 0 w 67"/>
                <a:gd name="T25" fmla="*/ 18 h 62"/>
                <a:gd name="T26" fmla="*/ 33 w 67"/>
                <a:gd name="T27" fmla="*/ 62 h 62"/>
                <a:gd name="T28" fmla="*/ 67 w 67"/>
                <a:gd name="T29" fmla="*/ 18 h 62"/>
                <a:gd name="T30" fmla="*/ 49 w 67"/>
                <a:gd name="T31" fmla="*/ 0 h 62"/>
                <a:gd name="T32" fmla="*/ 33 w 67"/>
                <a:gd name="T33" fmla="*/ 9 h 62"/>
                <a:gd name="T34" fmla="*/ 18 w 67"/>
                <a:gd name="T35" fmla="*/ 0 h 62"/>
                <a:gd name="T36" fmla="*/ 18 w 67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62">
                  <a:moveTo>
                    <a:pt x="18" y="5"/>
                  </a:moveTo>
                  <a:cubicBezTo>
                    <a:pt x="23" y="5"/>
                    <a:pt x="27" y="7"/>
                    <a:pt x="29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4" y="5"/>
                    <a:pt x="49" y="5"/>
                  </a:cubicBezTo>
                  <a:cubicBezTo>
                    <a:pt x="56" y="5"/>
                    <a:pt x="62" y="11"/>
                    <a:pt x="62" y="18"/>
                  </a:cubicBezTo>
                  <a:cubicBezTo>
                    <a:pt x="62" y="36"/>
                    <a:pt x="41" y="51"/>
                    <a:pt x="33" y="56"/>
                  </a:cubicBezTo>
                  <a:cubicBezTo>
                    <a:pt x="26" y="51"/>
                    <a:pt x="5" y="36"/>
                    <a:pt x="5" y="18"/>
                  </a:cubicBezTo>
                  <a:cubicBezTo>
                    <a:pt x="5" y="15"/>
                    <a:pt x="6" y="11"/>
                    <a:pt x="9" y="9"/>
                  </a:cubicBezTo>
                  <a:cubicBezTo>
                    <a:pt x="11" y="6"/>
                    <a:pt x="14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3" y="62"/>
                    <a:pt x="33" y="62"/>
                  </a:cubicBezTo>
                  <a:cubicBezTo>
                    <a:pt x="33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  <a:cubicBezTo>
                    <a:pt x="42" y="0"/>
                    <a:pt x="37" y="4"/>
                    <a:pt x="33" y="9"/>
                  </a:cubicBezTo>
                  <a:cubicBezTo>
                    <a:pt x="30" y="4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3"/>
            <p:cNvSpPr>
              <a:spLocks/>
            </p:cNvSpPr>
            <p:nvPr/>
          </p:nvSpPr>
          <p:spPr bwMode="auto">
            <a:xfrm>
              <a:off x="6689726" y="1770062"/>
              <a:ext cx="198438" cy="112713"/>
            </a:xfrm>
            <a:custGeom>
              <a:avLst/>
              <a:gdLst>
                <a:gd name="T0" fmla="*/ 26 w 53"/>
                <a:gd name="T1" fmla="*/ 30 h 30"/>
                <a:gd name="T2" fmla="*/ 14 w 53"/>
                <a:gd name="T3" fmla="*/ 20 h 30"/>
                <a:gd name="T4" fmla="*/ 0 w 53"/>
                <a:gd name="T5" fmla="*/ 0 h 30"/>
                <a:gd name="T6" fmla="*/ 53 w 53"/>
                <a:gd name="T7" fmla="*/ 0 h 30"/>
                <a:gd name="T8" fmla="*/ 26 w 53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26" y="30"/>
                  </a:moveTo>
                  <a:cubicBezTo>
                    <a:pt x="23" y="28"/>
                    <a:pt x="19" y="25"/>
                    <a:pt x="14" y="20"/>
                  </a:cubicBezTo>
                  <a:cubicBezTo>
                    <a:pt x="9" y="15"/>
                    <a:pt x="2" y="8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9" y="14"/>
                    <a:pt x="33" y="26"/>
                    <a:pt x="26" y="3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4"/>
            <p:cNvSpPr>
              <a:spLocks noEditPoints="1"/>
            </p:cNvSpPr>
            <p:nvPr/>
          </p:nvSpPr>
          <p:spPr bwMode="auto">
            <a:xfrm>
              <a:off x="6678613" y="1758950"/>
              <a:ext cx="220663" cy="134938"/>
            </a:xfrm>
            <a:custGeom>
              <a:avLst/>
              <a:gdLst>
                <a:gd name="T0" fmla="*/ 52 w 59"/>
                <a:gd name="T1" fmla="*/ 5 h 36"/>
                <a:gd name="T2" fmla="*/ 29 w 59"/>
                <a:gd name="T3" fmla="*/ 30 h 36"/>
                <a:gd name="T4" fmla="*/ 19 w 59"/>
                <a:gd name="T5" fmla="*/ 22 h 36"/>
                <a:gd name="T6" fmla="*/ 6 w 59"/>
                <a:gd name="T7" fmla="*/ 5 h 36"/>
                <a:gd name="T8" fmla="*/ 52 w 59"/>
                <a:gd name="T9" fmla="*/ 5 h 36"/>
                <a:gd name="T10" fmla="*/ 59 w 59"/>
                <a:gd name="T11" fmla="*/ 0 h 36"/>
                <a:gd name="T12" fmla="*/ 0 w 59"/>
                <a:gd name="T13" fmla="*/ 0 h 36"/>
                <a:gd name="T14" fmla="*/ 15 w 59"/>
                <a:gd name="T15" fmla="*/ 25 h 36"/>
                <a:gd name="T16" fmla="*/ 29 w 59"/>
                <a:gd name="T17" fmla="*/ 36 h 36"/>
                <a:gd name="T18" fmla="*/ 59 w 59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6">
                  <a:moveTo>
                    <a:pt x="52" y="5"/>
                  </a:moveTo>
                  <a:cubicBezTo>
                    <a:pt x="49" y="15"/>
                    <a:pt x="39" y="24"/>
                    <a:pt x="29" y="30"/>
                  </a:cubicBezTo>
                  <a:cubicBezTo>
                    <a:pt x="27" y="28"/>
                    <a:pt x="23" y="25"/>
                    <a:pt x="19" y="22"/>
                  </a:cubicBezTo>
                  <a:cubicBezTo>
                    <a:pt x="14" y="18"/>
                    <a:pt x="9" y="12"/>
                    <a:pt x="6" y="5"/>
                  </a:cubicBezTo>
                  <a:cubicBezTo>
                    <a:pt x="52" y="5"/>
                    <a:pt x="52" y="5"/>
                    <a:pt x="52" y="5"/>
                  </a:cubicBezTo>
                  <a:moveTo>
                    <a:pt x="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9" y="19"/>
                    <a:pt x="15" y="25"/>
                  </a:cubicBezTo>
                  <a:cubicBezTo>
                    <a:pt x="21" y="31"/>
                    <a:pt x="27" y="34"/>
                    <a:pt x="29" y="36"/>
                  </a:cubicBezTo>
                  <a:cubicBezTo>
                    <a:pt x="36" y="32"/>
                    <a:pt x="57" y="18"/>
                    <a:pt x="5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5"/>
            <p:cNvSpPr>
              <a:spLocks/>
            </p:cNvSpPr>
            <p:nvPr/>
          </p:nvSpPr>
          <p:spPr bwMode="auto">
            <a:xfrm>
              <a:off x="5265738" y="1690687"/>
              <a:ext cx="233363" cy="211138"/>
            </a:xfrm>
            <a:custGeom>
              <a:avLst/>
              <a:gdLst>
                <a:gd name="T0" fmla="*/ 31 w 62"/>
                <a:gd name="T1" fmla="*/ 56 h 56"/>
                <a:gd name="T2" fmla="*/ 0 w 62"/>
                <a:gd name="T3" fmla="*/ 15 h 56"/>
                <a:gd name="T4" fmla="*/ 16 w 62"/>
                <a:gd name="T5" fmla="*/ 0 h 56"/>
                <a:gd name="T6" fmla="*/ 29 w 62"/>
                <a:gd name="T7" fmla="*/ 7 h 56"/>
                <a:gd name="T8" fmla="*/ 31 w 62"/>
                <a:gd name="T9" fmla="*/ 11 h 56"/>
                <a:gd name="T10" fmla="*/ 33 w 62"/>
                <a:gd name="T11" fmla="*/ 7 h 56"/>
                <a:gd name="T12" fmla="*/ 47 w 62"/>
                <a:gd name="T13" fmla="*/ 0 h 56"/>
                <a:gd name="T14" fmla="*/ 62 w 62"/>
                <a:gd name="T15" fmla="*/ 15 h 56"/>
                <a:gd name="T16" fmla="*/ 31 w 62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56">
                  <a:moveTo>
                    <a:pt x="31" y="56"/>
                  </a:moveTo>
                  <a:cubicBezTo>
                    <a:pt x="25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2"/>
                    <a:pt x="29" y="7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6" y="2"/>
                    <a:pt x="41" y="0"/>
                    <a:pt x="47" y="0"/>
                  </a:cubicBezTo>
                  <a:cubicBezTo>
                    <a:pt x="55" y="0"/>
                    <a:pt x="62" y="7"/>
                    <a:pt x="62" y="15"/>
                  </a:cubicBezTo>
                  <a:cubicBezTo>
                    <a:pt x="62" y="35"/>
                    <a:pt x="37" y="52"/>
                    <a:pt x="31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6"/>
            <p:cNvSpPr>
              <a:spLocks noEditPoints="1"/>
            </p:cNvSpPr>
            <p:nvPr/>
          </p:nvSpPr>
          <p:spPr bwMode="auto">
            <a:xfrm>
              <a:off x="5254626" y="1679575"/>
              <a:ext cx="255588" cy="233363"/>
            </a:xfrm>
            <a:custGeom>
              <a:avLst/>
              <a:gdLst>
                <a:gd name="T0" fmla="*/ 19 w 68"/>
                <a:gd name="T1" fmla="*/ 5 h 62"/>
                <a:gd name="T2" fmla="*/ 30 w 68"/>
                <a:gd name="T3" fmla="*/ 12 h 62"/>
                <a:gd name="T4" fmla="*/ 34 w 68"/>
                <a:gd name="T5" fmla="*/ 19 h 62"/>
                <a:gd name="T6" fmla="*/ 38 w 68"/>
                <a:gd name="T7" fmla="*/ 12 h 62"/>
                <a:gd name="T8" fmla="*/ 50 w 68"/>
                <a:gd name="T9" fmla="*/ 5 h 62"/>
                <a:gd name="T10" fmla="*/ 63 w 68"/>
                <a:gd name="T11" fmla="*/ 18 h 62"/>
                <a:gd name="T12" fmla="*/ 34 w 68"/>
                <a:gd name="T13" fmla="*/ 56 h 62"/>
                <a:gd name="T14" fmla="*/ 5 w 68"/>
                <a:gd name="T15" fmla="*/ 18 h 62"/>
                <a:gd name="T16" fmla="*/ 19 w 68"/>
                <a:gd name="T17" fmla="*/ 5 h 62"/>
                <a:gd name="T18" fmla="*/ 19 w 68"/>
                <a:gd name="T19" fmla="*/ 5 h 62"/>
                <a:gd name="T20" fmla="*/ 19 w 68"/>
                <a:gd name="T21" fmla="*/ 0 h 62"/>
                <a:gd name="T22" fmla="*/ 0 w 68"/>
                <a:gd name="T23" fmla="*/ 18 h 62"/>
                <a:gd name="T24" fmla="*/ 34 w 68"/>
                <a:gd name="T25" fmla="*/ 62 h 62"/>
                <a:gd name="T26" fmla="*/ 68 w 68"/>
                <a:gd name="T27" fmla="*/ 18 h 62"/>
                <a:gd name="T28" fmla="*/ 50 w 68"/>
                <a:gd name="T29" fmla="*/ 0 h 62"/>
                <a:gd name="T30" fmla="*/ 34 w 68"/>
                <a:gd name="T31" fmla="*/ 9 h 62"/>
                <a:gd name="T32" fmla="*/ 19 w 68"/>
                <a:gd name="T33" fmla="*/ 0 h 62"/>
                <a:gd name="T34" fmla="*/ 19 w 68"/>
                <a:gd name="T35" fmla="*/ 0 h 62"/>
                <a:gd name="T36" fmla="*/ 19 w 68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62">
                  <a:moveTo>
                    <a:pt x="19" y="5"/>
                  </a:moveTo>
                  <a:cubicBezTo>
                    <a:pt x="23" y="5"/>
                    <a:pt x="27" y="8"/>
                    <a:pt x="30" y="12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1" y="8"/>
                    <a:pt x="45" y="5"/>
                    <a:pt x="50" y="5"/>
                  </a:cubicBezTo>
                  <a:cubicBezTo>
                    <a:pt x="57" y="5"/>
                    <a:pt x="63" y="11"/>
                    <a:pt x="63" y="18"/>
                  </a:cubicBezTo>
                  <a:cubicBezTo>
                    <a:pt x="63" y="36"/>
                    <a:pt x="42" y="51"/>
                    <a:pt x="34" y="56"/>
                  </a:cubicBezTo>
                  <a:cubicBezTo>
                    <a:pt x="27" y="51"/>
                    <a:pt x="5" y="36"/>
                    <a:pt x="5" y="18"/>
                  </a:cubicBezTo>
                  <a:cubicBezTo>
                    <a:pt x="5" y="11"/>
                    <a:pt x="11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19" y="0"/>
                  </a:moveTo>
                  <a:cubicBezTo>
                    <a:pt x="9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8" y="42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ubicBezTo>
                    <a:pt x="43" y="0"/>
                    <a:pt x="37" y="4"/>
                    <a:pt x="34" y="9"/>
                  </a:cubicBezTo>
                  <a:cubicBezTo>
                    <a:pt x="31" y="4"/>
                    <a:pt x="25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7"/>
            <p:cNvSpPr>
              <a:spLocks/>
            </p:cNvSpPr>
            <p:nvPr/>
          </p:nvSpPr>
          <p:spPr bwMode="auto">
            <a:xfrm>
              <a:off x="5348288" y="1860550"/>
              <a:ext cx="68263" cy="22225"/>
            </a:xfrm>
            <a:custGeom>
              <a:avLst/>
              <a:gdLst>
                <a:gd name="T0" fmla="*/ 9 w 18"/>
                <a:gd name="T1" fmla="*/ 6 h 6"/>
                <a:gd name="T2" fmla="*/ 0 w 18"/>
                <a:gd name="T3" fmla="*/ 0 h 6"/>
                <a:gd name="T4" fmla="*/ 18 w 18"/>
                <a:gd name="T5" fmla="*/ 0 h 6"/>
                <a:gd name="T6" fmla="*/ 9 w 18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6">
                  <a:moveTo>
                    <a:pt x="9" y="6"/>
                  </a:moveTo>
                  <a:cubicBezTo>
                    <a:pt x="7" y="5"/>
                    <a:pt x="4" y="3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3"/>
                    <a:pt x="11" y="5"/>
                    <a:pt x="9" y="6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8"/>
            <p:cNvSpPr>
              <a:spLocks noEditPoints="1"/>
            </p:cNvSpPr>
            <p:nvPr/>
          </p:nvSpPr>
          <p:spPr bwMode="auto">
            <a:xfrm>
              <a:off x="5326063" y="1849437"/>
              <a:ext cx="112713" cy="44450"/>
            </a:xfrm>
            <a:custGeom>
              <a:avLst/>
              <a:gdLst>
                <a:gd name="T0" fmla="*/ 17 w 30"/>
                <a:gd name="T1" fmla="*/ 5 h 12"/>
                <a:gd name="T2" fmla="*/ 15 w 30"/>
                <a:gd name="T3" fmla="*/ 6 h 12"/>
                <a:gd name="T4" fmla="*/ 14 w 30"/>
                <a:gd name="T5" fmla="*/ 5 h 12"/>
                <a:gd name="T6" fmla="*/ 17 w 30"/>
                <a:gd name="T7" fmla="*/ 5 h 12"/>
                <a:gd name="T8" fmla="*/ 30 w 30"/>
                <a:gd name="T9" fmla="*/ 0 h 12"/>
                <a:gd name="T10" fmla="*/ 0 w 30"/>
                <a:gd name="T11" fmla="*/ 0 h 12"/>
                <a:gd name="T12" fmla="*/ 1 w 30"/>
                <a:gd name="T13" fmla="*/ 1 h 12"/>
                <a:gd name="T14" fmla="*/ 15 w 30"/>
                <a:gd name="T15" fmla="*/ 12 h 12"/>
                <a:gd name="T16" fmla="*/ 30 w 30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2">
                  <a:moveTo>
                    <a:pt x="17" y="5"/>
                  </a:moveTo>
                  <a:cubicBezTo>
                    <a:pt x="16" y="6"/>
                    <a:pt x="16" y="6"/>
                    <a:pt x="15" y="6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7" y="5"/>
                    <a:pt x="17" y="5"/>
                    <a:pt x="17" y="5"/>
                  </a:cubicBezTo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7"/>
                    <a:pt x="12" y="10"/>
                    <a:pt x="15" y="12"/>
                  </a:cubicBezTo>
                  <a:cubicBezTo>
                    <a:pt x="18" y="10"/>
                    <a:pt x="24" y="6"/>
                    <a:pt x="30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9"/>
            <p:cNvSpPr>
              <a:spLocks/>
            </p:cNvSpPr>
            <p:nvPr/>
          </p:nvSpPr>
          <p:spPr bwMode="auto">
            <a:xfrm>
              <a:off x="5972176" y="1574800"/>
              <a:ext cx="236538" cy="209550"/>
            </a:xfrm>
            <a:custGeom>
              <a:avLst/>
              <a:gdLst>
                <a:gd name="T0" fmla="*/ 32 w 63"/>
                <a:gd name="T1" fmla="*/ 56 h 56"/>
                <a:gd name="T2" fmla="*/ 0 w 63"/>
                <a:gd name="T3" fmla="*/ 15 h 56"/>
                <a:gd name="T4" fmla="*/ 16 w 63"/>
                <a:gd name="T5" fmla="*/ 0 h 56"/>
                <a:gd name="T6" fmla="*/ 29 w 63"/>
                <a:gd name="T7" fmla="*/ 7 h 56"/>
                <a:gd name="T8" fmla="*/ 32 w 63"/>
                <a:gd name="T9" fmla="*/ 11 h 56"/>
                <a:gd name="T10" fmla="*/ 34 w 63"/>
                <a:gd name="T11" fmla="*/ 7 h 56"/>
                <a:gd name="T12" fmla="*/ 47 w 63"/>
                <a:gd name="T13" fmla="*/ 0 h 56"/>
                <a:gd name="T14" fmla="*/ 63 w 63"/>
                <a:gd name="T15" fmla="*/ 15 h 56"/>
                <a:gd name="T16" fmla="*/ 32 w 63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6">
                  <a:moveTo>
                    <a:pt x="32" y="56"/>
                  </a:moveTo>
                  <a:cubicBezTo>
                    <a:pt x="26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7" y="3"/>
                    <a:pt x="29" y="7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7" y="3"/>
                    <a:pt x="42" y="0"/>
                    <a:pt x="47" y="0"/>
                  </a:cubicBezTo>
                  <a:cubicBezTo>
                    <a:pt x="56" y="0"/>
                    <a:pt x="63" y="7"/>
                    <a:pt x="63" y="15"/>
                  </a:cubicBezTo>
                  <a:cubicBezTo>
                    <a:pt x="63" y="35"/>
                    <a:pt x="38" y="52"/>
                    <a:pt x="32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0"/>
            <p:cNvSpPr>
              <a:spLocks noEditPoints="1"/>
            </p:cNvSpPr>
            <p:nvPr/>
          </p:nvSpPr>
          <p:spPr bwMode="auto">
            <a:xfrm>
              <a:off x="5964238" y="1563687"/>
              <a:ext cx="252413" cy="231775"/>
            </a:xfrm>
            <a:custGeom>
              <a:avLst/>
              <a:gdLst>
                <a:gd name="T0" fmla="*/ 18 w 67"/>
                <a:gd name="T1" fmla="*/ 5 h 62"/>
                <a:gd name="T2" fmla="*/ 29 w 67"/>
                <a:gd name="T3" fmla="*/ 12 h 62"/>
                <a:gd name="T4" fmla="*/ 34 w 67"/>
                <a:gd name="T5" fmla="*/ 19 h 62"/>
                <a:gd name="T6" fmla="*/ 38 w 67"/>
                <a:gd name="T7" fmla="*/ 12 h 62"/>
                <a:gd name="T8" fmla="*/ 49 w 67"/>
                <a:gd name="T9" fmla="*/ 5 h 62"/>
                <a:gd name="T10" fmla="*/ 62 w 67"/>
                <a:gd name="T11" fmla="*/ 18 h 62"/>
                <a:gd name="T12" fmla="*/ 34 w 67"/>
                <a:gd name="T13" fmla="*/ 56 h 62"/>
                <a:gd name="T14" fmla="*/ 5 w 67"/>
                <a:gd name="T15" fmla="*/ 18 h 62"/>
                <a:gd name="T16" fmla="*/ 18 w 67"/>
                <a:gd name="T17" fmla="*/ 5 h 62"/>
                <a:gd name="T18" fmla="*/ 49 w 67"/>
                <a:gd name="T19" fmla="*/ 0 h 62"/>
                <a:gd name="T20" fmla="*/ 34 w 67"/>
                <a:gd name="T21" fmla="*/ 9 h 62"/>
                <a:gd name="T22" fmla="*/ 18 w 67"/>
                <a:gd name="T23" fmla="*/ 0 h 62"/>
                <a:gd name="T24" fmla="*/ 0 w 67"/>
                <a:gd name="T25" fmla="*/ 18 h 62"/>
                <a:gd name="T26" fmla="*/ 34 w 67"/>
                <a:gd name="T27" fmla="*/ 62 h 62"/>
                <a:gd name="T28" fmla="*/ 67 w 67"/>
                <a:gd name="T29" fmla="*/ 18 h 62"/>
                <a:gd name="T30" fmla="*/ 49 w 67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62">
                  <a:moveTo>
                    <a:pt x="18" y="5"/>
                  </a:moveTo>
                  <a:cubicBezTo>
                    <a:pt x="23" y="5"/>
                    <a:pt x="27" y="8"/>
                    <a:pt x="29" y="12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5" y="5"/>
                    <a:pt x="49" y="5"/>
                  </a:cubicBezTo>
                  <a:cubicBezTo>
                    <a:pt x="56" y="5"/>
                    <a:pt x="62" y="11"/>
                    <a:pt x="62" y="18"/>
                  </a:cubicBezTo>
                  <a:cubicBezTo>
                    <a:pt x="62" y="36"/>
                    <a:pt x="41" y="51"/>
                    <a:pt x="34" y="56"/>
                  </a:cubicBezTo>
                  <a:cubicBezTo>
                    <a:pt x="24" y="50"/>
                    <a:pt x="5" y="34"/>
                    <a:pt x="5" y="18"/>
                  </a:cubicBezTo>
                  <a:cubicBezTo>
                    <a:pt x="5" y="11"/>
                    <a:pt x="11" y="5"/>
                    <a:pt x="18" y="5"/>
                  </a:cubicBezTo>
                  <a:moveTo>
                    <a:pt x="49" y="0"/>
                  </a:moveTo>
                  <a:cubicBezTo>
                    <a:pt x="43" y="0"/>
                    <a:pt x="37" y="4"/>
                    <a:pt x="34" y="9"/>
                  </a:cubicBezTo>
                  <a:cubicBezTo>
                    <a:pt x="30" y="4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1"/>
            <p:cNvSpPr>
              <a:spLocks/>
            </p:cNvSpPr>
            <p:nvPr/>
          </p:nvSpPr>
          <p:spPr bwMode="auto">
            <a:xfrm>
              <a:off x="6005513" y="1687512"/>
              <a:ext cx="168275" cy="79375"/>
            </a:xfrm>
            <a:custGeom>
              <a:avLst/>
              <a:gdLst>
                <a:gd name="T0" fmla="*/ 23 w 45"/>
                <a:gd name="T1" fmla="*/ 21 h 21"/>
                <a:gd name="T2" fmla="*/ 10 w 45"/>
                <a:gd name="T3" fmla="*/ 12 h 21"/>
                <a:gd name="T4" fmla="*/ 0 w 45"/>
                <a:gd name="T5" fmla="*/ 0 h 21"/>
                <a:gd name="T6" fmla="*/ 45 w 45"/>
                <a:gd name="T7" fmla="*/ 0 h 21"/>
                <a:gd name="T8" fmla="*/ 23 w 4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23" y="21"/>
                  </a:moveTo>
                  <a:cubicBezTo>
                    <a:pt x="20" y="19"/>
                    <a:pt x="15" y="16"/>
                    <a:pt x="10" y="12"/>
                  </a:cubicBezTo>
                  <a:cubicBezTo>
                    <a:pt x="6" y="8"/>
                    <a:pt x="3" y="4"/>
                    <a:pt x="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10"/>
                    <a:pt x="28" y="18"/>
                    <a:pt x="23" y="21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2"/>
            <p:cNvSpPr>
              <a:spLocks noEditPoints="1"/>
            </p:cNvSpPr>
            <p:nvPr/>
          </p:nvSpPr>
          <p:spPr bwMode="auto">
            <a:xfrm>
              <a:off x="5991226" y="1679575"/>
              <a:ext cx="198438" cy="98425"/>
            </a:xfrm>
            <a:custGeom>
              <a:avLst/>
              <a:gdLst>
                <a:gd name="T0" fmla="*/ 44 w 53"/>
                <a:gd name="T1" fmla="*/ 5 h 26"/>
                <a:gd name="T2" fmla="*/ 27 w 53"/>
                <a:gd name="T3" fmla="*/ 20 h 26"/>
                <a:gd name="T4" fmla="*/ 16 w 53"/>
                <a:gd name="T5" fmla="*/ 12 h 26"/>
                <a:gd name="T6" fmla="*/ 9 w 53"/>
                <a:gd name="T7" fmla="*/ 5 h 26"/>
                <a:gd name="T8" fmla="*/ 44 w 53"/>
                <a:gd name="T9" fmla="*/ 5 h 26"/>
                <a:gd name="T10" fmla="*/ 53 w 53"/>
                <a:gd name="T11" fmla="*/ 0 h 26"/>
                <a:gd name="T12" fmla="*/ 0 w 53"/>
                <a:gd name="T13" fmla="*/ 0 h 26"/>
                <a:gd name="T14" fmla="*/ 12 w 53"/>
                <a:gd name="T15" fmla="*/ 15 h 26"/>
                <a:gd name="T16" fmla="*/ 27 w 53"/>
                <a:gd name="T17" fmla="*/ 26 h 26"/>
                <a:gd name="T18" fmla="*/ 53 w 53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6">
                  <a:moveTo>
                    <a:pt x="44" y="5"/>
                  </a:moveTo>
                  <a:cubicBezTo>
                    <a:pt x="38" y="12"/>
                    <a:pt x="31" y="17"/>
                    <a:pt x="27" y="20"/>
                  </a:cubicBezTo>
                  <a:cubicBezTo>
                    <a:pt x="24" y="18"/>
                    <a:pt x="20" y="15"/>
                    <a:pt x="16" y="12"/>
                  </a:cubicBezTo>
                  <a:cubicBezTo>
                    <a:pt x="13" y="9"/>
                    <a:pt x="11" y="7"/>
                    <a:pt x="9" y="5"/>
                  </a:cubicBezTo>
                  <a:cubicBezTo>
                    <a:pt x="44" y="5"/>
                    <a:pt x="44" y="5"/>
                    <a:pt x="44" y="5"/>
                  </a:cubicBezTo>
                  <a:moveTo>
                    <a:pt x="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8" y="11"/>
                    <a:pt x="12" y="15"/>
                  </a:cubicBezTo>
                  <a:cubicBezTo>
                    <a:pt x="18" y="21"/>
                    <a:pt x="24" y="25"/>
                    <a:pt x="27" y="26"/>
                  </a:cubicBezTo>
                  <a:cubicBezTo>
                    <a:pt x="32" y="23"/>
                    <a:pt x="47" y="13"/>
                    <a:pt x="53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3"/>
            <p:cNvSpPr>
              <a:spLocks/>
            </p:cNvSpPr>
            <p:nvPr/>
          </p:nvSpPr>
          <p:spPr bwMode="auto">
            <a:xfrm>
              <a:off x="4641851" y="2036762"/>
              <a:ext cx="236538" cy="214313"/>
            </a:xfrm>
            <a:custGeom>
              <a:avLst/>
              <a:gdLst>
                <a:gd name="T0" fmla="*/ 32 w 63"/>
                <a:gd name="T1" fmla="*/ 57 h 57"/>
                <a:gd name="T2" fmla="*/ 0 w 63"/>
                <a:gd name="T3" fmla="*/ 16 h 57"/>
                <a:gd name="T4" fmla="*/ 16 w 63"/>
                <a:gd name="T5" fmla="*/ 0 h 57"/>
                <a:gd name="T6" fmla="*/ 29 w 63"/>
                <a:gd name="T7" fmla="*/ 8 h 57"/>
                <a:gd name="T8" fmla="*/ 32 w 63"/>
                <a:gd name="T9" fmla="*/ 12 h 57"/>
                <a:gd name="T10" fmla="*/ 34 w 63"/>
                <a:gd name="T11" fmla="*/ 8 h 57"/>
                <a:gd name="T12" fmla="*/ 47 w 63"/>
                <a:gd name="T13" fmla="*/ 0 h 57"/>
                <a:gd name="T14" fmla="*/ 58 w 63"/>
                <a:gd name="T15" fmla="*/ 5 h 57"/>
                <a:gd name="T16" fmla="*/ 63 w 63"/>
                <a:gd name="T17" fmla="*/ 16 h 57"/>
                <a:gd name="T18" fmla="*/ 32 w 63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7">
                  <a:moveTo>
                    <a:pt x="32" y="57"/>
                  </a:moveTo>
                  <a:cubicBezTo>
                    <a:pt x="26" y="53"/>
                    <a:pt x="0" y="3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2" y="0"/>
                    <a:pt x="27" y="3"/>
                    <a:pt x="29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3"/>
                    <a:pt x="42" y="0"/>
                    <a:pt x="47" y="0"/>
                  </a:cubicBezTo>
                  <a:cubicBezTo>
                    <a:pt x="51" y="0"/>
                    <a:pt x="55" y="2"/>
                    <a:pt x="58" y="5"/>
                  </a:cubicBezTo>
                  <a:cubicBezTo>
                    <a:pt x="61" y="8"/>
                    <a:pt x="63" y="12"/>
                    <a:pt x="63" y="16"/>
                  </a:cubicBezTo>
                  <a:cubicBezTo>
                    <a:pt x="63" y="36"/>
                    <a:pt x="38" y="53"/>
                    <a:pt x="32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4"/>
            <p:cNvSpPr>
              <a:spLocks noEditPoints="1"/>
            </p:cNvSpPr>
            <p:nvPr/>
          </p:nvSpPr>
          <p:spPr bwMode="auto">
            <a:xfrm>
              <a:off x="4633913" y="2028825"/>
              <a:ext cx="252413" cy="233363"/>
            </a:xfrm>
            <a:custGeom>
              <a:avLst/>
              <a:gdLst>
                <a:gd name="T0" fmla="*/ 49 w 67"/>
                <a:gd name="T1" fmla="*/ 5 h 62"/>
                <a:gd name="T2" fmla="*/ 59 w 67"/>
                <a:gd name="T3" fmla="*/ 9 h 62"/>
                <a:gd name="T4" fmla="*/ 62 w 67"/>
                <a:gd name="T5" fmla="*/ 18 h 62"/>
                <a:gd name="T6" fmla="*/ 34 w 67"/>
                <a:gd name="T7" fmla="*/ 56 h 62"/>
                <a:gd name="T8" fmla="*/ 5 w 67"/>
                <a:gd name="T9" fmla="*/ 18 h 62"/>
                <a:gd name="T10" fmla="*/ 18 w 67"/>
                <a:gd name="T11" fmla="*/ 5 h 62"/>
                <a:gd name="T12" fmla="*/ 29 w 67"/>
                <a:gd name="T13" fmla="*/ 11 h 62"/>
                <a:gd name="T14" fmla="*/ 34 w 67"/>
                <a:gd name="T15" fmla="*/ 19 h 62"/>
                <a:gd name="T16" fmla="*/ 38 w 67"/>
                <a:gd name="T17" fmla="*/ 11 h 62"/>
                <a:gd name="T18" fmla="*/ 49 w 67"/>
                <a:gd name="T19" fmla="*/ 5 h 62"/>
                <a:gd name="T20" fmla="*/ 49 w 67"/>
                <a:gd name="T21" fmla="*/ 0 h 62"/>
                <a:gd name="T22" fmla="*/ 34 w 67"/>
                <a:gd name="T23" fmla="*/ 9 h 62"/>
                <a:gd name="T24" fmla="*/ 18 w 67"/>
                <a:gd name="T25" fmla="*/ 0 h 62"/>
                <a:gd name="T26" fmla="*/ 0 w 67"/>
                <a:gd name="T27" fmla="*/ 18 h 62"/>
                <a:gd name="T28" fmla="*/ 34 w 67"/>
                <a:gd name="T29" fmla="*/ 62 h 62"/>
                <a:gd name="T30" fmla="*/ 67 w 67"/>
                <a:gd name="T31" fmla="*/ 18 h 62"/>
                <a:gd name="T32" fmla="*/ 49 w 67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2">
                  <a:moveTo>
                    <a:pt x="49" y="5"/>
                  </a:moveTo>
                  <a:cubicBezTo>
                    <a:pt x="53" y="5"/>
                    <a:pt x="56" y="6"/>
                    <a:pt x="59" y="9"/>
                  </a:cubicBezTo>
                  <a:cubicBezTo>
                    <a:pt x="61" y="11"/>
                    <a:pt x="62" y="14"/>
                    <a:pt x="62" y="18"/>
                  </a:cubicBezTo>
                  <a:cubicBezTo>
                    <a:pt x="62" y="35"/>
                    <a:pt x="41" y="51"/>
                    <a:pt x="34" y="56"/>
                  </a:cubicBezTo>
                  <a:cubicBezTo>
                    <a:pt x="26" y="51"/>
                    <a:pt x="5" y="35"/>
                    <a:pt x="5" y="18"/>
                  </a:cubicBezTo>
                  <a:cubicBezTo>
                    <a:pt x="5" y="11"/>
                    <a:pt x="11" y="5"/>
                    <a:pt x="18" y="5"/>
                  </a:cubicBezTo>
                  <a:cubicBezTo>
                    <a:pt x="23" y="5"/>
                    <a:pt x="27" y="7"/>
                    <a:pt x="29" y="1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7"/>
                    <a:pt x="45" y="5"/>
                    <a:pt x="49" y="5"/>
                  </a:cubicBezTo>
                  <a:moveTo>
                    <a:pt x="49" y="0"/>
                  </a:moveTo>
                  <a:cubicBezTo>
                    <a:pt x="43" y="0"/>
                    <a:pt x="37" y="3"/>
                    <a:pt x="34" y="9"/>
                  </a:cubicBezTo>
                  <a:cubicBezTo>
                    <a:pt x="31" y="3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41"/>
            <p:cNvSpPr>
              <a:spLocks/>
            </p:cNvSpPr>
            <p:nvPr/>
          </p:nvSpPr>
          <p:spPr bwMode="auto">
            <a:xfrm>
              <a:off x="5857644" y="2233843"/>
              <a:ext cx="63500" cy="203200"/>
            </a:xfrm>
            <a:custGeom>
              <a:avLst/>
              <a:gdLst>
                <a:gd name="T0" fmla="*/ 9 w 17"/>
                <a:gd name="T1" fmla="*/ 54 h 54"/>
                <a:gd name="T2" fmla="*/ 17 w 17"/>
                <a:gd name="T3" fmla="*/ 53 h 54"/>
                <a:gd name="T4" fmla="*/ 8 w 17"/>
                <a:gd name="T5" fmla="*/ 3 h 54"/>
                <a:gd name="T6" fmla="*/ 3 w 17"/>
                <a:gd name="T7" fmla="*/ 0 h 54"/>
                <a:gd name="T8" fmla="*/ 0 w 17"/>
                <a:gd name="T9" fmla="*/ 5 h 54"/>
                <a:gd name="T10" fmla="*/ 9 w 17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4">
                  <a:moveTo>
                    <a:pt x="9" y="54"/>
                  </a:moveTo>
                  <a:cubicBezTo>
                    <a:pt x="11" y="54"/>
                    <a:pt x="14" y="53"/>
                    <a:pt x="17" y="5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lnTo>
                    <a:pt x="9" y="54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2"/>
            <p:cNvSpPr>
              <a:spLocks/>
            </p:cNvSpPr>
            <p:nvPr/>
          </p:nvSpPr>
          <p:spPr bwMode="auto">
            <a:xfrm>
              <a:off x="6094182" y="2019530"/>
              <a:ext cx="30163" cy="398463"/>
            </a:xfrm>
            <a:custGeom>
              <a:avLst/>
              <a:gdLst>
                <a:gd name="T0" fmla="*/ 4 w 8"/>
                <a:gd name="T1" fmla="*/ 106 h 106"/>
                <a:gd name="T2" fmla="*/ 8 w 8"/>
                <a:gd name="T3" fmla="*/ 106 h 106"/>
                <a:gd name="T4" fmla="*/ 8 w 8"/>
                <a:gd name="T5" fmla="*/ 4 h 106"/>
                <a:gd name="T6" fmla="*/ 4 w 8"/>
                <a:gd name="T7" fmla="*/ 0 h 106"/>
                <a:gd name="T8" fmla="*/ 0 w 8"/>
                <a:gd name="T9" fmla="*/ 4 h 106"/>
                <a:gd name="T10" fmla="*/ 0 w 8"/>
                <a:gd name="T11" fmla="*/ 106 h 106"/>
                <a:gd name="T12" fmla="*/ 4 w 8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6">
                  <a:moveTo>
                    <a:pt x="4" y="106"/>
                  </a:moveTo>
                  <a:cubicBezTo>
                    <a:pt x="5" y="106"/>
                    <a:pt x="6" y="106"/>
                    <a:pt x="8" y="10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6"/>
                    <a:pt x="2" y="106"/>
                    <a:pt x="4" y="106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3"/>
            <p:cNvSpPr>
              <a:spLocks/>
            </p:cNvSpPr>
            <p:nvPr/>
          </p:nvSpPr>
          <p:spPr bwMode="auto">
            <a:xfrm>
              <a:off x="5387744" y="2354493"/>
              <a:ext cx="146050" cy="228600"/>
            </a:xfrm>
            <a:custGeom>
              <a:avLst/>
              <a:gdLst>
                <a:gd name="T0" fmla="*/ 32 w 39"/>
                <a:gd name="T1" fmla="*/ 61 h 61"/>
                <a:gd name="T2" fmla="*/ 39 w 39"/>
                <a:gd name="T3" fmla="*/ 57 h 61"/>
                <a:gd name="T4" fmla="*/ 8 w 39"/>
                <a:gd name="T5" fmla="*/ 3 h 61"/>
                <a:gd name="T6" fmla="*/ 3 w 39"/>
                <a:gd name="T7" fmla="*/ 1 h 61"/>
                <a:gd name="T8" fmla="*/ 1 w 39"/>
                <a:gd name="T9" fmla="*/ 7 h 61"/>
                <a:gd name="T10" fmla="*/ 32 w 39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1">
                  <a:moveTo>
                    <a:pt x="32" y="61"/>
                  </a:moveTo>
                  <a:cubicBezTo>
                    <a:pt x="35" y="60"/>
                    <a:pt x="37" y="58"/>
                    <a:pt x="39" y="5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1" y="3"/>
                    <a:pt x="0" y="5"/>
                    <a:pt x="1" y="7"/>
                  </a:cubicBezTo>
                  <a:lnTo>
                    <a:pt x="32" y="6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4"/>
            <p:cNvSpPr>
              <a:spLocks/>
            </p:cNvSpPr>
            <p:nvPr/>
          </p:nvSpPr>
          <p:spPr bwMode="auto">
            <a:xfrm>
              <a:off x="5560782" y="2113193"/>
              <a:ext cx="161925" cy="379413"/>
            </a:xfrm>
            <a:custGeom>
              <a:avLst/>
              <a:gdLst>
                <a:gd name="T0" fmla="*/ 36 w 43"/>
                <a:gd name="T1" fmla="*/ 101 h 101"/>
                <a:gd name="T2" fmla="*/ 43 w 43"/>
                <a:gd name="T3" fmla="*/ 98 h 101"/>
                <a:gd name="T4" fmla="*/ 8 w 43"/>
                <a:gd name="T5" fmla="*/ 3 h 101"/>
                <a:gd name="T6" fmla="*/ 3 w 43"/>
                <a:gd name="T7" fmla="*/ 0 h 101"/>
                <a:gd name="T8" fmla="*/ 1 w 43"/>
                <a:gd name="T9" fmla="*/ 5 h 101"/>
                <a:gd name="T10" fmla="*/ 36 w 43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01">
                  <a:moveTo>
                    <a:pt x="36" y="101"/>
                  </a:moveTo>
                  <a:cubicBezTo>
                    <a:pt x="38" y="100"/>
                    <a:pt x="41" y="99"/>
                    <a:pt x="43" y="9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lnTo>
                    <a:pt x="36" y="10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5"/>
            <p:cNvSpPr>
              <a:spLocks/>
            </p:cNvSpPr>
            <p:nvPr/>
          </p:nvSpPr>
          <p:spPr bwMode="auto">
            <a:xfrm>
              <a:off x="6292619" y="2233843"/>
              <a:ext cx="65088" cy="203200"/>
            </a:xfrm>
            <a:custGeom>
              <a:avLst/>
              <a:gdLst>
                <a:gd name="T0" fmla="*/ 7 w 17"/>
                <a:gd name="T1" fmla="*/ 54 h 54"/>
                <a:gd name="T2" fmla="*/ 16 w 17"/>
                <a:gd name="T3" fmla="*/ 5 h 54"/>
                <a:gd name="T4" fmla="*/ 13 w 17"/>
                <a:gd name="T5" fmla="*/ 0 h 54"/>
                <a:gd name="T6" fmla="*/ 8 w 17"/>
                <a:gd name="T7" fmla="*/ 3 h 54"/>
                <a:gd name="T8" fmla="*/ 0 w 17"/>
                <a:gd name="T9" fmla="*/ 53 h 54"/>
                <a:gd name="T10" fmla="*/ 7 w 17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4">
                  <a:moveTo>
                    <a:pt x="7" y="54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3"/>
                    <a:pt x="15" y="1"/>
                    <a:pt x="13" y="0"/>
                  </a:cubicBezTo>
                  <a:cubicBezTo>
                    <a:pt x="11" y="0"/>
                    <a:pt x="9" y="1"/>
                    <a:pt x="8" y="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3"/>
                    <a:pt x="5" y="54"/>
                    <a:pt x="7" y="54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6"/>
            <p:cNvSpPr>
              <a:spLocks/>
            </p:cNvSpPr>
            <p:nvPr/>
          </p:nvSpPr>
          <p:spPr bwMode="auto">
            <a:xfrm>
              <a:off x="6668857" y="2354493"/>
              <a:ext cx="142875" cy="220663"/>
            </a:xfrm>
            <a:custGeom>
              <a:avLst/>
              <a:gdLst>
                <a:gd name="T0" fmla="*/ 7 w 38"/>
                <a:gd name="T1" fmla="*/ 59 h 59"/>
                <a:gd name="T2" fmla="*/ 37 w 38"/>
                <a:gd name="T3" fmla="*/ 7 h 59"/>
                <a:gd name="T4" fmla="*/ 35 w 38"/>
                <a:gd name="T5" fmla="*/ 1 h 59"/>
                <a:gd name="T6" fmla="*/ 30 w 38"/>
                <a:gd name="T7" fmla="*/ 3 h 59"/>
                <a:gd name="T8" fmla="*/ 0 w 38"/>
                <a:gd name="T9" fmla="*/ 55 h 59"/>
                <a:gd name="T10" fmla="*/ 7 w 38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9">
                  <a:moveTo>
                    <a:pt x="7" y="59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8" y="5"/>
                    <a:pt x="37" y="3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6"/>
                    <a:pt x="4" y="58"/>
                    <a:pt x="7" y="59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7"/>
            <p:cNvSpPr>
              <a:spLocks/>
            </p:cNvSpPr>
            <p:nvPr/>
          </p:nvSpPr>
          <p:spPr bwMode="auto">
            <a:xfrm>
              <a:off x="6845069" y="2379893"/>
              <a:ext cx="274638" cy="319088"/>
            </a:xfrm>
            <a:custGeom>
              <a:avLst/>
              <a:gdLst>
                <a:gd name="T0" fmla="*/ 6 w 73"/>
                <a:gd name="T1" fmla="*/ 85 h 85"/>
                <a:gd name="T2" fmla="*/ 72 w 73"/>
                <a:gd name="T3" fmla="*/ 7 h 85"/>
                <a:gd name="T4" fmla="*/ 71 w 73"/>
                <a:gd name="T5" fmla="*/ 2 h 85"/>
                <a:gd name="T6" fmla="*/ 66 w 73"/>
                <a:gd name="T7" fmla="*/ 2 h 85"/>
                <a:gd name="T8" fmla="*/ 0 w 73"/>
                <a:gd name="T9" fmla="*/ 80 h 85"/>
                <a:gd name="T10" fmla="*/ 6 w 73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6" y="85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3"/>
                    <a:pt x="71" y="2"/>
                  </a:cubicBezTo>
                  <a:cubicBezTo>
                    <a:pt x="69" y="0"/>
                    <a:pt x="67" y="0"/>
                    <a:pt x="66" y="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2" y="82"/>
                    <a:pt x="4" y="84"/>
                    <a:pt x="6" y="85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8"/>
            <p:cNvSpPr>
              <a:spLocks/>
            </p:cNvSpPr>
            <p:nvPr/>
          </p:nvSpPr>
          <p:spPr bwMode="auto">
            <a:xfrm>
              <a:off x="6492644" y="2113193"/>
              <a:ext cx="161925" cy="379413"/>
            </a:xfrm>
            <a:custGeom>
              <a:avLst/>
              <a:gdLst>
                <a:gd name="T0" fmla="*/ 7 w 43"/>
                <a:gd name="T1" fmla="*/ 101 h 101"/>
                <a:gd name="T2" fmla="*/ 42 w 43"/>
                <a:gd name="T3" fmla="*/ 5 h 101"/>
                <a:gd name="T4" fmla="*/ 40 w 43"/>
                <a:gd name="T5" fmla="*/ 0 h 101"/>
                <a:gd name="T6" fmla="*/ 35 w 43"/>
                <a:gd name="T7" fmla="*/ 3 h 101"/>
                <a:gd name="T8" fmla="*/ 0 w 43"/>
                <a:gd name="T9" fmla="*/ 98 h 101"/>
                <a:gd name="T10" fmla="*/ 7 w 43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01">
                  <a:moveTo>
                    <a:pt x="7" y="101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3" y="3"/>
                    <a:pt x="42" y="1"/>
                    <a:pt x="40" y="0"/>
                  </a:cubicBezTo>
                  <a:cubicBezTo>
                    <a:pt x="38" y="0"/>
                    <a:pt x="36" y="1"/>
                    <a:pt x="35" y="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" y="99"/>
                    <a:pt x="5" y="100"/>
                    <a:pt x="7" y="10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9"/>
            <p:cNvSpPr>
              <a:spLocks/>
            </p:cNvSpPr>
            <p:nvPr/>
          </p:nvSpPr>
          <p:spPr bwMode="auto">
            <a:xfrm>
              <a:off x="5095644" y="2379893"/>
              <a:ext cx="273050" cy="319088"/>
            </a:xfrm>
            <a:custGeom>
              <a:avLst/>
              <a:gdLst>
                <a:gd name="T0" fmla="*/ 67 w 73"/>
                <a:gd name="T1" fmla="*/ 85 h 85"/>
                <a:gd name="T2" fmla="*/ 73 w 73"/>
                <a:gd name="T3" fmla="*/ 80 h 85"/>
                <a:gd name="T4" fmla="*/ 8 w 73"/>
                <a:gd name="T5" fmla="*/ 2 h 85"/>
                <a:gd name="T6" fmla="*/ 2 w 73"/>
                <a:gd name="T7" fmla="*/ 2 h 85"/>
                <a:gd name="T8" fmla="*/ 1 w 73"/>
                <a:gd name="T9" fmla="*/ 7 h 85"/>
                <a:gd name="T10" fmla="*/ 67 w 73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67" y="85"/>
                  </a:moveTo>
                  <a:cubicBezTo>
                    <a:pt x="69" y="84"/>
                    <a:pt x="71" y="82"/>
                    <a:pt x="73" y="8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67" y="85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 noEditPoints="1"/>
            </p:cNvSpPr>
            <p:nvPr/>
          </p:nvSpPr>
          <p:spPr bwMode="auto">
            <a:xfrm>
              <a:off x="3514725" y="847725"/>
              <a:ext cx="5162550" cy="5162550"/>
            </a:xfrm>
            <a:custGeom>
              <a:avLst/>
              <a:gdLst>
                <a:gd name="T0" fmla="*/ 687 w 1374"/>
                <a:gd name="T1" fmla="*/ 32 h 1374"/>
                <a:gd name="T2" fmla="*/ 1341 w 1374"/>
                <a:gd name="T3" fmla="*/ 687 h 1374"/>
                <a:gd name="T4" fmla="*/ 687 w 1374"/>
                <a:gd name="T5" fmla="*/ 1342 h 1374"/>
                <a:gd name="T6" fmla="*/ 32 w 1374"/>
                <a:gd name="T7" fmla="*/ 687 h 1374"/>
                <a:gd name="T8" fmla="*/ 687 w 1374"/>
                <a:gd name="T9" fmla="*/ 32 h 1374"/>
                <a:gd name="T10" fmla="*/ 687 w 1374"/>
                <a:gd name="T11" fmla="*/ 0 h 1374"/>
                <a:gd name="T12" fmla="*/ 0 w 1374"/>
                <a:gd name="T13" fmla="*/ 687 h 1374"/>
                <a:gd name="T14" fmla="*/ 201 w 1374"/>
                <a:gd name="T15" fmla="*/ 1173 h 1374"/>
                <a:gd name="T16" fmla="*/ 687 w 1374"/>
                <a:gd name="T17" fmla="*/ 1374 h 1374"/>
                <a:gd name="T18" fmla="*/ 1172 w 1374"/>
                <a:gd name="T19" fmla="*/ 1173 h 1374"/>
                <a:gd name="T20" fmla="*/ 1374 w 1374"/>
                <a:gd name="T21" fmla="*/ 687 h 1374"/>
                <a:gd name="T22" fmla="*/ 687 w 1374"/>
                <a:gd name="T23" fmla="*/ 0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4" h="1374">
                  <a:moveTo>
                    <a:pt x="687" y="32"/>
                  </a:moveTo>
                  <a:cubicBezTo>
                    <a:pt x="1048" y="32"/>
                    <a:pt x="1341" y="325"/>
                    <a:pt x="1341" y="687"/>
                  </a:cubicBezTo>
                  <a:cubicBezTo>
                    <a:pt x="1341" y="1049"/>
                    <a:pt x="1048" y="1342"/>
                    <a:pt x="687" y="1342"/>
                  </a:cubicBezTo>
                  <a:cubicBezTo>
                    <a:pt x="325" y="1342"/>
                    <a:pt x="32" y="1049"/>
                    <a:pt x="32" y="687"/>
                  </a:cubicBezTo>
                  <a:cubicBezTo>
                    <a:pt x="32" y="325"/>
                    <a:pt x="325" y="32"/>
                    <a:pt x="687" y="32"/>
                  </a:cubicBezTo>
                  <a:moveTo>
                    <a:pt x="687" y="0"/>
                  </a:moveTo>
                  <a:cubicBezTo>
                    <a:pt x="308" y="0"/>
                    <a:pt x="0" y="308"/>
                    <a:pt x="0" y="687"/>
                  </a:cubicBezTo>
                  <a:cubicBezTo>
                    <a:pt x="0" y="870"/>
                    <a:pt x="71" y="1043"/>
                    <a:pt x="201" y="1173"/>
                  </a:cubicBezTo>
                  <a:cubicBezTo>
                    <a:pt x="331" y="1302"/>
                    <a:pt x="503" y="1374"/>
                    <a:pt x="687" y="1374"/>
                  </a:cubicBezTo>
                  <a:cubicBezTo>
                    <a:pt x="870" y="1374"/>
                    <a:pt x="1043" y="1302"/>
                    <a:pt x="1172" y="1173"/>
                  </a:cubicBezTo>
                  <a:cubicBezTo>
                    <a:pt x="1302" y="1043"/>
                    <a:pt x="1374" y="870"/>
                    <a:pt x="1374" y="687"/>
                  </a:cubicBezTo>
                  <a:cubicBezTo>
                    <a:pt x="1374" y="308"/>
                    <a:pt x="1065" y="0"/>
                    <a:pt x="68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84000">
                  <a:schemeClr val="bg1">
                    <a:lumMod val="50000"/>
                  </a:schemeClr>
                </a:gs>
                <a:gs pos="70000">
                  <a:schemeClr val="bg1"/>
                </a:gs>
                <a:gs pos="42000">
                  <a:schemeClr val="bg1">
                    <a:lumMod val="50000"/>
                  </a:schemeClr>
                </a:gs>
                <a:gs pos="24000">
                  <a:schemeClr val="bg1"/>
                </a:gs>
                <a:gs pos="11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2348544">
            <a:off x="4820905" y="2689197"/>
            <a:ext cx="2568519" cy="1712907"/>
            <a:chOff x="4820905" y="2689197"/>
            <a:chExt cx="2568519" cy="1712907"/>
          </a:xfrm>
        </p:grpSpPr>
        <p:sp>
          <p:nvSpPr>
            <p:cNvPr id="50" name="Freeform 450"/>
            <p:cNvSpPr>
              <a:spLocks/>
            </p:cNvSpPr>
            <p:nvPr/>
          </p:nvSpPr>
          <p:spPr bwMode="auto">
            <a:xfrm rot="13654377">
              <a:off x="4702636" y="2807466"/>
              <a:ext cx="1457325" cy="1220788"/>
            </a:xfrm>
            <a:custGeom>
              <a:avLst/>
              <a:gdLst>
                <a:gd name="T0" fmla="*/ 376 w 388"/>
                <a:gd name="T1" fmla="*/ 14 h 325"/>
                <a:gd name="T2" fmla="*/ 58 w 388"/>
                <a:gd name="T3" fmla="*/ 232 h 325"/>
                <a:gd name="T4" fmla="*/ 22 w 388"/>
                <a:gd name="T5" fmla="*/ 241 h 325"/>
                <a:gd name="T6" fmla="*/ 15 w 388"/>
                <a:gd name="T7" fmla="*/ 303 h 325"/>
                <a:gd name="T8" fmla="*/ 76 w 388"/>
                <a:gd name="T9" fmla="*/ 310 h 325"/>
                <a:gd name="T10" fmla="*/ 93 w 388"/>
                <a:gd name="T11" fmla="*/ 278 h 325"/>
                <a:gd name="T12" fmla="*/ 376 w 388"/>
                <a:gd name="T13" fmla="*/ 1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25">
                  <a:moveTo>
                    <a:pt x="376" y="14"/>
                  </a:moveTo>
                  <a:cubicBezTo>
                    <a:pt x="364" y="0"/>
                    <a:pt x="113" y="191"/>
                    <a:pt x="58" y="232"/>
                  </a:cubicBezTo>
                  <a:cubicBezTo>
                    <a:pt x="46" y="230"/>
                    <a:pt x="33" y="233"/>
                    <a:pt x="22" y="241"/>
                  </a:cubicBezTo>
                  <a:cubicBezTo>
                    <a:pt x="3" y="256"/>
                    <a:pt x="0" y="284"/>
                    <a:pt x="15" y="303"/>
                  </a:cubicBezTo>
                  <a:cubicBezTo>
                    <a:pt x="29" y="322"/>
                    <a:pt x="57" y="325"/>
                    <a:pt x="76" y="310"/>
                  </a:cubicBezTo>
                  <a:cubicBezTo>
                    <a:pt x="87" y="302"/>
                    <a:pt x="92" y="290"/>
                    <a:pt x="93" y="278"/>
                  </a:cubicBezTo>
                  <a:cubicBezTo>
                    <a:pt x="93" y="278"/>
                    <a:pt x="388" y="28"/>
                    <a:pt x="376" y="14"/>
                  </a:cubicBezTo>
                  <a:close/>
                </a:path>
              </a:pathLst>
            </a:custGeom>
            <a:solidFill>
              <a:srgbClr val="E34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0"/>
            <p:cNvSpPr>
              <a:spLocks/>
            </p:cNvSpPr>
            <p:nvPr/>
          </p:nvSpPr>
          <p:spPr bwMode="auto">
            <a:xfrm rot="2989213">
              <a:off x="6050367" y="3063048"/>
              <a:ext cx="1457325" cy="1220788"/>
            </a:xfrm>
            <a:custGeom>
              <a:avLst/>
              <a:gdLst>
                <a:gd name="T0" fmla="*/ 376 w 388"/>
                <a:gd name="T1" fmla="*/ 14 h 325"/>
                <a:gd name="T2" fmla="*/ 58 w 388"/>
                <a:gd name="T3" fmla="*/ 232 h 325"/>
                <a:gd name="T4" fmla="*/ 22 w 388"/>
                <a:gd name="T5" fmla="*/ 241 h 325"/>
                <a:gd name="T6" fmla="*/ 15 w 388"/>
                <a:gd name="T7" fmla="*/ 303 h 325"/>
                <a:gd name="T8" fmla="*/ 76 w 388"/>
                <a:gd name="T9" fmla="*/ 310 h 325"/>
                <a:gd name="T10" fmla="*/ 93 w 388"/>
                <a:gd name="T11" fmla="*/ 278 h 325"/>
                <a:gd name="T12" fmla="*/ 376 w 388"/>
                <a:gd name="T13" fmla="*/ 1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25">
                  <a:moveTo>
                    <a:pt x="376" y="14"/>
                  </a:moveTo>
                  <a:cubicBezTo>
                    <a:pt x="364" y="0"/>
                    <a:pt x="113" y="191"/>
                    <a:pt x="58" y="232"/>
                  </a:cubicBezTo>
                  <a:cubicBezTo>
                    <a:pt x="46" y="230"/>
                    <a:pt x="33" y="233"/>
                    <a:pt x="22" y="241"/>
                  </a:cubicBezTo>
                  <a:cubicBezTo>
                    <a:pt x="3" y="256"/>
                    <a:pt x="0" y="284"/>
                    <a:pt x="15" y="303"/>
                  </a:cubicBezTo>
                  <a:cubicBezTo>
                    <a:pt x="29" y="322"/>
                    <a:pt x="57" y="325"/>
                    <a:pt x="76" y="310"/>
                  </a:cubicBezTo>
                  <a:cubicBezTo>
                    <a:pt x="87" y="302"/>
                    <a:pt x="92" y="290"/>
                    <a:pt x="93" y="278"/>
                  </a:cubicBezTo>
                  <a:cubicBezTo>
                    <a:pt x="93" y="278"/>
                    <a:pt x="388" y="28"/>
                    <a:pt x="376" y="14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6334807" y="2767281"/>
            <a:ext cx="56354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>
                    <a:lumMod val="95000"/>
                  </a:schemeClr>
                </a:solidFill>
                <a:latin typeface="汉仪秀英体简" panose="02010609000101010101" pitchFamily="49" charset="-122"/>
                <a:ea typeface="汉仪秀英体简" panose="02010609000101010101" pitchFamily="49" charset="-122"/>
              </a:rPr>
              <a:t>第一次</a:t>
            </a:r>
            <a:r>
              <a:rPr lang="zh-CN" altLang="en-US" sz="8000" dirty="0">
                <a:solidFill>
                  <a:schemeClr val="bg1">
                    <a:lumMod val="95000"/>
                  </a:schemeClr>
                </a:solidFill>
                <a:latin typeface="汉仪秀英体简" panose="02010609000101010101" pitchFamily="49" charset="-122"/>
                <a:ea typeface="汉仪秀英体简" panose="02010609000101010101" pitchFamily="49" charset="-122"/>
              </a:rPr>
              <a:t>聊天</a:t>
            </a:r>
          </a:p>
        </p:txBody>
      </p:sp>
    </p:spTree>
    <p:extLst>
      <p:ext uri="{BB962C8B-B14F-4D97-AF65-F5344CB8AC3E}">
        <p14:creationId xmlns:p14="http://schemas.microsoft.com/office/powerpoint/2010/main" val="37337034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320000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9050" y="-1588"/>
            <a:ext cx="6446838" cy="6859588"/>
          </a:xfrm>
          <a:prstGeom prst="rect">
            <a:avLst/>
          </a:prstGeom>
          <a:solidFill>
            <a:srgbClr val="3BC9D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63"/>
          <p:cNvSpPr>
            <a:spLocks/>
          </p:cNvSpPr>
          <p:nvPr/>
        </p:nvSpPr>
        <p:spPr bwMode="auto">
          <a:xfrm rot="7185891">
            <a:off x="2216495" y="3421648"/>
            <a:ext cx="520364" cy="556042"/>
          </a:xfrm>
          <a:custGeom>
            <a:avLst/>
            <a:gdLst>
              <a:gd name="T0" fmla="*/ 1 w 74"/>
              <a:gd name="T1" fmla="*/ 32 h 79"/>
              <a:gd name="T2" fmla="*/ 19 w 74"/>
              <a:gd name="T3" fmla="*/ 44 h 79"/>
              <a:gd name="T4" fmla="*/ 25 w 74"/>
              <a:gd name="T5" fmla="*/ 44 h 79"/>
              <a:gd name="T6" fmla="*/ 21 w 74"/>
              <a:gd name="T7" fmla="*/ 50 h 79"/>
              <a:gd name="T8" fmla="*/ 22 w 74"/>
              <a:gd name="T9" fmla="*/ 71 h 79"/>
              <a:gd name="T10" fmla="*/ 24 w 74"/>
              <a:gd name="T11" fmla="*/ 73 h 79"/>
              <a:gd name="T12" fmla="*/ 40 w 74"/>
              <a:gd name="T13" fmla="*/ 79 h 79"/>
              <a:gd name="T14" fmla="*/ 47 w 74"/>
              <a:gd name="T15" fmla="*/ 78 h 79"/>
              <a:gd name="T16" fmla="*/ 60 w 74"/>
              <a:gd name="T17" fmla="*/ 69 h 79"/>
              <a:gd name="T18" fmla="*/ 65 w 74"/>
              <a:gd name="T19" fmla="*/ 44 h 79"/>
              <a:gd name="T20" fmla="*/ 70 w 74"/>
              <a:gd name="T21" fmla="*/ 25 h 79"/>
              <a:gd name="T22" fmla="*/ 74 w 74"/>
              <a:gd name="T23" fmla="*/ 18 h 79"/>
              <a:gd name="T24" fmla="*/ 66 w 74"/>
              <a:gd name="T25" fmla="*/ 18 h 79"/>
              <a:gd name="T26" fmla="*/ 47 w 74"/>
              <a:gd name="T27" fmla="*/ 10 h 79"/>
              <a:gd name="T28" fmla="*/ 30 w 74"/>
              <a:gd name="T29" fmla="*/ 2 h 79"/>
              <a:gd name="T30" fmla="*/ 8 w 74"/>
              <a:gd name="T31" fmla="*/ 9 h 79"/>
              <a:gd name="T32" fmla="*/ 2 w 74"/>
              <a:gd name="T33" fmla="*/ 17 h 79"/>
              <a:gd name="T34" fmla="*/ 0 w 74"/>
              <a:gd name="T35" fmla="*/ 27 h 79"/>
              <a:gd name="T36" fmla="*/ 1 w 74"/>
              <a:gd name="T37" fmla="*/ 3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9">
                <a:moveTo>
                  <a:pt x="1" y="32"/>
                </a:moveTo>
                <a:cubicBezTo>
                  <a:pt x="6" y="41"/>
                  <a:pt x="12" y="43"/>
                  <a:pt x="19" y="44"/>
                </a:cubicBezTo>
                <a:cubicBezTo>
                  <a:pt x="21" y="45"/>
                  <a:pt x="23" y="44"/>
                  <a:pt x="25" y="44"/>
                </a:cubicBezTo>
                <a:cubicBezTo>
                  <a:pt x="24" y="46"/>
                  <a:pt x="22" y="48"/>
                  <a:pt x="21" y="50"/>
                </a:cubicBezTo>
                <a:cubicBezTo>
                  <a:pt x="19" y="55"/>
                  <a:pt x="17" y="64"/>
                  <a:pt x="22" y="71"/>
                </a:cubicBezTo>
                <a:cubicBezTo>
                  <a:pt x="23" y="72"/>
                  <a:pt x="24" y="72"/>
                  <a:pt x="24" y="73"/>
                </a:cubicBezTo>
                <a:cubicBezTo>
                  <a:pt x="28" y="77"/>
                  <a:pt x="34" y="79"/>
                  <a:pt x="40" y="79"/>
                </a:cubicBezTo>
                <a:cubicBezTo>
                  <a:pt x="42" y="79"/>
                  <a:pt x="45" y="78"/>
                  <a:pt x="47" y="78"/>
                </a:cubicBezTo>
                <a:cubicBezTo>
                  <a:pt x="52" y="76"/>
                  <a:pt x="58" y="72"/>
                  <a:pt x="60" y="69"/>
                </a:cubicBezTo>
                <a:cubicBezTo>
                  <a:pt x="65" y="61"/>
                  <a:pt x="65" y="52"/>
                  <a:pt x="65" y="44"/>
                </a:cubicBezTo>
                <a:cubicBezTo>
                  <a:pt x="66" y="38"/>
                  <a:pt x="69" y="28"/>
                  <a:pt x="70" y="25"/>
                </a:cubicBezTo>
                <a:cubicBezTo>
                  <a:pt x="70" y="25"/>
                  <a:pt x="73" y="19"/>
                  <a:pt x="74" y="18"/>
                </a:cubicBezTo>
                <a:cubicBezTo>
                  <a:pt x="70" y="19"/>
                  <a:pt x="67" y="18"/>
                  <a:pt x="66" y="18"/>
                </a:cubicBezTo>
                <a:cubicBezTo>
                  <a:pt x="63" y="17"/>
                  <a:pt x="51" y="12"/>
                  <a:pt x="47" y="10"/>
                </a:cubicBezTo>
                <a:cubicBezTo>
                  <a:pt x="41" y="7"/>
                  <a:pt x="36" y="4"/>
                  <a:pt x="30" y="2"/>
                </a:cubicBezTo>
                <a:cubicBezTo>
                  <a:pt x="23" y="0"/>
                  <a:pt x="15" y="2"/>
                  <a:pt x="8" y="9"/>
                </a:cubicBezTo>
                <a:cubicBezTo>
                  <a:pt x="5" y="11"/>
                  <a:pt x="3" y="14"/>
                  <a:pt x="2" y="17"/>
                </a:cubicBezTo>
                <a:cubicBezTo>
                  <a:pt x="0" y="20"/>
                  <a:pt x="0" y="23"/>
                  <a:pt x="0" y="27"/>
                </a:cubicBezTo>
                <a:cubicBezTo>
                  <a:pt x="0" y="29"/>
                  <a:pt x="1" y="31"/>
                  <a:pt x="1" y="3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8" name="组合 137"/>
          <p:cNvGrpSpPr/>
          <p:nvPr/>
        </p:nvGrpSpPr>
        <p:grpSpPr>
          <a:xfrm>
            <a:off x="989013" y="216583"/>
            <a:ext cx="4529137" cy="4396692"/>
            <a:chOff x="989013" y="216583"/>
            <a:chExt cx="4529137" cy="4396692"/>
          </a:xfrm>
        </p:grpSpPr>
        <p:sp>
          <p:nvSpPr>
            <p:cNvPr id="57" name="Freeform 9"/>
            <p:cNvSpPr>
              <a:spLocks noEditPoints="1"/>
            </p:cNvSpPr>
            <p:nvPr/>
          </p:nvSpPr>
          <p:spPr bwMode="auto">
            <a:xfrm>
              <a:off x="1838325" y="216583"/>
              <a:ext cx="2854325" cy="423862"/>
            </a:xfrm>
            <a:custGeom>
              <a:avLst/>
              <a:gdLst>
                <a:gd name="T0" fmla="*/ 9 w 121"/>
                <a:gd name="T1" fmla="*/ 8 h 17"/>
                <a:gd name="T2" fmla="*/ 4 w 121"/>
                <a:gd name="T3" fmla="*/ 4 h 17"/>
                <a:gd name="T4" fmla="*/ 10 w 121"/>
                <a:gd name="T5" fmla="*/ 0 h 17"/>
                <a:gd name="T6" fmla="*/ 0 w 121"/>
                <a:gd name="T7" fmla="*/ 17 h 17"/>
                <a:gd name="T8" fmla="*/ 4 w 121"/>
                <a:gd name="T9" fmla="*/ 11 h 17"/>
                <a:gd name="T10" fmla="*/ 23 w 121"/>
                <a:gd name="T11" fmla="*/ 0 h 17"/>
                <a:gd name="T12" fmla="*/ 13 w 121"/>
                <a:gd name="T13" fmla="*/ 17 h 17"/>
                <a:gd name="T14" fmla="*/ 23 w 121"/>
                <a:gd name="T15" fmla="*/ 13 h 17"/>
                <a:gd name="T16" fmla="*/ 17 w 121"/>
                <a:gd name="T17" fmla="*/ 10 h 17"/>
                <a:gd name="T18" fmla="*/ 23 w 121"/>
                <a:gd name="T19" fmla="*/ 6 h 17"/>
                <a:gd name="T20" fmla="*/ 17 w 121"/>
                <a:gd name="T21" fmla="*/ 4 h 17"/>
                <a:gd name="T22" fmla="*/ 23 w 121"/>
                <a:gd name="T23" fmla="*/ 0 h 17"/>
                <a:gd name="T24" fmla="*/ 34 w 121"/>
                <a:gd name="T25" fmla="*/ 0 h 17"/>
                <a:gd name="T26" fmla="*/ 27 w 121"/>
                <a:gd name="T27" fmla="*/ 17 h 17"/>
                <a:gd name="T28" fmla="*/ 40 w 121"/>
                <a:gd name="T29" fmla="*/ 12 h 17"/>
                <a:gd name="T30" fmla="*/ 39 w 121"/>
                <a:gd name="T31" fmla="*/ 5 h 17"/>
                <a:gd name="T32" fmla="*/ 34 w 121"/>
                <a:gd name="T33" fmla="*/ 13 h 17"/>
                <a:gd name="T34" fmla="*/ 31 w 121"/>
                <a:gd name="T35" fmla="*/ 10 h 17"/>
                <a:gd name="T36" fmla="*/ 34 w 121"/>
                <a:gd name="T37" fmla="*/ 4 h 17"/>
                <a:gd name="T38" fmla="*/ 31 w 121"/>
                <a:gd name="T39" fmla="*/ 7 h 17"/>
                <a:gd name="T40" fmla="*/ 34 w 121"/>
                <a:gd name="T41" fmla="*/ 4 h 17"/>
                <a:gd name="T42" fmla="*/ 50 w 121"/>
                <a:gd name="T43" fmla="*/ 0 h 17"/>
                <a:gd name="T44" fmla="*/ 43 w 121"/>
                <a:gd name="T45" fmla="*/ 17 h 17"/>
                <a:gd name="T46" fmla="*/ 47 w 121"/>
                <a:gd name="T47" fmla="*/ 12 h 17"/>
                <a:gd name="T48" fmla="*/ 52 w 121"/>
                <a:gd name="T49" fmla="*/ 17 h 17"/>
                <a:gd name="T50" fmla="*/ 57 w 121"/>
                <a:gd name="T51" fmla="*/ 16 h 17"/>
                <a:gd name="T52" fmla="*/ 50 w 121"/>
                <a:gd name="T53" fmla="*/ 8 h 17"/>
                <a:gd name="T54" fmla="*/ 47 w 121"/>
                <a:gd name="T55" fmla="*/ 4 h 17"/>
                <a:gd name="T56" fmla="*/ 50 w 121"/>
                <a:gd name="T57" fmla="*/ 8 h 17"/>
                <a:gd name="T58" fmla="*/ 63 w 121"/>
                <a:gd name="T59" fmla="*/ 11 h 17"/>
                <a:gd name="T60" fmla="*/ 59 w 121"/>
                <a:gd name="T61" fmla="*/ 0 h 17"/>
                <a:gd name="T62" fmla="*/ 65 w 121"/>
                <a:gd name="T63" fmla="*/ 17 h 17"/>
                <a:gd name="T64" fmla="*/ 72 w 121"/>
                <a:gd name="T65" fmla="*/ 0 h 17"/>
                <a:gd name="T66" fmla="*/ 68 w 121"/>
                <a:gd name="T67" fmla="*/ 11 h 17"/>
                <a:gd name="T68" fmla="*/ 86 w 121"/>
                <a:gd name="T69" fmla="*/ 17 h 17"/>
                <a:gd name="T70" fmla="*/ 90 w 121"/>
                <a:gd name="T71" fmla="*/ 16 h 17"/>
                <a:gd name="T72" fmla="*/ 81 w 121"/>
                <a:gd name="T73" fmla="*/ 0 h 17"/>
                <a:gd name="T74" fmla="*/ 73 w 121"/>
                <a:gd name="T75" fmla="*/ 17 h 17"/>
                <a:gd name="T76" fmla="*/ 78 w 121"/>
                <a:gd name="T77" fmla="*/ 15 h 17"/>
                <a:gd name="T78" fmla="*/ 86 w 121"/>
                <a:gd name="T79" fmla="*/ 17 h 17"/>
                <a:gd name="T80" fmla="*/ 80 w 121"/>
                <a:gd name="T81" fmla="*/ 11 h 17"/>
                <a:gd name="T82" fmla="*/ 83 w 121"/>
                <a:gd name="T83" fmla="*/ 11 h 17"/>
                <a:gd name="T84" fmla="*/ 99 w 121"/>
                <a:gd name="T85" fmla="*/ 0 h 17"/>
                <a:gd name="T86" fmla="*/ 92 w 121"/>
                <a:gd name="T87" fmla="*/ 17 h 17"/>
                <a:gd name="T88" fmla="*/ 96 w 121"/>
                <a:gd name="T89" fmla="*/ 12 h 17"/>
                <a:gd name="T90" fmla="*/ 101 w 121"/>
                <a:gd name="T91" fmla="*/ 17 h 17"/>
                <a:gd name="T92" fmla="*/ 106 w 121"/>
                <a:gd name="T93" fmla="*/ 16 h 17"/>
                <a:gd name="T94" fmla="*/ 99 w 121"/>
                <a:gd name="T95" fmla="*/ 8 h 17"/>
                <a:gd name="T96" fmla="*/ 96 w 121"/>
                <a:gd name="T97" fmla="*/ 4 h 17"/>
                <a:gd name="T98" fmla="*/ 99 w 121"/>
                <a:gd name="T99" fmla="*/ 8 h 17"/>
                <a:gd name="T100" fmla="*/ 121 w 121"/>
                <a:gd name="T101" fmla="*/ 1 h 17"/>
                <a:gd name="T102" fmla="*/ 117 w 121"/>
                <a:gd name="T103" fmla="*/ 0 h 17"/>
                <a:gd name="T104" fmla="*/ 114 w 121"/>
                <a:gd name="T105" fmla="*/ 6 h 17"/>
                <a:gd name="T106" fmla="*/ 106 w 121"/>
                <a:gd name="T107" fmla="*/ 0 h 17"/>
                <a:gd name="T108" fmla="*/ 112 w 121"/>
                <a:gd name="T109" fmla="*/ 10 h 17"/>
                <a:gd name="T110" fmla="*/ 116 w 121"/>
                <a:gd name="T1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1" h="17">
                  <a:moveTo>
                    <a:pt x="9" y="11"/>
                  </a:moveTo>
                  <a:cubicBezTo>
                    <a:pt x="9" y="10"/>
                    <a:pt x="9" y="9"/>
                    <a:pt x="9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2"/>
                    <a:pt x="10" y="0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3" y="17"/>
                    <a:pt x="4" y="17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9" y="11"/>
                  </a:lnTo>
                  <a:close/>
                  <a:moveTo>
                    <a:pt x="23" y="0"/>
                  </a:moveTo>
                  <a:cubicBezTo>
                    <a:pt x="19" y="0"/>
                    <a:pt x="17" y="0"/>
                    <a:pt x="13" y="0"/>
                  </a:cubicBezTo>
                  <a:cubicBezTo>
                    <a:pt x="13" y="6"/>
                    <a:pt x="13" y="11"/>
                    <a:pt x="13" y="17"/>
                  </a:cubicBezTo>
                  <a:cubicBezTo>
                    <a:pt x="17" y="17"/>
                    <a:pt x="20" y="17"/>
                    <a:pt x="23" y="17"/>
                  </a:cubicBezTo>
                  <a:cubicBezTo>
                    <a:pt x="23" y="15"/>
                    <a:pt x="23" y="14"/>
                    <a:pt x="23" y="13"/>
                  </a:cubicBezTo>
                  <a:cubicBezTo>
                    <a:pt x="21" y="13"/>
                    <a:pt x="20" y="13"/>
                    <a:pt x="17" y="13"/>
                  </a:cubicBezTo>
                  <a:cubicBezTo>
                    <a:pt x="17" y="12"/>
                    <a:pt x="17" y="11"/>
                    <a:pt x="17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8"/>
                    <a:pt x="23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0" y="4"/>
                    <a:pt x="21" y="4"/>
                    <a:pt x="23" y="4"/>
                  </a:cubicBezTo>
                  <a:cubicBezTo>
                    <a:pt x="23" y="3"/>
                    <a:pt x="23" y="2"/>
                    <a:pt x="23" y="0"/>
                  </a:cubicBezTo>
                  <a:close/>
                  <a:moveTo>
                    <a:pt x="39" y="5"/>
                  </a:moveTo>
                  <a:cubicBezTo>
                    <a:pt x="39" y="3"/>
                    <a:pt x="37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8" y="17"/>
                    <a:pt x="40" y="14"/>
                    <a:pt x="40" y="12"/>
                  </a:cubicBezTo>
                  <a:cubicBezTo>
                    <a:pt x="40" y="10"/>
                    <a:pt x="39" y="9"/>
                    <a:pt x="38" y="8"/>
                  </a:cubicBezTo>
                  <a:cubicBezTo>
                    <a:pt x="38" y="8"/>
                    <a:pt x="39" y="6"/>
                    <a:pt x="39" y="5"/>
                  </a:cubicBezTo>
                  <a:close/>
                  <a:moveTo>
                    <a:pt x="34" y="10"/>
                  </a:moveTo>
                  <a:cubicBezTo>
                    <a:pt x="36" y="10"/>
                    <a:pt x="36" y="13"/>
                    <a:pt x="34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0"/>
                    <a:pt x="31" y="10"/>
                    <a:pt x="31" y="10"/>
                  </a:cubicBezTo>
                  <a:lnTo>
                    <a:pt x="34" y="10"/>
                  </a:lnTo>
                  <a:close/>
                  <a:moveTo>
                    <a:pt x="34" y="4"/>
                  </a:moveTo>
                  <a:cubicBezTo>
                    <a:pt x="35" y="4"/>
                    <a:pt x="35" y="7"/>
                    <a:pt x="34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34" y="4"/>
                  </a:lnTo>
                  <a:close/>
                  <a:moveTo>
                    <a:pt x="54" y="11"/>
                  </a:moveTo>
                  <a:cubicBezTo>
                    <a:pt x="58" y="8"/>
                    <a:pt x="56" y="0"/>
                    <a:pt x="50" y="0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43" y="6"/>
                    <a:pt x="43" y="11"/>
                    <a:pt x="43" y="17"/>
                  </a:cubicBezTo>
                  <a:cubicBezTo>
                    <a:pt x="44" y="17"/>
                    <a:pt x="46" y="17"/>
                    <a:pt x="47" y="17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7" y="16"/>
                  </a:cubicBezTo>
                  <a:lnTo>
                    <a:pt x="54" y="11"/>
                  </a:lnTo>
                  <a:close/>
                  <a:moveTo>
                    <a:pt x="50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5"/>
                    <a:pt x="47" y="4"/>
                  </a:cubicBezTo>
                  <a:cubicBezTo>
                    <a:pt x="48" y="4"/>
                    <a:pt x="49" y="4"/>
                    <a:pt x="50" y="4"/>
                  </a:cubicBezTo>
                  <a:cubicBezTo>
                    <a:pt x="52" y="4"/>
                    <a:pt x="52" y="8"/>
                    <a:pt x="50" y="8"/>
                  </a:cubicBezTo>
                  <a:close/>
                  <a:moveTo>
                    <a:pt x="65" y="13"/>
                  </a:moveTo>
                  <a:cubicBezTo>
                    <a:pt x="64" y="13"/>
                    <a:pt x="63" y="13"/>
                    <a:pt x="63" y="1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2" y="0"/>
                    <a:pt x="60" y="0"/>
                    <a:pt x="59" y="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5"/>
                    <a:pt x="62" y="17"/>
                    <a:pt x="65" y="17"/>
                  </a:cubicBezTo>
                  <a:cubicBezTo>
                    <a:pt x="69" y="17"/>
                    <a:pt x="72" y="15"/>
                    <a:pt x="72" y="1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0"/>
                    <a:pt x="69" y="0"/>
                    <a:pt x="68" y="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3"/>
                    <a:pt x="67" y="13"/>
                    <a:pt x="65" y="13"/>
                  </a:cubicBezTo>
                  <a:close/>
                  <a:moveTo>
                    <a:pt x="86" y="17"/>
                  </a:moveTo>
                  <a:cubicBezTo>
                    <a:pt x="90" y="17"/>
                    <a:pt x="90" y="17"/>
                    <a:pt x="90" y="17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5" y="15"/>
                    <a:pt x="85" y="15"/>
                    <a:pt x="85" y="15"/>
                  </a:cubicBezTo>
                  <a:lnTo>
                    <a:pt x="86" y="17"/>
                  </a:lnTo>
                  <a:close/>
                  <a:moveTo>
                    <a:pt x="83" y="11"/>
                  </a:moveTo>
                  <a:cubicBezTo>
                    <a:pt x="80" y="11"/>
                    <a:pt x="80" y="11"/>
                    <a:pt x="80" y="11"/>
                  </a:cubicBezTo>
                  <a:cubicBezTo>
                    <a:pt x="82" y="7"/>
                    <a:pt x="82" y="7"/>
                    <a:pt x="82" y="7"/>
                  </a:cubicBezTo>
                  <a:lnTo>
                    <a:pt x="83" y="11"/>
                  </a:lnTo>
                  <a:close/>
                  <a:moveTo>
                    <a:pt x="102" y="11"/>
                  </a:moveTo>
                  <a:cubicBezTo>
                    <a:pt x="107" y="8"/>
                    <a:pt x="105" y="0"/>
                    <a:pt x="99" y="0"/>
                  </a:cubicBezTo>
                  <a:cubicBezTo>
                    <a:pt x="97" y="0"/>
                    <a:pt x="94" y="0"/>
                    <a:pt x="92" y="0"/>
                  </a:cubicBezTo>
                  <a:cubicBezTo>
                    <a:pt x="92" y="6"/>
                    <a:pt x="92" y="11"/>
                    <a:pt x="92" y="17"/>
                  </a:cubicBezTo>
                  <a:cubicBezTo>
                    <a:pt x="93" y="17"/>
                    <a:pt x="95" y="17"/>
                    <a:pt x="96" y="17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lnTo>
                    <a:pt x="102" y="11"/>
                  </a:lnTo>
                  <a:close/>
                  <a:moveTo>
                    <a:pt x="99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7"/>
                    <a:pt x="96" y="5"/>
                    <a:pt x="96" y="4"/>
                  </a:cubicBezTo>
                  <a:cubicBezTo>
                    <a:pt x="97" y="4"/>
                    <a:pt x="98" y="4"/>
                    <a:pt x="99" y="4"/>
                  </a:cubicBezTo>
                  <a:cubicBezTo>
                    <a:pt x="101" y="4"/>
                    <a:pt x="101" y="8"/>
                    <a:pt x="99" y="8"/>
                  </a:cubicBezTo>
                  <a:close/>
                  <a:moveTo>
                    <a:pt x="116" y="10"/>
                  </a:moveTo>
                  <a:cubicBezTo>
                    <a:pt x="121" y="1"/>
                    <a:pt x="121" y="1"/>
                    <a:pt x="121" y="1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6" y="17"/>
                    <a:pt x="116" y="17"/>
                    <a:pt x="116" y="17"/>
                  </a:cubicBezTo>
                  <a:lnTo>
                    <a:pt x="116" y="10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>
              <a:off x="1084263" y="1230313"/>
              <a:ext cx="188912" cy="298450"/>
            </a:xfrm>
            <a:custGeom>
              <a:avLst/>
              <a:gdLst>
                <a:gd name="T0" fmla="*/ 3 w 8"/>
                <a:gd name="T1" fmla="*/ 8 h 12"/>
                <a:gd name="T2" fmla="*/ 0 w 8"/>
                <a:gd name="T3" fmla="*/ 8 h 12"/>
                <a:gd name="T4" fmla="*/ 8 w 8"/>
                <a:gd name="T5" fmla="*/ 8 h 12"/>
                <a:gd name="T6" fmla="*/ 4 w 8"/>
                <a:gd name="T7" fmla="*/ 5 h 12"/>
                <a:gd name="T8" fmla="*/ 3 w 8"/>
                <a:gd name="T9" fmla="*/ 4 h 12"/>
                <a:gd name="T10" fmla="*/ 6 w 8"/>
                <a:gd name="T11" fmla="*/ 4 h 12"/>
                <a:gd name="T12" fmla="*/ 8 w 8"/>
                <a:gd name="T13" fmla="*/ 4 h 12"/>
                <a:gd name="T14" fmla="*/ 0 w 8"/>
                <a:gd name="T15" fmla="*/ 4 h 12"/>
                <a:gd name="T16" fmla="*/ 4 w 8"/>
                <a:gd name="T17" fmla="*/ 7 h 12"/>
                <a:gd name="T18" fmla="*/ 6 w 8"/>
                <a:gd name="T19" fmla="*/ 8 h 12"/>
                <a:gd name="T20" fmla="*/ 3 w 8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3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0" y="12"/>
                    <a:pt x="8" y="12"/>
                    <a:pt x="8" y="8"/>
                  </a:cubicBezTo>
                  <a:cubicBezTo>
                    <a:pt x="8" y="6"/>
                    <a:pt x="6" y="6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3"/>
                    <a:pt x="6" y="3"/>
                    <a:pt x="6" y="4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8" y="0"/>
                    <a:pt x="0" y="0"/>
                    <a:pt x="0" y="4"/>
                  </a:cubicBez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8"/>
                    <a:pt x="6" y="8"/>
                  </a:cubicBezTo>
                  <a:cubicBezTo>
                    <a:pt x="6" y="9"/>
                    <a:pt x="3" y="9"/>
                    <a:pt x="3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1744663" y="1255713"/>
              <a:ext cx="234950" cy="247650"/>
            </a:xfrm>
            <a:custGeom>
              <a:avLst/>
              <a:gdLst>
                <a:gd name="T0" fmla="*/ 5 w 10"/>
                <a:gd name="T1" fmla="*/ 5 h 10"/>
                <a:gd name="T2" fmla="*/ 1 w 10"/>
                <a:gd name="T3" fmla="*/ 0 h 10"/>
                <a:gd name="T4" fmla="*/ 0 w 10"/>
                <a:gd name="T5" fmla="*/ 0 h 10"/>
                <a:gd name="T6" fmla="*/ 0 w 10"/>
                <a:gd name="T7" fmla="*/ 10 h 10"/>
                <a:gd name="T8" fmla="*/ 3 w 10"/>
                <a:gd name="T9" fmla="*/ 10 h 10"/>
                <a:gd name="T10" fmla="*/ 3 w 10"/>
                <a:gd name="T11" fmla="*/ 6 h 10"/>
                <a:gd name="T12" fmla="*/ 5 w 10"/>
                <a:gd name="T13" fmla="*/ 8 h 10"/>
                <a:gd name="T14" fmla="*/ 5 w 10"/>
                <a:gd name="T15" fmla="*/ 8 h 10"/>
                <a:gd name="T16" fmla="*/ 7 w 10"/>
                <a:gd name="T17" fmla="*/ 6 h 10"/>
                <a:gd name="T18" fmla="*/ 7 w 10"/>
                <a:gd name="T19" fmla="*/ 10 h 10"/>
                <a:gd name="T20" fmla="*/ 10 w 10"/>
                <a:gd name="T21" fmla="*/ 10 h 10"/>
                <a:gd name="T22" fmla="*/ 10 w 10"/>
                <a:gd name="T23" fmla="*/ 0 h 10"/>
                <a:gd name="T24" fmla="*/ 9 w 10"/>
                <a:gd name="T25" fmla="*/ 0 h 10"/>
                <a:gd name="T26" fmla="*/ 5 w 10"/>
                <a:gd name="T2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5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2428875" y="1255713"/>
              <a:ext cx="165100" cy="247650"/>
            </a:xfrm>
            <a:custGeom>
              <a:avLst/>
              <a:gdLst>
                <a:gd name="T0" fmla="*/ 2 w 7"/>
                <a:gd name="T1" fmla="*/ 3 h 10"/>
                <a:gd name="T2" fmla="*/ 2 w 7"/>
                <a:gd name="T3" fmla="*/ 10 h 10"/>
                <a:gd name="T4" fmla="*/ 5 w 7"/>
                <a:gd name="T5" fmla="*/ 10 h 10"/>
                <a:gd name="T6" fmla="*/ 5 w 7"/>
                <a:gd name="T7" fmla="*/ 3 h 10"/>
                <a:gd name="T8" fmla="*/ 7 w 7"/>
                <a:gd name="T9" fmla="*/ 3 h 10"/>
                <a:gd name="T10" fmla="*/ 7 w 7"/>
                <a:gd name="T11" fmla="*/ 0 h 10"/>
                <a:gd name="T12" fmla="*/ 0 w 7"/>
                <a:gd name="T13" fmla="*/ 0 h 10"/>
                <a:gd name="T14" fmla="*/ 0 w 7"/>
                <a:gd name="T15" fmla="*/ 3 h 10"/>
                <a:gd name="T16" fmla="*/ 2 w 7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2" y="3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3041650" y="1255713"/>
              <a:ext cx="282575" cy="247650"/>
            </a:xfrm>
            <a:custGeom>
              <a:avLst/>
              <a:gdLst>
                <a:gd name="T0" fmla="*/ 5 w 12"/>
                <a:gd name="T1" fmla="*/ 0 h 10"/>
                <a:gd name="T2" fmla="*/ 4 w 12"/>
                <a:gd name="T3" fmla="*/ 6 h 10"/>
                <a:gd name="T4" fmla="*/ 4 w 12"/>
                <a:gd name="T5" fmla="*/ 6 h 10"/>
                <a:gd name="T6" fmla="*/ 3 w 12"/>
                <a:gd name="T7" fmla="*/ 4 h 10"/>
                <a:gd name="T8" fmla="*/ 2 w 12"/>
                <a:gd name="T9" fmla="*/ 0 h 10"/>
                <a:gd name="T10" fmla="*/ 0 w 12"/>
                <a:gd name="T11" fmla="*/ 0 h 10"/>
                <a:gd name="T12" fmla="*/ 0 w 12"/>
                <a:gd name="T13" fmla="*/ 1 h 10"/>
                <a:gd name="T14" fmla="*/ 3 w 12"/>
                <a:gd name="T15" fmla="*/ 10 h 10"/>
                <a:gd name="T16" fmla="*/ 4 w 12"/>
                <a:gd name="T17" fmla="*/ 10 h 10"/>
                <a:gd name="T18" fmla="*/ 6 w 12"/>
                <a:gd name="T19" fmla="*/ 6 h 10"/>
                <a:gd name="T20" fmla="*/ 6 w 12"/>
                <a:gd name="T21" fmla="*/ 6 h 10"/>
                <a:gd name="T22" fmla="*/ 8 w 12"/>
                <a:gd name="T23" fmla="*/ 10 h 10"/>
                <a:gd name="T24" fmla="*/ 9 w 12"/>
                <a:gd name="T25" fmla="*/ 10 h 10"/>
                <a:gd name="T26" fmla="*/ 12 w 12"/>
                <a:gd name="T27" fmla="*/ 1 h 10"/>
                <a:gd name="T28" fmla="*/ 12 w 12"/>
                <a:gd name="T29" fmla="*/ 0 h 10"/>
                <a:gd name="T30" fmla="*/ 10 w 12"/>
                <a:gd name="T31" fmla="*/ 0 h 10"/>
                <a:gd name="T32" fmla="*/ 9 w 12"/>
                <a:gd name="T33" fmla="*/ 4 h 10"/>
                <a:gd name="T34" fmla="*/ 8 w 12"/>
                <a:gd name="T35" fmla="*/ 6 h 10"/>
                <a:gd name="T36" fmla="*/ 8 w 12"/>
                <a:gd name="T37" fmla="*/ 6 h 10"/>
                <a:gd name="T38" fmla="*/ 7 w 12"/>
                <a:gd name="T39" fmla="*/ 0 h 10"/>
                <a:gd name="T40" fmla="*/ 5 w 12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3819525" y="1255713"/>
              <a:ext cx="188912" cy="247650"/>
            </a:xfrm>
            <a:custGeom>
              <a:avLst/>
              <a:gdLst>
                <a:gd name="T0" fmla="*/ 3 w 8"/>
                <a:gd name="T1" fmla="*/ 3 h 10"/>
                <a:gd name="T2" fmla="*/ 3 w 8"/>
                <a:gd name="T3" fmla="*/ 10 h 10"/>
                <a:gd name="T4" fmla="*/ 5 w 8"/>
                <a:gd name="T5" fmla="*/ 10 h 10"/>
                <a:gd name="T6" fmla="*/ 5 w 8"/>
                <a:gd name="T7" fmla="*/ 3 h 10"/>
                <a:gd name="T8" fmla="*/ 8 w 8"/>
                <a:gd name="T9" fmla="*/ 3 h 10"/>
                <a:gd name="T10" fmla="*/ 8 w 8"/>
                <a:gd name="T11" fmla="*/ 0 h 10"/>
                <a:gd name="T12" fmla="*/ 0 w 8"/>
                <a:gd name="T13" fmla="*/ 0 h 10"/>
                <a:gd name="T14" fmla="*/ 0 w 8"/>
                <a:gd name="T15" fmla="*/ 3 h 10"/>
                <a:gd name="T16" fmla="*/ 3 w 8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3" y="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4527550" y="1255713"/>
              <a:ext cx="141287" cy="247650"/>
            </a:xfrm>
            <a:custGeom>
              <a:avLst/>
              <a:gdLst>
                <a:gd name="T0" fmla="*/ 6 w 6"/>
                <a:gd name="T1" fmla="*/ 7 h 10"/>
                <a:gd name="T2" fmla="*/ 6 w 6"/>
                <a:gd name="T3" fmla="*/ 5 h 10"/>
                <a:gd name="T4" fmla="*/ 3 w 6"/>
                <a:gd name="T5" fmla="*/ 5 h 10"/>
                <a:gd name="T6" fmla="*/ 3 w 6"/>
                <a:gd name="T7" fmla="*/ 3 h 10"/>
                <a:gd name="T8" fmla="*/ 6 w 6"/>
                <a:gd name="T9" fmla="*/ 3 h 10"/>
                <a:gd name="T10" fmla="*/ 6 w 6"/>
                <a:gd name="T11" fmla="*/ 0 h 10"/>
                <a:gd name="T12" fmla="*/ 0 w 6"/>
                <a:gd name="T13" fmla="*/ 0 h 10"/>
                <a:gd name="T14" fmla="*/ 0 w 6"/>
                <a:gd name="T15" fmla="*/ 10 h 10"/>
                <a:gd name="T16" fmla="*/ 3 w 6"/>
                <a:gd name="T17" fmla="*/ 10 h 10"/>
                <a:gd name="T18" fmla="*/ 3 w 6"/>
                <a:gd name="T19" fmla="*/ 7 h 10"/>
                <a:gd name="T20" fmla="*/ 6 w 6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0">
                  <a:moveTo>
                    <a:pt x="6" y="7"/>
                  </a:moveTo>
                  <a:cubicBezTo>
                    <a:pt x="6" y="6"/>
                    <a:pt x="6" y="6"/>
                    <a:pt x="6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6" y="7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6"/>
            <p:cNvSpPr>
              <a:spLocks/>
            </p:cNvSpPr>
            <p:nvPr/>
          </p:nvSpPr>
          <p:spPr bwMode="auto">
            <a:xfrm>
              <a:off x="5187950" y="1230313"/>
              <a:ext cx="188912" cy="298450"/>
            </a:xfrm>
            <a:custGeom>
              <a:avLst/>
              <a:gdLst>
                <a:gd name="T0" fmla="*/ 3 w 8"/>
                <a:gd name="T1" fmla="*/ 8 h 12"/>
                <a:gd name="T2" fmla="*/ 0 w 8"/>
                <a:gd name="T3" fmla="*/ 8 h 12"/>
                <a:gd name="T4" fmla="*/ 8 w 8"/>
                <a:gd name="T5" fmla="*/ 8 h 12"/>
                <a:gd name="T6" fmla="*/ 5 w 8"/>
                <a:gd name="T7" fmla="*/ 5 h 12"/>
                <a:gd name="T8" fmla="*/ 3 w 8"/>
                <a:gd name="T9" fmla="*/ 4 h 12"/>
                <a:gd name="T10" fmla="*/ 6 w 8"/>
                <a:gd name="T11" fmla="*/ 4 h 12"/>
                <a:gd name="T12" fmla="*/ 8 w 8"/>
                <a:gd name="T13" fmla="*/ 4 h 12"/>
                <a:gd name="T14" fmla="*/ 1 w 8"/>
                <a:gd name="T15" fmla="*/ 4 h 12"/>
                <a:gd name="T16" fmla="*/ 4 w 8"/>
                <a:gd name="T17" fmla="*/ 7 h 12"/>
                <a:gd name="T18" fmla="*/ 6 w 8"/>
                <a:gd name="T19" fmla="*/ 8 h 12"/>
                <a:gd name="T20" fmla="*/ 3 w 8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3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0" y="12"/>
                    <a:pt x="8" y="12"/>
                    <a:pt x="8" y="8"/>
                  </a:cubicBezTo>
                  <a:cubicBezTo>
                    <a:pt x="8" y="6"/>
                    <a:pt x="6" y="6"/>
                    <a:pt x="5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3" y="3"/>
                    <a:pt x="6" y="3"/>
                    <a:pt x="6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0"/>
                    <a:pt x="0" y="0"/>
                    <a:pt x="1" y="4"/>
                  </a:cubicBez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8"/>
                    <a:pt x="6" y="8"/>
                  </a:cubicBezTo>
                  <a:cubicBezTo>
                    <a:pt x="6" y="9"/>
                    <a:pt x="3" y="9"/>
                    <a:pt x="3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1108075" y="2025650"/>
              <a:ext cx="141287" cy="249237"/>
            </a:xfrm>
            <a:custGeom>
              <a:avLst/>
              <a:gdLst>
                <a:gd name="T0" fmla="*/ 29 w 89"/>
                <a:gd name="T1" fmla="*/ 32 h 157"/>
                <a:gd name="T2" fmla="*/ 29 w 89"/>
                <a:gd name="T3" fmla="*/ 126 h 157"/>
                <a:gd name="T4" fmla="*/ 0 w 89"/>
                <a:gd name="T5" fmla="*/ 126 h 157"/>
                <a:gd name="T6" fmla="*/ 0 w 89"/>
                <a:gd name="T7" fmla="*/ 157 h 157"/>
                <a:gd name="T8" fmla="*/ 89 w 89"/>
                <a:gd name="T9" fmla="*/ 157 h 157"/>
                <a:gd name="T10" fmla="*/ 89 w 89"/>
                <a:gd name="T11" fmla="*/ 126 h 157"/>
                <a:gd name="T12" fmla="*/ 74 w 89"/>
                <a:gd name="T13" fmla="*/ 126 h 157"/>
                <a:gd name="T14" fmla="*/ 74 w 89"/>
                <a:gd name="T15" fmla="*/ 0 h 157"/>
                <a:gd name="T16" fmla="*/ 0 w 89"/>
                <a:gd name="T17" fmla="*/ 0 h 157"/>
                <a:gd name="T18" fmla="*/ 0 w 89"/>
                <a:gd name="T19" fmla="*/ 32 h 157"/>
                <a:gd name="T20" fmla="*/ 29 w 89"/>
                <a:gd name="T21" fmla="*/ 3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57">
                  <a:moveTo>
                    <a:pt x="29" y="32"/>
                  </a:moveTo>
                  <a:lnTo>
                    <a:pt x="29" y="126"/>
                  </a:lnTo>
                  <a:lnTo>
                    <a:pt x="0" y="126"/>
                  </a:lnTo>
                  <a:lnTo>
                    <a:pt x="0" y="157"/>
                  </a:lnTo>
                  <a:lnTo>
                    <a:pt x="89" y="157"/>
                  </a:lnTo>
                  <a:lnTo>
                    <a:pt x="89" y="126"/>
                  </a:lnTo>
                  <a:lnTo>
                    <a:pt x="74" y="12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29" y="32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1768475" y="2001838"/>
              <a:ext cx="188912" cy="273050"/>
            </a:xfrm>
            <a:custGeom>
              <a:avLst/>
              <a:gdLst>
                <a:gd name="T0" fmla="*/ 4 w 8"/>
                <a:gd name="T1" fmla="*/ 5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11 h 11"/>
                <a:gd name="T8" fmla="*/ 8 w 8"/>
                <a:gd name="T9" fmla="*/ 9 h 11"/>
                <a:gd name="T10" fmla="*/ 5 w 8"/>
                <a:gd name="T11" fmla="*/ 9 h 11"/>
                <a:gd name="T12" fmla="*/ 7 w 8"/>
                <a:gd name="T13" fmla="*/ 6 h 11"/>
                <a:gd name="T14" fmla="*/ 4 w 8"/>
                <a:gd name="T15" fmla="*/ 1 h 11"/>
                <a:gd name="T16" fmla="*/ 0 w 8"/>
                <a:gd name="T17" fmla="*/ 4 h 11"/>
                <a:gd name="T18" fmla="*/ 3 w 8"/>
                <a:gd name="T19" fmla="*/ 4 h 11"/>
                <a:gd name="T20" fmla="*/ 4 w 8"/>
                <a:gd name="T21" fmla="*/ 3 h 11"/>
                <a:gd name="T22" fmla="*/ 4 w 8"/>
                <a:gd name="T2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4"/>
                    <a:pt x="7" y="0"/>
                    <a:pt x="4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2428875" y="2025650"/>
              <a:ext cx="165100" cy="274637"/>
            </a:xfrm>
            <a:custGeom>
              <a:avLst/>
              <a:gdLst>
                <a:gd name="T0" fmla="*/ 0 w 7"/>
                <a:gd name="T1" fmla="*/ 7 h 11"/>
                <a:gd name="T2" fmla="*/ 2 w 7"/>
                <a:gd name="T3" fmla="*/ 10 h 11"/>
                <a:gd name="T4" fmla="*/ 3 w 7"/>
                <a:gd name="T5" fmla="*/ 11 h 11"/>
                <a:gd name="T6" fmla="*/ 7 w 7"/>
                <a:gd name="T7" fmla="*/ 7 h 11"/>
                <a:gd name="T8" fmla="*/ 5 w 7"/>
                <a:gd name="T9" fmla="*/ 4 h 11"/>
                <a:gd name="T10" fmla="*/ 7 w 7"/>
                <a:gd name="T11" fmla="*/ 0 h 11"/>
                <a:gd name="T12" fmla="*/ 7 w 7"/>
                <a:gd name="T13" fmla="*/ 0 h 11"/>
                <a:gd name="T14" fmla="*/ 0 w 7"/>
                <a:gd name="T15" fmla="*/ 0 h 11"/>
                <a:gd name="T16" fmla="*/ 0 w 7"/>
                <a:gd name="T17" fmla="*/ 2 h 11"/>
                <a:gd name="T18" fmla="*/ 3 w 7"/>
                <a:gd name="T19" fmla="*/ 2 h 11"/>
                <a:gd name="T20" fmla="*/ 2 w 7"/>
                <a:gd name="T21" fmla="*/ 5 h 11"/>
                <a:gd name="T22" fmla="*/ 2 w 7"/>
                <a:gd name="T23" fmla="*/ 5 h 11"/>
                <a:gd name="T24" fmla="*/ 5 w 7"/>
                <a:gd name="T25" fmla="*/ 7 h 11"/>
                <a:gd name="T26" fmla="*/ 3 w 7"/>
                <a:gd name="T27" fmla="*/ 8 h 11"/>
                <a:gd name="T28" fmla="*/ 2 w 7"/>
                <a:gd name="T29" fmla="*/ 7 h 11"/>
                <a:gd name="T30" fmla="*/ 0 w 7"/>
                <a:gd name="T3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cubicBezTo>
                    <a:pt x="0" y="9"/>
                    <a:pt x="0" y="10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6" y="11"/>
                    <a:pt x="7" y="9"/>
                    <a:pt x="7" y="7"/>
                  </a:cubicBezTo>
                  <a:cubicBezTo>
                    <a:pt x="7" y="6"/>
                    <a:pt x="7" y="4"/>
                    <a:pt x="5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5" y="5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0"/>
            <p:cNvSpPr>
              <a:spLocks noEditPoints="1"/>
            </p:cNvSpPr>
            <p:nvPr/>
          </p:nvSpPr>
          <p:spPr bwMode="auto">
            <a:xfrm>
              <a:off x="3089275" y="2025650"/>
              <a:ext cx="188912" cy="249237"/>
            </a:xfrm>
            <a:custGeom>
              <a:avLst/>
              <a:gdLst>
                <a:gd name="T0" fmla="*/ 7 w 8"/>
                <a:gd name="T1" fmla="*/ 8 h 10"/>
                <a:gd name="T2" fmla="*/ 8 w 8"/>
                <a:gd name="T3" fmla="*/ 8 h 10"/>
                <a:gd name="T4" fmla="*/ 8 w 8"/>
                <a:gd name="T5" fmla="*/ 6 h 10"/>
                <a:gd name="T6" fmla="*/ 7 w 8"/>
                <a:gd name="T7" fmla="*/ 6 h 10"/>
                <a:gd name="T8" fmla="*/ 7 w 8"/>
                <a:gd name="T9" fmla="*/ 0 h 10"/>
                <a:gd name="T10" fmla="*/ 4 w 8"/>
                <a:gd name="T11" fmla="*/ 0 h 10"/>
                <a:gd name="T12" fmla="*/ 0 w 8"/>
                <a:gd name="T13" fmla="*/ 7 h 10"/>
                <a:gd name="T14" fmla="*/ 0 w 8"/>
                <a:gd name="T15" fmla="*/ 8 h 10"/>
                <a:gd name="T16" fmla="*/ 5 w 8"/>
                <a:gd name="T17" fmla="*/ 8 h 10"/>
                <a:gd name="T18" fmla="*/ 5 w 8"/>
                <a:gd name="T19" fmla="*/ 10 h 10"/>
                <a:gd name="T20" fmla="*/ 7 w 8"/>
                <a:gd name="T21" fmla="*/ 10 h 10"/>
                <a:gd name="T22" fmla="*/ 7 w 8"/>
                <a:gd name="T23" fmla="*/ 8 h 10"/>
                <a:gd name="T24" fmla="*/ 5 w 8"/>
                <a:gd name="T25" fmla="*/ 3 h 10"/>
                <a:gd name="T26" fmla="*/ 5 w 8"/>
                <a:gd name="T27" fmla="*/ 3 h 10"/>
                <a:gd name="T28" fmla="*/ 5 w 8"/>
                <a:gd name="T29" fmla="*/ 5 h 10"/>
                <a:gd name="T30" fmla="*/ 5 w 8"/>
                <a:gd name="T31" fmla="*/ 6 h 10"/>
                <a:gd name="T32" fmla="*/ 3 w 8"/>
                <a:gd name="T33" fmla="*/ 6 h 10"/>
                <a:gd name="T34" fmla="*/ 5 w 8"/>
                <a:gd name="T3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0">
                  <a:moveTo>
                    <a:pt x="7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10"/>
                    <a:pt x="7" y="10"/>
                  </a:cubicBezTo>
                  <a:lnTo>
                    <a:pt x="7" y="8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3" y="6"/>
                    <a:pt x="3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3819525" y="2025650"/>
              <a:ext cx="188912" cy="274637"/>
            </a:xfrm>
            <a:custGeom>
              <a:avLst/>
              <a:gdLst>
                <a:gd name="T0" fmla="*/ 3 w 8"/>
                <a:gd name="T1" fmla="*/ 2 h 11"/>
                <a:gd name="T2" fmla="*/ 7 w 8"/>
                <a:gd name="T3" fmla="*/ 2 h 11"/>
                <a:gd name="T4" fmla="*/ 7 w 8"/>
                <a:gd name="T5" fmla="*/ 0 h 11"/>
                <a:gd name="T6" fmla="*/ 0 w 8"/>
                <a:gd name="T7" fmla="*/ 0 h 11"/>
                <a:gd name="T8" fmla="*/ 0 w 8"/>
                <a:gd name="T9" fmla="*/ 6 h 11"/>
                <a:gd name="T10" fmla="*/ 4 w 8"/>
                <a:gd name="T11" fmla="*/ 6 h 11"/>
                <a:gd name="T12" fmla="*/ 5 w 8"/>
                <a:gd name="T13" fmla="*/ 7 h 11"/>
                <a:gd name="T14" fmla="*/ 4 w 8"/>
                <a:gd name="T15" fmla="*/ 8 h 11"/>
                <a:gd name="T16" fmla="*/ 3 w 8"/>
                <a:gd name="T17" fmla="*/ 7 h 11"/>
                <a:gd name="T18" fmla="*/ 0 w 8"/>
                <a:gd name="T19" fmla="*/ 7 h 11"/>
                <a:gd name="T20" fmla="*/ 4 w 8"/>
                <a:gd name="T21" fmla="*/ 11 h 11"/>
                <a:gd name="T22" fmla="*/ 8 w 8"/>
                <a:gd name="T23" fmla="*/ 7 h 11"/>
                <a:gd name="T24" fmla="*/ 3 w 8"/>
                <a:gd name="T25" fmla="*/ 3 h 11"/>
                <a:gd name="T26" fmla="*/ 3 w 8"/>
                <a:gd name="T2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1">
                  <a:moveTo>
                    <a:pt x="3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3" y="5"/>
                    <a:pt x="4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6" y="11"/>
                    <a:pt x="8" y="9"/>
                    <a:pt x="8" y="7"/>
                  </a:cubicBezTo>
                  <a:cubicBezTo>
                    <a:pt x="8" y="4"/>
                    <a:pt x="5" y="3"/>
                    <a:pt x="3" y="3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2"/>
            <p:cNvSpPr>
              <a:spLocks noEditPoints="1"/>
            </p:cNvSpPr>
            <p:nvPr/>
          </p:nvSpPr>
          <p:spPr bwMode="auto">
            <a:xfrm>
              <a:off x="4503738" y="2025650"/>
              <a:ext cx="188912" cy="274637"/>
            </a:xfrm>
            <a:custGeom>
              <a:avLst/>
              <a:gdLst>
                <a:gd name="T0" fmla="*/ 4 w 8"/>
                <a:gd name="T1" fmla="*/ 0 h 11"/>
                <a:gd name="T2" fmla="*/ 1 w 8"/>
                <a:gd name="T3" fmla="*/ 5 h 11"/>
                <a:gd name="T4" fmla="*/ 0 w 8"/>
                <a:gd name="T5" fmla="*/ 7 h 11"/>
                <a:gd name="T6" fmla="*/ 4 w 8"/>
                <a:gd name="T7" fmla="*/ 11 h 11"/>
                <a:gd name="T8" fmla="*/ 8 w 8"/>
                <a:gd name="T9" fmla="*/ 7 h 11"/>
                <a:gd name="T10" fmla="*/ 4 w 8"/>
                <a:gd name="T11" fmla="*/ 3 h 11"/>
                <a:gd name="T12" fmla="*/ 7 w 8"/>
                <a:gd name="T13" fmla="*/ 0 h 11"/>
                <a:gd name="T14" fmla="*/ 4 w 8"/>
                <a:gd name="T15" fmla="*/ 0 h 11"/>
                <a:gd name="T16" fmla="*/ 4 w 8"/>
                <a:gd name="T17" fmla="*/ 8 h 11"/>
                <a:gd name="T18" fmla="*/ 3 w 8"/>
                <a:gd name="T19" fmla="*/ 7 h 11"/>
                <a:gd name="T20" fmla="*/ 4 w 8"/>
                <a:gd name="T21" fmla="*/ 6 h 11"/>
                <a:gd name="T22" fmla="*/ 5 w 8"/>
                <a:gd name="T23" fmla="*/ 7 h 11"/>
                <a:gd name="T24" fmla="*/ 4 w 8"/>
                <a:gd name="T2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6" y="11"/>
                    <a:pt x="8" y="9"/>
                    <a:pt x="8" y="7"/>
                  </a:cubicBezTo>
                  <a:cubicBezTo>
                    <a:pt x="8" y="5"/>
                    <a:pt x="7" y="3"/>
                    <a:pt x="4" y="3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4" y="0"/>
                  </a:lnTo>
                  <a:close/>
                  <a:moveTo>
                    <a:pt x="4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3"/>
            <p:cNvSpPr>
              <a:spLocks/>
            </p:cNvSpPr>
            <p:nvPr/>
          </p:nvSpPr>
          <p:spPr bwMode="auto">
            <a:xfrm>
              <a:off x="5211763" y="2025650"/>
              <a:ext cx="165100" cy="249237"/>
            </a:xfrm>
            <a:custGeom>
              <a:avLst/>
              <a:gdLst>
                <a:gd name="T0" fmla="*/ 7 w 7"/>
                <a:gd name="T1" fmla="*/ 0 h 10"/>
                <a:gd name="T2" fmla="*/ 0 w 7"/>
                <a:gd name="T3" fmla="*/ 0 h 10"/>
                <a:gd name="T4" fmla="*/ 0 w 7"/>
                <a:gd name="T5" fmla="*/ 2 h 10"/>
                <a:gd name="T6" fmla="*/ 4 w 7"/>
                <a:gd name="T7" fmla="*/ 2 h 10"/>
                <a:gd name="T8" fmla="*/ 0 w 7"/>
                <a:gd name="T9" fmla="*/ 10 h 10"/>
                <a:gd name="T10" fmla="*/ 3 w 7"/>
                <a:gd name="T11" fmla="*/ 10 h 10"/>
                <a:gd name="T12" fmla="*/ 7 w 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0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4"/>
            <p:cNvSpPr>
              <a:spLocks noEditPoints="1"/>
            </p:cNvSpPr>
            <p:nvPr/>
          </p:nvSpPr>
          <p:spPr bwMode="auto">
            <a:xfrm>
              <a:off x="1060450" y="2797175"/>
              <a:ext cx="258762" cy="274637"/>
            </a:xfrm>
            <a:custGeom>
              <a:avLst/>
              <a:gdLst>
                <a:gd name="T0" fmla="*/ 8 w 11"/>
                <a:gd name="T1" fmla="*/ 5 h 11"/>
                <a:gd name="T2" fmla="*/ 5 w 11"/>
                <a:gd name="T3" fmla="*/ 0 h 11"/>
                <a:gd name="T4" fmla="*/ 2 w 11"/>
                <a:gd name="T5" fmla="*/ 5 h 11"/>
                <a:gd name="T6" fmla="*/ 5 w 11"/>
                <a:gd name="T7" fmla="*/ 11 h 11"/>
                <a:gd name="T8" fmla="*/ 8 w 11"/>
                <a:gd name="T9" fmla="*/ 5 h 11"/>
                <a:gd name="T10" fmla="*/ 5 w 11"/>
                <a:gd name="T11" fmla="*/ 9 h 11"/>
                <a:gd name="T12" fmla="*/ 5 w 11"/>
                <a:gd name="T13" fmla="*/ 6 h 11"/>
                <a:gd name="T14" fmla="*/ 5 w 11"/>
                <a:gd name="T15" fmla="*/ 9 h 11"/>
                <a:gd name="T16" fmla="*/ 5 w 11"/>
                <a:gd name="T17" fmla="*/ 4 h 11"/>
                <a:gd name="T18" fmla="*/ 5 w 11"/>
                <a:gd name="T19" fmla="*/ 2 h 11"/>
                <a:gd name="T20" fmla="*/ 5 w 11"/>
                <a:gd name="T2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8" y="5"/>
                  </a:moveTo>
                  <a:cubicBezTo>
                    <a:pt x="10" y="3"/>
                    <a:pt x="9" y="0"/>
                    <a:pt x="5" y="0"/>
                  </a:cubicBezTo>
                  <a:cubicBezTo>
                    <a:pt x="2" y="0"/>
                    <a:pt x="1" y="3"/>
                    <a:pt x="2" y="5"/>
                  </a:cubicBezTo>
                  <a:cubicBezTo>
                    <a:pt x="0" y="7"/>
                    <a:pt x="1" y="11"/>
                    <a:pt x="5" y="11"/>
                  </a:cubicBezTo>
                  <a:cubicBezTo>
                    <a:pt x="10" y="11"/>
                    <a:pt x="11" y="7"/>
                    <a:pt x="8" y="5"/>
                  </a:cubicBezTo>
                  <a:close/>
                  <a:moveTo>
                    <a:pt x="5" y="9"/>
                  </a:moveTo>
                  <a:cubicBezTo>
                    <a:pt x="3" y="9"/>
                    <a:pt x="3" y="6"/>
                    <a:pt x="5" y="6"/>
                  </a:cubicBezTo>
                  <a:cubicBezTo>
                    <a:pt x="7" y="6"/>
                    <a:pt x="7" y="9"/>
                    <a:pt x="5" y="9"/>
                  </a:cubicBezTo>
                  <a:close/>
                  <a:moveTo>
                    <a:pt x="5" y="4"/>
                  </a:moveTo>
                  <a:cubicBezTo>
                    <a:pt x="4" y="4"/>
                    <a:pt x="4" y="2"/>
                    <a:pt x="5" y="2"/>
                  </a:cubicBezTo>
                  <a:cubicBezTo>
                    <a:pt x="7" y="2"/>
                    <a:pt x="7" y="4"/>
                    <a:pt x="5" y="4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5"/>
            <p:cNvSpPr>
              <a:spLocks noEditPoints="1"/>
            </p:cNvSpPr>
            <p:nvPr/>
          </p:nvSpPr>
          <p:spPr bwMode="auto">
            <a:xfrm>
              <a:off x="1768475" y="2797175"/>
              <a:ext cx="188912" cy="274637"/>
            </a:xfrm>
            <a:custGeom>
              <a:avLst/>
              <a:gdLst>
                <a:gd name="T0" fmla="*/ 4 w 8"/>
                <a:gd name="T1" fmla="*/ 11 h 11"/>
                <a:gd name="T2" fmla="*/ 8 w 8"/>
                <a:gd name="T3" fmla="*/ 6 h 11"/>
                <a:gd name="T4" fmla="*/ 8 w 8"/>
                <a:gd name="T5" fmla="*/ 4 h 11"/>
                <a:gd name="T6" fmla="*/ 4 w 8"/>
                <a:gd name="T7" fmla="*/ 0 h 11"/>
                <a:gd name="T8" fmla="*/ 0 w 8"/>
                <a:gd name="T9" fmla="*/ 4 h 11"/>
                <a:gd name="T10" fmla="*/ 4 w 8"/>
                <a:gd name="T11" fmla="*/ 7 h 11"/>
                <a:gd name="T12" fmla="*/ 1 w 8"/>
                <a:gd name="T13" fmla="*/ 11 h 11"/>
                <a:gd name="T14" fmla="*/ 4 w 8"/>
                <a:gd name="T15" fmla="*/ 11 h 11"/>
                <a:gd name="T16" fmla="*/ 4 w 8"/>
                <a:gd name="T17" fmla="*/ 2 h 11"/>
                <a:gd name="T18" fmla="*/ 5 w 8"/>
                <a:gd name="T19" fmla="*/ 4 h 11"/>
                <a:gd name="T20" fmla="*/ 4 w 8"/>
                <a:gd name="T21" fmla="*/ 5 h 11"/>
                <a:gd name="T22" fmla="*/ 3 w 8"/>
                <a:gd name="T23" fmla="*/ 4 h 11"/>
                <a:gd name="T24" fmla="*/ 4 w 8"/>
                <a:gd name="T2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1" y="7"/>
                    <a:pt x="4" y="7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4" y="11"/>
                  </a:lnTo>
                  <a:close/>
                  <a:moveTo>
                    <a:pt x="4" y="2"/>
                  </a:moveTo>
                  <a:cubicBezTo>
                    <a:pt x="5" y="2"/>
                    <a:pt x="5" y="3"/>
                    <a:pt x="5" y="4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6"/>
            <p:cNvSpPr>
              <a:spLocks noEditPoints="1"/>
            </p:cNvSpPr>
            <p:nvPr/>
          </p:nvSpPr>
          <p:spPr bwMode="auto">
            <a:xfrm>
              <a:off x="2333625" y="2797175"/>
              <a:ext cx="354012" cy="274637"/>
            </a:xfrm>
            <a:custGeom>
              <a:avLst/>
              <a:gdLst>
                <a:gd name="T0" fmla="*/ 2 w 15"/>
                <a:gd name="T1" fmla="*/ 2 h 11"/>
                <a:gd name="T2" fmla="*/ 2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9 h 11"/>
                <a:gd name="T12" fmla="*/ 4 w 15"/>
                <a:gd name="T13" fmla="*/ 9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2 w 15"/>
                <a:gd name="T21" fmla="*/ 2 h 11"/>
                <a:gd name="T22" fmla="*/ 11 w 15"/>
                <a:gd name="T23" fmla="*/ 0 h 11"/>
                <a:gd name="T24" fmla="*/ 7 w 15"/>
                <a:gd name="T25" fmla="*/ 4 h 11"/>
                <a:gd name="T26" fmla="*/ 7 w 15"/>
                <a:gd name="T27" fmla="*/ 7 h 11"/>
                <a:gd name="T28" fmla="*/ 11 w 15"/>
                <a:gd name="T29" fmla="*/ 11 h 11"/>
                <a:gd name="T30" fmla="*/ 15 w 15"/>
                <a:gd name="T31" fmla="*/ 7 h 11"/>
                <a:gd name="T32" fmla="*/ 15 w 15"/>
                <a:gd name="T33" fmla="*/ 4 h 11"/>
                <a:gd name="T34" fmla="*/ 11 w 15"/>
                <a:gd name="T35" fmla="*/ 0 h 11"/>
                <a:gd name="T36" fmla="*/ 11 w 15"/>
                <a:gd name="T37" fmla="*/ 9 h 11"/>
                <a:gd name="T38" fmla="*/ 10 w 15"/>
                <a:gd name="T39" fmla="*/ 7 h 11"/>
                <a:gd name="T40" fmla="*/ 10 w 15"/>
                <a:gd name="T41" fmla="*/ 4 h 11"/>
                <a:gd name="T42" fmla="*/ 11 w 15"/>
                <a:gd name="T43" fmla="*/ 2 h 11"/>
                <a:gd name="T44" fmla="*/ 13 w 15"/>
                <a:gd name="T45" fmla="*/ 4 h 11"/>
                <a:gd name="T46" fmla="*/ 13 w 15"/>
                <a:gd name="T47" fmla="*/ 7 h 11"/>
                <a:gd name="T48" fmla="*/ 11 w 15"/>
                <a:gd name="T4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" h="11">
                  <a:moveTo>
                    <a:pt x="2" y="2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1" y="0"/>
                  </a:moveTo>
                  <a:cubicBezTo>
                    <a:pt x="9" y="0"/>
                    <a:pt x="7" y="1"/>
                    <a:pt x="7" y="4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10"/>
                    <a:pt x="9" y="11"/>
                    <a:pt x="11" y="11"/>
                  </a:cubicBezTo>
                  <a:cubicBezTo>
                    <a:pt x="13" y="11"/>
                    <a:pt x="15" y="10"/>
                    <a:pt x="15" y="7"/>
                  </a:cubicBezTo>
                  <a:cubicBezTo>
                    <a:pt x="15" y="6"/>
                    <a:pt x="15" y="5"/>
                    <a:pt x="15" y="4"/>
                  </a:cubicBezTo>
                  <a:cubicBezTo>
                    <a:pt x="15" y="1"/>
                    <a:pt x="13" y="0"/>
                    <a:pt x="11" y="0"/>
                  </a:cubicBezTo>
                  <a:close/>
                  <a:moveTo>
                    <a:pt x="11" y="9"/>
                  </a:moveTo>
                  <a:cubicBezTo>
                    <a:pt x="10" y="9"/>
                    <a:pt x="10" y="8"/>
                    <a:pt x="10" y="7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12" y="2"/>
                    <a:pt x="13" y="3"/>
                    <a:pt x="13" y="4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3" y="8"/>
                    <a:pt x="12" y="9"/>
                    <a:pt x="11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7"/>
            <p:cNvSpPr>
              <a:spLocks noEditPoints="1"/>
            </p:cNvSpPr>
            <p:nvPr/>
          </p:nvSpPr>
          <p:spPr bwMode="auto">
            <a:xfrm>
              <a:off x="3041650" y="2797175"/>
              <a:ext cx="282575" cy="274637"/>
            </a:xfrm>
            <a:custGeom>
              <a:avLst/>
              <a:gdLst>
                <a:gd name="T0" fmla="*/ 15 w 178"/>
                <a:gd name="T1" fmla="*/ 32 h 173"/>
                <a:gd name="T2" fmla="*/ 15 w 178"/>
                <a:gd name="T3" fmla="*/ 141 h 173"/>
                <a:gd name="T4" fmla="*/ 0 w 178"/>
                <a:gd name="T5" fmla="*/ 141 h 173"/>
                <a:gd name="T6" fmla="*/ 0 w 178"/>
                <a:gd name="T7" fmla="*/ 173 h 173"/>
                <a:gd name="T8" fmla="*/ 74 w 178"/>
                <a:gd name="T9" fmla="*/ 173 h 173"/>
                <a:gd name="T10" fmla="*/ 74 w 178"/>
                <a:gd name="T11" fmla="*/ 141 h 173"/>
                <a:gd name="T12" fmla="*/ 59 w 178"/>
                <a:gd name="T13" fmla="*/ 141 h 173"/>
                <a:gd name="T14" fmla="*/ 59 w 178"/>
                <a:gd name="T15" fmla="*/ 0 h 173"/>
                <a:gd name="T16" fmla="*/ 0 w 178"/>
                <a:gd name="T17" fmla="*/ 0 h 173"/>
                <a:gd name="T18" fmla="*/ 0 w 178"/>
                <a:gd name="T19" fmla="*/ 32 h 173"/>
                <a:gd name="T20" fmla="*/ 15 w 178"/>
                <a:gd name="T21" fmla="*/ 32 h 173"/>
                <a:gd name="T22" fmla="*/ 119 w 178"/>
                <a:gd name="T23" fmla="*/ 32 h 173"/>
                <a:gd name="T24" fmla="*/ 119 w 178"/>
                <a:gd name="T25" fmla="*/ 141 h 173"/>
                <a:gd name="T26" fmla="*/ 104 w 178"/>
                <a:gd name="T27" fmla="*/ 141 h 173"/>
                <a:gd name="T28" fmla="*/ 104 w 178"/>
                <a:gd name="T29" fmla="*/ 173 h 173"/>
                <a:gd name="T30" fmla="*/ 178 w 178"/>
                <a:gd name="T31" fmla="*/ 173 h 173"/>
                <a:gd name="T32" fmla="*/ 178 w 178"/>
                <a:gd name="T33" fmla="*/ 141 h 173"/>
                <a:gd name="T34" fmla="*/ 163 w 178"/>
                <a:gd name="T35" fmla="*/ 141 h 173"/>
                <a:gd name="T36" fmla="*/ 163 w 178"/>
                <a:gd name="T37" fmla="*/ 0 h 173"/>
                <a:gd name="T38" fmla="*/ 104 w 178"/>
                <a:gd name="T39" fmla="*/ 0 h 173"/>
                <a:gd name="T40" fmla="*/ 104 w 178"/>
                <a:gd name="T41" fmla="*/ 32 h 173"/>
                <a:gd name="T42" fmla="*/ 119 w 178"/>
                <a:gd name="T43" fmla="*/ 3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8" h="173">
                  <a:moveTo>
                    <a:pt x="15" y="32"/>
                  </a:moveTo>
                  <a:lnTo>
                    <a:pt x="15" y="141"/>
                  </a:lnTo>
                  <a:lnTo>
                    <a:pt x="0" y="141"/>
                  </a:lnTo>
                  <a:lnTo>
                    <a:pt x="0" y="173"/>
                  </a:lnTo>
                  <a:lnTo>
                    <a:pt x="74" y="173"/>
                  </a:lnTo>
                  <a:lnTo>
                    <a:pt x="74" y="141"/>
                  </a:lnTo>
                  <a:lnTo>
                    <a:pt x="59" y="141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5" y="32"/>
                  </a:lnTo>
                  <a:close/>
                  <a:moveTo>
                    <a:pt x="119" y="32"/>
                  </a:moveTo>
                  <a:lnTo>
                    <a:pt x="119" y="141"/>
                  </a:lnTo>
                  <a:lnTo>
                    <a:pt x="104" y="141"/>
                  </a:lnTo>
                  <a:lnTo>
                    <a:pt x="104" y="173"/>
                  </a:lnTo>
                  <a:lnTo>
                    <a:pt x="178" y="173"/>
                  </a:lnTo>
                  <a:lnTo>
                    <a:pt x="178" y="141"/>
                  </a:lnTo>
                  <a:lnTo>
                    <a:pt x="163" y="141"/>
                  </a:lnTo>
                  <a:lnTo>
                    <a:pt x="163" y="0"/>
                  </a:lnTo>
                  <a:lnTo>
                    <a:pt x="104" y="0"/>
                  </a:lnTo>
                  <a:lnTo>
                    <a:pt x="104" y="32"/>
                  </a:lnTo>
                  <a:lnTo>
                    <a:pt x="119" y="32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8"/>
            <p:cNvSpPr>
              <a:spLocks noEditPoints="1"/>
            </p:cNvSpPr>
            <p:nvPr/>
          </p:nvSpPr>
          <p:spPr bwMode="auto">
            <a:xfrm>
              <a:off x="3749675" y="2797175"/>
              <a:ext cx="354012" cy="274637"/>
            </a:xfrm>
            <a:custGeom>
              <a:avLst/>
              <a:gdLst>
                <a:gd name="T0" fmla="*/ 1 w 15"/>
                <a:gd name="T1" fmla="*/ 2 h 11"/>
                <a:gd name="T2" fmla="*/ 1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9 h 11"/>
                <a:gd name="T12" fmla="*/ 4 w 15"/>
                <a:gd name="T13" fmla="*/ 9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1 w 15"/>
                <a:gd name="T21" fmla="*/ 2 h 11"/>
                <a:gd name="T22" fmla="*/ 11 w 15"/>
                <a:gd name="T23" fmla="*/ 5 h 11"/>
                <a:gd name="T24" fmla="*/ 7 w 15"/>
                <a:gd name="T25" fmla="*/ 10 h 11"/>
                <a:gd name="T26" fmla="*/ 7 w 15"/>
                <a:gd name="T27" fmla="*/ 11 h 11"/>
                <a:gd name="T28" fmla="*/ 14 w 15"/>
                <a:gd name="T29" fmla="*/ 11 h 11"/>
                <a:gd name="T30" fmla="*/ 14 w 15"/>
                <a:gd name="T31" fmla="*/ 8 h 11"/>
                <a:gd name="T32" fmla="*/ 11 w 15"/>
                <a:gd name="T33" fmla="*/ 8 h 11"/>
                <a:gd name="T34" fmla="*/ 13 w 15"/>
                <a:gd name="T35" fmla="*/ 5 h 11"/>
                <a:gd name="T36" fmla="*/ 10 w 15"/>
                <a:gd name="T37" fmla="*/ 0 h 11"/>
                <a:gd name="T38" fmla="*/ 7 w 15"/>
                <a:gd name="T39" fmla="*/ 3 h 11"/>
                <a:gd name="T40" fmla="*/ 9 w 15"/>
                <a:gd name="T41" fmla="*/ 3 h 11"/>
                <a:gd name="T42" fmla="*/ 10 w 15"/>
                <a:gd name="T43" fmla="*/ 2 h 11"/>
                <a:gd name="T44" fmla="*/ 11 w 15"/>
                <a:gd name="T4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1">
                  <a:moveTo>
                    <a:pt x="1" y="2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  <a:moveTo>
                    <a:pt x="11" y="5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5" y="3"/>
                    <a:pt x="13" y="0"/>
                    <a:pt x="10" y="0"/>
                  </a:cubicBezTo>
                  <a:cubicBezTo>
                    <a:pt x="8" y="0"/>
                    <a:pt x="7" y="1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12" y="2"/>
                    <a:pt x="11" y="4"/>
                    <a:pt x="11" y="5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9"/>
            <p:cNvSpPr>
              <a:spLocks noEditPoints="1"/>
            </p:cNvSpPr>
            <p:nvPr/>
          </p:nvSpPr>
          <p:spPr bwMode="auto">
            <a:xfrm>
              <a:off x="4433888" y="2797175"/>
              <a:ext cx="330200" cy="274637"/>
            </a:xfrm>
            <a:custGeom>
              <a:avLst/>
              <a:gdLst>
                <a:gd name="T0" fmla="*/ 1 w 14"/>
                <a:gd name="T1" fmla="*/ 2 h 11"/>
                <a:gd name="T2" fmla="*/ 1 w 14"/>
                <a:gd name="T3" fmla="*/ 9 h 11"/>
                <a:gd name="T4" fmla="*/ 0 w 14"/>
                <a:gd name="T5" fmla="*/ 9 h 11"/>
                <a:gd name="T6" fmla="*/ 0 w 14"/>
                <a:gd name="T7" fmla="*/ 11 h 11"/>
                <a:gd name="T8" fmla="*/ 6 w 14"/>
                <a:gd name="T9" fmla="*/ 11 h 11"/>
                <a:gd name="T10" fmla="*/ 6 w 14"/>
                <a:gd name="T11" fmla="*/ 9 h 11"/>
                <a:gd name="T12" fmla="*/ 4 w 14"/>
                <a:gd name="T13" fmla="*/ 9 h 11"/>
                <a:gd name="T14" fmla="*/ 4 w 14"/>
                <a:gd name="T15" fmla="*/ 0 h 11"/>
                <a:gd name="T16" fmla="*/ 0 w 14"/>
                <a:gd name="T17" fmla="*/ 0 h 11"/>
                <a:gd name="T18" fmla="*/ 0 w 14"/>
                <a:gd name="T19" fmla="*/ 2 h 11"/>
                <a:gd name="T20" fmla="*/ 1 w 14"/>
                <a:gd name="T21" fmla="*/ 2 h 11"/>
                <a:gd name="T22" fmla="*/ 7 w 14"/>
                <a:gd name="T23" fmla="*/ 8 h 11"/>
                <a:gd name="T24" fmla="*/ 9 w 14"/>
                <a:gd name="T25" fmla="*/ 11 h 11"/>
                <a:gd name="T26" fmla="*/ 10 w 14"/>
                <a:gd name="T27" fmla="*/ 11 h 11"/>
                <a:gd name="T28" fmla="*/ 14 w 14"/>
                <a:gd name="T29" fmla="*/ 7 h 11"/>
                <a:gd name="T30" fmla="*/ 12 w 14"/>
                <a:gd name="T31" fmla="*/ 4 h 11"/>
                <a:gd name="T32" fmla="*/ 14 w 14"/>
                <a:gd name="T33" fmla="*/ 0 h 11"/>
                <a:gd name="T34" fmla="*/ 14 w 14"/>
                <a:gd name="T35" fmla="*/ 0 h 11"/>
                <a:gd name="T36" fmla="*/ 7 w 14"/>
                <a:gd name="T37" fmla="*/ 0 h 11"/>
                <a:gd name="T38" fmla="*/ 7 w 14"/>
                <a:gd name="T39" fmla="*/ 3 h 11"/>
                <a:gd name="T40" fmla="*/ 10 w 14"/>
                <a:gd name="T41" fmla="*/ 3 h 11"/>
                <a:gd name="T42" fmla="*/ 9 w 14"/>
                <a:gd name="T43" fmla="*/ 6 h 11"/>
                <a:gd name="T44" fmla="*/ 9 w 14"/>
                <a:gd name="T45" fmla="*/ 6 h 11"/>
                <a:gd name="T46" fmla="*/ 12 w 14"/>
                <a:gd name="T47" fmla="*/ 7 h 11"/>
                <a:gd name="T48" fmla="*/ 10 w 14"/>
                <a:gd name="T49" fmla="*/ 9 h 11"/>
                <a:gd name="T50" fmla="*/ 9 w 14"/>
                <a:gd name="T51" fmla="*/ 8 h 11"/>
                <a:gd name="T52" fmla="*/ 7 w 14"/>
                <a:gd name="T5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11">
                  <a:moveTo>
                    <a:pt x="1" y="2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  <a:moveTo>
                    <a:pt x="7" y="8"/>
                  </a:moveTo>
                  <a:cubicBezTo>
                    <a:pt x="7" y="9"/>
                    <a:pt x="8" y="10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6"/>
                    <a:pt x="14" y="5"/>
                    <a:pt x="12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6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9"/>
                    <a:pt x="9" y="8"/>
                    <a:pt x="9" y="8"/>
                  </a:cubicBezTo>
                  <a:cubicBezTo>
                    <a:pt x="8" y="8"/>
                    <a:pt x="8" y="8"/>
                    <a:pt x="7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0"/>
            <p:cNvSpPr>
              <a:spLocks noEditPoints="1"/>
            </p:cNvSpPr>
            <p:nvPr/>
          </p:nvSpPr>
          <p:spPr bwMode="auto">
            <a:xfrm>
              <a:off x="5116513" y="2797175"/>
              <a:ext cx="354012" cy="274637"/>
            </a:xfrm>
            <a:custGeom>
              <a:avLst/>
              <a:gdLst>
                <a:gd name="T0" fmla="*/ 1 w 15"/>
                <a:gd name="T1" fmla="*/ 2 h 11"/>
                <a:gd name="T2" fmla="*/ 1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9 h 11"/>
                <a:gd name="T12" fmla="*/ 4 w 15"/>
                <a:gd name="T13" fmla="*/ 9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1 w 15"/>
                <a:gd name="T21" fmla="*/ 2 h 11"/>
                <a:gd name="T22" fmla="*/ 14 w 15"/>
                <a:gd name="T23" fmla="*/ 9 h 11"/>
                <a:gd name="T24" fmla="*/ 15 w 15"/>
                <a:gd name="T25" fmla="*/ 9 h 11"/>
                <a:gd name="T26" fmla="*/ 15 w 15"/>
                <a:gd name="T27" fmla="*/ 7 h 11"/>
                <a:gd name="T28" fmla="*/ 14 w 15"/>
                <a:gd name="T29" fmla="*/ 7 h 11"/>
                <a:gd name="T30" fmla="*/ 14 w 15"/>
                <a:gd name="T31" fmla="*/ 0 h 11"/>
                <a:gd name="T32" fmla="*/ 11 w 15"/>
                <a:gd name="T33" fmla="*/ 0 h 11"/>
                <a:gd name="T34" fmla="*/ 7 w 15"/>
                <a:gd name="T35" fmla="*/ 8 h 11"/>
                <a:gd name="T36" fmla="*/ 7 w 15"/>
                <a:gd name="T37" fmla="*/ 9 h 11"/>
                <a:gd name="T38" fmla="*/ 11 w 15"/>
                <a:gd name="T39" fmla="*/ 9 h 11"/>
                <a:gd name="T40" fmla="*/ 11 w 15"/>
                <a:gd name="T41" fmla="*/ 11 h 11"/>
                <a:gd name="T42" fmla="*/ 14 w 15"/>
                <a:gd name="T43" fmla="*/ 11 h 11"/>
                <a:gd name="T44" fmla="*/ 14 w 15"/>
                <a:gd name="T45" fmla="*/ 9 h 11"/>
                <a:gd name="T46" fmla="*/ 12 w 15"/>
                <a:gd name="T47" fmla="*/ 3 h 11"/>
                <a:gd name="T48" fmla="*/ 12 w 15"/>
                <a:gd name="T49" fmla="*/ 3 h 11"/>
                <a:gd name="T50" fmla="*/ 12 w 15"/>
                <a:gd name="T51" fmla="*/ 5 h 11"/>
                <a:gd name="T52" fmla="*/ 12 w 15"/>
                <a:gd name="T53" fmla="*/ 7 h 11"/>
                <a:gd name="T54" fmla="*/ 10 w 15"/>
                <a:gd name="T55" fmla="*/ 7 h 11"/>
                <a:gd name="T56" fmla="*/ 12 w 15"/>
                <a:gd name="T5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" h="11">
                  <a:moveTo>
                    <a:pt x="1" y="2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  <a:moveTo>
                    <a:pt x="14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3" y="11"/>
                    <a:pt x="14" y="11"/>
                  </a:cubicBezTo>
                  <a:lnTo>
                    <a:pt x="14" y="9"/>
                  </a:lnTo>
                  <a:close/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1"/>
            <p:cNvSpPr>
              <a:spLocks noEditPoints="1"/>
            </p:cNvSpPr>
            <p:nvPr/>
          </p:nvSpPr>
          <p:spPr bwMode="auto">
            <a:xfrm>
              <a:off x="1012826" y="3594100"/>
              <a:ext cx="354012" cy="273050"/>
            </a:xfrm>
            <a:custGeom>
              <a:avLst/>
              <a:gdLst>
                <a:gd name="T0" fmla="*/ 2 w 15"/>
                <a:gd name="T1" fmla="*/ 2 h 11"/>
                <a:gd name="T2" fmla="*/ 2 w 15"/>
                <a:gd name="T3" fmla="*/ 8 h 11"/>
                <a:gd name="T4" fmla="*/ 0 w 15"/>
                <a:gd name="T5" fmla="*/ 8 h 11"/>
                <a:gd name="T6" fmla="*/ 0 w 15"/>
                <a:gd name="T7" fmla="*/ 10 h 11"/>
                <a:gd name="T8" fmla="*/ 6 w 15"/>
                <a:gd name="T9" fmla="*/ 10 h 11"/>
                <a:gd name="T10" fmla="*/ 6 w 15"/>
                <a:gd name="T11" fmla="*/ 8 h 11"/>
                <a:gd name="T12" fmla="*/ 4 w 15"/>
                <a:gd name="T13" fmla="*/ 8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2 w 15"/>
                <a:gd name="T21" fmla="*/ 2 h 11"/>
                <a:gd name="T22" fmla="*/ 10 w 15"/>
                <a:gd name="T23" fmla="*/ 2 h 11"/>
                <a:gd name="T24" fmla="*/ 14 w 15"/>
                <a:gd name="T25" fmla="*/ 2 h 11"/>
                <a:gd name="T26" fmla="*/ 14 w 15"/>
                <a:gd name="T27" fmla="*/ 0 h 11"/>
                <a:gd name="T28" fmla="*/ 7 w 15"/>
                <a:gd name="T29" fmla="*/ 0 h 11"/>
                <a:gd name="T30" fmla="*/ 7 w 15"/>
                <a:gd name="T31" fmla="*/ 5 h 11"/>
                <a:gd name="T32" fmla="*/ 11 w 15"/>
                <a:gd name="T33" fmla="*/ 6 h 11"/>
                <a:gd name="T34" fmla="*/ 12 w 15"/>
                <a:gd name="T35" fmla="*/ 7 h 11"/>
                <a:gd name="T36" fmla="*/ 11 w 15"/>
                <a:gd name="T37" fmla="*/ 8 h 11"/>
                <a:gd name="T38" fmla="*/ 10 w 15"/>
                <a:gd name="T39" fmla="*/ 7 h 11"/>
                <a:gd name="T40" fmla="*/ 7 w 15"/>
                <a:gd name="T41" fmla="*/ 7 h 11"/>
                <a:gd name="T42" fmla="*/ 11 w 15"/>
                <a:gd name="T43" fmla="*/ 11 h 11"/>
                <a:gd name="T44" fmla="*/ 15 w 15"/>
                <a:gd name="T45" fmla="*/ 7 h 11"/>
                <a:gd name="T46" fmla="*/ 10 w 15"/>
                <a:gd name="T47" fmla="*/ 3 h 11"/>
                <a:gd name="T48" fmla="*/ 10 w 15"/>
                <a:gd name="T4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0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10" y="5"/>
                    <a:pt x="11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2" y="8"/>
                    <a:pt x="12" y="8"/>
                    <a:pt x="11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9"/>
                    <a:pt x="9" y="11"/>
                    <a:pt x="11" y="11"/>
                  </a:cubicBezTo>
                  <a:cubicBezTo>
                    <a:pt x="13" y="11"/>
                    <a:pt x="15" y="9"/>
                    <a:pt x="15" y="7"/>
                  </a:cubicBezTo>
                  <a:cubicBezTo>
                    <a:pt x="15" y="3"/>
                    <a:pt x="12" y="3"/>
                    <a:pt x="10" y="3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"/>
            <p:cNvSpPr>
              <a:spLocks noEditPoints="1"/>
            </p:cNvSpPr>
            <p:nvPr/>
          </p:nvSpPr>
          <p:spPr bwMode="auto">
            <a:xfrm>
              <a:off x="1697038" y="3568700"/>
              <a:ext cx="354012" cy="274637"/>
            </a:xfrm>
            <a:custGeom>
              <a:avLst/>
              <a:gdLst>
                <a:gd name="T0" fmla="*/ 1 w 15"/>
                <a:gd name="T1" fmla="*/ 3 h 11"/>
                <a:gd name="T2" fmla="*/ 1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5 w 15"/>
                <a:gd name="T9" fmla="*/ 11 h 11"/>
                <a:gd name="T10" fmla="*/ 5 w 15"/>
                <a:gd name="T11" fmla="*/ 9 h 11"/>
                <a:gd name="T12" fmla="*/ 4 w 15"/>
                <a:gd name="T13" fmla="*/ 9 h 11"/>
                <a:gd name="T14" fmla="*/ 4 w 15"/>
                <a:gd name="T15" fmla="*/ 1 h 11"/>
                <a:gd name="T16" fmla="*/ 0 w 15"/>
                <a:gd name="T17" fmla="*/ 1 h 11"/>
                <a:gd name="T18" fmla="*/ 0 w 15"/>
                <a:gd name="T19" fmla="*/ 3 h 11"/>
                <a:gd name="T20" fmla="*/ 1 w 15"/>
                <a:gd name="T21" fmla="*/ 3 h 11"/>
                <a:gd name="T22" fmla="*/ 10 w 15"/>
                <a:gd name="T23" fmla="*/ 0 h 11"/>
                <a:gd name="T24" fmla="*/ 7 w 15"/>
                <a:gd name="T25" fmla="*/ 6 h 11"/>
                <a:gd name="T26" fmla="*/ 6 w 15"/>
                <a:gd name="T27" fmla="*/ 8 h 11"/>
                <a:gd name="T28" fmla="*/ 11 w 15"/>
                <a:gd name="T29" fmla="*/ 11 h 11"/>
                <a:gd name="T30" fmla="*/ 15 w 15"/>
                <a:gd name="T31" fmla="*/ 8 h 11"/>
                <a:gd name="T32" fmla="*/ 11 w 15"/>
                <a:gd name="T33" fmla="*/ 4 h 11"/>
                <a:gd name="T34" fmla="*/ 13 w 15"/>
                <a:gd name="T35" fmla="*/ 0 h 11"/>
                <a:gd name="T36" fmla="*/ 10 w 15"/>
                <a:gd name="T37" fmla="*/ 0 h 11"/>
                <a:gd name="T38" fmla="*/ 11 w 15"/>
                <a:gd name="T39" fmla="*/ 9 h 11"/>
                <a:gd name="T40" fmla="*/ 9 w 15"/>
                <a:gd name="T41" fmla="*/ 8 h 11"/>
                <a:gd name="T42" fmla="*/ 11 w 15"/>
                <a:gd name="T43" fmla="*/ 6 h 11"/>
                <a:gd name="T44" fmla="*/ 12 w 15"/>
                <a:gd name="T45" fmla="*/ 8 h 11"/>
                <a:gd name="T46" fmla="*/ 11 w 15"/>
                <a:gd name="T4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1">
                  <a:moveTo>
                    <a:pt x="1" y="3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  <a:moveTo>
                    <a:pt x="10" y="0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8"/>
                  </a:cubicBezTo>
                  <a:cubicBezTo>
                    <a:pt x="6" y="10"/>
                    <a:pt x="8" y="11"/>
                    <a:pt x="11" y="11"/>
                  </a:cubicBezTo>
                  <a:cubicBezTo>
                    <a:pt x="13" y="11"/>
                    <a:pt x="15" y="10"/>
                    <a:pt x="15" y="8"/>
                  </a:cubicBezTo>
                  <a:cubicBezTo>
                    <a:pt x="15" y="5"/>
                    <a:pt x="13" y="4"/>
                    <a:pt x="11" y="4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0" y="0"/>
                  </a:lnTo>
                  <a:close/>
                  <a:moveTo>
                    <a:pt x="11" y="9"/>
                  </a:moveTo>
                  <a:cubicBezTo>
                    <a:pt x="10" y="9"/>
                    <a:pt x="9" y="9"/>
                    <a:pt x="9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1" y="6"/>
                    <a:pt x="12" y="7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3"/>
            <p:cNvSpPr>
              <a:spLocks noEditPoints="1"/>
            </p:cNvSpPr>
            <p:nvPr/>
          </p:nvSpPr>
          <p:spPr bwMode="auto">
            <a:xfrm>
              <a:off x="2333625" y="3594100"/>
              <a:ext cx="354012" cy="249237"/>
            </a:xfrm>
            <a:custGeom>
              <a:avLst/>
              <a:gdLst>
                <a:gd name="T0" fmla="*/ 2 w 15"/>
                <a:gd name="T1" fmla="*/ 2 h 10"/>
                <a:gd name="T2" fmla="*/ 2 w 15"/>
                <a:gd name="T3" fmla="*/ 8 h 10"/>
                <a:gd name="T4" fmla="*/ 0 w 15"/>
                <a:gd name="T5" fmla="*/ 8 h 10"/>
                <a:gd name="T6" fmla="*/ 0 w 15"/>
                <a:gd name="T7" fmla="*/ 10 h 10"/>
                <a:gd name="T8" fmla="*/ 6 w 15"/>
                <a:gd name="T9" fmla="*/ 10 h 10"/>
                <a:gd name="T10" fmla="*/ 6 w 15"/>
                <a:gd name="T11" fmla="*/ 8 h 10"/>
                <a:gd name="T12" fmla="*/ 5 w 15"/>
                <a:gd name="T13" fmla="*/ 8 h 10"/>
                <a:gd name="T14" fmla="*/ 5 w 15"/>
                <a:gd name="T15" fmla="*/ 0 h 10"/>
                <a:gd name="T16" fmla="*/ 1 w 15"/>
                <a:gd name="T17" fmla="*/ 0 h 10"/>
                <a:gd name="T18" fmla="*/ 1 w 15"/>
                <a:gd name="T19" fmla="*/ 2 h 10"/>
                <a:gd name="T20" fmla="*/ 2 w 15"/>
                <a:gd name="T21" fmla="*/ 2 h 10"/>
                <a:gd name="T22" fmla="*/ 15 w 15"/>
                <a:gd name="T23" fmla="*/ 0 h 10"/>
                <a:gd name="T24" fmla="*/ 7 w 15"/>
                <a:gd name="T25" fmla="*/ 0 h 10"/>
                <a:gd name="T26" fmla="*/ 7 w 15"/>
                <a:gd name="T27" fmla="*/ 2 h 10"/>
                <a:gd name="T28" fmla="*/ 11 w 15"/>
                <a:gd name="T29" fmla="*/ 2 h 10"/>
                <a:gd name="T30" fmla="*/ 8 w 15"/>
                <a:gd name="T31" fmla="*/ 10 h 10"/>
                <a:gd name="T32" fmla="*/ 10 w 15"/>
                <a:gd name="T33" fmla="*/ 10 h 10"/>
                <a:gd name="T34" fmla="*/ 15 w 15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0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2"/>
                  </a:lnTo>
                  <a:close/>
                  <a:moveTo>
                    <a:pt x="1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4"/>
            <p:cNvSpPr>
              <a:spLocks noEditPoints="1"/>
            </p:cNvSpPr>
            <p:nvPr/>
          </p:nvSpPr>
          <p:spPr bwMode="auto">
            <a:xfrm>
              <a:off x="2994025" y="3568700"/>
              <a:ext cx="401637" cy="298450"/>
            </a:xfrm>
            <a:custGeom>
              <a:avLst/>
              <a:gdLst>
                <a:gd name="T0" fmla="*/ 2 w 17"/>
                <a:gd name="T1" fmla="*/ 3 h 12"/>
                <a:gd name="T2" fmla="*/ 2 w 17"/>
                <a:gd name="T3" fmla="*/ 9 h 12"/>
                <a:gd name="T4" fmla="*/ 0 w 17"/>
                <a:gd name="T5" fmla="*/ 9 h 12"/>
                <a:gd name="T6" fmla="*/ 0 w 17"/>
                <a:gd name="T7" fmla="*/ 11 h 12"/>
                <a:gd name="T8" fmla="*/ 6 w 17"/>
                <a:gd name="T9" fmla="*/ 11 h 12"/>
                <a:gd name="T10" fmla="*/ 6 w 17"/>
                <a:gd name="T11" fmla="*/ 9 h 12"/>
                <a:gd name="T12" fmla="*/ 5 w 17"/>
                <a:gd name="T13" fmla="*/ 9 h 12"/>
                <a:gd name="T14" fmla="*/ 5 w 17"/>
                <a:gd name="T15" fmla="*/ 1 h 12"/>
                <a:gd name="T16" fmla="*/ 1 w 17"/>
                <a:gd name="T17" fmla="*/ 1 h 12"/>
                <a:gd name="T18" fmla="*/ 1 w 17"/>
                <a:gd name="T19" fmla="*/ 3 h 12"/>
                <a:gd name="T20" fmla="*/ 2 w 17"/>
                <a:gd name="T21" fmla="*/ 3 h 12"/>
                <a:gd name="T22" fmla="*/ 14 w 17"/>
                <a:gd name="T23" fmla="*/ 5 h 12"/>
                <a:gd name="T24" fmla="*/ 12 w 17"/>
                <a:gd name="T25" fmla="*/ 0 h 12"/>
                <a:gd name="T26" fmla="*/ 9 w 17"/>
                <a:gd name="T27" fmla="*/ 5 h 12"/>
                <a:gd name="T28" fmla="*/ 12 w 17"/>
                <a:gd name="T29" fmla="*/ 12 h 12"/>
                <a:gd name="T30" fmla="*/ 14 w 17"/>
                <a:gd name="T31" fmla="*/ 5 h 12"/>
                <a:gd name="T32" fmla="*/ 12 w 17"/>
                <a:gd name="T33" fmla="*/ 9 h 12"/>
                <a:gd name="T34" fmla="*/ 12 w 17"/>
                <a:gd name="T35" fmla="*/ 6 h 12"/>
                <a:gd name="T36" fmla="*/ 12 w 17"/>
                <a:gd name="T37" fmla="*/ 9 h 12"/>
                <a:gd name="T38" fmla="*/ 12 w 17"/>
                <a:gd name="T39" fmla="*/ 4 h 12"/>
                <a:gd name="T40" fmla="*/ 12 w 17"/>
                <a:gd name="T41" fmla="*/ 3 h 12"/>
                <a:gd name="T42" fmla="*/ 12 w 17"/>
                <a:gd name="T4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2">
                  <a:moveTo>
                    <a:pt x="2" y="3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2" y="3"/>
                  </a:lnTo>
                  <a:close/>
                  <a:moveTo>
                    <a:pt x="14" y="5"/>
                  </a:moveTo>
                  <a:cubicBezTo>
                    <a:pt x="16" y="4"/>
                    <a:pt x="15" y="0"/>
                    <a:pt x="12" y="0"/>
                  </a:cubicBezTo>
                  <a:cubicBezTo>
                    <a:pt x="8" y="0"/>
                    <a:pt x="7" y="4"/>
                    <a:pt x="9" y="5"/>
                  </a:cubicBezTo>
                  <a:cubicBezTo>
                    <a:pt x="6" y="7"/>
                    <a:pt x="7" y="12"/>
                    <a:pt x="12" y="12"/>
                  </a:cubicBezTo>
                  <a:cubicBezTo>
                    <a:pt x="16" y="12"/>
                    <a:pt x="17" y="7"/>
                    <a:pt x="14" y="5"/>
                  </a:cubicBezTo>
                  <a:close/>
                  <a:moveTo>
                    <a:pt x="12" y="9"/>
                  </a:moveTo>
                  <a:cubicBezTo>
                    <a:pt x="10" y="9"/>
                    <a:pt x="10" y="6"/>
                    <a:pt x="12" y="6"/>
                  </a:cubicBezTo>
                  <a:cubicBezTo>
                    <a:pt x="13" y="6"/>
                    <a:pt x="13" y="9"/>
                    <a:pt x="12" y="9"/>
                  </a:cubicBezTo>
                  <a:close/>
                  <a:moveTo>
                    <a:pt x="12" y="4"/>
                  </a:moveTo>
                  <a:cubicBezTo>
                    <a:pt x="10" y="4"/>
                    <a:pt x="10" y="3"/>
                    <a:pt x="12" y="3"/>
                  </a:cubicBezTo>
                  <a:cubicBezTo>
                    <a:pt x="13" y="3"/>
                    <a:pt x="13" y="4"/>
                    <a:pt x="12" y="4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5"/>
            <p:cNvSpPr>
              <a:spLocks noEditPoints="1"/>
            </p:cNvSpPr>
            <p:nvPr/>
          </p:nvSpPr>
          <p:spPr bwMode="auto">
            <a:xfrm>
              <a:off x="3749675" y="3568700"/>
              <a:ext cx="330200" cy="274637"/>
            </a:xfrm>
            <a:custGeom>
              <a:avLst/>
              <a:gdLst>
                <a:gd name="T0" fmla="*/ 1 w 14"/>
                <a:gd name="T1" fmla="*/ 3 h 11"/>
                <a:gd name="T2" fmla="*/ 1 w 14"/>
                <a:gd name="T3" fmla="*/ 9 h 11"/>
                <a:gd name="T4" fmla="*/ 0 w 14"/>
                <a:gd name="T5" fmla="*/ 9 h 11"/>
                <a:gd name="T6" fmla="*/ 0 w 14"/>
                <a:gd name="T7" fmla="*/ 11 h 11"/>
                <a:gd name="T8" fmla="*/ 6 w 14"/>
                <a:gd name="T9" fmla="*/ 11 h 11"/>
                <a:gd name="T10" fmla="*/ 6 w 14"/>
                <a:gd name="T11" fmla="*/ 9 h 11"/>
                <a:gd name="T12" fmla="*/ 4 w 14"/>
                <a:gd name="T13" fmla="*/ 9 h 11"/>
                <a:gd name="T14" fmla="*/ 4 w 14"/>
                <a:gd name="T15" fmla="*/ 1 h 11"/>
                <a:gd name="T16" fmla="*/ 0 w 14"/>
                <a:gd name="T17" fmla="*/ 1 h 11"/>
                <a:gd name="T18" fmla="*/ 0 w 14"/>
                <a:gd name="T19" fmla="*/ 3 h 11"/>
                <a:gd name="T20" fmla="*/ 1 w 14"/>
                <a:gd name="T21" fmla="*/ 3 h 11"/>
                <a:gd name="T22" fmla="*/ 11 w 14"/>
                <a:gd name="T23" fmla="*/ 11 h 11"/>
                <a:gd name="T24" fmla="*/ 14 w 14"/>
                <a:gd name="T25" fmla="*/ 6 h 11"/>
                <a:gd name="T26" fmla="*/ 14 w 14"/>
                <a:gd name="T27" fmla="*/ 4 h 11"/>
                <a:gd name="T28" fmla="*/ 10 w 14"/>
                <a:gd name="T29" fmla="*/ 0 h 11"/>
                <a:gd name="T30" fmla="*/ 6 w 14"/>
                <a:gd name="T31" fmla="*/ 4 h 11"/>
                <a:gd name="T32" fmla="*/ 10 w 14"/>
                <a:gd name="T33" fmla="*/ 7 h 11"/>
                <a:gd name="T34" fmla="*/ 8 w 14"/>
                <a:gd name="T35" fmla="*/ 11 h 11"/>
                <a:gd name="T36" fmla="*/ 11 w 14"/>
                <a:gd name="T37" fmla="*/ 11 h 11"/>
                <a:gd name="T38" fmla="*/ 10 w 14"/>
                <a:gd name="T39" fmla="*/ 3 h 11"/>
                <a:gd name="T40" fmla="*/ 11 w 14"/>
                <a:gd name="T41" fmla="*/ 4 h 11"/>
                <a:gd name="T42" fmla="*/ 10 w 14"/>
                <a:gd name="T43" fmla="*/ 5 h 11"/>
                <a:gd name="T44" fmla="*/ 9 w 14"/>
                <a:gd name="T45" fmla="*/ 4 h 11"/>
                <a:gd name="T46" fmla="*/ 10 w 14"/>
                <a:gd name="T4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" h="11">
                  <a:moveTo>
                    <a:pt x="1" y="3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  <a:moveTo>
                    <a:pt x="11" y="11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4" y="5"/>
                    <a:pt x="14" y="4"/>
                  </a:cubicBezTo>
                  <a:cubicBezTo>
                    <a:pt x="14" y="2"/>
                    <a:pt x="13" y="0"/>
                    <a:pt x="10" y="0"/>
                  </a:cubicBezTo>
                  <a:cubicBezTo>
                    <a:pt x="8" y="0"/>
                    <a:pt x="6" y="2"/>
                    <a:pt x="6" y="4"/>
                  </a:cubicBezTo>
                  <a:cubicBezTo>
                    <a:pt x="6" y="6"/>
                    <a:pt x="8" y="8"/>
                    <a:pt x="10" y="7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11" y="11"/>
                  </a:lnTo>
                  <a:close/>
                  <a:moveTo>
                    <a:pt x="10" y="3"/>
                  </a:moveTo>
                  <a:cubicBezTo>
                    <a:pt x="11" y="3"/>
                    <a:pt x="11" y="3"/>
                    <a:pt x="11" y="4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3"/>
                    <a:pt x="9" y="3"/>
                    <a:pt x="10" y="3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6"/>
            <p:cNvSpPr>
              <a:spLocks noEditPoints="1"/>
            </p:cNvSpPr>
            <p:nvPr/>
          </p:nvSpPr>
          <p:spPr bwMode="auto">
            <a:xfrm>
              <a:off x="4410075" y="3568700"/>
              <a:ext cx="400050" cy="298450"/>
            </a:xfrm>
            <a:custGeom>
              <a:avLst/>
              <a:gdLst>
                <a:gd name="T0" fmla="*/ 3 w 17"/>
                <a:gd name="T1" fmla="*/ 5 h 12"/>
                <a:gd name="T2" fmla="*/ 0 w 17"/>
                <a:gd name="T3" fmla="*/ 11 h 12"/>
                <a:gd name="T4" fmla="*/ 0 w 17"/>
                <a:gd name="T5" fmla="*/ 11 h 12"/>
                <a:gd name="T6" fmla="*/ 7 w 17"/>
                <a:gd name="T7" fmla="*/ 11 h 12"/>
                <a:gd name="T8" fmla="*/ 7 w 17"/>
                <a:gd name="T9" fmla="*/ 9 h 12"/>
                <a:gd name="T10" fmla="*/ 4 w 17"/>
                <a:gd name="T11" fmla="*/ 9 h 12"/>
                <a:gd name="T12" fmla="*/ 6 w 17"/>
                <a:gd name="T13" fmla="*/ 6 h 12"/>
                <a:gd name="T14" fmla="*/ 3 w 17"/>
                <a:gd name="T15" fmla="*/ 0 h 12"/>
                <a:gd name="T16" fmla="*/ 0 w 17"/>
                <a:gd name="T17" fmla="*/ 4 h 12"/>
                <a:gd name="T18" fmla="*/ 2 w 17"/>
                <a:gd name="T19" fmla="*/ 4 h 12"/>
                <a:gd name="T20" fmla="*/ 3 w 17"/>
                <a:gd name="T21" fmla="*/ 3 h 12"/>
                <a:gd name="T22" fmla="*/ 3 w 17"/>
                <a:gd name="T23" fmla="*/ 5 h 12"/>
                <a:gd name="T24" fmla="*/ 13 w 17"/>
                <a:gd name="T25" fmla="*/ 0 h 12"/>
                <a:gd name="T26" fmla="*/ 9 w 17"/>
                <a:gd name="T27" fmla="*/ 4 h 12"/>
                <a:gd name="T28" fmla="*/ 9 w 17"/>
                <a:gd name="T29" fmla="*/ 8 h 12"/>
                <a:gd name="T30" fmla="*/ 13 w 17"/>
                <a:gd name="T31" fmla="*/ 12 h 12"/>
                <a:gd name="T32" fmla="*/ 17 w 17"/>
                <a:gd name="T33" fmla="*/ 8 h 12"/>
                <a:gd name="T34" fmla="*/ 17 w 17"/>
                <a:gd name="T35" fmla="*/ 4 h 12"/>
                <a:gd name="T36" fmla="*/ 13 w 17"/>
                <a:gd name="T37" fmla="*/ 0 h 12"/>
                <a:gd name="T38" fmla="*/ 13 w 17"/>
                <a:gd name="T39" fmla="*/ 9 h 12"/>
                <a:gd name="T40" fmla="*/ 11 w 17"/>
                <a:gd name="T41" fmla="*/ 8 h 12"/>
                <a:gd name="T42" fmla="*/ 11 w 17"/>
                <a:gd name="T43" fmla="*/ 4 h 12"/>
                <a:gd name="T44" fmla="*/ 13 w 17"/>
                <a:gd name="T45" fmla="*/ 3 h 12"/>
                <a:gd name="T46" fmla="*/ 14 w 17"/>
                <a:gd name="T47" fmla="*/ 4 h 12"/>
                <a:gd name="T48" fmla="*/ 14 w 17"/>
                <a:gd name="T49" fmla="*/ 8 h 12"/>
                <a:gd name="T50" fmla="*/ 13 w 17"/>
                <a:gd name="T5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12">
                  <a:moveTo>
                    <a:pt x="3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6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4" y="3"/>
                    <a:pt x="4" y="4"/>
                    <a:pt x="3" y="5"/>
                  </a:cubicBezTo>
                  <a:close/>
                  <a:moveTo>
                    <a:pt x="13" y="0"/>
                  </a:moveTo>
                  <a:cubicBezTo>
                    <a:pt x="10" y="0"/>
                    <a:pt x="9" y="2"/>
                    <a:pt x="9" y="4"/>
                  </a:cubicBezTo>
                  <a:cubicBezTo>
                    <a:pt x="9" y="5"/>
                    <a:pt x="9" y="7"/>
                    <a:pt x="9" y="8"/>
                  </a:cubicBezTo>
                  <a:cubicBezTo>
                    <a:pt x="9" y="10"/>
                    <a:pt x="10" y="12"/>
                    <a:pt x="13" y="12"/>
                  </a:cubicBezTo>
                  <a:cubicBezTo>
                    <a:pt x="15" y="12"/>
                    <a:pt x="17" y="10"/>
                    <a:pt x="17" y="8"/>
                  </a:cubicBezTo>
                  <a:cubicBezTo>
                    <a:pt x="17" y="7"/>
                    <a:pt x="17" y="5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close/>
                  <a:moveTo>
                    <a:pt x="13" y="9"/>
                  </a:moveTo>
                  <a:cubicBezTo>
                    <a:pt x="12" y="9"/>
                    <a:pt x="11" y="9"/>
                    <a:pt x="11" y="8"/>
                  </a:cubicBezTo>
                  <a:cubicBezTo>
                    <a:pt x="11" y="7"/>
                    <a:pt x="11" y="5"/>
                    <a:pt x="11" y="4"/>
                  </a:cubicBezTo>
                  <a:cubicBezTo>
                    <a:pt x="11" y="3"/>
                    <a:pt x="12" y="3"/>
                    <a:pt x="13" y="3"/>
                  </a:cubicBezTo>
                  <a:cubicBezTo>
                    <a:pt x="13" y="3"/>
                    <a:pt x="14" y="3"/>
                    <a:pt x="14" y="4"/>
                  </a:cubicBezTo>
                  <a:cubicBezTo>
                    <a:pt x="14" y="5"/>
                    <a:pt x="14" y="7"/>
                    <a:pt x="14" y="8"/>
                  </a:cubicBezTo>
                  <a:cubicBezTo>
                    <a:pt x="14" y="9"/>
                    <a:pt x="13" y="9"/>
                    <a:pt x="13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7"/>
            <p:cNvSpPr>
              <a:spLocks noEditPoints="1"/>
            </p:cNvSpPr>
            <p:nvPr/>
          </p:nvSpPr>
          <p:spPr bwMode="auto">
            <a:xfrm>
              <a:off x="5116513" y="3568700"/>
              <a:ext cx="354012" cy="274637"/>
            </a:xfrm>
            <a:custGeom>
              <a:avLst/>
              <a:gdLst>
                <a:gd name="T0" fmla="*/ 4 w 15"/>
                <a:gd name="T1" fmla="*/ 5 h 11"/>
                <a:gd name="T2" fmla="*/ 0 w 15"/>
                <a:gd name="T3" fmla="*/ 11 h 11"/>
                <a:gd name="T4" fmla="*/ 0 w 15"/>
                <a:gd name="T5" fmla="*/ 11 h 11"/>
                <a:gd name="T6" fmla="*/ 8 w 15"/>
                <a:gd name="T7" fmla="*/ 11 h 11"/>
                <a:gd name="T8" fmla="*/ 8 w 15"/>
                <a:gd name="T9" fmla="*/ 9 h 11"/>
                <a:gd name="T10" fmla="*/ 4 w 15"/>
                <a:gd name="T11" fmla="*/ 9 h 11"/>
                <a:gd name="T12" fmla="*/ 7 w 15"/>
                <a:gd name="T13" fmla="*/ 6 h 11"/>
                <a:gd name="T14" fmla="*/ 4 w 15"/>
                <a:gd name="T15" fmla="*/ 0 h 11"/>
                <a:gd name="T16" fmla="*/ 0 w 15"/>
                <a:gd name="T17" fmla="*/ 4 h 11"/>
                <a:gd name="T18" fmla="*/ 3 w 15"/>
                <a:gd name="T19" fmla="*/ 4 h 11"/>
                <a:gd name="T20" fmla="*/ 4 w 15"/>
                <a:gd name="T21" fmla="*/ 3 h 11"/>
                <a:gd name="T22" fmla="*/ 4 w 15"/>
                <a:gd name="T23" fmla="*/ 5 h 11"/>
                <a:gd name="T24" fmla="*/ 10 w 15"/>
                <a:gd name="T25" fmla="*/ 3 h 11"/>
                <a:gd name="T26" fmla="*/ 10 w 15"/>
                <a:gd name="T27" fmla="*/ 9 h 11"/>
                <a:gd name="T28" fmla="*/ 9 w 15"/>
                <a:gd name="T29" fmla="*/ 9 h 11"/>
                <a:gd name="T30" fmla="*/ 9 w 15"/>
                <a:gd name="T31" fmla="*/ 11 h 11"/>
                <a:gd name="T32" fmla="*/ 15 w 15"/>
                <a:gd name="T33" fmla="*/ 11 h 11"/>
                <a:gd name="T34" fmla="*/ 15 w 15"/>
                <a:gd name="T35" fmla="*/ 9 h 11"/>
                <a:gd name="T36" fmla="*/ 13 w 15"/>
                <a:gd name="T37" fmla="*/ 9 h 11"/>
                <a:gd name="T38" fmla="*/ 13 w 15"/>
                <a:gd name="T39" fmla="*/ 1 h 11"/>
                <a:gd name="T40" fmla="*/ 9 w 15"/>
                <a:gd name="T41" fmla="*/ 1 h 11"/>
                <a:gd name="T42" fmla="*/ 9 w 15"/>
                <a:gd name="T43" fmla="*/ 3 h 11"/>
                <a:gd name="T44" fmla="*/ 10 w 15"/>
                <a:gd name="T4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10" y="3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8"/>
            <p:cNvSpPr>
              <a:spLocks noEditPoints="1"/>
            </p:cNvSpPr>
            <p:nvPr/>
          </p:nvSpPr>
          <p:spPr bwMode="auto">
            <a:xfrm>
              <a:off x="989013" y="4340225"/>
              <a:ext cx="401637" cy="273050"/>
            </a:xfrm>
            <a:custGeom>
              <a:avLst/>
              <a:gdLst>
                <a:gd name="T0" fmla="*/ 4 w 17"/>
                <a:gd name="T1" fmla="*/ 5 h 11"/>
                <a:gd name="T2" fmla="*/ 0 w 17"/>
                <a:gd name="T3" fmla="*/ 10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8 h 11"/>
                <a:gd name="T10" fmla="*/ 5 w 17"/>
                <a:gd name="T11" fmla="*/ 8 h 11"/>
                <a:gd name="T12" fmla="*/ 7 w 17"/>
                <a:gd name="T13" fmla="*/ 5 h 11"/>
                <a:gd name="T14" fmla="*/ 4 w 17"/>
                <a:gd name="T15" fmla="*/ 0 h 11"/>
                <a:gd name="T16" fmla="*/ 1 w 17"/>
                <a:gd name="T17" fmla="*/ 3 h 11"/>
                <a:gd name="T18" fmla="*/ 3 w 17"/>
                <a:gd name="T19" fmla="*/ 3 h 11"/>
                <a:gd name="T20" fmla="*/ 4 w 17"/>
                <a:gd name="T21" fmla="*/ 2 h 11"/>
                <a:gd name="T22" fmla="*/ 4 w 17"/>
                <a:gd name="T23" fmla="*/ 5 h 11"/>
                <a:gd name="T24" fmla="*/ 13 w 17"/>
                <a:gd name="T25" fmla="*/ 5 h 11"/>
                <a:gd name="T26" fmla="*/ 9 w 17"/>
                <a:gd name="T27" fmla="*/ 10 h 11"/>
                <a:gd name="T28" fmla="*/ 9 w 17"/>
                <a:gd name="T29" fmla="*/ 11 h 11"/>
                <a:gd name="T30" fmla="*/ 16 w 17"/>
                <a:gd name="T31" fmla="*/ 11 h 11"/>
                <a:gd name="T32" fmla="*/ 16 w 17"/>
                <a:gd name="T33" fmla="*/ 8 h 11"/>
                <a:gd name="T34" fmla="*/ 13 w 17"/>
                <a:gd name="T35" fmla="*/ 8 h 11"/>
                <a:gd name="T36" fmla="*/ 15 w 17"/>
                <a:gd name="T37" fmla="*/ 5 h 11"/>
                <a:gd name="T38" fmla="*/ 12 w 17"/>
                <a:gd name="T39" fmla="*/ 0 h 11"/>
                <a:gd name="T40" fmla="*/ 9 w 17"/>
                <a:gd name="T41" fmla="*/ 3 h 11"/>
                <a:gd name="T42" fmla="*/ 11 w 17"/>
                <a:gd name="T43" fmla="*/ 3 h 11"/>
                <a:gd name="T44" fmla="*/ 12 w 17"/>
                <a:gd name="T45" fmla="*/ 2 h 11"/>
                <a:gd name="T46" fmla="*/ 13 w 17"/>
                <a:gd name="T4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11">
                  <a:moveTo>
                    <a:pt x="4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  <a:moveTo>
                    <a:pt x="13" y="5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3"/>
                    <a:pt x="15" y="0"/>
                    <a:pt x="12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2" y="2"/>
                    <a:pt x="12" y="2"/>
                  </a:cubicBezTo>
                  <a:cubicBezTo>
                    <a:pt x="14" y="2"/>
                    <a:pt x="13" y="4"/>
                    <a:pt x="13" y="5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9"/>
            <p:cNvSpPr>
              <a:spLocks noEditPoints="1"/>
            </p:cNvSpPr>
            <p:nvPr/>
          </p:nvSpPr>
          <p:spPr bwMode="auto">
            <a:xfrm>
              <a:off x="1673225" y="4340225"/>
              <a:ext cx="377825" cy="273050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0 h 11"/>
                <a:gd name="T4" fmla="*/ 0 w 16"/>
                <a:gd name="T5" fmla="*/ 11 h 11"/>
                <a:gd name="T6" fmla="*/ 8 w 16"/>
                <a:gd name="T7" fmla="*/ 11 h 11"/>
                <a:gd name="T8" fmla="*/ 8 w 16"/>
                <a:gd name="T9" fmla="*/ 8 h 11"/>
                <a:gd name="T10" fmla="*/ 4 w 16"/>
                <a:gd name="T11" fmla="*/ 8 h 11"/>
                <a:gd name="T12" fmla="*/ 6 w 16"/>
                <a:gd name="T13" fmla="*/ 5 h 11"/>
                <a:gd name="T14" fmla="*/ 4 w 16"/>
                <a:gd name="T15" fmla="*/ 0 h 11"/>
                <a:gd name="T16" fmla="*/ 0 w 16"/>
                <a:gd name="T17" fmla="*/ 3 h 11"/>
                <a:gd name="T18" fmla="*/ 3 w 16"/>
                <a:gd name="T19" fmla="*/ 3 h 11"/>
                <a:gd name="T20" fmla="*/ 4 w 16"/>
                <a:gd name="T21" fmla="*/ 2 h 11"/>
                <a:gd name="T22" fmla="*/ 4 w 16"/>
                <a:gd name="T23" fmla="*/ 5 h 11"/>
                <a:gd name="T24" fmla="*/ 9 w 16"/>
                <a:gd name="T25" fmla="*/ 8 h 11"/>
                <a:gd name="T26" fmla="*/ 10 w 16"/>
                <a:gd name="T27" fmla="*/ 11 h 11"/>
                <a:gd name="T28" fmla="*/ 12 w 16"/>
                <a:gd name="T29" fmla="*/ 11 h 11"/>
                <a:gd name="T30" fmla="*/ 16 w 16"/>
                <a:gd name="T31" fmla="*/ 7 h 11"/>
                <a:gd name="T32" fmla="*/ 14 w 16"/>
                <a:gd name="T33" fmla="*/ 4 h 11"/>
                <a:gd name="T34" fmla="*/ 16 w 16"/>
                <a:gd name="T35" fmla="*/ 0 h 11"/>
                <a:gd name="T36" fmla="*/ 16 w 16"/>
                <a:gd name="T37" fmla="*/ 0 h 11"/>
                <a:gd name="T38" fmla="*/ 9 w 16"/>
                <a:gd name="T39" fmla="*/ 0 h 11"/>
                <a:gd name="T40" fmla="*/ 9 w 16"/>
                <a:gd name="T41" fmla="*/ 3 h 11"/>
                <a:gd name="T42" fmla="*/ 12 w 16"/>
                <a:gd name="T43" fmla="*/ 3 h 11"/>
                <a:gd name="T44" fmla="*/ 11 w 16"/>
                <a:gd name="T45" fmla="*/ 6 h 11"/>
                <a:gd name="T46" fmla="*/ 11 w 16"/>
                <a:gd name="T47" fmla="*/ 6 h 11"/>
                <a:gd name="T48" fmla="*/ 14 w 16"/>
                <a:gd name="T49" fmla="*/ 7 h 11"/>
                <a:gd name="T50" fmla="*/ 12 w 16"/>
                <a:gd name="T51" fmla="*/ 9 h 11"/>
                <a:gd name="T52" fmla="*/ 11 w 16"/>
                <a:gd name="T53" fmla="*/ 8 h 11"/>
                <a:gd name="T54" fmla="*/ 9 w 16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  <a:moveTo>
                    <a:pt x="9" y="8"/>
                  </a:moveTo>
                  <a:cubicBezTo>
                    <a:pt x="9" y="9"/>
                    <a:pt x="9" y="10"/>
                    <a:pt x="10" y="11"/>
                  </a:cubicBezTo>
                  <a:cubicBezTo>
                    <a:pt x="11" y="11"/>
                    <a:pt x="12" y="11"/>
                    <a:pt x="12" y="11"/>
                  </a:cubicBezTo>
                  <a:cubicBezTo>
                    <a:pt x="15" y="11"/>
                    <a:pt x="16" y="9"/>
                    <a:pt x="16" y="7"/>
                  </a:cubicBezTo>
                  <a:cubicBezTo>
                    <a:pt x="16" y="6"/>
                    <a:pt x="16" y="5"/>
                    <a:pt x="14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4" y="6"/>
                    <a:pt x="14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12" y="9"/>
                    <a:pt x="11" y="8"/>
                    <a:pt x="11" y="8"/>
                  </a:cubicBezTo>
                  <a:cubicBezTo>
                    <a:pt x="10" y="8"/>
                    <a:pt x="9" y="8"/>
                    <a:pt x="9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0"/>
            <p:cNvSpPr>
              <a:spLocks noEditPoints="1"/>
            </p:cNvSpPr>
            <p:nvPr/>
          </p:nvSpPr>
          <p:spPr bwMode="auto">
            <a:xfrm>
              <a:off x="2309813" y="4340225"/>
              <a:ext cx="401637" cy="273050"/>
            </a:xfrm>
            <a:custGeom>
              <a:avLst/>
              <a:gdLst>
                <a:gd name="T0" fmla="*/ 4 w 17"/>
                <a:gd name="T1" fmla="*/ 5 h 11"/>
                <a:gd name="T2" fmla="*/ 0 w 17"/>
                <a:gd name="T3" fmla="*/ 10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8 h 11"/>
                <a:gd name="T10" fmla="*/ 5 w 17"/>
                <a:gd name="T11" fmla="*/ 8 h 11"/>
                <a:gd name="T12" fmla="*/ 7 w 17"/>
                <a:gd name="T13" fmla="*/ 5 h 11"/>
                <a:gd name="T14" fmla="*/ 4 w 17"/>
                <a:gd name="T15" fmla="*/ 0 h 11"/>
                <a:gd name="T16" fmla="*/ 1 w 17"/>
                <a:gd name="T17" fmla="*/ 3 h 11"/>
                <a:gd name="T18" fmla="*/ 3 w 17"/>
                <a:gd name="T19" fmla="*/ 3 h 11"/>
                <a:gd name="T20" fmla="*/ 4 w 17"/>
                <a:gd name="T21" fmla="*/ 2 h 11"/>
                <a:gd name="T22" fmla="*/ 4 w 17"/>
                <a:gd name="T23" fmla="*/ 5 h 11"/>
                <a:gd name="T24" fmla="*/ 16 w 17"/>
                <a:gd name="T25" fmla="*/ 9 h 11"/>
                <a:gd name="T26" fmla="*/ 17 w 17"/>
                <a:gd name="T27" fmla="*/ 9 h 11"/>
                <a:gd name="T28" fmla="*/ 17 w 17"/>
                <a:gd name="T29" fmla="*/ 7 h 11"/>
                <a:gd name="T30" fmla="*/ 16 w 17"/>
                <a:gd name="T31" fmla="*/ 7 h 11"/>
                <a:gd name="T32" fmla="*/ 16 w 17"/>
                <a:gd name="T33" fmla="*/ 0 h 11"/>
                <a:gd name="T34" fmla="*/ 13 w 17"/>
                <a:gd name="T35" fmla="*/ 0 h 11"/>
                <a:gd name="T36" fmla="*/ 9 w 17"/>
                <a:gd name="T37" fmla="*/ 8 h 11"/>
                <a:gd name="T38" fmla="*/ 9 w 17"/>
                <a:gd name="T39" fmla="*/ 9 h 11"/>
                <a:gd name="T40" fmla="*/ 13 w 17"/>
                <a:gd name="T41" fmla="*/ 9 h 11"/>
                <a:gd name="T42" fmla="*/ 13 w 17"/>
                <a:gd name="T43" fmla="*/ 11 h 11"/>
                <a:gd name="T44" fmla="*/ 16 w 17"/>
                <a:gd name="T45" fmla="*/ 11 h 11"/>
                <a:gd name="T46" fmla="*/ 16 w 17"/>
                <a:gd name="T47" fmla="*/ 9 h 11"/>
                <a:gd name="T48" fmla="*/ 14 w 17"/>
                <a:gd name="T49" fmla="*/ 3 h 11"/>
                <a:gd name="T50" fmla="*/ 14 w 17"/>
                <a:gd name="T51" fmla="*/ 3 h 11"/>
                <a:gd name="T52" fmla="*/ 13 w 17"/>
                <a:gd name="T53" fmla="*/ 5 h 11"/>
                <a:gd name="T54" fmla="*/ 13 w 17"/>
                <a:gd name="T55" fmla="*/ 7 h 11"/>
                <a:gd name="T56" fmla="*/ 12 w 17"/>
                <a:gd name="T57" fmla="*/ 7 h 11"/>
                <a:gd name="T58" fmla="*/ 14 w 17"/>
                <a:gd name="T5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1">
                  <a:moveTo>
                    <a:pt x="4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  <a:moveTo>
                    <a:pt x="16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1"/>
                    <a:pt x="16" y="11"/>
                  </a:cubicBezTo>
                  <a:lnTo>
                    <a:pt x="16" y="9"/>
                  </a:lnTo>
                  <a:close/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1"/>
            <p:cNvSpPr>
              <a:spLocks noEditPoints="1"/>
            </p:cNvSpPr>
            <p:nvPr/>
          </p:nvSpPr>
          <p:spPr bwMode="auto">
            <a:xfrm>
              <a:off x="2994025" y="4340225"/>
              <a:ext cx="377825" cy="273050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0 h 11"/>
                <a:gd name="T4" fmla="*/ 0 w 16"/>
                <a:gd name="T5" fmla="*/ 11 h 11"/>
                <a:gd name="T6" fmla="*/ 7 w 16"/>
                <a:gd name="T7" fmla="*/ 11 h 11"/>
                <a:gd name="T8" fmla="*/ 7 w 16"/>
                <a:gd name="T9" fmla="*/ 8 h 11"/>
                <a:gd name="T10" fmla="*/ 4 w 16"/>
                <a:gd name="T11" fmla="*/ 8 h 11"/>
                <a:gd name="T12" fmla="*/ 6 w 16"/>
                <a:gd name="T13" fmla="*/ 5 h 11"/>
                <a:gd name="T14" fmla="*/ 4 w 16"/>
                <a:gd name="T15" fmla="*/ 0 h 11"/>
                <a:gd name="T16" fmla="*/ 0 w 16"/>
                <a:gd name="T17" fmla="*/ 3 h 11"/>
                <a:gd name="T18" fmla="*/ 3 w 16"/>
                <a:gd name="T19" fmla="*/ 3 h 11"/>
                <a:gd name="T20" fmla="*/ 4 w 16"/>
                <a:gd name="T21" fmla="*/ 2 h 11"/>
                <a:gd name="T22" fmla="*/ 4 w 16"/>
                <a:gd name="T23" fmla="*/ 5 h 11"/>
                <a:gd name="T24" fmla="*/ 11 w 16"/>
                <a:gd name="T25" fmla="*/ 2 h 11"/>
                <a:gd name="T26" fmla="*/ 16 w 16"/>
                <a:gd name="T27" fmla="*/ 2 h 11"/>
                <a:gd name="T28" fmla="*/ 16 w 16"/>
                <a:gd name="T29" fmla="*/ 0 h 11"/>
                <a:gd name="T30" fmla="*/ 9 w 16"/>
                <a:gd name="T31" fmla="*/ 0 h 11"/>
                <a:gd name="T32" fmla="*/ 9 w 16"/>
                <a:gd name="T33" fmla="*/ 6 h 11"/>
                <a:gd name="T34" fmla="*/ 13 w 16"/>
                <a:gd name="T35" fmla="*/ 6 h 11"/>
                <a:gd name="T36" fmla="*/ 14 w 16"/>
                <a:gd name="T37" fmla="*/ 7 h 11"/>
                <a:gd name="T38" fmla="*/ 12 w 16"/>
                <a:gd name="T39" fmla="*/ 9 h 11"/>
                <a:gd name="T40" fmla="*/ 11 w 16"/>
                <a:gd name="T41" fmla="*/ 8 h 11"/>
                <a:gd name="T42" fmla="*/ 9 w 16"/>
                <a:gd name="T43" fmla="*/ 8 h 11"/>
                <a:gd name="T44" fmla="*/ 12 w 16"/>
                <a:gd name="T45" fmla="*/ 11 h 11"/>
                <a:gd name="T46" fmla="*/ 16 w 16"/>
                <a:gd name="T47" fmla="*/ 7 h 11"/>
                <a:gd name="T48" fmla="*/ 11 w 16"/>
                <a:gd name="T49" fmla="*/ 4 h 11"/>
                <a:gd name="T50" fmla="*/ 11 w 16"/>
                <a:gd name="T5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  <a:moveTo>
                    <a:pt x="11" y="2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6"/>
                    <a:pt x="13" y="6"/>
                  </a:cubicBezTo>
                  <a:cubicBezTo>
                    <a:pt x="13" y="6"/>
                    <a:pt x="14" y="7"/>
                    <a:pt x="14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12" y="9"/>
                    <a:pt x="11" y="8"/>
                    <a:pt x="11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10" y="11"/>
                    <a:pt x="12" y="11"/>
                  </a:cubicBezTo>
                  <a:cubicBezTo>
                    <a:pt x="15" y="11"/>
                    <a:pt x="16" y="9"/>
                    <a:pt x="16" y="7"/>
                  </a:cubicBezTo>
                  <a:cubicBezTo>
                    <a:pt x="16" y="4"/>
                    <a:pt x="14" y="4"/>
                    <a:pt x="11" y="4"/>
                  </a:cubicBezTo>
                  <a:lnTo>
                    <a:pt x="11" y="2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2"/>
            <p:cNvSpPr>
              <a:spLocks noEditPoints="1"/>
            </p:cNvSpPr>
            <p:nvPr/>
          </p:nvSpPr>
          <p:spPr bwMode="auto">
            <a:xfrm>
              <a:off x="3725863" y="4340225"/>
              <a:ext cx="377825" cy="273050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0 h 11"/>
                <a:gd name="T4" fmla="*/ 0 w 16"/>
                <a:gd name="T5" fmla="*/ 11 h 11"/>
                <a:gd name="T6" fmla="*/ 7 w 16"/>
                <a:gd name="T7" fmla="*/ 11 h 11"/>
                <a:gd name="T8" fmla="*/ 7 w 16"/>
                <a:gd name="T9" fmla="*/ 8 h 11"/>
                <a:gd name="T10" fmla="*/ 4 w 16"/>
                <a:gd name="T11" fmla="*/ 8 h 11"/>
                <a:gd name="T12" fmla="*/ 6 w 16"/>
                <a:gd name="T13" fmla="*/ 5 h 11"/>
                <a:gd name="T14" fmla="*/ 3 w 16"/>
                <a:gd name="T15" fmla="*/ 0 h 11"/>
                <a:gd name="T16" fmla="*/ 0 w 16"/>
                <a:gd name="T17" fmla="*/ 3 h 11"/>
                <a:gd name="T18" fmla="*/ 2 w 16"/>
                <a:gd name="T19" fmla="*/ 3 h 11"/>
                <a:gd name="T20" fmla="*/ 3 w 16"/>
                <a:gd name="T21" fmla="*/ 2 h 11"/>
                <a:gd name="T22" fmla="*/ 4 w 16"/>
                <a:gd name="T23" fmla="*/ 5 h 11"/>
                <a:gd name="T24" fmla="*/ 12 w 16"/>
                <a:gd name="T25" fmla="*/ 0 h 11"/>
                <a:gd name="T26" fmla="*/ 9 w 16"/>
                <a:gd name="T27" fmla="*/ 5 h 11"/>
                <a:gd name="T28" fmla="*/ 8 w 16"/>
                <a:gd name="T29" fmla="*/ 7 h 11"/>
                <a:gd name="T30" fmla="*/ 12 w 16"/>
                <a:gd name="T31" fmla="*/ 11 h 11"/>
                <a:gd name="T32" fmla="*/ 16 w 16"/>
                <a:gd name="T33" fmla="*/ 7 h 11"/>
                <a:gd name="T34" fmla="*/ 13 w 16"/>
                <a:gd name="T35" fmla="*/ 4 h 11"/>
                <a:gd name="T36" fmla="*/ 15 w 16"/>
                <a:gd name="T37" fmla="*/ 0 h 11"/>
                <a:gd name="T38" fmla="*/ 12 w 16"/>
                <a:gd name="T39" fmla="*/ 0 h 11"/>
                <a:gd name="T40" fmla="*/ 12 w 16"/>
                <a:gd name="T41" fmla="*/ 9 h 11"/>
                <a:gd name="T42" fmla="*/ 11 w 16"/>
                <a:gd name="T43" fmla="*/ 7 h 11"/>
                <a:gd name="T44" fmla="*/ 12 w 16"/>
                <a:gd name="T45" fmla="*/ 6 h 11"/>
                <a:gd name="T46" fmla="*/ 14 w 16"/>
                <a:gd name="T47" fmla="*/ 7 h 11"/>
                <a:gd name="T48" fmla="*/ 12 w 16"/>
                <a:gd name="T4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3"/>
                    <a:pt x="6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5" y="2"/>
                    <a:pt x="4" y="4"/>
                    <a:pt x="4" y="5"/>
                  </a:cubicBezTo>
                  <a:close/>
                  <a:moveTo>
                    <a:pt x="12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10"/>
                    <a:pt x="10" y="11"/>
                    <a:pt x="12" y="11"/>
                  </a:cubicBezTo>
                  <a:cubicBezTo>
                    <a:pt x="15" y="11"/>
                    <a:pt x="16" y="10"/>
                    <a:pt x="16" y="7"/>
                  </a:cubicBezTo>
                  <a:cubicBezTo>
                    <a:pt x="16" y="5"/>
                    <a:pt x="15" y="4"/>
                    <a:pt x="13" y="4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2" y="0"/>
                  </a:lnTo>
                  <a:close/>
                  <a:moveTo>
                    <a:pt x="12" y="9"/>
                  </a:moveTo>
                  <a:cubicBezTo>
                    <a:pt x="11" y="9"/>
                    <a:pt x="11" y="8"/>
                    <a:pt x="11" y="7"/>
                  </a:cubicBezTo>
                  <a:cubicBezTo>
                    <a:pt x="11" y="7"/>
                    <a:pt x="11" y="6"/>
                    <a:pt x="12" y="6"/>
                  </a:cubicBezTo>
                  <a:cubicBezTo>
                    <a:pt x="13" y="6"/>
                    <a:pt x="14" y="7"/>
                    <a:pt x="14" y="7"/>
                  </a:cubicBezTo>
                  <a:cubicBezTo>
                    <a:pt x="14" y="8"/>
                    <a:pt x="13" y="9"/>
                    <a:pt x="12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3"/>
            <p:cNvSpPr>
              <a:spLocks noEditPoints="1"/>
            </p:cNvSpPr>
            <p:nvPr/>
          </p:nvSpPr>
          <p:spPr bwMode="auto">
            <a:xfrm>
              <a:off x="4410075" y="4340225"/>
              <a:ext cx="376237" cy="273050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0 h 11"/>
                <a:gd name="T4" fmla="*/ 0 w 16"/>
                <a:gd name="T5" fmla="*/ 11 h 11"/>
                <a:gd name="T6" fmla="*/ 8 w 16"/>
                <a:gd name="T7" fmla="*/ 11 h 11"/>
                <a:gd name="T8" fmla="*/ 8 w 16"/>
                <a:gd name="T9" fmla="*/ 8 h 11"/>
                <a:gd name="T10" fmla="*/ 4 w 16"/>
                <a:gd name="T11" fmla="*/ 8 h 11"/>
                <a:gd name="T12" fmla="*/ 7 w 16"/>
                <a:gd name="T13" fmla="*/ 5 h 11"/>
                <a:gd name="T14" fmla="*/ 4 w 16"/>
                <a:gd name="T15" fmla="*/ 0 h 11"/>
                <a:gd name="T16" fmla="*/ 0 w 16"/>
                <a:gd name="T17" fmla="*/ 3 h 11"/>
                <a:gd name="T18" fmla="*/ 3 w 16"/>
                <a:gd name="T19" fmla="*/ 3 h 11"/>
                <a:gd name="T20" fmla="*/ 4 w 16"/>
                <a:gd name="T21" fmla="*/ 2 h 11"/>
                <a:gd name="T22" fmla="*/ 4 w 16"/>
                <a:gd name="T23" fmla="*/ 5 h 11"/>
                <a:gd name="T24" fmla="*/ 16 w 16"/>
                <a:gd name="T25" fmla="*/ 0 h 11"/>
                <a:gd name="T26" fmla="*/ 8 w 16"/>
                <a:gd name="T27" fmla="*/ 0 h 11"/>
                <a:gd name="T28" fmla="*/ 8 w 16"/>
                <a:gd name="T29" fmla="*/ 3 h 11"/>
                <a:gd name="T30" fmla="*/ 13 w 16"/>
                <a:gd name="T31" fmla="*/ 3 h 11"/>
                <a:gd name="T32" fmla="*/ 9 w 16"/>
                <a:gd name="T33" fmla="*/ 11 h 11"/>
                <a:gd name="T34" fmla="*/ 12 w 16"/>
                <a:gd name="T35" fmla="*/ 11 h 11"/>
                <a:gd name="T36" fmla="*/ 16 w 16"/>
                <a:gd name="T3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6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4"/>
            <p:cNvSpPr>
              <a:spLocks noEditPoints="1"/>
            </p:cNvSpPr>
            <p:nvPr/>
          </p:nvSpPr>
          <p:spPr bwMode="auto">
            <a:xfrm>
              <a:off x="5094288" y="4340225"/>
              <a:ext cx="423862" cy="273050"/>
            </a:xfrm>
            <a:custGeom>
              <a:avLst/>
              <a:gdLst>
                <a:gd name="T0" fmla="*/ 4 w 18"/>
                <a:gd name="T1" fmla="*/ 5 h 11"/>
                <a:gd name="T2" fmla="*/ 0 w 18"/>
                <a:gd name="T3" fmla="*/ 10 h 11"/>
                <a:gd name="T4" fmla="*/ 0 w 18"/>
                <a:gd name="T5" fmla="*/ 11 h 11"/>
                <a:gd name="T6" fmla="*/ 8 w 18"/>
                <a:gd name="T7" fmla="*/ 11 h 11"/>
                <a:gd name="T8" fmla="*/ 8 w 18"/>
                <a:gd name="T9" fmla="*/ 8 h 11"/>
                <a:gd name="T10" fmla="*/ 4 w 18"/>
                <a:gd name="T11" fmla="*/ 8 h 11"/>
                <a:gd name="T12" fmla="*/ 7 w 18"/>
                <a:gd name="T13" fmla="*/ 5 h 11"/>
                <a:gd name="T14" fmla="*/ 4 w 18"/>
                <a:gd name="T15" fmla="*/ 0 h 11"/>
                <a:gd name="T16" fmla="*/ 0 w 18"/>
                <a:gd name="T17" fmla="*/ 3 h 11"/>
                <a:gd name="T18" fmla="*/ 3 w 18"/>
                <a:gd name="T19" fmla="*/ 3 h 11"/>
                <a:gd name="T20" fmla="*/ 4 w 18"/>
                <a:gd name="T21" fmla="*/ 2 h 11"/>
                <a:gd name="T22" fmla="*/ 4 w 18"/>
                <a:gd name="T23" fmla="*/ 5 h 11"/>
                <a:gd name="T24" fmla="*/ 15 w 18"/>
                <a:gd name="T25" fmla="*/ 5 h 11"/>
                <a:gd name="T26" fmla="*/ 13 w 18"/>
                <a:gd name="T27" fmla="*/ 0 h 11"/>
                <a:gd name="T28" fmla="*/ 10 w 18"/>
                <a:gd name="T29" fmla="*/ 5 h 11"/>
                <a:gd name="T30" fmla="*/ 13 w 18"/>
                <a:gd name="T31" fmla="*/ 11 h 11"/>
                <a:gd name="T32" fmla="*/ 15 w 18"/>
                <a:gd name="T33" fmla="*/ 5 h 11"/>
                <a:gd name="T34" fmla="*/ 13 w 18"/>
                <a:gd name="T35" fmla="*/ 9 h 11"/>
                <a:gd name="T36" fmla="*/ 13 w 18"/>
                <a:gd name="T37" fmla="*/ 6 h 11"/>
                <a:gd name="T38" fmla="*/ 13 w 18"/>
                <a:gd name="T39" fmla="*/ 9 h 11"/>
                <a:gd name="T40" fmla="*/ 13 w 18"/>
                <a:gd name="T41" fmla="*/ 4 h 11"/>
                <a:gd name="T42" fmla="*/ 13 w 18"/>
                <a:gd name="T43" fmla="*/ 2 h 11"/>
                <a:gd name="T44" fmla="*/ 13 w 18"/>
                <a:gd name="T4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11">
                  <a:moveTo>
                    <a:pt x="4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  <a:moveTo>
                    <a:pt x="15" y="5"/>
                  </a:moveTo>
                  <a:cubicBezTo>
                    <a:pt x="17" y="3"/>
                    <a:pt x="16" y="0"/>
                    <a:pt x="13" y="0"/>
                  </a:cubicBezTo>
                  <a:cubicBezTo>
                    <a:pt x="9" y="0"/>
                    <a:pt x="8" y="3"/>
                    <a:pt x="10" y="5"/>
                  </a:cubicBezTo>
                  <a:cubicBezTo>
                    <a:pt x="7" y="7"/>
                    <a:pt x="8" y="11"/>
                    <a:pt x="13" y="11"/>
                  </a:cubicBezTo>
                  <a:cubicBezTo>
                    <a:pt x="17" y="11"/>
                    <a:pt x="18" y="7"/>
                    <a:pt x="15" y="5"/>
                  </a:cubicBezTo>
                  <a:close/>
                  <a:moveTo>
                    <a:pt x="13" y="9"/>
                  </a:moveTo>
                  <a:cubicBezTo>
                    <a:pt x="11" y="9"/>
                    <a:pt x="11" y="6"/>
                    <a:pt x="13" y="6"/>
                  </a:cubicBezTo>
                  <a:cubicBezTo>
                    <a:pt x="15" y="6"/>
                    <a:pt x="15" y="9"/>
                    <a:pt x="13" y="9"/>
                  </a:cubicBezTo>
                  <a:close/>
                  <a:moveTo>
                    <a:pt x="13" y="4"/>
                  </a:moveTo>
                  <a:cubicBezTo>
                    <a:pt x="11" y="4"/>
                    <a:pt x="11" y="2"/>
                    <a:pt x="13" y="2"/>
                  </a:cubicBezTo>
                  <a:cubicBezTo>
                    <a:pt x="14" y="2"/>
                    <a:pt x="14" y="4"/>
                    <a:pt x="13" y="4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7" name="Freeform 73"/>
          <p:cNvSpPr>
            <a:spLocks/>
          </p:cNvSpPr>
          <p:nvPr/>
        </p:nvSpPr>
        <p:spPr bwMode="auto">
          <a:xfrm>
            <a:off x="9364663" y="2884488"/>
            <a:ext cx="188913" cy="495300"/>
          </a:xfrm>
          <a:custGeom>
            <a:avLst/>
            <a:gdLst>
              <a:gd name="T0" fmla="*/ 11 w 50"/>
              <a:gd name="T1" fmla="*/ 48 h 132"/>
              <a:gd name="T2" fmla="*/ 17 w 50"/>
              <a:gd name="T3" fmla="*/ 103 h 132"/>
              <a:gd name="T4" fmla="*/ 3 w 50"/>
              <a:gd name="T5" fmla="*/ 5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0" h="132">
                <a:moveTo>
                  <a:pt x="11" y="48"/>
                </a:moveTo>
                <a:cubicBezTo>
                  <a:pt x="0" y="57"/>
                  <a:pt x="4" y="91"/>
                  <a:pt x="17" y="103"/>
                </a:cubicBezTo>
                <a:cubicBezTo>
                  <a:pt x="50" y="132"/>
                  <a:pt x="50" y="0"/>
                  <a:pt x="3" y="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5" name="组合 224"/>
          <p:cNvGrpSpPr/>
          <p:nvPr/>
        </p:nvGrpSpPr>
        <p:grpSpPr>
          <a:xfrm flipH="1">
            <a:off x="1775942" y="4769471"/>
            <a:ext cx="2436166" cy="1995374"/>
            <a:chOff x="7419975" y="3409950"/>
            <a:chExt cx="2947988" cy="2414588"/>
          </a:xfrm>
        </p:grpSpPr>
        <p:sp>
          <p:nvSpPr>
            <p:cNvPr id="177" name="Freeform 82"/>
            <p:cNvSpPr>
              <a:spLocks/>
            </p:cNvSpPr>
            <p:nvPr/>
          </p:nvSpPr>
          <p:spPr bwMode="auto">
            <a:xfrm>
              <a:off x="7661275" y="4852988"/>
              <a:ext cx="501650" cy="719138"/>
            </a:xfrm>
            <a:custGeom>
              <a:avLst/>
              <a:gdLst>
                <a:gd name="T0" fmla="*/ 63 w 133"/>
                <a:gd name="T1" fmla="*/ 3 h 191"/>
                <a:gd name="T2" fmla="*/ 5 w 133"/>
                <a:gd name="T3" fmla="*/ 12 h 191"/>
                <a:gd name="T4" fmla="*/ 7 w 133"/>
                <a:gd name="T5" fmla="*/ 52 h 191"/>
                <a:gd name="T6" fmla="*/ 24 w 133"/>
                <a:gd name="T7" fmla="*/ 144 h 191"/>
                <a:gd name="T8" fmla="*/ 43 w 133"/>
                <a:gd name="T9" fmla="*/ 191 h 191"/>
                <a:gd name="T10" fmla="*/ 68 w 133"/>
                <a:gd name="T11" fmla="*/ 166 h 191"/>
                <a:gd name="T12" fmla="*/ 37 w 133"/>
                <a:gd name="T13" fmla="*/ 45 h 191"/>
                <a:gd name="T14" fmla="*/ 133 w 133"/>
                <a:gd name="T15" fmla="*/ 1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91">
                  <a:moveTo>
                    <a:pt x="63" y="3"/>
                  </a:moveTo>
                  <a:cubicBezTo>
                    <a:pt x="48" y="4"/>
                    <a:pt x="14" y="0"/>
                    <a:pt x="5" y="12"/>
                  </a:cubicBezTo>
                  <a:cubicBezTo>
                    <a:pt x="0" y="18"/>
                    <a:pt x="5" y="43"/>
                    <a:pt x="7" y="52"/>
                  </a:cubicBezTo>
                  <a:cubicBezTo>
                    <a:pt x="9" y="83"/>
                    <a:pt x="16" y="112"/>
                    <a:pt x="24" y="144"/>
                  </a:cubicBezTo>
                  <a:cubicBezTo>
                    <a:pt x="30" y="164"/>
                    <a:pt x="37" y="191"/>
                    <a:pt x="43" y="191"/>
                  </a:cubicBezTo>
                  <a:cubicBezTo>
                    <a:pt x="68" y="188"/>
                    <a:pt x="73" y="185"/>
                    <a:pt x="68" y="166"/>
                  </a:cubicBezTo>
                  <a:cubicBezTo>
                    <a:pt x="58" y="134"/>
                    <a:pt x="37" y="78"/>
                    <a:pt x="37" y="45"/>
                  </a:cubicBezTo>
                  <a:cubicBezTo>
                    <a:pt x="64" y="43"/>
                    <a:pt x="112" y="33"/>
                    <a:pt x="133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3"/>
            <p:cNvSpPr>
              <a:spLocks/>
            </p:cNvSpPr>
            <p:nvPr/>
          </p:nvSpPr>
          <p:spPr bwMode="auto">
            <a:xfrm>
              <a:off x="7639050" y="4837113"/>
              <a:ext cx="541338" cy="749300"/>
            </a:xfrm>
            <a:custGeom>
              <a:avLst/>
              <a:gdLst>
                <a:gd name="T0" fmla="*/ 69 w 144"/>
                <a:gd name="T1" fmla="*/ 4 h 199"/>
                <a:gd name="T2" fmla="*/ 12 w 144"/>
                <a:gd name="T3" fmla="*/ 11 h 199"/>
                <a:gd name="T4" fmla="*/ 9 w 144"/>
                <a:gd name="T5" fmla="*/ 54 h 199"/>
                <a:gd name="T6" fmla="*/ 29 w 144"/>
                <a:gd name="T7" fmla="*/ 154 h 199"/>
                <a:gd name="T8" fmla="*/ 55 w 144"/>
                <a:gd name="T9" fmla="*/ 197 h 199"/>
                <a:gd name="T10" fmla="*/ 79 w 144"/>
                <a:gd name="T11" fmla="*/ 178 h 199"/>
                <a:gd name="T12" fmla="*/ 69 w 144"/>
                <a:gd name="T13" fmla="*/ 146 h 199"/>
                <a:gd name="T14" fmla="*/ 55 w 144"/>
                <a:gd name="T15" fmla="*/ 101 h 199"/>
                <a:gd name="T16" fmla="*/ 47 w 144"/>
                <a:gd name="T17" fmla="*/ 58 h 199"/>
                <a:gd name="T18" fmla="*/ 72 w 144"/>
                <a:gd name="T19" fmla="*/ 48 h 199"/>
                <a:gd name="T20" fmla="*/ 141 w 144"/>
                <a:gd name="T21" fmla="*/ 20 h 199"/>
                <a:gd name="T22" fmla="*/ 137 w 144"/>
                <a:gd name="T23" fmla="*/ 16 h 199"/>
                <a:gd name="T24" fmla="*/ 43 w 144"/>
                <a:gd name="T25" fmla="*/ 46 h 199"/>
                <a:gd name="T26" fmla="*/ 40 w 144"/>
                <a:gd name="T27" fmla="*/ 49 h 199"/>
                <a:gd name="T28" fmla="*/ 58 w 144"/>
                <a:gd name="T29" fmla="*/ 131 h 199"/>
                <a:gd name="T30" fmla="*/ 71 w 144"/>
                <a:gd name="T31" fmla="*/ 171 h 199"/>
                <a:gd name="T32" fmla="*/ 59 w 144"/>
                <a:gd name="T33" fmla="*/ 190 h 199"/>
                <a:gd name="T34" fmla="*/ 38 w 144"/>
                <a:gd name="T35" fmla="*/ 164 h 199"/>
                <a:gd name="T36" fmla="*/ 15 w 144"/>
                <a:gd name="T37" fmla="*/ 56 h 199"/>
                <a:gd name="T38" fmla="*/ 25 w 144"/>
                <a:gd name="T39" fmla="*/ 12 h 199"/>
                <a:gd name="T40" fmla="*/ 69 w 144"/>
                <a:gd name="T41" fmla="*/ 10 h 199"/>
                <a:gd name="T42" fmla="*/ 69 w 144"/>
                <a:gd name="T43" fmla="*/ 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99">
                  <a:moveTo>
                    <a:pt x="69" y="4"/>
                  </a:moveTo>
                  <a:cubicBezTo>
                    <a:pt x="50" y="5"/>
                    <a:pt x="28" y="0"/>
                    <a:pt x="12" y="11"/>
                  </a:cubicBezTo>
                  <a:cubicBezTo>
                    <a:pt x="0" y="19"/>
                    <a:pt x="8" y="43"/>
                    <a:pt x="9" y="54"/>
                  </a:cubicBezTo>
                  <a:cubicBezTo>
                    <a:pt x="14" y="88"/>
                    <a:pt x="18" y="122"/>
                    <a:pt x="29" y="154"/>
                  </a:cubicBezTo>
                  <a:cubicBezTo>
                    <a:pt x="33" y="168"/>
                    <a:pt x="36" y="199"/>
                    <a:pt x="55" y="197"/>
                  </a:cubicBezTo>
                  <a:cubicBezTo>
                    <a:pt x="67" y="195"/>
                    <a:pt x="79" y="192"/>
                    <a:pt x="79" y="178"/>
                  </a:cubicBezTo>
                  <a:cubicBezTo>
                    <a:pt x="78" y="167"/>
                    <a:pt x="73" y="156"/>
                    <a:pt x="69" y="146"/>
                  </a:cubicBezTo>
                  <a:cubicBezTo>
                    <a:pt x="64" y="131"/>
                    <a:pt x="60" y="116"/>
                    <a:pt x="55" y="101"/>
                  </a:cubicBezTo>
                  <a:cubicBezTo>
                    <a:pt x="51" y="87"/>
                    <a:pt x="48" y="72"/>
                    <a:pt x="47" y="58"/>
                  </a:cubicBezTo>
                  <a:cubicBezTo>
                    <a:pt x="45" y="47"/>
                    <a:pt x="64" y="49"/>
                    <a:pt x="72" y="48"/>
                  </a:cubicBezTo>
                  <a:cubicBezTo>
                    <a:pt x="96" y="43"/>
                    <a:pt x="122" y="36"/>
                    <a:pt x="141" y="20"/>
                  </a:cubicBezTo>
                  <a:cubicBezTo>
                    <a:pt x="144" y="18"/>
                    <a:pt x="139" y="14"/>
                    <a:pt x="137" y="16"/>
                  </a:cubicBezTo>
                  <a:cubicBezTo>
                    <a:pt x="112" y="37"/>
                    <a:pt x="74" y="43"/>
                    <a:pt x="43" y="46"/>
                  </a:cubicBezTo>
                  <a:cubicBezTo>
                    <a:pt x="42" y="46"/>
                    <a:pt x="40" y="47"/>
                    <a:pt x="40" y="49"/>
                  </a:cubicBezTo>
                  <a:cubicBezTo>
                    <a:pt x="41" y="77"/>
                    <a:pt x="50" y="104"/>
                    <a:pt x="58" y="131"/>
                  </a:cubicBezTo>
                  <a:cubicBezTo>
                    <a:pt x="63" y="144"/>
                    <a:pt x="67" y="158"/>
                    <a:pt x="71" y="171"/>
                  </a:cubicBezTo>
                  <a:cubicBezTo>
                    <a:pt x="75" y="183"/>
                    <a:pt x="70" y="188"/>
                    <a:pt x="59" y="190"/>
                  </a:cubicBezTo>
                  <a:cubicBezTo>
                    <a:pt x="43" y="194"/>
                    <a:pt x="41" y="176"/>
                    <a:pt x="38" y="164"/>
                  </a:cubicBezTo>
                  <a:cubicBezTo>
                    <a:pt x="26" y="129"/>
                    <a:pt x="20" y="92"/>
                    <a:pt x="15" y="56"/>
                  </a:cubicBezTo>
                  <a:cubicBezTo>
                    <a:pt x="13" y="41"/>
                    <a:pt x="6" y="17"/>
                    <a:pt x="25" y="12"/>
                  </a:cubicBezTo>
                  <a:cubicBezTo>
                    <a:pt x="39" y="8"/>
                    <a:pt x="54" y="10"/>
                    <a:pt x="69" y="10"/>
                  </a:cubicBezTo>
                  <a:cubicBezTo>
                    <a:pt x="72" y="9"/>
                    <a:pt x="72" y="4"/>
                    <a:pt x="69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4"/>
            <p:cNvSpPr>
              <a:spLocks/>
            </p:cNvSpPr>
            <p:nvPr/>
          </p:nvSpPr>
          <p:spPr bwMode="auto">
            <a:xfrm>
              <a:off x="8097838" y="4811713"/>
              <a:ext cx="723900" cy="511175"/>
            </a:xfrm>
            <a:custGeom>
              <a:avLst/>
              <a:gdLst>
                <a:gd name="T0" fmla="*/ 0 w 192"/>
                <a:gd name="T1" fmla="*/ 19 h 136"/>
                <a:gd name="T2" fmla="*/ 41 w 192"/>
                <a:gd name="T3" fmla="*/ 80 h 136"/>
                <a:gd name="T4" fmla="*/ 77 w 192"/>
                <a:gd name="T5" fmla="*/ 134 h 136"/>
                <a:gd name="T6" fmla="*/ 137 w 192"/>
                <a:gd name="T7" fmla="*/ 76 h 136"/>
                <a:gd name="T8" fmla="*/ 192 w 192"/>
                <a:gd name="T9" fmla="*/ 24 h 136"/>
                <a:gd name="T10" fmla="*/ 168 w 192"/>
                <a:gd name="T11" fmla="*/ 0 h 136"/>
                <a:gd name="T12" fmla="*/ 79 w 192"/>
                <a:gd name="T13" fmla="*/ 84 h 136"/>
                <a:gd name="T14" fmla="*/ 58 w 192"/>
                <a:gd name="T15" fmla="*/ 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36">
                  <a:moveTo>
                    <a:pt x="0" y="19"/>
                  </a:moveTo>
                  <a:cubicBezTo>
                    <a:pt x="16" y="39"/>
                    <a:pt x="28" y="58"/>
                    <a:pt x="41" y="80"/>
                  </a:cubicBezTo>
                  <a:cubicBezTo>
                    <a:pt x="48" y="93"/>
                    <a:pt x="65" y="136"/>
                    <a:pt x="77" y="134"/>
                  </a:cubicBezTo>
                  <a:cubicBezTo>
                    <a:pt x="91" y="132"/>
                    <a:pt x="126" y="85"/>
                    <a:pt x="137" y="76"/>
                  </a:cubicBezTo>
                  <a:cubicBezTo>
                    <a:pt x="153" y="60"/>
                    <a:pt x="181" y="41"/>
                    <a:pt x="192" y="24"/>
                  </a:cubicBezTo>
                  <a:cubicBezTo>
                    <a:pt x="184" y="17"/>
                    <a:pt x="176" y="7"/>
                    <a:pt x="168" y="0"/>
                  </a:cubicBezTo>
                  <a:cubicBezTo>
                    <a:pt x="141" y="29"/>
                    <a:pt x="112" y="62"/>
                    <a:pt x="79" y="84"/>
                  </a:cubicBezTo>
                  <a:cubicBezTo>
                    <a:pt x="69" y="68"/>
                    <a:pt x="63" y="44"/>
                    <a:pt x="58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5"/>
            <p:cNvSpPr>
              <a:spLocks/>
            </p:cNvSpPr>
            <p:nvPr/>
          </p:nvSpPr>
          <p:spPr bwMode="auto">
            <a:xfrm>
              <a:off x="8083550" y="4795838"/>
              <a:ext cx="752475" cy="554038"/>
            </a:xfrm>
            <a:custGeom>
              <a:avLst/>
              <a:gdLst>
                <a:gd name="T0" fmla="*/ 2 w 200"/>
                <a:gd name="T1" fmla="*/ 25 h 147"/>
                <a:gd name="T2" fmla="*/ 54 w 200"/>
                <a:gd name="T3" fmla="*/ 110 h 147"/>
                <a:gd name="T4" fmla="*/ 85 w 200"/>
                <a:gd name="T5" fmla="*/ 140 h 147"/>
                <a:gd name="T6" fmla="*/ 135 w 200"/>
                <a:gd name="T7" fmla="*/ 90 h 147"/>
                <a:gd name="T8" fmla="*/ 199 w 200"/>
                <a:gd name="T9" fmla="*/ 30 h 147"/>
                <a:gd name="T10" fmla="*/ 198 w 200"/>
                <a:gd name="T11" fmla="*/ 26 h 147"/>
                <a:gd name="T12" fmla="*/ 174 w 200"/>
                <a:gd name="T13" fmla="*/ 2 h 147"/>
                <a:gd name="T14" fmla="*/ 170 w 200"/>
                <a:gd name="T15" fmla="*/ 2 h 147"/>
                <a:gd name="T16" fmla="*/ 112 w 200"/>
                <a:gd name="T17" fmla="*/ 61 h 147"/>
                <a:gd name="T18" fmla="*/ 97 w 200"/>
                <a:gd name="T19" fmla="*/ 74 h 147"/>
                <a:gd name="T20" fmla="*/ 77 w 200"/>
                <a:gd name="T21" fmla="*/ 71 h 147"/>
                <a:gd name="T22" fmla="*/ 65 w 200"/>
                <a:gd name="T23" fmla="*/ 29 h 147"/>
                <a:gd name="T24" fmla="*/ 59 w 200"/>
                <a:gd name="T25" fmla="*/ 30 h 147"/>
                <a:gd name="T26" fmla="*/ 80 w 200"/>
                <a:gd name="T27" fmla="*/ 90 h 147"/>
                <a:gd name="T28" fmla="*/ 84 w 200"/>
                <a:gd name="T29" fmla="*/ 91 h 147"/>
                <a:gd name="T30" fmla="*/ 132 w 200"/>
                <a:gd name="T31" fmla="*/ 51 h 147"/>
                <a:gd name="T32" fmla="*/ 156 w 200"/>
                <a:gd name="T33" fmla="*/ 26 h 147"/>
                <a:gd name="T34" fmla="*/ 180 w 200"/>
                <a:gd name="T35" fmla="*/ 15 h 147"/>
                <a:gd name="T36" fmla="*/ 180 w 200"/>
                <a:gd name="T37" fmla="*/ 42 h 147"/>
                <a:gd name="T38" fmla="*/ 157 w 200"/>
                <a:gd name="T39" fmla="*/ 62 h 147"/>
                <a:gd name="T40" fmla="*/ 126 w 200"/>
                <a:gd name="T41" fmla="*/ 92 h 147"/>
                <a:gd name="T42" fmla="*/ 94 w 200"/>
                <a:gd name="T43" fmla="*/ 126 h 147"/>
                <a:gd name="T44" fmla="*/ 75 w 200"/>
                <a:gd name="T45" fmla="*/ 131 h 147"/>
                <a:gd name="T46" fmla="*/ 61 w 200"/>
                <a:gd name="T47" fmla="*/ 111 h 147"/>
                <a:gd name="T48" fmla="*/ 6 w 200"/>
                <a:gd name="T49" fmla="*/ 21 h 147"/>
                <a:gd name="T50" fmla="*/ 2 w 200"/>
                <a:gd name="T51" fmla="*/ 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0" h="147">
                  <a:moveTo>
                    <a:pt x="2" y="25"/>
                  </a:moveTo>
                  <a:cubicBezTo>
                    <a:pt x="23" y="51"/>
                    <a:pt x="39" y="80"/>
                    <a:pt x="54" y="110"/>
                  </a:cubicBezTo>
                  <a:cubicBezTo>
                    <a:pt x="58" y="118"/>
                    <a:pt x="71" y="147"/>
                    <a:pt x="85" y="140"/>
                  </a:cubicBezTo>
                  <a:cubicBezTo>
                    <a:pt x="105" y="130"/>
                    <a:pt x="120" y="107"/>
                    <a:pt x="135" y="90"/>
                  </a:cubicBezTo>
                  <a:cubicBezTo>
                    <a:pt x="155" y="68"/>
                    <a:pt x="182" y="54"/>
                    <a:pt x="199" y="30"/>
                  </a:cubicBezTo>
                  <a:cubicBezTo>
                    <a:pt x="200" y="29"/>
                    <a:pt x="199" y="27"/>
                    <a:pt x="198" y="26"/>
                  </a:cubicBezTo>
                  <a:cubicBezTo>
                    <a:pt x="190" y="18"/>
                    <a:pt x="182" y="9"/>
                    <a:pt x="174" y="2"/>
                  </a:cubicBezTo>
                  <a:cubicBezTo>
                    <a:pt x="173" y="1"/>
                    <a:pt x="171" y="0"/>
                    <a:pt x="170" y="2"/>
                  </a:cubicBezTo>
                  <a:cubicBezTo>
                    <a:pt x="151" y="22"/>
                    <a:pt x="133" y="42"/>
                    <a:pt x="112" y="61"/>
                  </a:cubicBezTo>
                  <a:cubicBezTo>
                    <a:pt x="107" y="66"/>
                    <a:pt x="102" y="70"/>
                    <a:pt x="97" y="74"/>
                  </a:cubicBezTo>
                  <a:cubicBezTo>
                    <a:pt x="84" y="84"/>
                    <a:pt x="84" y="86"/>
                    <a:pt x="77" y="71"/>
                  </a:cubicBezTo>
                  <a:cubicBezTo>
                    <a:pt x="72" y="57"/>
                    <a:pt x="68" y="43"/>
                    <a:pt x="65" y="29"/>
                  </a:cubicBezTo>
                  <a:cubicBezTo>
                    <a:pt x="64" y="25"/>
                    <a:pt x="58" y="26"/>
                    <a:pt x="59" y="30"/>
                  </a:cubicBezTo>
                  <a:cubicBezTo>
                    <a:pt x="64" y="51"/>
                    <a:pt x="70" y="71"/>
                    <a:pt x="80" y="90"/>
                  </a:cubicBezTo>
                  <a:cubicBezTo>
                    <a:pt x="81" y="91"/>
                    <a:pt x="83" y="92"/>
                    <a:pt x="84" y="91"/>
                  </a:cubicBezTo>
                  <a:cubicBezTo>
                    <a:pt x="101" y="79"/>
                    <a:pt x="117" y="65"/>
                    <a:pt x="132" y="51"/>
                  </a:cubicBezTo>
                  <a:cubicBezTo>
                    <a:pt x="140" y="43"/>
                    <a:pt x="148" y="34"/>
                    <a:pt x="156" y="26"/>
                  </a:cubicBezTo>
                  <a:cubicBezTo>
                    <a:pt x="163" y="17"/>
                    <a:pt x="169" y="4"/>
                    <a:pt x="180" y="15"/>
                  </a:cubicBezTo>
                  <a:cubicBezTo>
                    <a:pt x="190" y="26"/>
                    <a:pt x="191" y="31"/>
                    <a:pt x="180" y="42"/>
                  </a:cubicBezTo>
                  <a:cubicBezTo>
                    <a:pt x="173" y="49"/>
                    <a:pt x="165" y="56"/>
                    <a:pt x="157" y="62"/>
                  </a:cubicBezTo>
                  <a:cubicBezTo>
                    <a:pt x="145" y="71"/>
                    <a:pt x="135" y="81"/>
                    <a:pt x="126" y="92"/>
                  </a:cubicBezTo>
                  <a:cubicBezTo>
                    <a:pt x="115" y="104"/>
                    <a:pt x="105" y="115"/>
                    <a:pt x="94" y="126"/>
                  </a:cubicBezTo>
                  <a:cubicBezTo>
                    <a:pt x="88" y="132"/>
                    <a:pt x="82" y="138"/>
                    <a:pt x="75" y="131"/>
                  </a:cubicBezTo>
                  <a:cubicBezTo>
                    <a:pt x="69" y="126"/>
                    <a:pt x="65" y="118"/>
                    <a:pt x="61" y="111"/>
                  </a:cubicBezTo>
                  <a:cubicBezTo>
                    <a:pt x="44" y="80"/>
                    <a:pt x="28" y="49"/>
                    <a:pt x="6" y="21"/>
                  </a:cubicBezTo>
                  <a:cubicBezTo>
                    <a:pt x="4" y="18"/>
                    <a:pt x="0" y="22"/>
                    <a:pt x="2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6"/>
            <p:cNvSpPr>
              <a:spLocks/>
            </p:cNvSpPr>
            <p:nvPr/>
          </p:nvSpPr>
          <p:spPr bwMode="auto">
            <a:xfrm>
              <a:off x="9434513" y="3790950"/>
              <a:ext cx="933450" cy="865188"/>
            </a:xfrm>
            <a:custGeom>
              <a:avLst/>
              <a:gdLst>
                <a:gd name="T0" fmla="*/ 0 w 248"/>
                <a:gd name="T1" fmla="*/ 195 h 230"/>
                <a:gd name="T2" fmla="*/ 173 w 248"/>
                <a:gd name="T3" fmla="*/ 208 h 230"/>
                <a:gd name="T4" fmla="*/ 161 w 248"/>
                <a:gd name="T5" fmla="*/ 97 h 230"/>
                <a:gd name="T6" fmla="*/ 151 w 248"/>
                <a:gd name="T7" fmla="*/ 22 h 230"/>
                <a:gd name="T8" fmla="*/ 56 w 248"/>
                <a:gd name="T9" fmla="*/ 33 h 230"/>
                <a:gd name="T10" fmla="*/ 32 w 248"/>
                <a:gd name="T11" fmla="*/ 110 h 230"/>
                <a:gd name="T12" fmla="*/ 3 w 248"/>
                <a:gd name="T13" fmla="*/ 19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30">
                  <a:moveTo>
                    <a:pt x="0" y="195"/>
                  </a:moveTo>
                  <a:cubicBezTo>
                    <a:pt x="58" y="159"/>
                    <a:pt x="112" y="230"/>
                    <a:pt x="173" y="208"/>
                  </a:cubicBezTo>
                  <a:cubicBezTo>
                    <a:pt x="232" y="188"/>
                    <a:pt x="248" y="93"/>
                    <a:pt x="161" y="97"/>
                  </a:cubicBezTo>
                  <a:cubicBezTo>
                    <a:pt x="197" y="87"/>
                    <a:pt x="173" y="36"/>
                    <a:pt x="151" y="22"/>
                  </a:cubicBezTo>
                  <a:cubicBezTo>
                    <a:pt x="123" y="4"/>
                    <a:pt x="89" y="0"/>
                    <a:pt x="56" y="33"/>
                  </a:cubicBezTo>
                  <a:cubicBezTo>
                    <a:pt x="43" y="45"/>
                    <a:pt x="38" y="79"/>
                    <a:pt x="32" y="110"/>
                  </a:cubicBezTo>
                  <a:cubicBezTo>
                    <a:pt x="28" y="134"/>
                    <a:pt x="20" y="179"/>
                    <a:pt x="3" y="196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7"/>
            <p:cNvSpPr>
              <a:spLocks/>
            </p:cNvSpPr>
            <p:nvPr/>
          </p:nvSpPr>
          <p:spPr bwMode="auto">
            <a:xfrm>
              <a:off x="9415463" y="3808413"/>
              <a:ext cx="881063" cy="863600"/>
            </a:xfrm>
            <a:custGeom>
              <a:avLst/>
              <a:gdLst>
                <a:gd name="T0" fmla="*/ 7 w 234"/>
                <a:gd name="T1" fmla="*/ 193 h 229"/>
                <a:gd name="T2" fmla="*/ 128 w 234"/>
                <a:gd name="T3" fmla="*/ 208 h 229"/>
                <a:gd name="T4" fmla="*/ 210 w 234"/>
                <a:gd name="T5" fmla="*/ 185 h 229"/>
                <a:gd name="T6" fmla="*/ 227 w 234"/>
                <a:gd name="T7" fmla="*/ 121 h 229"/>
                <a:gd name="T8" fmla="*/ 166 w 234"/>
                <a:gd name="T9" fmla="*/ 89 h 229"/>
                <a:gd name="T10" fmla="*/ 167 w 234"/>
                <a:gd name="T11" fmla="*/ 95 h 229"/>
                <a:gd name="T12" fmla="*/ 181 w 234"/>
                <a:gd name="T13" fmla="*/ 42 h 229"/>
                <a:gd name="T14" fmla="*/ 110 w 234"/>
                <a:gd name="T15" fmla="*/ 0 h 229"/>
                <a:gd name="T16" fmla="*/ 42 w 234"/>
                <a:gd name="T17" fmla="*/ 64 h 229"/>
                <a:gd name="T18" fmla="*/ 6 w 234"/>
                <a:gd name="T19" fmla="*/ 189 h 229"/>
                <a:gd name="T20" fmla="*/ 11 w 234"/>
                <a:gd name="T21" fmla="*/ 194 h 229"/>
                <a:gd name="T22" fmla="*/ 56 w 234"/>
                <a:gd name="T23" fmla="*/ 40 h 229"/>
                <a:gd name="T24" fmla="*/ 155 w 234"/>
                <a:gd name="T25" fmla="*/ 19 h 229"/>
                <a:gd name="T26" fmla="*/ 165 w 234"/>
                <a:gd name="T27" fmla="*/ 89 h 229"/>
                <a:gd name="T28" fmla="*/ 166 w 234"/>
                <a:gd name="T29" fmla="*/ 96 h 229"/>
                <a:gd name="T30" fmla="*/ 223 w 234"/>
                <a:gd name="T31" fmla="*/ 137 h 229"/>
                <a:gd name="T32" fmla="*/ 183 w 234"/>
                <a:gd name="T33" fmla="*/ 198 h 229"/>
                <a:gd name="T34" fmla="*/ 4 w 234"/>
                <a:gd name="T35" fmla="*/ 188 h 229"/>
                <a:gd name="T36" fmla="*/ 7 w 234"/>
                <a:gd name="T37" fmla="*/ 19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" h="229">
                  <a:moveTo>
                    <a:pt x="7" y="193"/>
                  </a:moveTo>
                  <a:cubicBezTo>
                    <a:pt x="48" y="170"/>
                    <a:pt x="88" y="197"/>
                    <a:pt x="128" y="208"/>
                  </a:cubicBezTo>
                  <a:cubicBezTo>
                    <a:pt x="158" y="216"/>
                    <a:pt x="189" y="208"/>
                    <a:pt x="210" y="185"/>
                  </a:cubicBezTo>
                  <a:cubicBezTo>
                    <a:pt x="226" y="169"/>
                    <a:pt x="234" y="143"/>
                    <a:pt x="227" y="121"/>
                  </a:cubicBezTo>
                  <a:cubicBezTo>
                    <a:pt x="219" y="95"/>
                    <a:pt x="190" y="89"/>
                    <a:pt x="166" y="89"/>
                  </a:cubicBezTo>
                  <a:cubicBezTo>
                    <a:pt x="166" y="91"/>
                    <a:pt x="167" y="93"/>
                    <a:pt x="167" y="95"/>
                  </a:cubicBezTo>
                  <a:cubicBezTo>
                    <a:pt x="192" y="87"/>
                    <a:pt x="190" y="63"/>
                    <a:pt x="181" y="42"/>
                  </a:cubicBezTo>
                  <a:cubicBezTo>
                    <a:pt x="169" y="15"/>
                    <a:pt x="140" y="0"/>
                    <a:pt x="110" y="0"/>
                  </a:cubicBezTo>
                  <a:cubicBezTo>
                    <a:pt x="72" y="0"/>
                    <a:pt x="50" y="31"/>
                    <a:pt x="42" y="64"/>
                  </a:cubicBezTo>
                  <a:cubicBezTo>
                    <a:pt x="32" y="104"/>
                    <a:pt x="33" y="157"/>
                    <a:pt x="6" y="189"/>
                  </a:cubicBezTo>
                  <a:cubicBezTo>
                    <a:pt x="3" y="192"/>
                    <a:pt x="8" y="197"/>
                    <a:pt x="11" y="194"/>
                  </a:cubicBezTo>
                  <a:cubicBezTo>
                    <a:pt x="46" y="152"/>
                    <a:pt x="35" y="87"/>
                    <a:pt x="56" y="40"/>
                  </a:cubicBezTo>
                  <a:cubicBezTo>
                    <a:pt x="73" y="1"/>
                    <a:pt x="124" y="1"/>
                    <a:pt x="155" y="19"/>
                  </a:cubicBezTo>
                  <a:cubicBezTo>
                    <a:pt x="176" y="32"/>
                    <a:pt x="196" y="78"/>
                    <a:pt x="165" y="89"/>
                  </a:cubicBezTo>
                  <a:cubicBezTo>
                    <a:pt x="162" y="90"/>
                    <a:pt x="162" y="96"/>
                    <a:pt x="166" y="96"/>
                  </a:cubicBezTo>
                  <a:cubicBezTo>
                    <a:pt x="194" y="95"/>
                    <a:pt x="222" y="105"/>
                    <a:pt x="223" y="137"/>
                  </a:cubicBezTo>
                  <a:cubicBezTo>
                    <a:pt x="224" y="163"/>
                    <a:pt x="205" y="187"/>
                    <a:pt x="183" y="198"/>
                  </a:cubicBezTo>
                  <a:cubicBezTo>
                    <a:pt x="123" y="229"/>
                    <a:pt x="65" y="153"/>
                    <a:pt x="4" y="188"/>
                  </a:cubicBezTo>
                  <a:cubicBezTo>
                    <a:pt x="0" y="190"/>
                    <a:pt x="3" y="195"/>
                    <a:pt x="7" y="1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8"/>
            <p:cNvSpPr>
              <a:spLocks/>
            </p:cNvSpPr>
            <p:nvPr/>
          </p:nvSpPr>
          <p:spPr bwMode="auto">
            <a:xfrm>
              <a:off x="9374188" y="4468813"/>
              <a:ext cx="147638" cy="101600"/>
            </a:xfrm>
            <a:custGeom>
              <a:avLst/>
              <a:gdLst>
                <a:gd name="T0" fmla="*/ 26 w 39"/>
                <a:gd name="T1" fmla="*/ 1 h 27"/>
                <a:gd name="T2" fmla="*/ 0 w 39"/>
                <a:gd name="T3" fmla="*/ 5 h 27"/>
                <a:gd name="T4" fmla="*/ 18 w 39"/>
                <a:gd name="T5" fmla="*/ 27 h 27"/>
                <a:gd name="T6" fmla="*/ 39 w 39"/>
                <a:gd name="T7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7">
                  <a:moveTo>
                    <a:pt x="26" y="1"/>
                  </a:moveTo>
                  <a:cubicBezTo>
                    <a:pt x="18" y="0"/>
                    <a:pt x="9" y="8"/>
                    <a:pt x="0" y="5"/>
                  </a:cubicBezTo>
                  <a:cubicBezTo>
                    <a:pt x="5" y="13"/>
                    <a:pt x="12" y="22"/>
                    <a:pt x="18" y="27"/>
                  </a:cubicBezTo>
                  <a:cubicBezTo>
                    <a:pt x="25" y="22"/>
                    <a:pt x="35" y="12"/>
                    <a:pt x="39" y="1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9"/>
            <p:cNvSpPr>
              <a:spLocks/>
            </p:cNvSpPr>
            <p:nvPr/>
          </p:nvSpPr>
          <p:spPr bwMode="auto">
            <a:xfrm>
              <a:off x="9359900" y="4452938"/>
              <a:ext cx="180975" cy="128588"/>
            </a:xfrm>
            <a:custGeom>
              <a:avLst/>
              <a:gdLst>
                <a:gd name="T0" fmla="*/ 30 w 48"/>
                <a:gd name="T1" fmla="*/ 2 h 34"/>
                <a:gd name="T2" fmla="*/ 5 w 48"/>
                <a:gd name="T3" fmla="*/ 6 h 34"/>
                <a:gd name="T4" fmla="*/ 1 w 48"/>
                <a:gd name="T5" fmla="*/ 11 h 34"/>
                <a:gd name="T6" fmla="*/ 19 w 48"/>
                <a:gd name="T7" fmla="*/ 33 h 34"/>
                <a:gd name="T8" fmla="*/ 23 w 48"/>
                <a:gd name="T9" fmla="*/ 34 h 34"/>
                <a:gd name="T10" fmla="*/ 46 w 48"/>
                <a:gd name="T11" fmla="*/ 7 h 34"/>
                <a:gd name="T12" fmla="*/ 41 w 48"/>
                <a:gd name="T13" fmla="*/ 3 h 34"/>
                <a:gd name="T14" fmla="*/ 20 w 48"/>
                <a:gd name="T15" fmla="*/ 28 h 34"/>
                <a:gd name="T16" fmla="*/ 24 w 48"/>
                <a:gd name="T17" fmla="*/ 29 h 34"/>
                <a:gd name="T18" fmla="*/ 7 w 48"/>
                <a:gd name="T19" fmla="*/ 8 h 34"/>
                <a:gd name="T20" fmla="*/ 3 w 48"/>
                <a:gd name="T21" fmla="*/ 13 h 34"/>
                <a:gd name="T22" fmla="*/ 30 w 48"/>
                <a:gd name="T23" fmla="*/ 8 h 34"/>
                <a:gd name="T24" fmla="*/ 30 w 48"/>
                <a:gd name="T25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4">
                  <a:moveTo>
                    <a:pt x="30" y="2"/>
                  </a:moveTo>
                  <a:cubicBezTo>
                    <a:pt x="21" y="2"/>
                    <a:pt x="14" y="8"/>
                    <a:pt x="5" y="6"/>
                  </a:cubicBezTo>
                  <a:cubicBezTo>
                    <a:pt x="2" y="6"/>
                    <a:pt x="0" y="9"/>
                    <a:pt x="1" y="11"/>
                  </a:cubicBezTo>
                  <a:cubicBezTo>
                    <a:pt x="6" y="19"/>
                    <a:pt x="12" y="27"/>
                    <a:pt x="19" y="33"/>
                  </a:cubicBezTo>
                  <a:cubicBezTo>
                    <a:pt x="20" y="34"/>
                    <a:pt x="22" y="34"/>
                    <a:pt x="23" y="34"/>
                  </a:cubicBezTo>
                  <a:cubicBezTo>
                    <a:pt x="33" y="27"/>
                    <a:pt x="41" y="17"/>
                    <a:pt x="46" y="7"/>
                  </a:cubicBezTo>
                  <a:cubicBezTo>
                    <a:pt x="48" y="3"/>
                    <a:pt x="42" y="0"/>
                    <a:pt x="41" y="3"/>
                  </a:cubicBezTo>
                  <a:cubicBezTo>
                    <a:pt x="36" y="13"/>
                    <a:pt x="29" y="22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17" y="22"/>
                    <a:pt x="11" y="16"/>
                    <a:pt x="7" y="8"/>
                  </a:cubicBezTo>
                  <a:cubicBezTo>
                    <a:pt x="6" y="9"/>
                    <a:pt x="4" y="11"/>
                    <a:pt x="3" y="13"/>
                  </a:cubicBezTo>
                  <a:cubicBezTo>
                    <a:pt x="13" y="14"/>
                    <a:pt x="21" y="8"/>
                    <a:pt x="30" y="8"/>
                  </a:cubicBezTo>
                  <a:cubicBezTo>
                    <a:pt x="34" y="8"/>
                    <a:pt x="34" y="2"/>
                    <a:pt x="3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90"/>
            <p:cNvSpPr>
              <a:spLocks/>
            </p:cNvSpPr>
            <p:nvPr/>
          </p:nvSpPr>
          <p:spPr bwMode="auto">
            <a:xfrm>
              <a:off x="9359900" y="4392613"/>
              <a:ext cx="288925" cy="241300"/>
            </a:xfrm>
            <a:custGeom>
              <a:avLst/>
              <a:gdLst>
                <a:gd name="T0" fmla="*/ 30 w 77"/>
                <a:gd name="T1" fmla="*/ 17 h 64"/>
                <a:gd name="T2" fmla="*/ 40 w 77"/>
                <a:gd name="T3" fmla="*/ 26 h 64"/>
                <a:gd name="T4" fmla="*/ 45 w 77"/>
                <a:gd name="T5" fmla="*/ 23 h 64"/>
                <a:gd name="T6" fmla="*/ 43 w 77"/>
                <a:gd name="T7" fmla="*/ 19 h 64"/>
                <a:gd name="T8" fmla="*/ 39 w 77"/>
                <a:gd name="T9" fmla="*/ 23 h 64"/>
                <a:gd name="T10" fmla="*/ 71 w 77"/>
                <a:gd name="T11" fmla="*/ 48 h 64"/>
                <a:gd name="T12" fmla="*/ 72 w 77"/>
                <a:gd name="T13" fmla="*/ 43 h 64"/>
                <a:gd name="T14" fmla="*/ 47 w 77"/>
                <a:gd name="T15" fmla="*/ 30 h 64"/>
                <a:gd name="T16" fmla="*/ 41 w 77"/>
                <a:gd name="T17" fmla="*/ 33 h 64"/>
                <a:gd name="T18" fmla="*/ 45 w 77"/>
                <a:gd name="T19" fmla="*/ 60 h 64"/>
                <a:gd name="T20" fmla="*/ 50 w 77"/>
                <a:gd name="T21" fmla="*/ 58 h 64"/>
                <a:gd name="T22" fmla="*/ 35 w 77"/>
                <a:gd name="T23" fmla="*/ 15 h 64"/>
                <a:gd name="T24" fmla="*/ 23 w 77"/>
                <a:gd name="T25" fmla="*/ 6 h 64"/>
                <a:gd name="T26" fmla="*/ 14 w 77"/>
                <a:gd name="T27" fmla="*/ 6 h 64"/>
                <a:gd name="T28" fmla="*/ 8 w 77"/>
                <a:gd name="T29" fmla="*/ 4 h 64"/>
                <a:gd name="T30" fmla="*/ 2 w 77"/>
                <a:gd name="T31" fmla="*/ 4 h 64"/>
                <a:gd name="T32" fmla="*/ 4 w 77"/>
                <a:gd name="T33" fmla="*/ 13 h 64"/>
                <a:gd name="T34" fmla="*/ 7 w 77"/>
                <a:gd name="T35" fmla="*/ 14 h 64"/>
                <a:gd name="T36" fmla="*/ 34 w 77"/>
                <a:gd name="T37" fmla="*/ 34 h 64"/>
                <a:gd name="T38" fmla="*/ 46 w 77"/>
                <a:gd name="T39" fmla="*/ 63 h 64"/>
                <a:gd name="T40" fmla="*/ 51 w 77"/>
                <a:gd name="T41" fmla="*/ 61 h 64"/>
                <a:gd name="T42" fmla="*/ 47 w 77"/>
                <a:gd name="T43" fmla="*/ 30 h 64"/>
                <a:gd name="T44" fmla="*/ 41 w 77"/>
                <a:gd name="T45" fmla="*/ 33 h 64"/>
                <a:gd name="T46" fmla="*/ 75 w 77"/>
                <a:gd name="T47" fmla="*/ 48 h 64"/>
                <a:gd name="T48" fmla="*/ 76 w 77"/>
                <a:gd name="T49" fmla="*/ 43 h 64"/>
                <a:gd name="T50" fmla="*/ 42 w 77"/>
                <a:gd name="T51" fmla="*/ 17 h 64"/>
                <a:gd name="T52" fmla="*/ 38 w 77"/>
                <a:gd name="T53" fmla="*/ 22 h 64"/>
                <a:gd name="T54" fmla="*/ 40 w 77"/>
                <a:gd name="T55" fmla="*/ 26 h 64"/>
                <a:gd name="T56" fmla="*/ 45 w 77"/>
                <a:gd name="T57" fmla="*/ 23 h 64"/>
                <a:gd name="T58" fmla="*/ 33 w 77"/>
                <a:gd name="T59" fmla="*/ 12 h 64"/>
                <a:gd name="T60" fmla="*/ 30 w 77"/>
                <a:gd name="T61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64">
                  <a:moveTo>
                    <a:pt x="30" y="17"/>
                  </a:moveTo>
                  <a:cubicBezTo>
                    <a:pt x="34" y="20"/>
                    <a:pt x="37" y="22"/>
                    <a:pt x="40" y="26"/>
                  </a:cubicBezTo>
                  <a:cubicBezTo>
                    <a:pt x="42" y="29"/>
                    <a:pt x="47" y="26"/>
                    <a:pt x="45" y="23"/>
                  </a:cubicBezTo>
                  <a:cubicBezTo>
                    <a:pt x="45" y="21"/>
                    <a:pt x="44" y="20"/>
                    <a:pt x="43" y="19"/>
                  </a:cubicBezTo>
                  <a:cubicBezTo>
                    <a:pt x="42" y="20"/>
                    <a:pt x="40" y="22"/>
                    <a:pt x="39" y="23"/>
                  </a:cubicBezTo>
                  <a:cubicBezTo>
                    <a:pt x="50" y="31"/>
                    <a:pt x="62" y="38"/>
                    <a:pt x="71" y="48"/>
                  </a:cubicBezTo>
                  <a:cubicBezTo>
                    <a:pt x="71" y="46"/>
                    <a:pt x="72" y="45"/>
                    <a:pt x="72" y="43"/>
                  </a:cubicBezTo>
                  <a:cubicBezTo>
                    <a:pt x="59" y="49"/>
                    <a:pt x="52" y="40"/>
                    <a:pt x="47" y="30"/>
                  </a:cubicBezTo>
                  <a:cubicBezTo>
                    <a:pt x="45" y="31"/>
                    <a:pt x="43" y="32"/>
                    <a:pt x="41" y="33"/>
                  </a:cubicBezTo>
                  <a:cubicBezTo>
                    <a:pt x="48" y="42"/>
                    <a:pt x="46" y="49"/>
                    <a:pt x="45" y="60"/>
                  </a:cubicBezTo>
                  <a:cubicBezTo>
                    <a:pt x="47" y="59"/>
                    <a:pt x="48" y="59"/>
                    <a:pt x="50" y="58"/>
                  </a:cubicBezTo>
                  <a:cubicBezTo>
                    <a:pt x="39" y="47"/>
                    <a:pt x="42" y="28"/>
                    <a:pt x="35" y="15"/>
                  </a:cubicBezTo>
                  <a:cubicBezTo>
                    <a:pt x="32" y="10"/>
                    <a:pt x="28" y="7"/>
                    <a:pt x="23" y="6"/>
                  </a:cubicBezTo>
                  <a:cubicBezTo>
                    <a:pt x="20" y="5"/>
                    <a:pt x="17" y="5"/>
                    <a:pt x="14" y="6"/>
                  </a:cubicBezTo>
                  <a:cubicBezTo>
                    <a:pt x="10" y="6"/>
                    <a:pt x="8" y="9"/>
                    <a:pt x="8" y="4"/>
                  </a:cubicBezTo>
                  <a:cubicBezTo>
                    <a:pt x="8" y="0"/>
                    <a:pt x="2" y="0"/>
                    <a:pt x="2" y="4"/>
                  </a:cubicBezTo>
                  <a:cubicBezTo>
                    <a:pt x="1" y="9"/>
                    <a:pt x="0" y="9"/>
                    <a:pt x="4" y="13"/>
                  </a:cubicBezTo>
                  <a:cubicBezTo>
                    <a:pt x="5" y="14"/>
                    <a:pt x="6" y="15"/>
                    <a:pt x="7" y="14"/>
                  </a:cubicBezTo>
                  <a:cubicBezTo>
                    <a:pt x="26" y="8"/>
                    <a:pt x="31" y="18"/>
                    <a:pt x="34" y="34"/>
                  </a:cubicBezTo>
                  <a:cubicBezTo>
                    <a:pt x="36" y="44"/>
                    <a:pt x="38" y="55"/>
                    <a:pt x="46" y="63"/>
                  </a:cubicBezTo>
                  <a:cubicBezTo>
                    <a:pt x="47" y="64"/>
                    <a:pt x="51" y="64"/>
                    <a:pt x="51" y="61"/>
                  </a:cubicBezTo>
                  <a:cubicBezTo>
                    <a:pt x="53" y="48"/>
                    <a:pt x="55" y="41"/>
                    <a:pt x="47" y="30"/>
                  </a:cubicBezTo>
                  <a:cubicBezTo>
                    <a:pt x="44" y="26"/>
                    <a:pt x="40" y="29"/>
                    <a:pt x="41" y="33"/>
                  </a:cubicBezTo>
                  <a:cubicBezTo>
                    <a:pt x="48" y="47"/>
                    <a:pt x="60" y="56"/>
                    <a:pt x="75" y="48"/>
                  </a:cubicBezTo>
                  <a:cubicBezTo>
                    <a:pt x="77" y="48"/>
                    <a:pt x="77" y="45"/>
                    <a:pt x="76" y="43"/>
                  </a:cubicBezTo>
                  <a:cubicBezTo>
                    <a:pt x="66" y="33"/>
                    <a:pt x="54" y="25"/>
                    <a:pt x="42" y="17"/>
                  </a:cubicBezTo>
                  <a:cubicBezTo>
                    <a:pt x="39" y="16"/>
                    <a:pt x="36" y="19"/>
                    <a:pt x="38" y="22"/>
                  </a:cubicBezTo>
                  <a:cubicBezTo>
                    <a:pt x="38" y="23"/>
                    <a:pt x="39" y="24"/>
                    <a:pt x="40" y="26"/>
                  </a:cubicBezTo>
                  <a:cubicBezTo>
                    <a:pt x="42" y="25"/>
                    <a:pt x="44" y="24"/>
                    <a:pt x="45" y="23"/>
                  </a:cubicBezTo>
                  <a:cubicBezTo>
                    <a:pt x="42" y="18"/>
                    <a:pt x="38" y="15"/>
                    <a:pt x="33" y="12"/>
                  </a:cubicBezTo>
                  <a:cubicBezTo>
                    <a:pt x="30" y="10"/>
                    <a:pt x="27" y="15"/>
                    <a:pt x="30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91"/>
            <p:cNvSpPr>
              <a:spLocks/>
            </p:cNvSpPr>
            <p:nvPr/>
          </p:nvSpPr>
          <p:spPr bwMode="auto">
            <a:xfrm>
              <a:off x="9705975" y="3911600"/>
              <a:ext cx="279400" cy="107950"/>
            </a:xfrm>
            <a:custGeom>
              <a:avLst/>
              <a:gdLst>
                <a:gd name="T0" fmla="*/ 70 w 74"/>
                <a:gd name="T1" fmla="*/ 13 h 29"/>
                <a:gd name="T2" fmla="*/ 2 w 74"/>
                <a:gd name="T3" fmla="*/ 22 h 29"/>
                <a:gd name="T4" fmla="*/ 8 w 74"/>
                <a:gd name="T5" fmla="*/ 25 h 29"/>
                <a:gd name="T6" fmla="*/ 67 w 74"/>
                <a:gd name="T7" fmla="*/ 19 h 29"/>
                <a:gd name="T8" fmla="*/ 70 w 74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9">
                  <a:moveTo>
                    <a:pt x="70" y="13"/>
                  </a:moveTo>
                  <a:cubicBezTo>
                    <a:pt x="49" y="1"/>
                    <a:pt x="17" y="0"/>
                    <a:pt x="2" y="22"/>
                  </a:cubicBezTo>
                  <a:cubicBezTo>
                    <a:pt x="0" y="26"/>
                    <a:pt x="5" y="29"/>
                    <a:pt x="8" y="25"/>
                  </a:cubicBezTo>
                  <a:cubicBezTo>
                    <a:pt x="21" y="6"/>
                    <a:pt x="49" y="9"/>
                    <a:pt x="67" y="19"/>
                  </a:cubicBezTo>
                  <a:cubicBezTo>
                    <a:pt x="70" y="21"/>
                    <a:pt x="74" y="15"/>
                    <a:pt x="70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92"/>
            <p:cNvSpPr>
              <a:spLocks/>
            </p:cNvSpPr>
            <p:nvPr/>
          </p:nvSpPr>
          <p:spPr bwMode="auto">
            <a:xfrm>
              <a:off x="9736138" y="3986213"/>
              <a:ext cx="180975" cy="52388"/>
            </a:xfrm>
            <a:custGeom>
              <a:avLst/>
              <a:gdLst>
                <a:gd name="T0" fmla="*/ 44 w 48"/>
                <a:gd name="T1" fmla="*/ 3 h 14"/>
                <a:gd name="T2" fmla="*/ 4 w 48"/>
                <a:gd name="T3" fmla="*/ 7 h 14"/>
                <a:gd name="T4" fmla="*/ 7 w 48"/>
                <a:gd name="T5" fmla="*/ 12 h 14"/>
                <a:gd name="T6" fmla="*/ 42 w 48"/>
                <a:gd name="T7" fmla="*/ 9 h 14"/>
                <a:gd name="T8" fmla="*/ 44 w 48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4">
                  <a:moveTo>
                    <a:pt x="44" y="3"/>
                  </a:moveTo>
                  <a:cubicBezTo>
                    <a:pt x="30" y="0"/>
                    <a:pt x="16" y="0"/>
                    <a:pt x="4" y="7"/>
                  </a:cubicBezTo>
                  <a:cubicBezTo>
                    <a:pt x="0" y="9"/>
                    <a:pt x="3" y="14"/>
                    <a:pt x="7" y="12"/>
                  </a:cubicBezTo>
                  <a:cubicBezTo>
                    <a:pt x="18" y="7"/>
                    <a:pt x="30" y="6"/>
                    <a:pt x="42" y="9"/>
                  </a:cubicBezTo>
                  <a:cubicBezTo>
                    <a:pt x="46" y="10"/>
                    <a:pt x="48" y="4"/>
                    <a:pt x="4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93"/>
            <p:cNvSpPr>
              <a:spLocks/>
            </p:cNvSpPr>
            <p:nvPr/>
          </p:nvSpPr>
          <p:spPr bwMode="auto">
            <a:xfrm>
              <a:off x="7872413" y="4151313"/>
              <a:ext cx="508000" cy="863600"/>
            </a:xfrm>
            <a:custGeom>
              <a:avLst/>
              <a:gdLst>
                <a:gd name="T0" fmla="*/ 86 w 135"/>
                <a:gd name="T1" fmla="*/ 5 h 229"/>
                <a:gd name="T2" fmla="*/ 22 w 135"/>
                <a:gd name="T3" fmla="*/ 76 h 229"/>
                <a:gd name="T4" fmla="*/ 7 w 135"/>
                <a:gd name="T5" fmla="*/ 189 h 229"/>
                <a:gd name="T6" fmla="*/ 123 w 135"/>
                <a:gd name="T7" fmla="*/ 203 h 229"/>
                <a:gd name="T8" fmla="*/ 114 w 135"/>
                <a:gd name="T9" fmla="*/ 90 h 229"/>
                <a:gd name="T10" fmla="*/ 131 w 135"/>
                <a:gd name="T11" fmla="*/ 31 h 229"/>
                <a:gd name="T12" fmla="*/ 99 w 135"/>
                <a:gd name="T1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229">
                  <a:moveTo>
                    <a:pt x="86" y="5"/>
                  </a:moveTo>
                  <a:cubicBezTo>
                    <a:pt x="46" y="0"/>
                    <a:pt x="31" y="40"/>
                    <a:pt x="22" y="76"/>
                  </a:cubicBezTo>
                  <a:cubicBezTo>
                    <a:pt x="12" y="117"/>
                    <a:pt x="0" y="146"/>
                    <a:pt x="7" y="189"/>
                  </a:cubicBezTo>
                  <a:cubicBezTo>
                    <a:pt x="50" y="229"/>
                    <a:pt x="89" y="203"/>
                    <a:pt x="123" y="203"/>
                  </a:cubicBezTo>
                  <a:cubicBezTo>
                    <a:pt x="102" y="170"/>
                    <a:pt x="103" y="124"/>
                    <a:pt x="114" y="90"/>
                  </a:cubicBezTo>
                  <a:cubicBezTo>
                    <a:pt x="119" y="73"/>
                    <a:pt x="135" y="48"/>
                    <a:pt x="131" y="31"/>
                  </a:cubicBezTo>
                  <a:cubicBezTo>
                    <a:pt x="129" y="20"/>
                    <a:pt x="114" y="11"/>
                    <a:pt x="99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94"/>
            <p:cNvSpPr>
              <a:spLocks/>
            </p:cNvSpPr>
            <p:nvPr/>
          </p:nvSpPr>
          <p:spPr bwMode="auto">
            <a:xfrm>
              <a:off x="7872413" y="4151313"/>
              <a:ext cx="519113" cy="828675"/>
            </a:xfrm>
            <a:custGeom>
              <a:avLst/>
              <a:gdLst>
                <a:gd name="T0" fmla="*/ 86 w 138"/>
                <a:gd name="T1" fmla="*/ 2 h 220"/>
                <a:gd name="T2" fmla="*/ 33 w 138"/>
                <a:gd name="T3" fmla="*/ 36 h 220"/>
                <a:gd name="T4" fmla="*/ 4 w 138"/>
                <a:gd name="T5" fmla="*/ 140 h 220"/>
                <a:gd name="T6" fmla="*/ 4 w 138"/>
                <a:gd name="T7" fmla="*/ 189 h 220"/>
                <a:gd name="T8" fmla="*/ 34 w 138"/>
                <a:gd name="T9" fmla="*/ 209 h 220"/>
                <a:gd name="T10" fmla="*/ 123 w 138"/>
                <a:gd name="T11" fmla="*/ 206 h 220"/>
                <a:gd name="T12" fmla="*/ 125 w 138"/>
                <a:gd name="T13" fmla="*/ 202 h 220"/>
                <a:gd name="T14" fmla="*/ 126 w 138"/>
                <a:gd name="T15" fmla="*/ 67 h 220"/>
                <a:gd name="T16" fmla="*/ 134 w 138"/>
                <a:gd name="T17" fmla="*/ 30 h 220"/>
                <a:gd name="T18" fmla="*/ 100 w 138"/>
                <a:gd name="T19" fmla="*/ 2 h 220"/>
                <a:gd name="T20" fmla="*/ 98 w 138"/>
                <a:gd name="T21" fmla="*/ 7 h 220"/>
                <a:gd name="T22" fmla="*/ 122 w 138"/>
                <a:gd name="T23" fmla="*/ 22 h 220"/>
                <a:gd name="T24" fmla="*/ 123 w 138"/>
                <a:gd name="T25" fmla="*/ 60 h 220"/>
                <a:gd name="T26" fmla="*/ 107 w 138"/>
                <a:gd name="T27" fmla="*/ 106 h 220"/>
                <a:gd name="T28" fmla="*/ 120 w 138"/>
                <a:gd name="T29" fmla="*/ 204 h 220"/>
                <a:gd name="T30" fmla="*/ 123 w 138"/>
                <a:gd name="T31" fmla="*/ 200 h 220"/>
                <a:gd name="T32" fmla="*/ 61 w 138"/>
                <a:gd name="T33" fmla="*/ 209 h 220"/>
                <a:gd name="T34" fmla="*/ 19 w 138"/>
                <a:gd name="T35" fmla="*/ 195 h 220"/>
                <a:gd name="T36" fmla="*/ 10 w 138"/>
                <a:gd name="T37" fmla="*/ 136 h 220"/>
                <a:gd name="T38" fmla="*/ 30 w 138"/>
                <a:gd name="T39" fmla="*/ 57 h 220"/>
                <a:gd name="T40" fmla="*/ 86 w 138"/>
                <a:gd name="T41" fmla="*/ 8 h 220"/>
                <a:gd name="T42" fmla="*/ 86 w 138"/>
                <a:gd name="T43" fmla="*/ 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220">
                  <a:moveTo>
                    <a:pt x="86" y="2"/>
                  </a:moveTo>
                  <a:cubicBezTo>
                    <a:pt x="61" y="0"/>
                    <a:pt x="44" y="14"/>
                    <a:pt x="33" y="36"/>
                  </a:cubicBezTo>
                  <a:cubicBezTo>
                    <a:pt x="17" y="67"/>
                    <a:pt x="10" y="107"/>
                    <a:pt x="4" y="140"/>
                  </a:cubicBezTo>
                  <a:cubicBezTo>
                    <a:pt x="2" y="156"/>
                    <a:pt x="0" y="174"/>
                    <a:pt x="4" y="189"/>
                  </a:cubicBezTo>
                  <a:cubicBezTo>
                    <a:pt x="6" y="198"/>
                    <a:pt x="27" y="207"/>
                    <a:pt x="34" y="209"/>
                  </a:cubicBezTo>
                  <a:cubicBezTo>
                    <a:pt x="64" y="220"/>
                    <a:pt x="92" y="207"/>
                    <a:pt x="123" y="206"/>
                  </a:cubicBezTo>
                  <a:cubicBezTo>
                    <a:pt x="125" y="206"/>
                    <a:pt x="126" y="204"/>
                    <a:pt x="125" y="202"/>
                  </a:cubicBezTo>
                  <a:cubicBezTo>
                    <a:pt x="101" y="159"/>
                    <a:pt x="108" y="110"/>
                    <a:pt x="126" y="67"/>
                  </a:cubicBezTo>
                  <a:cubicBezTo>
                    <a:pt x="130" y="57"/>
                    <a:pt x="138" y="41"/>
                    <a:pt x="134" y="30"/>
                  </a:cubicBezTo>
                  <a:cubicBezTo>
                    <a:pt x="129" y="15"/>
                    <a:pt x="114" y="8"/>
                    <a:pt x="100" y="2"/>
                  </a:cubicBezTo>
                  <a:cubicBezTo>
                    <a:pt x="97" y="1"/>
                    <a:pt x="94" y="6"/>
                    <a:pt x="98" y="7"/>
                  </a:cubicBezTo>
                  <a:cubicBezTo>
                    <a:pt x="106" y="11"/>
                    <a:pt x="115" y="15"/>
                    <a:pt x="122" y="22"/>
                  </a:cubicBezTo>
                  <a:cubicBezTo>
                    <a:pt x="135" y="32"/>
                    <a:pt x="128" y="48"/>
                    <a:pt x="123" y="60"/>
                  </a:cubicBezTo>
                  <a:cubicBezTo>
                    <a:pt x="117" y="75"/>
                    <a:pt x="111" y="89"/>
                    <a:pt x="107" y="106"/>
                  </a:cubicBezTo>
                  <a:cubicBezTo>
                    <a:pt x="100" y="139"/>
                    <a:pt x="104" y="175"/>
                    <a:pt x="120" y="204"/>
                  </a:cubicBezTo>
                  <a:cubicBezTo>
                    <a:pt x="121" y="203"/>
                    <a:pt x="122" y="202"/>
                    <a:pt x="123" y="200"/>
                  </a:cubicBezTo>
                  <a:cubicBezTo>
                    <a:pt x="102" y="201"/>
                    <a:pt x="82" y="208"/>
                    <a:pt x="61" y="209"/>
                  </a:cubicBezTo>
                  <a:cubicBezTo>
                    <a:pt x="45" y="209"/>
                    <a:pt x="32" y="203"/>
                    <a:pt x="19" y="195"/>
                  </a:cubicBezTo>
                  <a:cubicBezTo>
                    <a:pt x="1" y="184"/>
                    <a:pt x="7" y="153"/>
                    <a:pt x="10" y="136"/>
                  </a:cubicBezTo>
                  <a:cubicBezTo>
                    <a:pt x="15" y="109"/>
                    <a:pt x="22" y="82"/>
                    <a:pt x="30" y="57"/>
                  </a:cubicBezTo>
                  <a:cubicBezTo>
                    <a:pt x="39" y="30"/>
                    <a:pt x="55" y="5"/>
                    <a:pt x="86" y="8"/>
                  </a:cubicBezTo>
                  <a:cubicBezTo>
                    <a:pt x="90" y="8"/>
                    <a:pt x="90" y="3"/>
                    <a:pt x="8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95"/>
            <p:cNvSpPr>
              <a:spLocks/>
            </p:cNvSpPr>
            <p:nvPr/>
          </p:nvSpPr>
          <p:spPr bwMode="auto">
            <a:xfrm>
              <a:off x="7940675" y="3413125"/>
              <a:ext cx="673100" cy="742950"/>
            </a:xfrm>
            <a:custGeom>
              <a:avLst/>
              <a:gdLst>
                <a:gd name="T0" fmla="*/ 63 w 179"/>
                <a:gd name="T1" fmla="*/ 20 h 197"/>
                <a:gd name="T2" fmla="*/ 7 w 179"/>
                <a:gd name="T3" fmla="*/ 128 h 197"/>
                <a:gd name="T4" fmla="*/ 107 w 179"/>
                <a:gd name="T5" fmla="*/ 181 h 197"/>
                <a:gd name="T6" fmla="*/ 156 w 179"/>
                <a:gd name="T7" fmla="*/ 83 h 197"/>
                <a:gd name="T8" fmla="*/ 63 w 179"/>
                <a:gd name="T9" fmla="*/ 16 h 197"/>
                <a:gd name="T10" fmla="*/ 65 w 179"/>
                <a:gd name="T11" fmla="*/ 22 h 197"/>
                <a:gd name="T12" fmla="*/ 110 w 179"/>
                <a:gd name="T13" fmla="*/ 172 h 197"/>
                <a:gd name="T14" fmla="*/ 14 w 179"/>
                <a:gd name="T15" fmla="*/ 130 h 197"/>
                <a:gd name="T16" fmla="*/ 65 w 179"/>
                <a:gd name="T17" fmla="*/ 26 h 197"/>
                <a:gd name="T18" fmla="*/ 63 w 179"/>
                <a:gd name="T19" fmla="*/ 2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97">
                  <a:moveTo>
                    <a:pt x="63" y="20"/>
                  </a:moveTo>
                  <a:cubicBezTo>
                    <a:pt x="17" y="31"/>
                    <a:pt x="0" y="86"/>
                    <a:pt x="7" y="128"/>
                  </a:cubicBezTo>
                  <a:cubicBezTo>
                    <a:pt x="14" y="175"/>
                    <a:pt x="63" y="197"/>
                    <a:pt x="107" y="181"/>
                  </a:cubicBezTo>
                  <a:cubicBezTo>
                    <a:pt x="144" y="166"/>
                    <a:pt x="160" y="121"/>
                    <a:pt x="156" y="83"/>
                  </a:cubicBezTo>
                  <a:cubicBezTo>
                    <a:pt x="151" y="37"/>
                    <a:pt x="110" y="5"/>
                    <a:pt x="63" y="16"/>
                  </a:cubicBezTo>
                  <a:cubicBezTo>
                    <a:pt x="59" y="17"/>
                    <a:pt x="61" y="23"/>
                    <a:pt x="65" y="22"/>
                  </a:cubicBezTo>
                  <a:cubicBezTo>
                    <a:pt x="155" y="0"/>
                    <a:pt x="179" y="133"/>
                    <a:pt x="110" y="172"/>
                  </a:cubicBezTo>
                  <a:cubicBezTo>
                    <a:pt x="71" y="194"/>
                    <a:pt x="24" y="171"/>
                    <a:pt x="14" y="130"/>
                  </a:cubicBezTo>
                  <a:cubicBezTo>
                    <a:pt x="4" y="91"/>
                    <a:pt x="22" y="36"/>
                    <a:pt x="65" y="26"/>
                  </a:cubicBezTo>
                  <a:cubicBezTo>
                    <a:pt x="68" y="25"/>
                    <a:pt x="67" y="19"/>
                    <a:pt x="63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6"/>
            <p:cNvSpPr>
              <a:spLocks/>
            </p:cNvSpPr>
            <p:nvPr/>
          </p:nvSpPr>
          <p:spPr bwMode="auto">
            <a:xfrm>
              <a:off x="7902575" y="3862388"/>
              <a:ext cx="134938" cy="153988"/>
            </a:xfrm>
            <a:custGeom>
              <a:avLst/>
              <a:gdLst>
                <a:gd name="T0" fmla="*/ 12 w 36"/>
                <a:gd name="T1" fmla="*/ 4 h 41"/>
                <a:gd name="T2" fmla="*/ 32 w 36"/>
                <a:gd name="T3" fmla="*/ 41 h 41"/>
                <a:gd name="T4" fmla="*/ 32 w 36"/>
                <a:gd name="T5" fmla="*/ 35 h 41"/>
                <a:gd name="T6" fmla="*/ 17 w 36"/>
                <a:gd name="T7" fmla="*/ 7 h 41"/>
                <a:gd name="T8" fmla="*/ 12 w 36"/>
                <a:gd name="T9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12" y="4"/>
                  </a:moveTo>
                  <a:cubicBezTo>
                    <a:pt x="0" y="19"/>
                    <a:pt x="14" y="40"/>
                    <a:pt x="32" y="41"/>
                  </a:cubicBezTo>
                  <a:cubicBezTo>
                    <a:pt x="36" y="41"/>
                    <a:pt x="36" y="35"/>
                    <a:pt x="32" y="35"/>
                  </a:cubicBezTo>
                  <a:cubicBezTo>
                    <a:pt x="18" y="34"/>
                    <a:pt x="9" y="18"/>
                    <a:pt x="17" y="7"/>
                  </a:cubicBezTo>
                  <a:cubicBezTo>
                    <a:pt x="20" y="4"/>
                    <a:pt x="14" y="0"/>
                    <a:pt x="1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97"/>
            <p:cNvSpPr>
              <a:spLocks/>
            </p:cNvSpPr>
            <p:nvPr/>
          </p:nvSpPr>
          <p:spPr bwMode="auto">
            <a:xfrm>
              <a:off x="8443913" y="3846513"/>
              <a:ext cx="125413" cy="166688"/>
            </a:xfrm>
            <a:custGeom>
              <a:avLst/>
              <a:gdLst>
                <a:gd name="T0" fmla="*/ 17 w 33"/>
                <a:gd name="T1" fmla="*/ 10 h 44"/>
                <a:gd name="T2" fmla="*/ 25 w 33"/>
                <a:gd name="T3" fmla="*/ 22 h 44"/>
                <a:gd name="T4" fmla="*/ 5 w 33"/>
                <a:gd name="T5" fmla="*/ 35 h 44"/>
                <a:gd name="T6" fmla="*/ 3 w 33"/>
                <a:gd name="T7" fmla="*/ 41 h 44"/>
                <a:gd name="T8" fmla="*/ 31 w 33"/>
                <a:gd name="T9" fmla="*/ 23 h 44"/>
                <a:gd name="T10" fmla="*/ 15 w 33"/>
                <a:gd name="T11" fmla="*/ 4 h 44"/>
                <a:gd name="T12" fmla="*/ 17 w 33"/>
                <a:gd name="T13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17" y="10"/>
                  </a:moveTo>
                  <a:cubicBezTo>
                    <a:pt x="24" y="7"/>
                    <a:pt x="26" y="16"/>
                    <a:pt x="25" y="22"/>
                  </a:cubicBezTo>
                  <a:cubicBezTo>
                    <a:pt x="23" y="32"/>
                    <a:pt x="15" y="37"/>
                    <a:pt x="5" y="35"/>
                  </a:cubicBezTo>
                  <a:cubicBezTo>
                    <a:pt x="1" y="34"/>
                    <a:pt x="0" y="40"/>
                    <a:pt x="3" y="41"/>
                  </a:cubicBezTo>
                  <a:cubicBezTo>
                    <a:pt x="17" y="44"/>
                    <a:pt x="29" y="37"/>
                    <a:pt x="31" y="23"/>
                  </a:cubicBezTo>
                  <a:cubicBezTo>
                    <a:pt x="33" y="13"/>
                    <a:pt x="27" y="0"/>
                    <a:pt x="15" y="4"/>
                  </a:cubicBezTo>
                  <a:cubicBezTo>
                    <a:pt x="11" y="6"/>
                    <a:pt x="13" y="12"/>
                    <a:pt x="17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98"/>
            <p:cNvSpPr>
              <a:spLocks/>
            </p:cNvSpPr>
            <p:nvPr/>
          </p:nvSpPr>
          <p:spPr bwMode="auto">
            <a:xfrm>
              <a:off x="8034338" y="3884613"/>
              <a:ext cx="104775" cy="33338"/>
            </a:xfrm>
            <a:custGeom>
              <a:avLst/>
              <a:gdLst>
                <a:gd name="T0" fmla="*/ 24 w 28"/>
                <a:gd name="T1" fmla="*/ 2 h 9"/>
                <a:gd name="T2" fmla="*/ 4 w 28"/>
                <a:gd name="T3" fmla="*/ 2 h 9"/>
                <a:gd name="T4" fmla="*/ 5 w 28"/>
                <a:gd name="T5" fmla="*/ 8 h 9"/>
                <a:gd name="T6" fmla="*/ 23 w 28"/>
                <a:gd name="T7" fmla="*/ 8 h 9"/>
                <a:gd name="T8" fmla="*/ 24 w 2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4" y="2"/>
                  </a:moveTo>
                  <a:cubicBezTo>
                    <a:pt x="18" y="0"/>
                    <a:pt x="10" y="0"/>
                    <a:pt x="4" y="2"/>
                  </a:cubicBezTo>
                  <a:cubicBezTo>
                    <a:pt x="0" y="3"/>
                    <a:pt x="1" y="9"/>
                    <a:pt x="5" y="8"/>
                  </a:cubicBezTo>
                  <a:cubicBezTo>
                    <a:pt x="11" y="6"/>
                    <a:pt x="17" y="6"/>
                    <a:pt x="23" y="8"/>
                  </a:cubicBezTo>
                  <a:cubicBezTo>
                    <a:pt x="26" y="9"/>
                    <a:pt x="28" y="3"/>
                    <a:pt x="2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99"/>
            <p:cNvSpPr>
              <a:spLocks/>
            </p:cNvSpPr>
            <p:nvPr/>
          </p:nvSpPr>
          <p:spPr bwMode="auto">
            <a:xfrm>
              <a:off x="8240713" y="3887788"/>
              <a:ext cx="109538" cy="34925"/>
            </a:xfrm>
            <a:custGeom>
              <a:avLst/>
              <a:gdLst>
                <a:gd name="T0" fmla="*/ 25 w 29"/>
                <a:gd name="T1" fmla="*/ 2 h 9"/>
                <a:gd name="T2" fmla="*/ 4 w 29"/>
                <a:gd name="T3" fmla="*/ 2 h 9"/>
                <a:gd name="T4" fmla="*/ 6 w 29"/>
                <a:gd name="T5" fmla="*/ 8 h 9"/>
                <a:gd name="T6" fmla="*/ 23 w 29"/>
                <a:gd name="T7" fmla="*/ 8 h 9"/>
                <a:gd name="T8" fmla="*/ 25 w 2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">
                  <a:moveTo>
                    <a:pt x="25" y="2"/>
                  </a:moveTo>
                  <a:cubicBezTo>
                    <a:pt x="18" y="0"/>
                    <a:pt x="11" y="0"/>
                    <a:pt x="4" y="2"/>
                  </a:cubicBezTo>
                  <a:cubicBezTo>
                    <a:pt x="0" y="3"/>
                    <a:pt x="2" y="9"/>
                    <a:pt x="6" y="8"/>
                  </a:cubicBezTo>
                  <a:cubicBezTo>
                    <a:pt x="11" y="6"/>
                    <a:pt x="17" y="6"/>
                    <a:pt x="23" y="8"/>
                  </a:cubicBezTo>
                  <a:cubicBezTo>
                    <a:pt x="27" y="9"/>
                    <a:pt x="29" y="3"/>
                    <a:pt x="25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00"/>
            <p:cNvSpPr>
              <a:spLocks/>
            </p:cNvSpPr>
            <p:nvPr/>
          </p:nvSpPr>
          <p:spPr bwMode="auto">
            <a:xfrm>
              <a:off x="8177213" y="4079875"/>
              <a:ext cx="49213" cy="98425"/>
            </a:xfrm>
            <a:custGeom>
              <a:avLst/>
              <a:gdLst>
                <a:gd name="T0" fmla="*/ 7 w 13"/>
                <a:gd name="T1" fmla="*/ 24 h 26"/>
                <a:gd name="T2" fmla="*/ 12 w 13"/>
                <a:gd name="T3" fmla="*/ 3 h 26"/>
                <a:gd name="T4" fmla="*/ 6 w 13"/>
                <a:gd name="T5" fmla="*/ 5 h 26"/>
                <a:gd name="T6" fmla="*/ 3 w 13"/>
                <a:gd name="T7" fmla="*/ 19 h 26"/>
                <a:gd name="T8" fmla="*/ 7 w 13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6">
                  <a:moveTo>
                    <a:pt x="7" y="24"/>
                  </a:moveTo>
                  <a:cubicBezTo>
                    <a:pt x="12" y="18"/>
                    <a:pt x="13" y="10"/>
                    <a:pt x="12" y="3"/>
                  </a:cubicBezTo>
                  <a:cubicBezTo>
                    <a:pt x="11" y="0"/>
                    <a:pt x="5" y="1"/>
                    <a:pt x="6" y="5"/>
                  </a:cubicBezTo>
                  <a:cubicBezTo>
                    <a:pt x="7" y="10"/>
                    <a:pt x="6" y="16"/>
                    <a:pt x="3" y="19"/>
                  </a:cubicBezTo>
                  <a:cubicBezTo>
                    <a:pt x="0" y="22"/>
                    <a:pt x="4" y="26"/>
                    <a:pt x="7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01"/>
            <p:cNvSpPr>
              <a:spLocks/>
            </p:cNvSpPr>
            <p:nvPr/>
          </p:nvSpPr>
          <p:spPr bwMode="auto">
            <a:xfrm>
              <a:off x="8229600" y="4084638"/>
              <a:ext cx="30163" cy="90488"/>
            </a:xfrm>
            <a:custGeom>
              <a:avLst/>
              <a:gdLst>
                <a:gd name="T0" fmla="*/ 2 w 8"/>
                <a:gd name="T1" fmla="*/ 4 h 24"/>
                <a:gd name="T2" fmla="*/ 0 w 8"/>
                <a:gd name="T3" fmla="*/ 21 h 24"/>
                <a:gd name="T4" fmla="*/ 6 w 8"/>
                <a:gd name="T5" fmla="*/ 21 h 24"/>
                <a:gd name="T6" fmla="*/ 8 w 8"/>
                <a:gd name="T7" fmla="*/ 4 h 24"/>
                <a:gd name="T8" fmla="*/ 2 w 8"/>
                <a:gd name="T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2" y="4"/>
                  </a:moveTo>
                  <a:cubicBezTo>
                    <a:pt x="1" y="10"/>
                    <a:pt x="1" y="15"/>
                    <a:pt x="0" y="21"/>
                  </a:cubicBezTo>
                  <a:cubicBezTo>
                    <a:pt x="0" y="24"/>
                    <a:pt x="6" y="24"/>
                    <a:pt x="6" y="21"/>
                  </a:cubicBezTo>
                  <a:cubicBezTo>
                    <a:pt x="7" y="15"/>
                    <a:pt x="7" y="10"/>
                    <a:pt x="8" y="4"/>
                  </a:cubicBezTo>
                  <a:cubicBezTo>
                    <a:pt x="8" y="0"/>
                    <a:pt x="2" y="0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02"/>
            <p:cNvSpPr>
              <a:spLocks/>
            </p:cNvSpPr>
            <p:nvPr/>
          </p:nvSpPr>
          <p:spPr bwMode="auto">
            <a:xfrm>
              <a:off x="7605713" y="4260850"/>
              <a:ext cx="436563" cy="263525"/>
            </a:xfrm>
            <a:custGeom>
              <a:avLst/>
              <a:gdLst>
                <a:gd name="T0" fmla="*/ 109 w 116"/>
                <a:gd name="T1" fmla="*/ 3 h 70"/>
                <a:gd name="T2" fmla="*/ 4 w 116"/>
                <a:gd name="T3" fmla="*/ 64 h 70"/>
                <a:gd name="T4" fmla="*/ 6 w 116"/>
                <a:gd name="T5" fmla="*/ 69 h 70"/>
                <a:gd name="T6" fmla="*/ 114 w 116"/>
                <a:gd name="T7" fmla="*/ 5 h 70"/>
                <a:gd name="T8" fmla="*/ 109 w 116"/>
                <a:gd name="T9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70">
                  <a:moveTo>
                    <a:pt x="109" y="3"/>
                  </a:moveTo>
                  <a:cubicBezTo>
                    <a:pt x="83" y="37"/>
                    <a:pt x="43" y="51"/>
                    <a:pt x="4" y="64"/>
                  </a:cubicBezTo>
                  <a:cubicBezTo>
                    <a:pt x="0" y="65"/>
                    <a:pt x="2" y="70"/>
                    <a:pt x="6" y="69"/>
                  </a:cubicBezTo>
                  <a:cubicBezTo>
                    <a:pt x="47" y="56"/>
                    <a:pt x="87" y="42"/>
                    <a:pt x="114" y="5"/>
                  </a:cubicBezTo>
                  <a:cubicBezTo>
                    <a:pt x="116" y="2"/>
                    <a:pt x="111" y="0"/>
                    <a:pt x="10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03"/>
            <p:cNvSpPr>
              <a:spLocks/>
            </p:cNvSpPr>
            <p:nvPr/>
          </p:nvSpPr>
          <p:spPr bwMode="auto">
            <a:xfrm>
              <a:off x="7419975" y="4479925"/>
              <a:ext cx="230188" cy="146050"/>
            </a:xfrm>
            <a:custGeom>
              <a:avLst/>
              <a:gdLst>
                <a:gd name="T0" fmla="*/ 54 w 61"/>
                <a:gd name="T1" fmla="*/ 6 h 39"/>
                <a:gd name="T2" fmla="*/ 15 w 61"/>
                <a:gd name="T3" fmla="*/ 4 h 39"/>
                <a:gd name="T4" fmla="*/ 10 w 61"/>
                <a:gd name="T5" fmla="*/ 30 h 39"/>
                <a:gd name="T6" fmla="*/ 45 w 61"/>
                <a:gd name="T7" fmla="*/ 25 h 39"/>
                <a:gd name="T8" fmla="*/ 47 w 61"/>
                <a:gd name="T9" fmla="*/ 3 h 39"/>
                <a:gd name="T10" fmla="*/ 46 w 61"/>
                <a:gd name="T11" fmla="*/ 9 h 39"/>
                <a:gd name="T12" fmla="*/ 38 w 61"/>
                <a:gd name="T13" fmla="*/ 23 h 39"/>
                <a:gd name="T14" fmla="*/ 11 w 61"/>
                <a:gd name="T15" fmla="*/ 23 h 39"/>
                <a:gd name="T16" fmla="*/ 51 w 61"/>
                <a:gd name="T17" fmla="*/ 11 h 39"/>
                <a:gd name="T18" fmla="*/ 54 w 61"/>
                <a:gd name="T19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9">
                  <a:moveTo>
                    <a:pt x="54" y="6"/>
                  </a:moveTo>
                  <a:cubicBezTo>
                    <a:pt x="43" y="0"/>
                    <a:pt x="27" y="1"/>
                    <a:pt x="15" y="4"/>
                  </a:cubicBezTo>
                  <a:cubicBezTo>
                    <a:pt x="3" y="8"/>
                    <a:pt x="0" y="20"/>
                    <a:pt x="10" y="30"/>
                  </a:cubicBezTo>
                  <a:cubicBezTo>
                    <a:pt x="19" y="39"/>
                    <a:pt x="36" y="32"/>
                    <a:pt x="45" y="25"/>
                  </a:cubicBezTo>
                  <a:cubicBezTo>
                    <a:pt x="52" y="20"/>
                    <a:pt x="61" y="6"/>
                    <a:pt x="47" y="3"/>
                  </a:cubicBezTo>
                  <a:cubicBezTo>
                    <a:pt x="44" y="2"/>
                    <a:pt x="42" y="8"/>
                    <a:pt x="46" y="9"/>
                  </a:cubicBezTo>
                  <a:cubicBezTo>
                    <a:pt x="55" y="11"/>
                    <a:pt x="41" y="21"/>
                    <a:pt x="38" y="23"/>
                  </a:cubicBezTo>
                  <a:cubicBezTo>
                    <a:pt x="30" y="28"/>
                    <a:pt x="17" y="32"/>
                    <a:pt x="11" y="23"/>
                  </a:cubicBezTo>
                  <a:cubicBezTo>
                    <a:pt x="0" y="5"/>
                    <a:pt x="43" y="7"/>
                    <a:pt x="51" y="11"/>
                  </a:cubicBezTo>
                  <a:cubicBezTo>
                    <a:pt x="54" y="13"/>
                    <a:pt x="57" y="8"/>
                    <a:pt x="54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4"/>
            <p:cNvSpPr>
              <a:spLocks/>
            </p:cNvSpPr>
            <p:nvPr/>
          </p:nvSpPr>
          <p:spPr bwMode="auto">
            <a:xfrm>
              <a:off x="7702550" y="4324350"/>
              <a:ext cx="639763" cy="355600"/>
            </a:xfrm>
            <a:custGeom>
              <a:avLst/>
              <a:gdLst>
                <a:gd name="T0" fmla="*/ 164 w 170"/>
                <a:gd name="T1" fmla="*/ 4 h 94"/>
                <a:gd name="T2" fmla="*/ 98 w 170"/>
                <a:gd name="T3" fmla="*/ 51 h 94"/>
                <a:gd name="T4" fmla="*/ 4 w 170"/>
                <a:gd name="T5" fmla="*/ 87 h 94"/>
                <a:gd name="T6" fmla="*/ 5 w 170"/>
                <a:gd name="T7" fmla="*/ 93 h 94"/>
                <a:gd name="T8" fmla="*/ 106 w 170"/>
                <a:gd name="T9" fmla="*/ 54 h 94"/>
                <a:gd name="T10" fmla="*/ 169 w 170"/>
                <a:gd name="T11" fmla="*/ 7 h 94"/>
                <a:gd name="T12" fmla="*/ 164 w 170"/>
                <a:gd name="T13" fmla="*/ 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94">
                  <a:moveTo>
                    <a:pt x="164" y="4"/>
                  </a:moveTo>
                  <a:cubicBezTo>
                    <a:pt x="153" y="29"/>
                    <a:pt x="122" y="40"/>
                    <a:pt x="98" y="51"/>
                  </a:cubicBezTo>
                  <a:cubicBezTo>
                    <a:pt x="67" y="65"/>
                    <a:pt x="37" y="78"/>
                    <a:pt x="4" y="87"/>
                  </a:cubicBezTo>
                  <a:cubicBezTo>
                    <a:pt x="0" y="88"/>
                    <a:pt x="2" y="94"/>
                    <a:pt x="5" y="93"/>
                  </a:cubicBezTo>
                  <a:cubicBezTo>
                    <a:pt x="41" y="83"/>
                    <a:pt x="73" y="69"/>
                    <a:pt x="106" y="54"/>
                  </a:cubicBezTo>
                  <a:cubicBezTo>
                    <a:pt x="129" y="44"/>
                    <a:pt x="158" y="32"/>
                    <a:pt x="169" y="7"/>
                  </a:cubicBezTo>
                  <a:cubicBezTo>
                    <a:pt x="170" y="3"/>
                    <a:pt x="165" y="0"/>
                    <a:pt x="164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05"/>
            <p:cNvSpPr>
              <a:spLocks/>
            </p:cNvSpPr>
            <p:nvPr/>
          </p:nvSpPr>
          <p:spPr bwMode="auto">
            <a:xfrm>
              <a:off x="7631113" y="4562475"/>
              <a:ext cx="241300" cy="206375"/>
            </a:xfrm>
            <a:custGeom>
              <a:avLst/>
              <a:gdLst>
                <a:gd name="T0" fmla="*/ 50 w 64"/>
                <a:gd name="T1" fmla="*/ 16 h 55"/>
                <a:gd name="T2" fmla="*/ 11 w 64"/>
                <a:gd name="T3" fmla="*/ 35 h 55"/>
                <a:gd name="T4" fmla="*/ 44 w 64"/>
                <a:gd name="T5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55">
                  <a:moveTo>
                    <a:pt x="50" y="16"/>
                  </a:moveTo>
                  <a:cubicBezTo>
                    <a:pt x="41" y="0"/>
                    <a:pt x="0" y="17"/>
                    <a:pt x="11" y="35"/>
                  </a:cubicBezTo>
                  <a:cubicBezTo>
                    <a:pt x="22" y="55"/>
                    <a:pt x="64" y="29"/>
                    <a:pt x="44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06"/>
            <p:cNvSpPr>
              <a:spLocks/>
            </p:cNvSpPr>
            <p:nvPr/>
          </p:nvSpPr>
          <p:spPr bwMode="auto">
            <a:xfrm>
              <a:off x="7605713" y="4540250"/>
              <a:ext cx="280988" cy="241300"/>
            </a:xfrm>
            <a:custGeom>
              <a:avLst/>
              <a:gdLst>
                <a:gd name="T0" fmla="*/ 60 w 75"/>
                <a:gd name="T1" fmla="*/ 20 h 64"/>
                <a:gd name="T2" fmla="*/ 17 w 75"/>
                <a:gd name="T3" fmla="*/ 45 h 64"/>
                <a:gd name="T4" fmla="*/ 53 w 75"/>
                <a:gd name="T5" fmla="*/ 19 h 64"/>
                <a:gd name="T6" fmla="*/ 49 w 75"/>
                <a:gd name="T7" fmla="*/ 23 h 64"/>
                <a:gd name="T8" fmla="*/ 23 w 75"/>
                <a:gd name="T9" fmla="*/ 43 h 64"/>
                <a:gd name="T10" fmla="*/ 55 w 75"/>
                <a:gd name="T11" fmla="*/ 23 h 64"/>
                <a:gd name="T12" fmla="*/ 60 w 75"/>
                <a:gd name="T13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64">
                  <a:moveTo>
                    <a:pt x="60" y="20"/>
                  </a:moveTo>
                  <a:cubicBezTo>
                    <a:pt x="46" y="0"/>
                    <a:pt x="0" y="23"/>
                    <a:pt x="17" y="45"/>
                  </a:cubicBezTo>
                  <a:cubicBezTo>
                    <a:pt x="32" y="64"/>
                    <a:pt x="75" y="36"/>
                    <a:pt x="53" y="19"/>
                  </a:cubicBezTo>
                  <a:cubicBezTo>
                    <a:pt x="50" y="16"/>
                    <a:pt x="46" y="20"/>
                    <a:pt x="49" y="23"/>
                  </a:cubicBezTo>
                  <a:cubicBezTo>
                    <a:pt x="64" y="35"/>
                    <a:pt x="34" y="52"/>
                    <a:pt x="23" y="43"/>
                  </a:cubicBezTo>
                  <a:cubicBezTo>
                    <a:pt x="8" y="29"/>
                    <a:pt x="45" y="8"/>
                    <a:pt x="55" y="23"/>
                  </a:cubicBezTo>
                  <a:cubicBezTo>
                    <a:pt x="57" y="26"/>
                    <a:pt x="62" y="23"/>
                    <a:pt x="60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07"/>
            <p:cNvSpPr>
              <a:spLocks/>
            </p:cNvSpPr>
            <p:nvPr/>
          </p:nvSpPr>
          <p:spPr bwMode="auto">
            <a:xfrm>
              <a:off x="7858125" y="5549900"/>
              <a:ext cx="47625" cy="77788"/>
            </a:xfrm>
            <a:custGeom>
              <a:avLst/>
              <a:gdLst>
                <a:gd name="T0" fmla="*/ 1 w 13"/>
                <a:gd name="T1" fmla="*/ 5 h 21"/>
                <a:gd name="T2" fmla="*/ 6 w 13"/>
                <a:gd name="T3" fmla="*/ 18 h 21"/>
                <a:gd name="T4" fmla="*/ 11 w 13"/>
                <a:gd name="T5" fmla="*/ 15 h 21"/>
                <a:gd name="T6" fmla="*/ 6 w 13"/>
                <a:gd name="T7" fmla="*/ 4 h 21"/>
                <a:gd name="T8" fmla="*/ 1 w 13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1">
                  <a:moveTo>
                    <a:pt x="1" y="5"/>
                  </a:moveTo>
                  <a:cubicBezTo>
                    <a:pt x="2" y="10"/>
                    <a:pt x="3" y="14"/>
                    <a:pt x="6" y="18"/>
                  </a:cubicBezTo>
                  <a:cubicBezTo>
                    <a:pt x="8" y="21"/>
                    <a:pt x="13" y="18"/>
                    <a:pt x="11" y="15"/>
                  </a:cubicBezTo>
                  <a:cubicBezTo>
                    <a:pt x="9" y="12"/>
                    <a:pt x="8" y="8"/>
                    <a:pt x="6" y="4"/>
                  </a:cubicBezTo>
                  <a:cubicBezTo>
                    <a:pt x="5" y="0"/>
                    <a:pt x="0" y="2"/>
                    <a:pt x="1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08"/>
            <p:cNvSpPr>
              <a:spLocks/>
            </p:cNvSpPr>
            <p:nvPr/>
          </p:nvSpPr>
          <p:spPr bwMode="auto">
            <a:xfrm>
              <a:off x="7702550" y="5583238"/>
              <a:ext cx="339725" cy="203200"/>
            </a:xfrm>
            <a:custGeom>
              <a:avLst/>
              <a:gdLst>
                <a:gd name="T0" fmla="*/ 43 w 90"/>
                <a:gd name="T1" fmla="*/ 3 h 54"/>
                <a:gd name="T2" fmla="*/ 2 w 90"/>
                <a:gd name="T3" fmla="*/ 48 h 54"/>
                <a:gd name="T4" fmla="*/ 5 w 90"/>
                <a:gd name="T5" fmla="*/ 53 h 54"/>
                <a:gd name="T6" fmla="*/ 88 w 90"/>
                <a:gd name="T7" fmla="*/ 16 h 54"/>
                <a:gd name="T8" fmla="*/ 87 w 90"/>
                <a:gd name="T9" fmla="*/ 11 h 54"/>
                <a:gd name="T10" fmla="*/ 49 w 90"/>
                <a:gd name="T11" fmla="*/ 2 h 54"/>
                <a:gd name="T12" fmla="*/ 47 w 90"/>
                <a:gd name="T13" fmla="*/ 8 h 54"/>
                <a:gd name="T14" fmla="*/ 85 w 90"/>
                <a:gd name="T15" fmla="*/ 17 h 54"/>
                <a:gd name="T16" fmla="*/ 85 w 90"/>
                <a:gd name="T17" fmla="*/ 11 h 54"/>
                <a:gd name="T18" fmla="*/ 3 w 90"/>
                <a:gd name="T19" fmla="*/ 48 h 54"/>
                <a:gd name="T20" fmla="*/ 6 w 90"/>
                <a:gd name="T21" fmla="*/ 53 h 54"/>
                <a:gd name="T22" fmla="*/ 48 w 90"/>
                <a:gd name="T23" fmla="*/ 5 h 54"/>
                <a:gd name="T24" fmla="*/ 43 w 90"/>
                <a:gd name="T25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4">
                  <a:moveTo>
                    <a:pt x="43" y="3"/>
                  </a:moveTo>
                  <a:cubicBezTo>
                    <a:pt x="31" y="19"/>
                    <a:pt x="16" y="33"/>
                    <a:pt x="2" y="48"/>
                  </a:cubicBezTo>
                  <a:cubicBezTo>
                    <a:pt x="0" y="51"/>
                    <a:pt x="2" y="54"/>
                    <a:pt x="5" y="53"/>
                  </a:cubicBezTo>
                  <a:cubicBezTo>
                    <a:pt x="34" y="46"/>
                    <a:pt x="63" y="33"/>
                    <a:pt x="88" y="16"/>
                  </a:cubicBezTo>
                  <a:cubicBezTo>
                    <a:pt x="90" y="15"/>
                    <a:pt x="89" y="12"/>
                    <a:pt x="87" y="11"/>
                  </a:cubicBezTo>
                  <a:cubicBezTo>
                    <a:pt x="75" y="7"/>
                    <a:pt x="62" y="5"/>
                    <a:pt x="49" y="2"/>
                  </a:cubicBezTo>
                  <a:cubicBezTo>
                    <a:pt x="45" y="2"/>
                    <a:pt x="44" y="7"/>
                    <a:pt x="47" y="8"/>
                  </a:cubicBezTo>
                  <a:cubicBezTo>
                    <a:pt x="60" y="10"/>
                    <a:pt x="73" y="12"/>
                    <a:pt x="85" y="17"/>
                  </a:cubicBezTo>
                  <a:cubicBezTo>
                    <a:pt x="85" y="15"/>
                    <a:pt x="85" y="13"/>
                    <a:pt x="85" y="11"/>
                  </a:cubicBezTo>
                  <a:cubicBezTo>
                    <a:pt x="60" y="28"/>
                    <a:pt x="32" y="40"/>
                    <a:pt x="3" y="48"/>
                  </a:cubicBezTo>
                  <a:cubicBezTo>
                    <a:pt x="4" y="49"/>
                    <a:pt x="5" y="51"/>
                    <a:pt x="6" y="53"/>
                  </a:cubicBezTo>
                  <a:cubicBezTo>
                    <a:pt x="20" y="37"/>
                    <a:pt x="36" y="22"/>
                    <a:pt x="48" y="5"/>
                  </a:cubicBezTo>
                  <a:cubicBezTo>
                    <a:pt x="50" y="2"/>
                    <a:pt x="45" y="0"/>
                    <a:pt x="4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09"/>
            <p:cNvSpPr>
              <a:spLocks/>
            </p:cNvSpPr>
            <p:nvPr/>
          </p:nvSpPr>
          <p:spPr bwMode="auto">
            <a:xfrm>
              <a:off x="8753475" y="4818063"/>
              <a:ext cx="79375" cy="71438"/>
            </a:xfrm>
            <a:custGeom>
              <a:avLst/>
              <a:gdLst>
                <a:gd name="T0" fmla="*/ 6 w 21"/>
                <a:gd name="T1" fmla="*/ 17 h 19"/>
                <a:gd name="T2" fmla="*/ 18 w 21"/>
                <a:gd name="T3" fmla="*/ 7 h 19"/>
                <a:gd name="T4" fmla="*/ 15 w 21"/>
                <a:gd name="T5" fmla="*/ 2 h 19"/>
                <a:gd name="T6" fmla="*/ 2 w 21"/>
                <a:gd name="T7" fmla="*/ 13 h 19"/>
                <a:gd name="T8" fmla="*/ 6 w 21"/>
                <a:gd name="T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6" y="17"/>
                  </a:moveTo>
                  <a:cubicBezTo>
                    <a:pt x="10" y="13"/>
                    <a:pt x="14" y="10"/>
                    <a:pt x="18" y="7"/>
                  </a:cubicBezTo>
                  <a:cubicBezTo>
                    <a:pt x="21" y="5"/>
                    <a:pt x="18" y="0"/>
                    <a:pt x="15" y="2"/>
                  </a:cubicBezTo>
                  <a:cubicBezTo>
                    <a:pt x="10" y="6"/>
                    <a:pt x="6" y="9"/>
                    <a:pt x="2" y="13"/>
                  </a:cubicBezTo>
                  <a:cubicBezTo>
                    <a:pt x="0" y="15"/>
                    <a:pt x="4" y="19"/>
                    <a:pt x="6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10"/>
            <p:cNvSpPr>
              <a:spLocks/>
            </p:cNvSpPr>
            <p:nvPr/>
          </p:nvSpPr>
          <p:spPr bwMode="auto">
            <a:xfrm>
              <a:off x="8802688" y="4713288"/>
              <a:ext cx="206375" cy="285750"/>
            </a:xfrm>
            <a:custGeom>
              <a:avLst/>
              <a:gdLst>
                <a:gd name="T0" fmla="*/ 6 w 55"/>
                <a:gd name="T1" fmla="*/ 29 h 76"/>
                <a:gd name="T2" fmla="*/ 10 w 55"/>
                <a:gd name="T3" fmla="*/ 4 h 76"/>
                <a:gd name="T4" fmla="*/ 5 w 55"/>
                <a:gd name="T5" fmla="*/ 6 h 76"/>
                <a:gd name="T6" fmla="*/ 48 w 55"/>
                <a:gd name="T7" fmla="*/ 73 h 76"/>
                <a:gd name="T8" fmla="*/ 53 w 55"/>
                <a:gd name="T9" fmla="*/ 70 h 76"/>
                <a:gd name="T10" fmla="*/ 9 w 55"/>
                <a:gd name="T11" fmla="*/ 25 h 76"/>
                <a:gd name="T12" fmla="*/ 5 w 55"/>
                <a:gd name="T13" fmla="*/ 29 h 76"/>
                <a:gd name="T14" fmla="*/ 50 w 55"/>
                <a:gd name="T15" fmla="*/ 75 h 76"/>
                <a:gd name="T16" fmla="*/ 54 w 55"/>
                <a:gd name="T17" fmla="*/ 71 h 76"/>
                <a:gd name="T18" fmla="*/ 9 w 55"/>
                <a:gd name="T19" fmla="*/ 2 h 76"/>
                <a:gd name="T20" fmla="*/ 4 w 55"/>
                <a:gd name="T21" fmla="*/ 3 h 76"/>
                <a:gd name="T22" fmla="*/ 1 w 55"/>
                <a:gd name="T23" fmla="*/ 27 h 76"/>
                <a:gd name="T24" fmla="*/ 6 w 55"/>
                <a:gd name="T25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76">
                  <a:moveTo>
                    <a:pt x="6" y="29"/>
                  </a:moveTo>
                  <a:cubicBezTo>
                    <a:pt x="7" y="21"/>
                    <a:pt x="9" y="13"/>
                    <a:pt x="10" y="4"/>
                  </a:cubicBezTo>
                  <a:cubicBezTo>
                    <a:pt x="8" y="5"/>
                    <a:pt x="7" y="5"/>
                    <a:pt x="5" y="6"/>
                  </a:cubicBezTo>
                  <a:cubicBezTo>
                    <a:pt x="23" y="25"/>
                    <a:pt x="38" y="48"/>
                    <a:pt x="48" y="73"/>
                  </a:cubicBezTo>
                  <a:cubicBezTo>
                    <a:pt x="50" y="72"/>
                    <a:pt x="51" y="71"/>
                    <a:pt x="53" y="70"/>
                  </a:cubicBezTo>
                  <a:cubicBezTo>
                    <a:pt x="33" y="60"/>
                    <a:pt x="24" y="40"/>
                    <a:pt x="9" y="25"/>
                  </a:cubicBezTo>
                  <a:cubicBezTo>
                    <a:pt x="7" y="22"/>
                    <a:pt x="3" y="26"/>
                    <a:pt x="5" y="29"/>
                  </a:cubicBezTo>
                  <a:cubicBezTo>
                    <a:pt x="20" y="45"/>
                    <a:pt x="29" y="65"/>
                    <a:pt x="50" y="75"/>
                  </a:cubicBezTo>
                  <a:cubicBezTo>
                    <a:pt x="52" y="76"/>
                    <a:pt x="55" y="74"/>
                    <a:pt x="54" y="71"/>
                  </a:cubicBezTo>
                  <a:cubicBezTo>
                    <a:pt x="44" y="46"/>
                    <a:pt x="28" y="22"/>
                    <a:pt x="9" y="2"/>
                  </a:cubicBezTo>
                  <a:cubicBezTo>
                    <a:pt x="8" y="0"/>
                    <a:pt x="5" y="1"/>
                    <a:pt x="4" y="3"/>
                  </a:cubicBezTo>
                  <a:cubicBezTo>
                    <a:pt x="3" y="11"/>
                    <a:pt x="2" y="19"/>
                    <a:pt x="1" y="27"/>
                  </a:cubicBezTo>
                  <a:cubicBezTo>
                    <a:pt x="0" y="31"/>
                    <a:pt x="6" y="33"/>
                    <a:pt x="6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11"/>
            <p:cNvSpPr>
              <a:spLocks/>
            </p:cNvSpPr>
            <p:nvPr/>
          </p:nvSpPr>
          <p:spPr bwMode="auto">
            <a:xfrm>
              <a:off x="7740650" y="4452938"/>
              <a:ext cx="1735138" cy="320675"/>
            </a:xfrm>
            <a:custGeom>
              <a:avLst/>
              <a:gdLst>
                <a:gd name="T0" fmla="*/ 3 w 461"/>
                <a:gd name="T1" fmla="*/ 54 h 85"/>
                <a:gd name="T2" fmla="*/ 101 w 461"/>
                <a:gd name="T3" fmla="*/ 56 h 85"/>
                <a:gd name="T4" fmla="*/ 170 w 461"/>
                <a:gd name="T5" fmla="*/ 45 h 85"/>
                <a:gd name="T6" fmla="*/ 250 w 461"/>
                <a:gd name="T7" fmla="*/ 51 h 85"/>
                <a:gd name="T8" fmla="*/ 354 w 461"/>
                <a:gd name="T9" fmla="*/ 10 h 85"/>
                <a:gd name="T10" fmla="*/ 457 w 461"/>
                <a:gd name="T11" fmla="*/ 8 h 85"/>
                <a:gd name="T12" fmla="*/ 454 w 461"/>
                <a:gd name="T13" fmla="*/ 3 h 85"/>
                <a:gd name="T14" fmla="*/ 349 w 461"/>
                <a:gd name="T15" fmla="*/ 3 h 85"/>
                <a:gd name="T16" fmla="*/ 259 w 461"/>
                <a:gd name="T17" fmla="*/ 43 h 85"/>
                <a:gd name="T18" fmla="*/ 190 w 461"/>
                <a:gd name="T19" fmla="*/ 41 h 85"/>
                <a:gd name="T20" fmla="*/ 129 w 461"/>
                <a:gd name="T21" fmla="*/ 40 h 85"/>
                <a:gd name="T22" fmla="*/ 8 w 461"/>
                <a:gd name="T23" fmla="*/ 50 h 85"/>
                <a:gd name="T24" fmla="*/ 3 w 461"/>
                <a:gd name="T25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" h="85">
                  <a:moveTo>
                    <a:pt x="3" y="54"/>
                  </a:moveTo>
                  <a:cubicBezTo>
                    <a:pt x="31" y="82"/>
                    <a:pt x="69" y="68"/>
                    <a:pt x="101" y="56"/>
                  </a:cubicBezTo>
                  <a:cubicBezTo>
                    <a:pt x="125" y="48"/>
                    <a:pt x="146" y="44"/>
                    <a:pt x="170" y="45"/>
                  </a:cubicBezTo>
                  <a:cubicBezTo>
                    <a:pt x="197" y="47"/>
                    <a:pt x="223" y="55"/>
                    <a:pt x="250" y="51"/>
                  </a:cubicBezTo>
                  <a:cubicBezTo>
                    <a:pt x="289" y="46"/>
                    <a:pt x="311" y="7"/>
                    <a:pt x="354" y="10"/>
                  </a:cubicBezTo>
                  <a:cubicBezTo>
                    <a:pt x="389" y="12"/>
                    <a:pt x="425" y="33"/>
                    <a:pt x="457" y="8"/>
                  </a:cubicBezTo>
                  <a:cubicBezTo>
                    <a:pt x="461" y="6"/>
                    <a:pt x="457" y="0"/>
                    <a:pt x="454" y="3"/>
                  </a:cubicBezTo>
                  <a:cubicBezTo>
                    <a:pt x="423" y="27"/>
                    <a:pt x="383" y="5"/>
                    <a:pt x="349" y="3"/>
                  </a:cubicBezTo>
                  <a:cubicBezTo>
                    <a:pt x="312" y="1"/>
                    <a:pt x="290" y="32"/>
                    <a:pt x="259" y="43"/>
                  </a:cubicBezTo>
                  <a:cubicBezTo>
                    <a:pt x="237" y="50"/>
                    <a:pt x="212" y="44"/>
                    <a:pt x="190" y="41"/>
                  </a:cubicBezTo>
                  <a:cubicBezTo>
                    <a:pt x="170" y="38"/>
                    <a:pt x="150" y="38"/>
                    <a:pt x="129" y="40"/>
                  </a:cubicBezTo>
                  <a:cubicBezTo>
                    <a:pt x="90" y="46"/>
                    <a:pt x="44" y="85"/>
                    <a:pt x="8" y="50"/>
                  </a:cubicBezTo>
                  <a:cubicBezTo>
                    <a:pt x="5" y="47"/>
                    <a:pt x="0" y="52"/>
                    <a:pt x="3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2"/>
            <p:cNvSpPr>
              <a:spLocks/>
            </p:cNvSpPr>
            <p:nvPr/>
          </p:nvSpPr>
          <p:spPr bwMode="auto">
            <a:xfrm>
              <a:off x="8994775" y="5168900"/>
              <a:ext cx="1098550" cy="195263"/>
            </a:xfrm>
            <a:custGeom>
              <a:avLst/>
              <a:gdLst>
                <a:gd name="T0" fmla="*/ 4 w 292"/>
                <a:gd name="T1" fmla="*/ 7 h 52"/>
                <a:gd name="T2" fmla="*/ 288 w 292"/>
                <a:gd name="T3" fmla="*/ 11 h 52"/>
                <a:gd name="T4" fmla="*/ 286 w 292"/>
                <a:gd name="T5" fmla="*/ 5 h 52"/>
                <a:gd name="T6" fmla="*/ 7 w 292"/>
                <a:gd name="T7" fmla="*/ 2 h 52"/>
                <a:gd name="T8" fmla="*/ 4 w 292"/>
                <a:gd name="T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52">
                  <a:moveTo>
                    <a:pt x="4" y="7"/>
                  </a:moveTo>
                  <a:cubicBezTo>
                    <a:pt x="90" y="52"/>
                    <a:pt x="199" y="42"/>
                    <a:pt x="288" y="11"/>
                  </a:cubicBezTo>
                  <a:cubicBezTo>
                    <a:pt x="292" y="9"/>
                    <a:pt x="290" y="3"/>
                    <a:pt x="286" y="5"/>
                  </a:cubicBezTo>
                  <a:cubicBezTo>
                    <a:pt x="199" y="35"/>
                    <a:pt x="91" y="46"/>
                    <a:pt x="7" y="2"/>
                  </a:cubicBezTo>
                  <a:cubicBezTo>
                    <a:pt x="3" y="0"/>
                    <a:pt x="0" y="6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13"/>
            <p:cNvSpPr>
              <a:spLocks/>
            </p:cNvSpPr>
            <p:nvPr/>
          </p:nvSpPr>
          <p:spPr bwMode="auto">
            <a:xfrm>
              <a:off x="9170988" y="5311775"/>
              <a:ext cx="207963" cy="82550"/>
            </a:xfrm>
            <a:custGeom>
              <a:avLst/>
              <a:gdLst>
                <a:gd name="T0" fmla="*/ 3 w 55"/>
                <a:gd name="T1" fmla="*/ 7 h 22"/>
                <a:gd name="T2" fmla="*/ 51 w 55"/>
                <a:gd name="T3" fmla="*/ 22 h 22"/>
                <a:gd name="T4" fmla="*/ 51 w 55"/>
                <a:gd name="T5" fmla="*/ 16 h 22"/>
                <a:gd name="T6" fmla="*/ 6 w 55"/>
                <a:gd name="T7" fmla="*/ 2 h 22"/>
                <a:gd name="T8" fmla="*/ 3 w 55"/>
                <a:gd name="T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2">
                  <a:moveTo>
                    <a:pt x="3" y="7"/>
                  </a:moveTo>
                  <a:cubicBezTo>
                    <a:pt x="18" y="16"/>
                    <a:pt x="34" y="22"/>
                    <a:pt x="51" y="22"/>
                  </a:cubicBezTo>
                  <a:cubicBezTo>
                    <a:pt x="55" y="22"/>
                    <a:pt x="55" y="16"/>
                    <a:pt x="51" y="16"/>
                  </a:cubicBezTo>
                  <a:cubicBezTo>
                    <a:pt x="35" y="15"/>
                    <a:pt x="20" y="10"/>
                    <a:pt x="6" y="2"/>
                  </a:cubicBezTo>
                  <a:cubicBezTo>
                    <a:pt x="3" y="0"/>
                    <a:pt x="0" y="5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14"/>
            <p:cNvSpPr>
              <a:spLocks/>
            </p:cNvSpPr>
            <p:nvPr/>
          </p:nvSpPr>
          <p:spPr bwMode="auto">
            <a:xfrm>
              <a:off x="7732713" y="5673725"/>
              <a:ext cx="614363" cy="150813"/>
            </a:xfrm>
            <a:custGeom>
              <a:avLst/>
              <a:gdLst>
                <a:gd name="T0" fmla="*/ 4 w 163"/>
                <a:gd name="T1" fmla="*/ 27 h 40"/>
                <a:gd name="T2" fmla="*/ 159 w 163"/>
                <a:gd name="T3" fmla="*/ 7 h 40"/>
                <a:gd name="T4" fmla="*/ 158 w 163"/>
                <a:gd name="T5" fmla="*/ 1 h 40"/>
                <a:gd name="T6" fmla="*/ 67 w 163"/>
                <a:gd name="T7" fmla="*/ 15 h 40"/>
                <a:gd name="T8" fmla="*/ 67 w 163"/>
                <a:gd name="T9" fmla="*/ 21 h 40"/>
                <a:gd name="T10" fmla="*/ 153 w 163"/>
                <a:gd name="T11" fmla="*/ 39 h 40"/>
                <a:gd name="T12" fmla="*/ 153 w 163"/>
                <a:gd name="T13" fmla="*/ 33 h 40"/>
                <a:gd name="T14" fmla="*/ 69 w 163"/>
                <a:gd name="T15" fmla="*/ 15 h 40"/>
                <a:gd name="T16" fmla="*/ 69 w 163"/>
                <a:gd name="T17" fmla="*/ 21 h 40"/>
                <a:gd name="T18" fmla="*/ 158 w 163"/>
                <a:gd name="T19" fmla="*/ 7 h 40"/>
                <a:gd name="T20" fmla="*/ 158 w 163"/>
                <a:gd name="T21" fmla="*/ 1 h 40"/>
                <a:gd name="T22" fmla="*/ 4 w 163"/>
                <a:gd name="T23" fmla="*/ 21 h 40"/>
                <a:gd name="T24" fmla="*/ 4 w 163"/>
                <a:gd name="T25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40">
                  <a:moveTo>
                    <a:pt x="4" y="27"/>
                  </a:moveTo>
                  <a:cubicBezTo>
                    <a:pt x="56" y="24"/>
                    <a:pt x="108" y="16"/>
                    <a:pt x="159" y="7"/>
                  </a:cubicBezTo>
                  <a:cubicBezTo>
                    <a:pt x="163" y="6"/>
                    <a:pt x="162" y="0"/>
                    <a:pt x="158" y="1"/>
                  </a:cubicBezTo>
                  <a:cubicBezTo>
                    <a:pt x="127" y="4"/>
                    <a:pt x="97" y="4"/>
                    <a:pt x="67" y="15"/>
                  </a:cubicBezTo>
                  <a:cubicBezTo>
                    <a:pt x="65" y="16"/>
                    <a:pt x="64" y="21"/>
                    <a:pt x="67" y="21"/>
                  </a:cubicBezTo>
                  <a:cubicBezTo>
                    <a:pt x="96" y="28"/>
                    <a:pt x="124" y="35"/>
                    <a:pt x="153" y="39"/>
                  </a:cubicBezTo>
                  <a:cubicBezTo>
                    <a:pt x="157" y="40"/>
                    <a:pt x="157" y="33"/>
                    <a:pt x="153" y="33"/>
                  </a:cubicBezTo>
                  <a:cubicBezTo>
                    <a:pt x="124" y="29"/>
                    <a:pt x="97" y="22"/>
                    <a:pt x="69" y="15"/>
                  </a:cubicBezTo>
                  <a:cubicBezTo>
                    <a:pt x="69" y="17"/>
                    <a:pt x="69" y="19"/>
                    <a:pt x="69" y="21"/>
                  </a:cubicBezTo>
                  <a:cubicBezTo>
                    <a:pt x="98" y="11"/>
                    <a:pt x="128" y="10"/>
                    <a:pt x="158" y="7"/>
                  </a:cubicBezTo>
                  <a:cubicBezTo>
                    <a:pt x="158" y="5"/>
                    <a:pt x="158" y="3"/>
                    <a:pt x="158" y="1"/>
                  </a:cubicBezTo>
                  <a:cubicBezTo>
                    <a:pt x="107" y="10"/>
                    <a:pt x="56" y="18"/>
                    <a:pt x="4" y="21"/>
                  </a:cubicBezTo>
                  <a:cubicBezTo>
                    <a:pt x="0" y="21"/>
                    <a:pt x="0" y="28"/>
                    <a:pt x="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15"/>
            <p:cNvSpPr>
              <a:spLocks/>
            </p:cNvSpPr>
            <p:nvPr/>
          </p:nvSpPr>
          <p:spPr bwMode="auto">
            <a:xfrm>
              <a:off x="8188325" y="4170363"/>
              <a:ext cx="90488" cy="60325"/>
            </a:xfrm>
            <a:custGeom>
              <a:avLst/>
              <a:gdLst>
                <a:gd name="T0" fmla="*/ 1 w 24"/>
                <a:gd name="T1" fmla="*/ 3 h 16"/>
                <a:gd name="T2" fmla="*/ 7 w 24"/>
                <a:gd name="T3" fmla="*/ 15 h 16"/>
                <a:gd name="T4" fmla="*/ 22 w 24"/>
                <a:gd name="T5" fmla="*/ 5 h 16"/>
                <a:gd name="T6" fmla="*/ 17 w 24"/>
                <a:gd name="T7" fmla="*/ 3 h 16"/>
                <a:gd name="T8" fmla="*/ 9 w 24"/>
                <a:gd name="T9" fmla="*/ 10 h 16"/>
                <a:gd name="T10" fmla="*/ 6 w 24"/>
                <a:gd name="T11" fmla="*/ 5 h 16"/>
                <a:gd name="T12" fmla="*/ 1 w 24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" y="3"/>
                  </a:moveTo>
                  <a:cubicBezTo>
                    <a:pt x="0" y="8"/>
                    <a:pt x="1" y="14"/>
                    <a:pt x="7" y="15"/>
                  </a:cubicBezTo>
                  <a:cubicBezTo>
                    <a:pt x="14" y="16"/>
                    <a:pt x="19" y="10"/>
                    <a:pt x="22" y="5"/>
                  </a:cubicBezTo>
                  <a:cubicBezTo>
                    <a:pt x="24" y="2"/>
                    <a:pt x="19" y="0"/>
                    <a:pt x="17" y="3"/>
                  </a:cubicBezTo>
                  <a:cubicBezTo>
                    <a:pt x="16" y="5"/>
                    <a:pt x="13" y="10"/>
                    <a:pt x="9" y="10"/>
                  </a:cubicBezTo>
                  <a:cubicBezTo>
                    <a:pt x="6" y="10"/>
                    <a:pt x="6" y="7"/>
                    <a:pt x="6" y="5"/>
                  </a:cubicBezTo>
                  <a:cubicBezTo>
                    <a:pt x="7" y="1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16"/>
            <p:cNvSpPr>
              <a:spLocks/>
            </p:cNvSpPr>
            <p:nvPr/>
          </p:nvSpPr>
          <p:spPr bwMode="auto">
            <a:xfrm>
              <a:off x="8034338" y="3503613"/>
              <a:ext cx="134938" cy="252413"/>
            </a:xfrm>
            <a:custGeom>
              <a:avLst/>
              <a:gdLst>
                <a:gd name="T0" fmla="*/ 31 w 36"/>
                <a:gd name="T1" fmla="*/ 1 h 67"/>
                <a:gd name="T2" fmla="*/ 4 w 36"/>
                <a:gd name="T3" fmla="*/ 63 h 67"/>
                <a:gd name="T4" fmla="*/ 9 w 36"/>
                <a:gd name="T5" fmla="*/ 62 h 67"/>
                <a:gd name="T6" fmla="*/ 33 w 36"/>
                <a:gd name="T7" fmla="*/ 6 h 67"/>
                <a:gd name="T8" fmla="*/ 31 w 3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7">
                  <a:moveTo>
                    <a:pt x="31" y="1"/>
                  </a:moveTo>
                  <a:cubicBezTo>
                    <a:pt x="9" y="5"/>
                    <a:pt x="0" y="45"/>
                    <a:pt x="4" y="63"/>
                  </a:cubicBezTo>
                  <a:cubicBezTo>
                    <a:pt x="5" y="67"/>
                    <a:pt x="10" y="65"/>
                    <a:pt x="9" y="62"/>
                  </a:cubicBezTo>
                  <a:cubicBezTo>
                    <a:pt x="6" y="46"/>
                    <a:pt x="14" y="10"/>
                    <a:pt x="33" y="6"/>
                  </a:cubicBezTo>
                  <a:cubicBezTo>
                    <a:pt x="36" y="5"/>
                    <a:pt x="35" y="0"/>
                    <a:pt x="3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17"/>
            <p:cNvSpPr>
              <a:spLocks/>
            </p:cNvSpPr>
            <p:nvPr/>
          </p:nvSpPr>
          <p:spPr bwMode="auto">
            <a:xfrm>
              <a:off x="8056563" y="3508375"/>
              <a:ext cx="136525" cy="282575"/>
            </a:xfrm>
            <a:custGeom>
              <a:avLst/>
              <a:gdLst>
                <a:gd name="T0" fmla="*/ 30 w 36"/>
                <a:gd name="T1" fmla="*/ 2 h 75"/>
                <a:gd name="T2" fmla="*/ 5 w 36"/>
                <a:gd name="T3" fmla="*/ 71 h 75"/>
                <a:gd name="T4" fmla="*/ 11 w 36"/>
                <a:gd name="T5" fmla="*/ 70 h 75"/>
                <a:gd name="T6" fmla="*/ 33 w 36"/>
                <a:gd name="T7" fmla="*/ 7 h 75"/>
                <a:gd name="T8" fmla="*/ 30 w 36"/>
                <a:gd name="T9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5">
                  <a:moveTo>
                    <a:pt x="30" y="2"/>
                  </a:moveTo>
                  <a:cubicBezTo>
                    <a:pt x="8" y="15"/>
                    <a:pt x="0" y="48"/>
                    <a:pt x="5" y="71"/>
                  </a:cubicBezTo>
                  <a:cubicBezTo>
                    <a:pt x="6" y="75"/>
                    <a:pt x="11" y="73"/>
                    <a:pt x="11" y="70"/>
                  </a:cubicBezTo>
                  <a:cubicBezTo>
                    <a:pt x="6" y="49"/>
                    <a:pt x="13" y="19"/>
                    <a:pt x="33" y="7"/>
                  </a:cubicBezTo>
                  <a:cubicBezTo>
                    <a:pt x="36" y="5"/>
                    <a:pt x="33" y="0"/>
                    <a:pt x="3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18"/>
            <p:cNvSpPr>
              <a:spLocks/>
            </p:cNvSpPr>
            <p:nvPr/>
          </p:nvSpPr>
          <p:spPr bwMode="auto">
            <a:xfrm>
              <a:off x="8162925" y="3514725"/>
              <a:ext cx="52388" cy="263525"/>
            </a:xfrm>
            <a:custGeom>
              <a:avLst/>
              <a:gdLst>
                <a:gd name="T0" fmla="*/ 3 w 14"/>
                <a:gd name="T1" fmla="*/ 3 h 70"/>
                <a:gd name="T2" fmla="*/ 3 w 14"/>
                <a:gd name="T3" fmla="*/ 27 h 70"/>
                <a:gd name="T4" fmla="*/ 8 w 14"/>
                <a:gd name="T5" fmla="*/ 67 h 70"/>
                <a:gd name="T6" fmla="*/ 13 w 14"/>
                <a:gd name="T7" fmla="*/ 67 h 70"/>
                <a:gd name="T8" fmla="*/ 10 w 14"/>
                <a:gd name="T9" fmla="*/ 39 h 70"/>
                <a:gd name="T10" fmla="*/ 8 w 14"/>
                <a:gd name="T11" fmla="*/ 5 h 70"/>
                <a:gd name="T12" fmla="*/ 3 w 14"/>
                <a:gd name="T13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0">
                  <a:moveTo>
                    <a:pt x="3" y="3"/>
                  </a:moveTo>
                  <a:cubicBezTo>
                    <a:pt x="0" y="11"/>
                    <a:pt x="2" y="19"/>
                    <a:pt x="3" y="27"/>
                  </a:cubicBezTo>
                  <a:cubicBezTo>
                    <a:pt x="5" y="40"/>
                    <a:pt x="9" y="53"/>
                    <a:pt x="8" y="67"/>
                  </a:cubicBezTo>
                  <a:cubicBezTo>
                    <a:pt x="8" y="70"/>
                    <a:pt x="13" y="70"/>
                    <a:pt x="13" y="67"/>
                  </a:cubicBezTo>
                  <a:cubicBezTo>
                    <a:pt x="14" y="57"/>
                    <a:pt x="12" y="48"/>
                    <a:pt x="10" y="39"/>
                  </a:cubicBezTo>
                  <a:cubicBezTo>
                    <a:pt x="8" y="28"/>
                    <a:pt x="4" y="15"/>
                    <a:pt x="8" y="5"/>
                  </a:cubicBezTo>
                  <a:cubicBezTo>
                    <a:pt x="9" y="2"/>
                    <a:pt x="4" y="0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19"/>
            <p:cNvSpPr>
              <a:spLocks/>
            </p:cNvSpPr>
            <p:nvPr/>
          </p:nvSpPr>
          <p:spPr bwMode="auto">
            <a:xfrm>
              <a:off x="8193088" y="3492500"/>
              <a:ext cx="168275" cy="298450"/>
            </a:xfrm>
            <a:custGeom>
              <a:avLst/>
              <a:gdLst>
                <a:gd name="T0" fmla="*/ 2 w 45"/>
                <a:gd name="T1" fmla="*/ 7 h 79"/>
                <a:gd name="T2" fmla="*/ 27 w 45"/>
                <a:gd name="T3" fmla="*/ 73 h 79"/>
                <a:gd name="T4" fmla="*/ 32 w 45"/>
                <a:gd name="T5" fmla="*/ 76 h 79"/>
                <a:gd name="T6" fmla="*/ 6 w 45"/>
                <a:gd name="T7" fmla="*/ 3 h 79"/>
                <a:gd name="T8" fmla="*/ 2 w 45"/>
                <a:gd name="T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9">
                  <a:moveTo>
                    <a:pt x="2" y="7"/>
                  </a:moveTo>
                  <a:cubicBezTo>
                    <a:pt x="17" y="23"/>
                    <a:pt x="38" y="50"/>
                    <a:pt x="27" y="73"/>
                  </a:cubicBezTo>
                  <a:cubicBezTo>
                    <a:pt x="26" y="76"/>
                    <a:pt x="30" y="79"/>
                    <a:pt x="32" y="76"/>
                  </a:cubicBezTo>
                  <a:cubicBezTo>
                    <a:pt x="45" y="50"/>
                    <a:pt x="22" y="21"/>
                    <a:pt x="6" y="3"/>
                  </a:cubicBezTo>
                  <a:cubicBezTo>
                    <a:pt x="4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20"/>
            <p:cNvSpPr>
              <a:spLocks/>
            </p:cNvSpPr>
            <p:nvPr/>
          </p:nvSpPr>
          <p:spPr bwMode="auto">
            <a:xfrm>
              <a:off x="8237538" y="3492500"/>
              <a:ext cx="203200" cy="301625"/>
            </a:xfrm>
            <a:custGeom>
              <a:avLst/>
              <a:gdLst>
                <a:gd name="T0" fmla="*/ 3 w 54"/>
                <a:gd name="T1" fmla="*/ 7 h 80"/>
                <a:gd name="T2" fmla="*/ 45 w 54"/>
                <a:gd name="T3" fmla="*/ 76 h 80"/>
                <a:gd name="T4" fmla="*/ 51 w 54"/>
                <a:gd name="T5" fmla="*/ 76 h 80"/>
                <a:gd name="T6" fmla="*/ 3 w 54"/>
                <a:gd name="T7" fmla="*/ 2 h 80"/>
                <a:gd name="T8" fmla="*/ 3 w 54"/>
                <a:gd name="T9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80">
                  <a:moveTo>
                    <a:pt x="3" y="7"/>
                  </a:moveTo>
                  <a:cubicBezTo>
                    <a:pt x="31" y="5"/>
                    <a:pt x="48" y="54"/>
                    <a:pt x="45" y="76"/>
                  </a:cubicBezTo>
                  <a:cubicBezTo>
                    <a:pt x="45" y="80"/>
                    <a:pt x="50" y="80"/>
                    <a:pt x="51" y="76"/>
                  </a:cubicBezTo>
                  <a:cubicBezTo>
                    <a:pt x="54" y="51"/>
                    <a:pt x="35" y="0"/>
                    <a:pt x="3" y="2"/>
                  </a:cubicBezTo>
                  <a:cubicBezTo>
                    <a:pt x="0" y="2"/>
                    <a:pt x="0" y="8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21"/>
            <p:cNvSpPr>
              <a:spLocks/>
            </p:cNvSpPr>
            <p:nvPr/>
          </p:nvSpPr>
          <p:spPr bwMode="auto">
            <a:xfrm>
              <a:off x="8339138" y="3508375"/>
              <a:ext cx="207963" cy="342900"/>
            </a:xfrm>
            <a:custGeom>
              <a:avLst/>
              <a:gdLst>
                <a:gd name="T0" fmla="*/ 3 w 55"/>
                <a:gd name="T1" fmla="*/ 7 h 91"/>
                <a:gd name="T2" fmla="*/ 43 w 55"/>
                <a:gd name="T3" fmla="*/ 86 h 91"/>
                <a:gd name="T4" fmla="*/ 49 w 55"/>
                <a:gd name="T5" fmla="*/ 87 h 91"/>
                <a:gd name="T6" fmla="*/ 6 w 55"/>
                <a:gd name="T7" fmla="*/ 2 h 91"/>
                <a:gd name="T8" fmla="*/ 3 w 55"/>
                <a:gd name="T9" fmla="*/ 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1">
                  <a:moveTo>
                    <a:pt x="3" y="7"/>
                  </a:moveTo>
                  <a:cubicBezTo>
                    <a:pt x="26" y="21"/>
                    <a:pt x="50" y="58"/>
                    <a:pt x="43" y="86"/>
                  </a:cubicBezTo>
                  <a:cubicBezTo>
                    <a:pt x="43" y="89"/>
                    <a:pt x="48" y="91"/>
                    <a:pt x="49" y="87"/>
                  </a:cubicBezTo>
                  <a:cubicBezTo>
                    <a:pt x="55" y="57"/>
                    <a:pt x="31" y="18"/>
                    <a:pt x="6" y="2"/>
                  </a:cubicBezTo>
                  <a:cubicBezTo>
                    <a:pt x="3" y="0"/>
                    <a:pt x="0" y="5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2"/>
            <p:cNvSpPr>
              <a:spLocks/>
            </p:cNvSpPr>
            <p:nvPr/>
          </p:nvSpPr>
          <p:spPr bwMode="auto">
            <a:xfrm>
              <a:off x="7929563" y="3492500"/>
              <a:ext cx="293688" cy="346075"/>
            </a:xfrm>
            <a:custGeom>
              <a:avLst/>
              <a:gdLst>
                <a:gd name="T0" fmla="*/ 74 w 78"/>
                <a:gd name="T1" fmla="*/ 0 h 92"/>
                <a:gd name="T2" fmla="*/ 0 w 78"/>
                <a:gd name="T3" fmla="*/ 89 h 92"/>
                <a:gd name="T4" fmla="*/ 5 w 78"/>
                <a:gd name="T5" fmla="*/ 89 h 92"/>
                <a:gd name="T6" fmla="*/ 74 w 78"/>
                <a:gd name="T7" fmla="*/ 6 h 92"/>
                <a:gd name="T8" fmla="*/ 74 w 7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2">
                  <a:moveTo>
                    <a:pt x="74" y="0"/>
                  </a:moveTo>
                  <a:cubicBezTo>
                    <a:pt x="26" y="2"/>
                    <a:pt x="3" y="45"/>
                    <a:pt x="0" y="89"/>
                  </a:cubicBezTo>
                  <a:cubicBezTo>
                    <a:pt x="0" y="92"/>
                    <a:pt x="5" y="92"/>
                    <a:pt x="5" y="89"/>
                  </a:cubicBezTo>
                  <a:cubicBezTo>
                    <a:pt x="8" y="48"/>
                    <a:pt x="29" y="7"/>
                    <a:pt x="74" y="6"/>
                  </a:cubicBezTo>
                  <a:cubicBezTo>
                    <a:pt x="78" y="6"/>
                    <a:pt x="78" y="0"/>
                    <a:pt x="7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23"/>
            <p:cNvSpPr>
              <a:spLocks/>
            </p:cNvSpPr>
            <p:nvPr/>
          </p:nvSpPr>
          <p:spPr bwMode="auto">
            <a:xfrm>
              <a:off x="7996238" y="3602038"/>
              <a:ext cx="87313" cy="219075"/>
            </a:xfrm>
            <a:custGeom>
              <a:avLst/>
              <a:gdLst>
                <a:gd name="T0" fmla="*/ 17 w 23"/>
                <a:gd name="T1" fmla="*/ 2 h 58"/>
                <a:gd name="T2" fmla="*/ 7 w 23"/>
                <a:gd name="T3" fmla="*/ 55 h 58"/>
                <a:gd name="T4" fmla="*/ 12 w 23"/>
                <a:gd name="T5" fmla="*/ 54 h 58"/>
                <a:gd name="T6" fmla="*/ 20 w 23"/>
                <a:gd name="T7" fmla="*/ 7 h 58"/>
                <a:gd name="T8" fmla="*/ 17 w 23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8">
                  <a:moveTo>
                    <a:pt x="17" y="2"/>
                  </a:moveTo>
                  <a:cubicBezTo>
                    <a:pt x="1" y="14"/>
                    <a:pt x="0" y="38"/>
                    <a:pt x="7" y="55"/>
                  </a:cubicBezTo>
                  <a:cubicBezTo>
                    <a:pt x="8" y="58"/>
                    <a:pt x="14" y="57"/>
                    <a:pt x="12" y="54"/>
                  </a:cubicBezTo>
                  <a:cubicBezTo>
                    <a:pt x="6" y="39"/>
                    <a:pt x="6" y="17"/>
                    <a:pt x="20" y="7"/>
                  </a:cubicBezTo>
                  <a:cubicBezTo>
                    <a:pt x="23" y="5"/>
                    <a:pt x="20" y="0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24"/>
            <p:cNvSpPr>
              <a:spLocks/>
            </p:cNvSpPr>
            <p:nvPr/>
          </p:nvSpPr>
          <p:spPr bwMode="auto">
            <a:xfrm>
              <a:off x="8128000" y="3448050"/>
              <a:ext cx="117475" cy="44450"/>
            </a:xfrm>
            <a:custGeom>
              <a:avLst/>
              <a:gdLst>
                <a:gd name="T0" fmla="*/ 28 w 31"/>
                <a:gd name="T1" fmla="*/ 5 h 12"/>
                <a:gd name="T2" fmla="*/ 3 w 31"/>
                <a:gd name="T3" fmla="*/ 0 h 12"/>
                <a:gd name="T4" fmla="*/ 3 w 31"/>
                <a:gd name="T5" fmla="*/ 5 h 12"/>
                <a:gd name="T6" fmla="*/ 25 w 31"/>
                <a:gd name="T7" fmla="*/ 10 h 12"/>
                <a:gd name="T8" fmla="*/ 28 w 31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2">
                  <a:moveTo>
                    <a:pt x="28" y="5"/>
                  </a:moveTo>
                  <a:cubicBezTo>
                    <a:pt x="20" y="2"/>
                    <a:pt x="12" y="0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11" y="5"/>
                    <a:pt x="18" y="7"/>
                    <a:pt x="25" y="10"/>
                  </a:cubicBezTo>
                  <a:cubicBezTo>
                    <a:pt x="28" y="12"/>
                    <a:pt x="31" y="7"/>
                    <a:pt x="28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25"/>
            <p:cNvSpPr>
              <a:spLocks/>
            </p:cNvSpPr>
            <p:nvPr/>
          </p:nvSpPr>
          <p:spPr bwMode="auto">
            <a:xfrm>
              <a:off x="8237538" y="3409950"/>
              <a:ext cx="87313" cy="87313"/>
            </a:xfrm>
            <a:custGeom>
              <a:avLst/>
              <a:gdLst>
                <a:gd name="T0" fmla="*/ 6 w 23"/>
                <a:gd name="T1" fmla="*/ 20 h 23"/>
                <a:gd name="T2" fmla="*/ 20 w 23"/>
                <a:gd name="T3" fmla="*/ 6 h 23"/>
                <a:gd name="T4" fmla="*/ 18 w 23"/>
                <a:gd name="T5" fmla="*/ 1 h 23"/>
                <a:gd name="T6" fmla="*/ 0 w 23"/>
                <a:gd name="T7" fmla="*/ 20 h 23"/>
                <a:gd name="T8" fmla="*/ 6 w 23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6" y="20"/>
                  </a:moveTo>
                  <a:cubicBezTo>
                    <a:pt x="6" y="12"/>
                    <a:pt x="13" y="8"/>
                    <a:pt x="20" y="6"/>
                  </a:cubicBezTo>
                  <a:cubicBezTo>
                    <a:pt x="23" y="5"/>
                    <a:pt x="22" y="0"/>
                    <a:pt x="18" y="1"/>
                  </a:cubicBezTo>
                  <a:cubicBezTo>
                    <a:pt x="9" y="3"/>
                    <a:pt x="1" y="9"/>
                    <a:pt x="0" y="20"/>
                  </a:cubicBezTo>
                  <a:cubicBezTo>
                    <a:pt x="0" y="23"/>
                    <a:pt x="6" y="23"/>
                    <a:pt x="6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6"/>
            <p:cNvSpPr>
              <a:spLocks/>
            </p:cNvSpPr>
            <p:nvPr/>
          </p:nvSpPr>
          <p:spPr bwMode="auto">
            <a:xfrm>
              <a:off x="8245475" y="3451225"/>
              <a:ext cx="131763" cy="46038"/>
            </a:xfrm>
            <a:custGeom>
              <a:avLst/>
              <a:gdLst>
                <a:gd name="T0" fmla="*/ 6 w 35"/>
                <a:gd name="T1" fmla="*/ 11 h 12"/>
                <a:gd name="T2" fmla="*/ 32 w 35"/>
                <a:gd name="T3" fmla="*/ 6 h 12"/>
                <a:gd name="T4" fmla="*/ 32 w 35"/>
                <a:gd name="T5" fmla="*/ 0 h 12"/>
                <a:gd name="T6" fmla="*/ 3 w 35"/>
                <a:gd name="T7" fmla="*/ 6 h 12"/>
                <a:gd name="T8" fmla="*/ 6 w 35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6" y="11"/>
                  </a:moveTo>
                  <a:cubicBezTo>
                    <a:pt x="14" y="7"/>
                    <a:pt x="23" y="6"/>
                    <a:pt x="32" y="6"/>
                  </a:cubicBezTo>
                  <a:cubicBezTo>
                    <a:pt x="35" y="6"/>
                    <a:pt x="35" y="0"/>
                    <a:pt x="32" y="0"/>
                  </a:cubicBezTo>
                  <a:cubicBezTo>
                    <a:pt x="22" y="1"/>
                    <a:pt x="12" y="2"/>
                    <a:pt x="3" y="6"/>
                  </a:cubicBezTo>
                  <a:cubicBezTo>
                    <a:pt x="0" y="8"/>
                    <a:pt x="3" y="12"/>
                    <a:pt x="6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27"/>
            <p:cNvSpPr>
              <a:spLocks/>
            </p:cNvSpPr>
            <p:nvPr/>
          </p:nvSpPr>
          <p:spPr bwMode="auto">
            <a:xfrm>
              <a:off x="8335963" y="3492500"/>
              <a:ext cx="138113" cy="101600"/>
            </a:xfrm>
            <a:custGeom>
              <a:avLst/>
              <a:gdLst>
                <a:gd name="T0" fmla="*/ 4 w 37"/>
                <a:gd name="T1" fmla="*/ 6 h 27"/>
                <a:gd name="T2" fmla="*/ 30 w 37"/>
                <a:gd name="T3" fmla="*/ 24 h 27"/>
                <a:gd name="T4" fmla="*/ 35 w 37"/>
                <a:gd name="T5" fmla="*/ 21 h 27"/>
                <a:gd name="T6" fmla="*/ 4 w 37"/>
                <a:gd name="T7" fmla="*/ 0 h 27"/>
                <a:gd name="T8" fmla="*/ 4 w 37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7">
                  <a:moveTo>
                    <a:pt x="4" y="6"/>
                  </a:moveTo>
                  <a:cubicBezTo>
                    <a:pt x="16" y="6"/>
                    <a:pt x="25" y="14"/>
                    <a:pt x="30" y="24"/>
                  </a:cubicBezTo>
                  <a:cubicBezTo>
                    <a:pt x="32" y="27"/>
                    <a:pt x="37" y="24"/>
                    <a:pt x="35" y="21"/>
                  </a:cubicBezTo>
                  <a:cubicBezTo>
                    <a:pt x="29" y="9"/>
                    <a:pt x="18" y="1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28"/>
            <p:cNvSpPr>
              <a:spLocks/>
            </p:cNvSpPr>
            <p:nvPr/>
          </p:nvSpPr>
          <p:spPr bwMode="auto">
            <a:xfrm>
              <a:off x="8429625" y="3560763"/>
              <a:ext cx="117475" cy="285750"/>
            </a:xfrm>
            <a:custGeom>
              <a:avLst/>
              <a:gdLst>
                <a:gd name="T0" fmla="*/ 2 w 31"/>
                <a:gd name="T1" fmla="*/ 6 h 76"/>
                <a:gd name="T2" fmla="*/ 23 w 31"/>
                <a:gd name="T3" fmla="*/ 73 h 76"/>
                <a:gd name="T4" fmla="*/ 28 w 31"/>
                <a:gd name="T5" fmla="*/ 73 h 76"/>
                <a:gd name="T6" fmla="*/ 6 w 31"/>
                <a:gd name="T7" fmla="*/ 3 h 76"/>
                <a:gd name="T8" fmla="*/ 2 w 31"/>
                <a:gd name="T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6">
                  <a:moveTo>
                    <a:pt x="2" y="6"/>
                  </a:moveTo>
                  <a:cubicBezTo>
                    <a:pt x="13" y="26"/>
                    <a:pt x="26" y="49"/>
                    <a:pt x="23" y="73"/>
                  </a:cubicBezTo>
                  <a:cubicBezTo>
                    <a:pt x="22" y="76"/>
                    <a:pt x="28" y="76"/>
                    <a:pt x="28" y="73"/>
                  </a:cubicBezTo>
                  <a:cubicBezTo>
                    <a:pt x="31" y="48"/>
                    <a:pt x="18" y="24"/>
                    <a:pt x="6" y="3"/>
                  </a:cubicBezTo>
                  <a:cubicBezTo>
                    <a:pt x="5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29"/>
            <p:cNvSpPr>
              <a:spLocks/>
            </p:cNvSpPr>
            <p:nvPr/>
          </p:nvSpPr>
          <p:spPr bwMode="auto">
            <a:xfrm>
              <a:off x="8429625" y="3689350"/>
              <a:ext cx="52388" cy="161925"/>
            </a:xfrm>
            <a:custGeom>
              <a:avLst/>
              <a:gdLst>
                <a:gd name="T0" fmla="*/ 2 w 14"/>
                <a:gd name="T1" fmla="*/ 6 h 43"/>
                <a:gd name="T2" fmla="*/ 7 w 14"/>
                <a:gd name="T3" fmla="*/ 38 h 43"/>
                <a:gd name="T4" fmla="*/ 12 w 14"/>
                <a:gd name="T5" fmla="*/ 39 h 43"/>
                <a:gd name="T6" fmla="*/ 6 w 14"/>
                <a:gd name="T7" fmla="*/ 3 h 43"/>
                <a:gd name="T8" fmla="*/ 2 w 14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3">
                  <a:moveTo>
                    <a:pt x="2" y="6"/>
                  </a:moveTo>
                  <a:cubicBezTo>
                    <a:pt x="6" y="16"/>
                    <a:pt x="8" y="27"/>
                    <a:pt x="7" y="38"/>
                  </a:cubicBezTo>
                  <a:cubicBezTo>
                    <a:pt x="6" y="41"/>
                    <a:pt x="11" y="43"/>
                    <a:pt x="12" y="39"/>
                  </a:cubicBezTo>
                  <a:cubicBezTo>
                    <a:pt x="14" y="27"/>
                    <a:pt x="12" y="15"/>
                    <a:pt x="6" y="3"/>
                  </a:cubicBezTo>
                  <a:cubicBezTo>
                    <a:pt x="5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563" y="531669"/>
            <a:ext cx="4748392" cy="316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6960319" y="4340225"/>
            <a:ext cx="4884691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我对你的喜欢，原来一直都是有响应的，而不是我一个人在跳舞</a:t>
            </a:r>
            <a:r>
              <a:rPr lang="zh-CN" altLang="en-US" sz="2800" b="1" dirty="0" smtClean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。你对</a:t>
            </a:r>
            <a:r>
              <a:rPr lang="zh-CN" altLang="en-US" sz="2800" b="1" dirty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我很重要。我的青春，不是一场独白。</a:t>
            </a:r>
          </a:p>
        </p:txBody>
      </p:sp>
    </p:spTree>
    <p:extLst>
      <p:ext uri="{BB962C8B-B14F-4D97-AF65-F5344CB8AC3E}">
        <p14:creationId xmlns:p14="http://schemas.microsoft.com/office/powerpoint/2010/main" val="37284345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0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12423" y="844906"/>
            <a:ext cx="5164852" cy="5168188"/>
            <a:chOff x="3512423" y="844906"/>
            <a:chExt cx="5164852" cy="5168188"/>
          </a:xfrm>
        </p:grpSpPr>
        <p:sp>
          <p:nvSpPr>
            <p:cNvPr id="5" name="椭圆 4"/>
            <p:cNvSpPr/>
            <p:nvPr/>
          </p:nvSpPr>
          <p:spPr>
            <a:xfrm>
              <a:off x="3514725" y="847725"/>
              <a:ext cx="5162550" cy="5162550"/>
            </a:xfrm>
            <a:prstGeom prst="ellipse">
              <a:avLst/>
            </a:prstGeom>
            <a:effectLst>
              <a:glow rad="342900">
                <a:schemeClr val="bg1">
                  <a:lumMod val="75000"/>
                  <a:alpha val="2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Oval 171"/>
            <p:cNvSpPr>
              <a:spLocks noChangeArrowheads="1"/>
            </p:cNvSpPr>
            <p:nvPr/>
          </p:nvSpPr>
          <p:spPr bwMode="auto">
            <a:xfrm>
              <a:off x="3512423" y="844906"/>
              <a:ext cx="5164852" cy="5168188"/>
            </a:xfrm>
            <a:prstGeom prst="ellipse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72"/>
            <p:cNvSpPr>
              <a:spLocks/>
            </p:cNvSpPr>
            <p:nvPr/>
          </p:nvSpPr>
          <p:spPr bwMode="auto">
            <a:xfrm>
              <a:off x="4773613" y="3937000"/>
              <a:ext cx="376238" cy="360363"/>
            </a:xfrm>
            <a:custGeom>
              <a:avLst/>
              <a:gdLst>
                <a:gd name="T0" fmla="*/ 98 w 100"/>
                <a:gd name="T1" fmla="*/ 36 h 96"/>
                <a:gd name="T2" fmla="*/ 97 w 100"/>
                <a:gd name="T3" fmla="*/ 35 h 96"/>
                <a:gd name="T4" fmla="*/ 88 w 100"/>
                <a:gd name="T5" fmla="*/ 26 h 96"/>
                <a:gd name="T6" fmla="*/ 75 w 100"/>
                <a:gd name="T7" fmla="*/ 28 h 96"/>
                <a:gd name="T8" fmla="*/ 28 w 100"/>
                <a:gd name="T9" fmla="*/ 45 h 96"/>
                <a:gd name="T10" fmla="*/ 17 w 100"/>
                <a:gd name="T11" fmla="*/ 52 h 96"/>
                <a:gd name="T12" fmla="*/ 17 w 100"/>
                <a:gd name="T13" fmla="*/ 65 h 96"/>
                <a:gd name="T14" fmla="*/ 18 w 100"/>
                <a:gd name="T15" fmla="*/ 68 h 96"/>
                <a:gd name="T16" fmla="*/ 20 w 100"/>
                <a:gd name="T17" fmla="*/ 72 h 96"/>
                <a:gd name="T18" fmla="*/ 30 w 100"/>
                <a:gd name="T19" fmla="*/ 83 h 96"/>
                <a:gd name="T20" fmla="*/ 46 w 100"/>
                <a:gd name="T21" fmla="*/ 84 h 96"/>
                <a:gd name="T22" fmla="*/ 47 w 100"/>
                <a:gd name="T23" fmla="*/ 87 h 96"/>
                <a:gd name="T24" fmla="*/ 22 w 100"/>
                <a:gd name="T25" fmla="*/ 96 h 96"/>
                <a:gd name="T26" fmla="*/ 17 w 100"/>
                <a:gd name="T27" fmla="*/ 79 h 96"/>
                <a:gd name="T28" fmla="*/ 0 w 100"/>
                <a:gd name="T29" fmla="*/ 29 h 96"/>
                <a:gd name="T30" fmla="*/ 3 w 100"/>
                <a:gd name="T31" fmla="*/ 28 h 96"/>
                <a:gd name="T32" fmla="*/ 11 w 100"/>
                <a:gd name="T33" fmla="*/ 37 h 96"/>
                <a:gd name="T34" fmla="*/ 23 w 100"/>
                <a:gd name="T35" fmla="*/ 36 h 96"/>
                <a:gd name="T36" fmla="*/ 72 w 100"/>
                <a:gd name="T37" fmla="*/ 19 h 96"/>
                <a:gd name="T38" fmla="*/ 83 w 100"/>
                <a:gd name="T39" fmla="*/ 13 h 96"/>
                <a:gd name="T40" fmla="*/ 85 w 100"/>
                <a:gd name="T41" fmla="*/ 1 h 96"/>
                <a:gd name="T42" fmla="*/ 88 w 100"/>
                <a:gd name="T43" fmla="*/ 0 h 96"/>
                <a:gd name="T44" fmla="*/ 100 w 100"/>
                <a:gd name="T45" fmla="*/ 35 h 96"/>
                <a:gd name="T46" fmla="*/ 98 w 100"/>
                <a:gd name="T47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96">
                  <a:moveTo>
                    <a:pt x="98" y="36"/>
                  </a:moveTo>
                  <a:cubicBezTo>
                    <a:pt x="97" y="35"/>
                    <a:pt x="97" y="35"/>
                    <a:pt x="97" y="35"/>
                  </a:cubicBezTo>
                  <a:cubicBezTo>
                    <a:pt x="95" y="30"/>
                    <a:pt x="92" y="27"/>
                    <a:pt x="88" y="26"/>
                  </a:cubicBezTo>
                  <a:cubicBezTo>
                    <a:pt x="85" y="25"/>
                    <a:pt x="81" y="26"/>
                    <a:pt x="75" y="28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2" y="47"/>
                    <a:pt x="18" y="49"/>
                    <a:pt x="17" y="52"/>
                  </a:cubicBezTo>
                  <a:cubicBezTo>
                    <a:pt x="15" y="54"/>
                    <a:pt x="15" y="59"/>
                    <a:pt x="17" y="6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3" y="77"/>
                    <a:pt x="26" y="81"/>
                    <a:pt x="30" y="83"/>
                  </a:cubicBezTo>
                  <a:cubicBezTo>
                    <a:pt x="34" y="84"/>
                    <a:pt x="39" y="85"/>
                    <a:pt x="46" y="84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1" y="91"/>
                    <a:pt x="20" y="86"/>
                    <a:pt x="17" y="7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34"/>
                    <a:pt x="7" y="37"/>
                    <a:pt x="11" y="37"/>
                  </a:cubicBezTo>
                  <a:cubicBezTo>
                    <a:pt x="13" y="38"/>
                    <a:pt x="17" y="38"/>
                    <a:pt x="23" y="3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8" y="17"/>
                    <a:pt x="81" y="15"/>
                    <a:pt x="83" y="13"/>
                  </a:cubicBezTo>
                  <a:cubicBezTo>
                    <a:pt x="86" y="10"/>
                    <a:pt x="87" y="6"/>
                    <a:pt x="85" y="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6"/>
                    <a:pt x="98" y="36"/>
                    <a:pt x="98" y="3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73"/>
            <p:cNvSpPr>
              <a:spLocks noEditPoints="1"/>
            </p:cNvSpPr>
            <p:nvPr/>
          </p:nvSpPr>
          <p:spPr bwMode="auto">
            <a:xfrm>
              <a:off x="4930776" y="4267200"/>
              <a:ext cx="282575" cy="266700"/>
            </a:xfrm>
            <a:custGeom>
              <a:avLst/>
              <a:gdLst>
                <a:gd name="T0" fmla="*/ 7 w 75"/>
                <a:gd name="T1" fmla="*/ 56 h 71"/>
                <a:gd name="T2" fmla="*/ 3 w 75"/>
                <a:gd name="T3" fmla="*/ 30 h 71"/>
                <a:gd name="T4" fmla="*/ 20 w 75"/>
                <a:gd name="T5" fmla="*/ 9 h 71"/>
                <a:gd name="T6" fmla="*/ 46 w 75"/>
                <a:gd name="T7" fmla="*/ 1 h 71"/>
                <a:gd name="T8" fmla="*/ 68 w 75"/>
                <a:gd name="T9" fmla="*/ 16 h 71"/>
                <a:gd name="T10" fmla="*/ 72 w 75"/>
                <a:gd name="T11" fmla="*/ 42 h 71"/>
                <a:gd name="T12" fmla="*/ 56 w 75"/>
                <a:gd name="T13" fmla="*/ 63 h 71"/>
                <a:gd name="T14" fmla="*/ 30 w 75"/>
                <a:gd name="T15" fmla="*/ 70 h 71"/>
                <a:gd name="T16" fmla="*/ 7 w 75"/>
                <a:gd name="T17" fmla="*/ 56 h 71"/>
                <a:gd name="T18" fmla="*/ 64 w 75"/>
                <a:gd name="T19" fmla="*/ 18 h 71"/>
                <a:gd name="T20" fmla="*/ 45 w 75"/>
                <a:gd name="T21" fmla="*/ 10 h 71"/>
                <a:gd name="T22" fmla="*/ 25 w 75"/>
                <a:gd name="T23" fmla="*/ 18 h 71"/>
                <a:gd name="T24" fmla="*/ 11 w 75"/>
                <a:gd name="T25" fmla="*/ 33 h 71"/>
                <a:gd name="T26" fmla="*/ 11 w 75"/>
                <a:gd name="T27" fmla="*/ 53 h 71"/>
                <a:gd name="T28" fmla="*/ 29 w 75"/>
                <a:gd name="T29" fmla="*/ 61 h 71"/>
                <a:gd name="T30" fmla="*/ 50 w 75"/>
                <a:gd name="T31" fmla="*/ 54 h 71"/>
                <a:gd name="T32" fmla="*/ 64 w 75"/>
                <a:gd name="T33" fmla="*/ 39 h 71"/>
                <a:gd name="T34" fmla="*/ 64 w 75"/>
                <a:gd name="T35" fmla="*/ 1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71">
                  <a:moveTo>
                    <a:pt x="7" y="56"/>
                  </a:moveTo>
                  <a:cubicBezTo>
                    <a:pt x="2" y="47"/>
                    <a:pt x="0" y="39"/>
                    <a:pt x="3" y="30"/>
                  </a:cubicBezTo>
                  <a:cubicBezTo>
                    <a:pt x="5" y="21"/>
                    <a:pt x="11" y="14"/>
                    <a:pt x="20" y="9"/>
                  </a:cubicBezTo>
                  <a:cubicBezTo>
                    <a:pt x="28" y="3"/>
                    <a:pt x="37" y="0"/>
                    <a:pt x="46" y="1"/>
                  </a:cubicBezTo>
                  <a:cubicBezTo>
                    <a:pt x="55" y="2"/>
                    <a:pt x="62" y="7"/>
                    <a:pt x="68" y="16"/>
                  </a:cubicBezTo>
                  <a:cubicBezTo>
                    <a:pt x="73" y="24"/>
                    <a:pt x="75" y="33"/>
                    <a:pt x="72" y="42"/>
                  </a:cubicBezTo>
                  <a:cubicBezTo>
                    <a:pt x="70" y="50"/>
                    <a:pt x="64" y="57"/>
                    <a:pt x="56" y="63"/>
                  </a:cubicBezTo>
                  <a:cubicBezTo>
                    <a:pt x="47" y="69"/>
                    <a:pt x="38" y="71"/>
                    <a:pt x="30" y="70"/>
                  </a:cubicBezTo>
                  <a:cubicBezTo>
                    <a:pt x="20" y="69"/>
                    <a:pt x="13" y="64"/>
                    <a:pt x="7" y="56"/>
                  </a:cubicBezTo>
                  <a:moveTo>
                    <a:pt x="64" y="18"/>
                  </a:moveTo>
                  <a:cubicBezTo>
                    <a:pt x="60" y="12"/>
                    <a:pt x="54" y="9"/>
                    <a:pt x="45" y="10"/>
                  </a:cubicBezTo>
                  <a:cubicBezTo>
                    <a:pt x="39" y="11"/>
                    <a:pt x="32" y="13"/>
                    <a:pt x="25" y="18"/>
                  </a:cubicBezTo>
                  <a:cubicBezTo>
                    <a:pt x="19" y="22"/>
                    <a:pt x="14" y="27"/>
                    <a:pt x="11" y="33"/>
                  </a:cubicBezTo>
                  <a:cubicBezTo>
                    <a:pt x="7" y="40"/>
                    <a:pt x="7" y="47"/>
                    <a:pt x="11" y="53"/>
                  </a:cubicBezTo>
                  <a:cubicBezTo>
                    <a:pt x="15" y="59"/>
                    <a:pt x="21" y="62"/>
                    <a:pt x="29" y="61"/>
                  </a:cubicBezTo>
                  <a:cubicBezTo>
                    <a:pt x="36" y="61"/>
                    <a:pt x="43" y="59"/>
                    <a:pt x="50" y="54"/>
                  </a:cubicBezTo>
                  <a:cubicBezTo>
                    <a:pt x="56" y="50"/>
                    <a:pt x="61" y="45"/>
                    <a:pt x="64" y="39"/>
                  </a:cubicBezTo>
                  <a:cubicBezTo>
                    <a:pt x="68" y="31"/>
                    <a:pt x="68" y="25"/>
                    <a:pt x="64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4"/>
            <p:cNvSpPr>
              <a:spLocks/>
            </p:cNvSpPr>
            <p:nvPr/>
          </p:nvSpPr>
          <p:spPr bwMode="auto">
            <a:xfrm>
              <a:off x="5137151" y="4433887"/>
              <a:ext cx="293688" cy="288925"/>
            </a:xfrm>
            <a:custGeom>
              <a:avLst/>
              <a:gdLst>
                <a:gd name="T0" fmla="*/ 9 w 78"/>
                <a:gd name="T1" fmla="*/ 77 h 77"/>
                <a:gd name="T2" fmla="*/ 0 w 78"/>
                <a:gd name="T3" fmla="*/ 71 h 77"/>
                <a:gd name="T4" fmla="*/ 7 w 78"/>
                <a:gd name="T5" fmla="*/ 58 h 77"/>
                <a:gd name="T6" fmla="*/ 25 w 78"/>
                <a:gd name="T7" fmla="*/ 20 h 77"/>
                <a:gd name="T8" fmla="*/ 28 w 78"/>
                <a:gd name="T9" fmla="*/ 9 h 77"/>
                <a:gd name="T10" fmla="*/ 26 w 78"/>
                <a:gd name="T11" fmla="*/ 2 h 77"/>
                <a:gd name="T12" fmla="*/ 28 w 78"/>
                <a:gd name="T13" fmla="*/ 0 h 77"/>
                <a:gd name="T14" fmla="*/ 50 w 78"/>
                <a:gd name="T15" fmla="*/ 21 h 77"/>
                <a:gd name="T16" fmla="*/ 48 w 78"/>
                <a:gd name="T17" fmla="*/ 23 h 77"/>
                <a:gd name="T18" fmla="*/ 35 w 78"/>
                <a:gd name="T19" fmla="*/ 22 h 77"/>
                <a:gd name="T20" fmla="*/ 30 w 78"/>
                <a:gd name="T21" fmla="*/ 31 h 77"/>
                <a:gd name="T22" fmla="*/ 19 w 78"/>
                <a:gd name="T23" fmla="*/ 52 h 77"/>
                <a:gd name="T24" fmla="*/ 7 w 78"/>
                <a:gd name="T25" fmla="*/ 72 h 77"/>
                <a:gd name="T26" fmla="*/ 26 w 78"/>
                <a:gd name="T27" fmla="*/ 62 h 77"/>
                <a:gd name="T28" fmla="*/ 44 w 78"/>
                <a:gd name="T29" fmla="*/ 53 h 77"/>
                <a:gd name="T30" fmla="*/ 60 w 78"/>
                <a:gd name="T31" fmla="*/ 44 h 77"/>
                <a:gd name="T32" fmla="*/ 58 w 78"/>
                <a:gd name="T33" fmla="*/ 33 h 77"/>
                <a:gd name="T34" fmla="*/ 60 w 78"/>
                <a:gd name="T35" fmla="*/ 31 h 77"/>
                <a:gd name="T36" fmla="*/ 78 w 78"/>
                <a:gd name="T37" fmla="*/ 48 h 77"/>
                <a:gd name="T38" fmla="*/ 76 w 78"/>
                <a:gd name="T39" fmla="*/ 50 h 77"/>
                <a:gd name="T40" fmla="*/ 68 w 78"/>
                <a:gd name="T41" fmla="*/ 49 h 77"/>
                <a:gd name="T42" fmla="*/ 54 w 78"/>
                <a:gd name="T43" fmla="*/ 54 h 77"/>
                <a:gd name="T44" fmla="*/ 22 w 78"/>
                <a:gd name="T45" fmla="*/ 69 h 77"/>
                <a:gd name="T46" fmla="*/ 9 w 78"/>
                <a:gd name="T4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" h="77">
                  <a:moveTo>
                    <a:pt x="9" y="77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3" y="65"/>
                    <a:pt x="5" y="61"/>
                    <a:pt x="7" y="58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8"/>
                    <a:pt x="27" y="15"/>
                    <a:pt x="28" y="9"/>
                  </a:cubicBezTo>
                  <a:cubicBezTo>
                    <a:pt x="28" y="7"/>
                    <a:pt x="28" y="4"/>
                    <a:pt x="26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3" y="18"/>
                    <a:pt x="39" y="18"/>
                    <a:pt x="35" y="22"/>
                  </a:cubicBezTo>
                  <a:cubicBezTo>
                    <a:pt x="34" y="23"/>
                    <a:pt x="32" y="27"/>
                    <a:pt x="30" y="31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6" y="59"/>
                    <a:pt x="12" y="65"/>
                    <a:pt x="7" y="7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0"/>
                    <a:pt x="35" y="57"/>
                    <a:pt x="44" y="53"/>
                  </a:cubicBezTo>
                  <a:cubicBezTo>
                    <a:pt x="53" y="48"/>
                    <a:pt x="58" y="45"/>
                    <a:pt x="60" y="44"/>
                  </a:cubicBezTo>
                  <a:cubicBezTo>
                    <a:pt x="62" y="41"/>
                    <a:pt x="62" y="37"/>
                    <a:pt x="58" y="33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3" y="49"/>
                    <a:pt x="71" y="48"/>
                    <a:pt x="68" y="49"/>
                  </a:cubicBezTo>
                  <a:cubicBezTo>
                    <a:pt x="66" y="49"/>
                    <a:pt x="62" y="51"/>
                    <a:pt x="54" y="5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72"/>
                    <a:pt x="13" y="74"/>
                    <a:pt x="9" y="7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75"/>
            <p:cNvSpPr>
              <a:spLocks noEditPoints="1"/>
            </p:cNvSpPr>
            <p:nvPr/>
          </p:nvSpPr>
          <p:spPr bwMode="auto">
            <a:xfrm>
              <a:off x="5340351" y="4643437"/>
              <a:ext cx="252413" cy="277813"/>
            </a:xfrm>
            <a:custGeom>
              <a:avLst/>
              <a:gdLst>
                <a:gd name="T0" fmla="*/ 59 w 67"/>
                <a:gd name="T1" fmla="*/ 49 h 74"/>
                <a:gd name="T2" fmla="*/ 18 w 67"/>
                <a:gd name="T3" fmla="*/ 24 h 74"/>
                <a:gd name="T4" fmla="*/ 17 w 67"/>
                <a:gd name="T5" fmla="*/ 24 h 74"/>
                <a:gd name="T6" fmla="*/ 11 w 67"/>
                <a:gd name="T7" fmla="*/ 45 h 74"/>
                <a:gd name="T8" fmla="*/ 21 w 67"/>
                <a:gd name="T9" fmla="*/ 63 h 74"/>
                <a:gd name="T10" fmla="*/ 33 w 67"/>
                <a:gd name="T11" fmla="*/ 67 h 74"/>
                <a:gd name="T12" fmla="*/ 45 w 67"/>
                <a:gd name="T13" fmla="*/ 66 h 74"/>
                <a:gd name="T14" fmla="*/ 45 w 67"/>
                <a:gd name="T15" fmla="*/ 69 h 74"/>
                <a:gd name="T16" fmla="*/ 15 w 67"/>
                <a:gd name="T17" fmla="*/ 67 h 74"/>
                <a:gd name="T18" fmla="*/ 1 w 67"/>
                <a:gd name="T19" fmla="*/ 46 h 74"/>
                <a:gd name="T20" fmla="*/ 7 w 67"/>
                <a:gd name="T21" fmla="*/ 21 h 74"/>
                <a:gd name="T22" fmla="*/ 27 w 67"/>
                <a:gd name="T23" fmla="*/ 3 h 74"/>
                <a:gd name="T24" fmla="*/ 53 w 67"/>
                <a:gd name="T25" fmla="*/ 5 h 74"/>
                <a:gd name="T26" fmla="*/ 66 w 67"/>
                <a:gd name="T27" fmla="*/ 25 h 74"/>
                <a:gd name="T28" fmla="*/ 60 w 67"/>
                <a:gd name="T29" fmla="*/ 47 h 74"/>
                <a:gd name="T30" fmla="*/ 59 w 67"/>
                <a:gd name="T31" fmla="*/ 49 h 74"/>
                <a:gd name="T32" fmla="*/ 50 w 67"/>
                <a:gd name="T33" fmla="*/ 9 h 74"/>
                <a:gd name="T34" fmla="*/ 34 w 67"/>
                <a:gd name="T35" fmla="*/ 8 h 74"/>
                <a:gd name="T36" fmla="*/ 21 w 67"/>
                <a:gd name="T37" fmla="*/ 19 h 74"/>
                <a:gd name="T38" fmla="*/ 48 w 67"/>
                <a:gd name="T39" fmla="*/ 36 h 74"/>
                <a:gd name="T40" fmla="*/ 55 w 67"/>
                <a:gd name="T41" fmla="*/ 33 h 74"/>
                <a:gd name="T42" fmla="*/ 58 w 67"/>
                <a:gd name="T43" fmla="*/ 20 h 74"/>
                <a:gd name="T44" fmla="*/ 50 w 67"/>
                <a:gd name="T4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74">
                  <a:moveTo>
                    <a:pt x="59" y="49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3" y="31"/>
                    <a:pt x="11" y="38"/>
                    <a:pt x="11" y="45"/>
                  </a:cubicBezTo>
                  <a:cubicBezTo>
                    <a:pt x="11" y="53"/>
                    <a:pt x="14" y="59"/>
                    <a:pt x="21" y="63"/>
                  </a:cubicBezTo>
                  <a:cubicBezTo>
                    <a:pt x="24" y="66"/>
                    <a:pt x="28" y="67"/>
                    <a:pt x="33" y="67"/>
                  </a:cubicBezTo>
                  <a:cubicBezTo>
                    <a:pt x="35" y="67"/>
                    <a:pt x="40" y="67"/>
                    <a:pt x="45" y="6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34" y="74"/>
                    <a:pt x="24" y="73"/>
                    <a:pt x="15" y="67"/>
                  </a:cubicBezTo>
                  <a:cubicBezTo>
                    <a:pt x="7" y="62"/>
                    <a:pt x="2" y="55"/>
                    <a:pt x="1" y="46"/>
                  </a:cubicBezTo>
                  <a:cubicBezTo>
                    <a:pt x="0" y="38"/>
                    <a:pt x="2" y="30"/>
                    <a:pt x="7" y="21"/>
                  </a:cubicBezTo>
                  <a:cubicBezTo>
                    <a:pt x="12" y="12"/>
                    <a:pt x="19" y="7"/>
                    <a:pt x="27" y="3"/>
                  </a:cubicBezTo>
                  <a:cubicBezTo>
                    <a:pt x="36" y="0"/>
                    <a:pt x="44" y="0"/>
                    <a:pt x="53" y="5"/>
                  </a:cubicBezTo>
                  <a:cubicBezTo>
                    <a:pt x="60" y="10"/>
                    <a:pt x="65" y="16"/>
                    <a:pt x="66" y="25"/>
                  </a:cubicBezTo>
                  <a:cubicBezTo>
                    <a:pt x="67" y="32"/>
                    <a:pt x="65" y="40"/>
                    <a:pt x="60" y="47"/>
                  </a:cubicBezTo>
                  <a:cubicBezTo>
                    <a:pt x="59" y="49"/>
                    <a:pt x="59" y="49"/>
                    <a:pt x="59" y="49"/>
                  </a:cubicBezTo>
                  <a:moveTo>
                    <a:pt x="50" y="9"/>
                  </a:moveTo>
                  <a:cubicBezTo>
                    <a:pt x="45" y="6"/>
                    <a:pt x="40" y="6"/>
                    <a:pt x="34" y="8"/>
                  </a:cubicBezTo>
                  <a:cubicBezTo>
                    <a:pt x="28" y="10"/>
                    <a:pt x="24" y="14"/>
                    <a:pt x="21" y="19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1" y="38"/>
                    <a:pt x="53" y="37"/>
                    <a:pt x="55" y="33"/>
                  </a:cubicBezTo>
                  <a:cubicBezTo>
                    <a:pt x="58" y="29"/>
                    <a:pt x="59" y="25"/>
                    <a:pt x="58" y="20"/>
                  </a:cubicBezTo>
                  <a:cubicBezTo>
                    <a:pt x="57" y="15"/>
                    <a:pt x="55" y="12"/>
                    <a:pt x="50" y="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76"/>
            <p:cNvSpPr>
              <a:spLocks/>
            </p:cNvSpPr>
            <p:nvPr/>
          </p:nvSpPr>
          <p:spPr bwMode="auto">
            <a:xfrm>
              <a:off x="5626101" y="4816475"/>
              <a:ext cx="134938" cy="74613"/>
            </a:xfrm>
            <a:custGeom>
              <a:avLst/>
              <a:gdLst>
                <a:gd name="T0" fmla="*/ 0 w 85"/>
                <a:gd name="T1" fmla="*/ 19 h 47"/>
                <a:gd name="T2" fmla="*/ 7 w 85"/>
                <a:gd name="T3" fmla="*/ 0 h 47"/>
                <a:gd name="T4" fmla="*/ 85 w 85"/>
                <a:gd name="T5" fmla="*/ 28 h 47"/>
                <a:gd name="T6" fmla="*/ 78 w 85"/>
                <a:gd name="T7" fmla="*/ 47 h 47"/>
                <a:gd name="T8" fmla="*/ 0 w 85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7">
                  <a:moveTo>
                    <a:pt x="0" y="19"/>
                  </a:moveTo>
                  <a:lnTo>
                    <a:pt x="7" y="0"/>
                  </a:lnTo>
                  <a:lnTo>
                    <a:pt x="85" y="28"/>
                  </a:lnTo>
                  <a:lnTo>
                    <a:pt x="78" y="47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77"/>
            <p:cNvSpPr>
              <a:spLocks/>
            </p:cNvSpPr>
            <p:nvPr/>
          </p:nvSpPr>
          <p:spPr bwMode="auto">
            <a:xfrm>
              <a:off x="5626101" y="4816475"/>
              <a:ext cx="134938" cy="74613"/>
            </a:xfrm>
            <a:custGeom>
              <a:avLst/>
              <a:gdLst>
                <a:gd name="T0" fmla="*/ 0 w 85"/>
                <a:gd name="T1" fmla="*/ 19 h 47"/>
                <a:gd name="T2" fmla="*/ 7 w 85"/>
                <a:gd name="T3" fmla="*/ 0 h 47"/>
                <a:gd name="T4" fmla="*/ 85 w 85"/>
                <a:gd name="T5" fmla="*/ 28 h 47"/>
                <a:gd name="T6" fmla="*/ 78 w 85"/>
                <a:gd name="T7" fmla="*/ 47 h 47"/>
                <a:gd name="T8" fmla="*/ 0 w 85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7">
                  <a:moveTo>
                    <a:pt x="0" y="19"/>
                  </a:moveTo>
                  <a:lnTo>
                    <a:pt x="7" y="0"/>
                  </a:lnTo>
                  <a:lnTo>
                    <a:pt x="85" y="28"/>
                  </a:lnTo>
                  <a:lnTo>
                    <a:pt x="78" y="47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78"/>
            <p:cNvSpPr>
              <a:spLocks noEditPoints="1"/>
            </p:cNvSpPr>
            <p:nvPr/>
          </p:nvSpPr>
          <p:spPr bwMode="auto">
            <a:xfrm>
              <a:off x="5810251" y="4800600"/>
              <a:ext cx="252413" cy="282575"/>
            </a:xfrm>
            <a:custGeom>
              <a:avLst/>
              <a:gdLst>
                <a:gd name="T0" fmla="*/ 28 w 67"/>
                <a:gd name="T1" fmla="*/ 74 h 75"/>
                <a:gd name="T2" fmla="*/ 6 w 67"/>
                <a:gd name="T3" fmla="*/ 60 h 75"/>
                <a:gd name="T4" fmla="*/ 1 w 67"/>
                <a:gd name="T5" fmla="*/ 33 h 75"/>
                <a:gd name="T6" fmla="*/ 13 w 67"/>
                <a:gd name="T7" fmla="*/ 9 h 75"/>
                <a:gd name="T8" fmla="*/ 38 w 67"/>
                <a:gd name="T9" fmla="*/ 2 h 75"/>
                <a:gd name="T10" fmla="*/ 61 w 67"/>
                <a:gd name="T11" fmla="*/ 16 h 75"/>
                <a:gd name="T12" fmla="*/ 66 w 67"/>
                <a:gd name="T13" fmla="*/ 42 h 75"/>
                <a:gd name="T14" fmla="*/ 54 w 67"/>
                <a:gd name="T15" fmla="*/ 66 h 75"/>
                <a:gd name="T16" fmla="*/ 28 w 67"/>
                <a:gd name="T17" fmla="*/ 74 h 75"/>
                <a:gd name="T18" fmla="*/ 37 w 67"/>
                <a:gd name="T19" fmla="*/ 6 h 75"/>
                <a:gd name="T20" fmla="*/ 19 w 67"/>
                <a:gd name="T21" fmla="*/ 15 h 75"/>
                <a:gd name="T22" fmla="*/ 12 w 67"/>
                <a:gd name="T23" fmla="*/ 35 h 75"/>
                <a:gd name="T24" fmla="*/ 14 w 67"/>
                <a:gd name="T25" fmla="*/ 56 h 75"/>
                <a:gd name="T26" fmla="*/ 29 w 67"/>
                <a:gd name="T27" fmla="*/ 69 h 75"/>
                <a:gd name="T28" fmla="*/ 47 w 67"/>
                <a:gd name="T29" fmla="*/ 61 h 75"/>
                <a:gd name="T30" fmla="*/ 55 w 67"/>
                <a:gd name="T31" fmla="*/ 41 h 75"/>
                <a:gd name="T32" fmla="*/ 53 w 67"/>
                <a:gd name="T33" fmla="*/ 19 h 75"/>
                <a:gd name="T34" fmla="*/ 37 w 67"/>
                <a:gd name="T35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75">
                  <a:moveTo>
                    <a:pt x="28" y="74"/>
                  </a:moveTo>
                  <a:cubicBezTo>
                    <a:pt x="18" y="72"/>
                    <a:pt x="11" y="68"/>
                    <a:pt x="6" y="60"/>
                  </a:cubicBezTo>
                  <a:cubicBezTo>
                    <a:pt x="1" y="52"/>
                    <a:pt x="0" y="44"/>
                    <a:pt x="1" y="33"/>
                  </a:cubicBezTo>
                  <a:cubicBezTo>
                    <a:pt x="2" y="23"/>
                    <a:pt x="6" y="15"/>
                    <a:pt x="13" y="9"/>
                  </a:cubicBezTo>
                  <a:cubicBezTo>
                    <a:pt x="20" y="3"/>
                    <a:pt x="28" y="0"/>
                    <a:pt x="38" y="2"/>
                  </a:cubicBezTo>
                  <a:cubicBezTo>
                    <a:pt x="48" y="3"/>
                    <a:pt x="56" y="8"/>
                    <a:pt x="61" y="16"/>
                  </a:cubicBezTo>
                  <a:cubicBezTo>
                    <a:pt x="65" y="23"/>
                    <a:pt x="67" y="32"/>
                    <a:pt x="66" y="42"/>
                  </a:cubicBezTo>
                  <a:cubicBezTo>
                    <a:pt x="64" y="53"/>
                    <a:pt x="60" y="61"/>
                    <a:pt x="54" y="66"/>
                  </a:cubicBezTo>
                  <a:cubicBezTo>
                    <a:pt x="47" y="73"/>
                    <a:pt x="39" y="75"/>
                    <a:pt x="28" y="74"/>
                  </a:cubicBezTo>
                  <a:moveTo>
                    <a:pt x="37" y="6"/>
                  </a:moveTo>
                  <a:cubicBezTo>
                    <a:pt x="30" y="5"/>
                    <a:pt x="24" y="8"/>
                    <a:pt x="19" y="15"/>
                  </a:cubicBezTo>
                  <a:cubicBezTo>
                    <a:pt x="15" y="20"/>
                    <a:pt x="13" y="27"/>
                    <a:pt x="12" y="35"/>
                  </a:cubicBezTo>
                  <a:cubicBezTo>
                    <a:pt x="10" y="43"/>
                    <a:pt x="11" y="50"/>
                    <a:pt x="14" y="56"/>
                  </a:cubicBezTo>
                  <a:cubicBezTo>
                    <a:pt x="17" y="64"/>
                    <a:pt x="22" y="68"/>
                    <a:pt x="29" y="69"/>
                  </a:cubicBezTo>
                  <a:cubicBezTo>
                    <a:pt x="36" y="70"/>
                    <a:pt x="42" y="67"/>
                    <a:pt x="47" y="61"/>
                  </a:cubicBezTo>
                  <a:cubicBezTo>
                    <a:pt x="51" y="55"/>
                    <a:pt x="54" y="49"/>
                    <a:pt x="55" y="41"/>
                  </a:cubicBezTo>
                  <a:cubicBezTo>
                    <a:pt x="56" y="33"/>
                    <a:pt x="55" y="26"/>
                    <a:pt x="53" y="19"/>
                  </a:cubicBezTo>
                  <a:cubicBezTo>
                    <a:pt x="50" y="12"/>
                    <a:pt x="45" y="7"/>
                    <a:pt x="37" y="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79"/>
            <p:cNvSpPr>
              <a:spLocks/>
            </p:cNvSpPr>
            <p:nvPr/>
          </p:nvSpPr>
          <p:spPr bwMode="auto">
            <a:xfrm>
              <a:off x="6126163" y="4899025"/>
              <a:ext cx="131763" cy="41275"/>
            </a:xfrm>
            <a:custGeom>
              <a:avLst/>
              <a:gdLst>
                <a:gd name="T0" fmla="*/ 2 w 83"/>
                <a:gd name="T1" fmla="*/ 26 h 26"/>
                <a:gd name="T2" fmla="*/ 0 w 83"/>
                <a:gd name="T3" fmla="*/ 7 h 26"/>
                <a:gd name="T4" fmla="*/ 83 w 83"/>
                <a:gd name="T5" fmla="*/ 0 h 26"/>
                <a:gd name="T6" fmla="*/ 83 w 83"/>
                <a:gd name="T7" fmla="*/ 21 h 26"/>
                <a:gd name="T8" fmla="*/ 2 w 8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6">
                  <a:moveTo>
                    <a:pt x="2" y="26"/>
                  </a:moveTo>
                  <a:lnTo>
                    <a:pt x="0" y="7"/>
                  </a:lnTo>
                  <a:lnTo>
                    <a:pt x="83" y="0"/>
                  </a:lnTo>
                  <a:lnTo>
                    <a:pt x="83" y="21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0"/>
            <p:cNvSpPr>
              <a:spLocks/>
            </p:cNvSpPr>
            <p:nvPr/>
          </p:nvSpPr>
          <p:spPr bwMode="auto">
            <a:xfrm>
              <a:off x="6126163" y="4899025"/>
              <a:ext cx="131763" cy="41275"/>
            </a:xfrm>
            <a:custGeom>
              <a:avLst/>
              <a:gdLst>
                <a:gd name="T0" fmla="*/ 2 w 83"/>
                <a:gd name="T1" fmla="*/ 26 h 26"/>
                <a:gd name="T2" fmla="*/ 0 w 83"/>
                <a:gd name="T3" fmla="*/ 7 h 26"/>
                <a:gd name="T4" fmla="*/ 83 w 83"/>
                <a:gd name="T5" fmla="*/ 0 h 26"/>
                <a:gd name="T6" fmla="*/ 83 w 83"/>
                <a:gd name="T7" fmla="*/ 21 h 26"/>
                <a:gd name="T8" fmla="*/ 2 w 8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6">
                  <a:moveTo>
                    <a:pt x="2" y="26"/>
                  </a:moveTo>
                  <a:lnTo>
                    <a:pt x="0" y="7"/>
                  </a:lnTo>
                  <a:lnTo>
                    <a:pt x="83" y="0"/>
                  </a:lnTo>
                  <a:lnTo>
                    <a:pt x="83" y="21"/>
                  </a:lnTo>
                  <a:lnTo>
                    <a:pt x="2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1"/>
            <p:cNvSpPr>
              <a:spLocks/>
            </p:cNvSpPr>
            <p:nvPr/>
          </p:nvSpPr>
          <p:spPr bwMode="auto">
            <a:xfrm>
              <a:off x="6286501" y="4687887"/>
              <a:ext cx="522288" cy="384175"/>
            </a:xfrm>
            <a:custGeom>
              <a:avLst/>
              <a:gdLst>
                <a:gd name="T0" fmla="*/ 1 w 139"/>
                <a:gd name="T1" fmla="*/ 41 h 102"/>
                <a:gd name="T2" fmla="*/ 0 w 139"/>
                <a:gd name="T3" fmla="*/ 39 h 102"/>
                <a:gd name="T4" fmla="*/ 19 w 139"/>
                <a:gd name="T5" fmla="*/ 29 h 102"/>
                <a:gd name="T6" fmla="*/ 24 w 139"/>
                <a:gd name="T7" fmla="*/ 45 h 102"/>
                <a:gd name="T8" fmla="*/ 28 w 139"/>
                <a:gd name="T9" fmla="*/ 32 h 102"/>
                <a:gd name="T10" fmla="*/ 41 w 139"/>
                <a:gd name="T11" fmla="*/ 21 h 102"/>
                <a:gd name="T12" fmla="*/ 63 w 139"/>
                <a:gd name="T13" fmla="*/ 24 h 102"/>
                <a:gd name="T14" fmla="*/ 66 w 139"/>
                <a:gd name="T15" fmla="*/ 26 h 102"/>
                <a:gd name="T16" fmla="*/ 66 w 139"/>
                <a:gd name="T17" fmla="*/ 23 h 102"/>
                <a:gd name="T18" fmla="*/ 84 w 139"/>
                <a:gd name="T19" fmla="*/ 3 h 102"/>
                <a:gd name="T20" fmla="*/ 102 w 139"/>
                <a:gd name="T21" fmla="*/ 5 h 102"/>
                <a:gd name="T22" fmla="*/ 113 w 139"/>
                <a:gd name="T23" fmla="*/ 21 h 102"/>
                <a:gd name="T24" fmla="*/ 122 w 139"/>
                <a:gd name="T25" fmla="*/ 44 h 102"/>
                <a:gd name="T26" fmla="*/ 127 w 139"/>
                <a:gd name="T27" fmla="*/ 54 h 102"/>
                <a:gd name="T28" fmla="*/ 138 w 139"/>
                <a:gd name="T29" fmla="*/ 54 h 102"/>
                <a:gd name="T30" fmla="*/ 139 w 139"/>
                <a:gd name="T31" fmla="*/ 57 h 102"/>
                <a:gd name="T32" fmla="*/ 109 w 139"/>
                <a:gd name="T33" fmla="*/ 69 h 102"/>
                <a:gd name="T34" fmla="*/ 108 w 139"/>
                <a:gd name="T35" fmla="*/ 66 h 102"/>
                <a:gd name="T36" fmla="*/ 115 w 139"/>
                <a:gd name="T37" fmla="*/ 58 h 102"/>
                <a:gd name="T38" fmla="*/ 113 w 139"/>
                <a:gd name="T39" fmla="*/ 47 h 102"/>
                <a:gd name="T40" fmla="*/ 104 w 139"/>
                <a:gd name="T41" fmla="*/ 24 h 102"/>
                <a:gd name="T42" fmla="*/ 97 w 139"/>
                <a:gd name="T43" fmla="*/ 13 h 102"/>
                <a:gd name="T44" fmla="*/ 85 w 139"/>
                <a:gd name="T45" fmla="*/ 10 h 102"/>
                <a:gd name="T46" fmla="*/ 82 w 139"/>
                <a:gd name="T47" fmla="*/ 11 h 102"/>
                <a:gd name="T48" fmla="*/ 73 w 139"/>
                <a:gd name="T49" fmla="*/ 19 h 102"/>
                <a:gd name="T50" fmla="*/ 70 w 139"/>
                <a:gd name="T51" fmla="*/ 31 h 102"/>
                <a:gd name="T52" fmla="*/ 73 w 139"/>
                <a:gd name="T53" fmla="*/ 44 h 102"/>
                <a:gd name="T54" fmla="*/ 79 w 139"/>
                <a:gd name="T55" fmla="*/ 60 h 102"/>
                <a:gd name="T56" fmla="*/ 96 w 139"/>
                <a:gd name="T57" fmla="*/ 71 h 102"/>
                <a:gd name="T58" fmla="*/ 97 w 139"/>
                <a:gd name="T59" fmla="*/ 74 h 102"/>
                <a:gd name="T60" fmla="*/ 68 w 139"/>
                <a:gd name="T61" fmla="*/ 85 h 102"/>
                <a:gd name="T62" fmla="*/ 66 w 139"/>
                <a:gd name="T63" fmla="*/ 83 h 102"/>
                <a:gd name="T64" fmla="*/ 70 w 139"/>
                <a:gd name="T65" fmla="*/ 81 h 102"/>
                <a:gd name="T66" fmla="*/ 73 w 139"/>
                <a:gd name="T67" fmla="*/ 72 h 102"/>
                <a:gd name="T68" fmla="*/ 71 w 139"/>
                <a:gd name="T69" fmla="*/ 63 h 102"/>
                <a:gd name="T70" fmla="*/ 61 w 139"/>
                <a:gd name="T71" fmla="*/ 38 h 102"/>
                <a:gd name="T72" fmla="*/ 41 w 139"/>
                <a:gd name="T73" fmla="*/ 27 h 102"/>
                <a:gd name="T74" fmla="*/ 31 w 139"/>
                <a:gd name="T75" fmla="*/ 35 h 102"/>
                <a:gd name="T76" fmla="*/ 28 w 139"/>
                <a:gd name="T77" fmla="*/ 47 h 102"/>
                <a:gd name="T78" fmla="*/ 32 w 139"/>
                <a:gd name="T79" fmla="*/ 62 h 102"/>
                <a:gd name="T80" fmla="*/ 38 w 139"/>
                <a:gd name="T81" fmla="*/ 77 h 102"/>
                <a:gd name="T82" fmla="*/ 43 w 139"/>
                <a:gd name="T83" fmla="*/ 86 h 102"/>
                <a:gd name="T84" fmla="*/ 54 w 139"/>
                <a:gd name="T85" fmla="*/ 88 h 102"/>
                <a:gd name="T86" fmla="*/ 55 w 139"/>
                <a:gd name="T87" fmla="*/ 90 h 102"/>
                <a:gd name="T88" fmla="*/ 25 w 139"/>
                <a:gd name="T89" fmla="*/ 102 h 102"/>
                <a:gd name="T90" fmla="*/ 24 w 139"/>
                <a:gd name="T91" fmla="*/ 99 h 102"/>
                <a:gd name="T92" fmla="*/ 29 w 139"/>
                <a:gd name="T93" fmla="*/ 80 h 102"/>
                <a:gd name="T94" fmla="*/ 17 w 139"/>
                <a:gd name="T95" fmla="*/ 51 h 102"/>
                <a:gd name="T96" fmla="*/ 12 w 139"/>
                <a:gd name="T97" fmla="*/ 42 h 102"/>
                <a:gd name="T98" fmla="*/ 1 w 139"/>
                <a:gd name="T99" fmla="*/ 4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9" h="102">
                  <a:moveTo>
                    <a:pt x="1" y="41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39"/>
                    <a:pt x="26" y="35"/>
                    <a:pt x="28" y="32"/>
                  </a:cubicBezTo>
                  <a:cubicBezTo>
                    <a:pt x="31" y="27"/>
                    <a:pt x="35" y="23"/>
                    <a:pt x="41" y="21"/>
                  </a:cubicBezTo>
                  <a:cubicBezTo>
                    <a:pt x="49" y="17"/>
                    <a:pt x="56" y="18"/>
                    <a:pt x="63" y="2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9" y="13"/>
                    <a:pt x="75" y="7"/>
                    <a:pt x="84" y="3"/>
                  </a:cubicBezTo>
                  <a:cubicBezTo>
                    <a:pt x="91" y="0"/>
                    <a:pt x="97" y="1"/>
                    <a:pt x="102" y="5"/>
                  </a:cubicBezTo>
                  <a:cubicBezTo>
                    <a:pt x="106" y="8"/>
                    <a:pt x="110" y="14"/>
                    <a:pt x="113" y="21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4" y="49"/>
                    <a:pt x="126" y="52"/>
                    <a:pt x="127" y="54"/>
                  </a:cubicBezTo>
                  <a:cubicBezTo>
                    <a:pt x="130" y="56"/>
                    <a:pt x="134" y="56"/>
                    <a:pt x="138" y="54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12" y="65"/>
                    <a:pt x="115" y="62"/>
                    <a:pt x="115" y="58"/>
                  </a:cubicBezTo>
                  <a:cubicBezTo>
                    <a:pt x="115" y="55"/>
                    <a:pt x="114" y="52"/>
                    <a:pt x="113" y="47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2" y="19"/>
                    <a:pt x="100" y="15"/>
                    <a:pt x="97" y="13"/>
                  </a:cubicBezTo>
                  <a:cubicBezTo>
                    <a:pt x="94" y="10"/>
                    <a:pt x="90" y="9"/>
                    <a:pt x="85" y="10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78" y="13"/>
                    <a:pt x="75" y="15"/>
                    <a:pt x="73" y="19"/>
                  </a:cubicBezTo>
                  <a:cubicBezTo>
                    <a:pt x="71" y="23"/>
                    <a:pt x="70" y="27"/>
                    <a:pt x="70" y="31"/>
                  </a:cubicBezTo>
                  <a:cubicBezTo>
                    <a:pt x="70" y="35"/>
                    <a:pt x="71" y="40"/>
                    <a:pt x="73" y="44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3" y="70"/>
                    <a:pt x="89" y="74"/>
                    <a:pt x="96" y="71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8" y="82"/>
                    <a:pt x="69" y="81"/>
                    <a:pt x="70" y="81"/>
                  </a:cubicBezTo>
                  <a:cubicBezTo>
                    <a:pt x="72" y="79"/>
                    <a:pt x="73" y="76"/>
                    <a:pt x="73" y="72"/>
                  </a:cubicBezTo>
                  <a:cubicBezTo>
                    <a:pt x="73" y="70"/>
                    <a:pt x="72" y="67"/>
                    <a:pt x="71" y="63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7" y="27"/>
                    <a:pt x="50" y="24"/>
                    <a:pt x="41" y="27"/>
                  </a:cubicBezTo>
                  <a:cubicBezTo>
                    <a:pt x="37" y="29"/>
                    <a:pt x="34" y="31"/>
                    <a:pt x="31" y="35"/>
                  </a:cubicBezTo>
                  <a:cubicBezTo>
                    <a:pt x="29" y="39"/>
                    <a:pt x="28" y="43"/>
                    <a:pt x="28" y="47"/>
                  </a:cubicBezTo>
                  <a:cubicBezTo>
                    <a:pt x="28" y="51"/>
                    <a:pt x="29" y="56"/>
                    <a:pt x="32" y="62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82"/>
                    <a:pt x="41" y="85"/>
                    <a:pt x="43" y="86"/>
                  </a:cubicBezTo>
                  <a:cubicBezTo>
                    <a:pt x="46" y="88"/>
                    <a:pt x="49" y="89"/>
                    <a:pt x="54" y="88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31" y="96"/>
                    <a:pt x="33" y="90"/>
                    <a:pt x="29" y="8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46"/>
                    <a:pt x="14" y="43"/>
                    <a:pt x="12" y="42"/>
                  </a:cubicBezTo>
                  <a:cubicBezTo>
                    <a:pt x="9" y="40"/>
                    <a:pt x="6" y="40"/>
                    <a:pt x="1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2"/>
            <p:cNvSpPr>
              <a:spLocks noEditPoints="1"/>
            </p:cNvSpPr>
            <p:nvPr/>
          </p:nvSpPr>
          <p:spPr bwMode="auto">
            <a:xfrm>
              <a:off x="6775451" y="4522787"/>
              <a:ext cx="258763" cy="271463"/>
            </a:xfrm>
            <a:custGeom>
              <a:avLst/>
              <a:gdLst>
                <a:gd name="T0" fmla="*/ 54 w 69"/>
                <a:gd name="T1" fmla="*/ 15 h 72"/>
                <a:gd name="T2" fmla="*/ 17 w 69"/>
                <a:gd name="T3" fmla="*/ 47 h 72"/>
                <a:gd name="T4" fmla="*/ 17 w 69"/>
                <a:gd name="T5" fmla="*/ 47 h 72"/>
                <a:gd name="T6" fmla="*/ 35 w 69"/>
                <a:gd name="T7" fmla="*/ 60 h 72"/>
                <a:gd name="T8" fmla="*/ 55 w 69"/>
                <a:gd name="T9" fmla="*/ 56 h 72"/>
                <a:gd name="T10" fmla="*/ 62 w 69"/>
                <a:gd name="T11" fmla="*/ 46 h 72"/>
                <a:gd name="T12" fmla="*/ 65 w 69"/>
                <a:gd name="T13" fmla="*/ 34 h 72"/>
                <a:gd name="T14" fmla="*/ 69 w 69"/>
                <a:gd name="T15" fmla="*/ 35 h 72"/>
                <a:gd name="T16" fmla="*/ 57 w 69"/>
                <a:gd name="T17" fmla="*/ 63 h 72"/>
                <a:gd name="T18" fmla="*/ 33 w 69"/>
                <a:gd name="T19" fmla="*/ 70 h 72"/>
                <a:gd name="T20" fmla="*/ 11 w 69"/>
                <a:gd name="T21" fmla="*/ 56 h 72"/>
                <a:gd name="T22" fmla="*/ 0 w 69"/>
                <a:gd name="T23" fmla="*/ 32 h 72"/>
                <a:gd name="T24" fmla="*/ 10 w 69"/>
                <a:gd name="T25" fmla="*/ 8 h 72"/>
                <a:gd name="T26" fmla="*/ 33 w 69"/>
                <a:gd name="T27" fmla="*/ 1 h 72"/>
                <a:gd name="T28" fmla="*/ 53 w 69"/>
                <a:gd name="T29" fmla="*/ 14 h 72"/>
                <a:gd name="T30" fmla="*/ 54 w 69"/>
                <a:gd name="T31" fmla="*/ 15 h 72"/>
                <a:gd name="T32" fmla="*/ 13 w 69"/>
                <a:gd name="T33" fmla="*/ 11 h 72"/>
                <a:gd name="T34" fmla="*/ 7 w 69"/>
                <a:gd name="T35" fmla="*/ 27 h 72"/>
                <a:gd name="T36" fmla="*/ 14 w 69"/>
                <a:gd name="T37" fmla="*/ 42 h 72"/>
                <a:gd name="T38" fmla="*/ 38 w 69"/>
                <a:gd name="T39" fmla="*/ 22 h 72"/>
                <a:gd name="T40" fmla="*/ 38 w 69"/>
                <a:gd name="T41" fmla="*/ 14 h 72"/>
                <a:gd name="T42" fmla="*/ 26 w 69"/>
                <a:gd name="T43" fmla="*/ 7 h 72"/>
                <a:gd name="T44" fmla="*/ 13 w 69"/>
                <a:gd name="T45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72">
                  <a:moveTo>
                    <a:pt x="54" y="15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2" y="54"/>
                    <a:pt x="28" y="58"/>
                    <a:pt x="35" y="60"/>
                  </a:cubicBezTo>
                  <a:cubicBezTo>
                    <a:pt x="42" y="63"/>
                    <a:pt x="49" y="61"/>
                    <a:pt x="55" y="56"/>
                  </a:cubicBezTo>
                  <a:cubicBezTo>
                    <a:pt x="58" y="54"/>
                    <a:pt x="61" y="50"/>
                    <a:pt x="62" y="46"/>
                  </a:cubicBezTo>
                  <a:cubicBezTo>
                    <a:pt x="63" y="44"/>
                    <a:pt x="64" y="40"/>
                    <a:pt x="65" y="34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47"/>
                    <a:pt x="65" y="56"/>
                    <a:pt x="57" y="63"/>
                  </a:cubicBezTo>
                  <a:cubicBezTo>
                    <a:pt x="50" y="69"/>
                    <a:pt x="42" y="72"/>
                    <a:pt x="33" y="70"/>
                  </a:cubicBezTo>
                  <a:cubicBezTo>
                    <a:pt x="25" y="68"/>
                    <a:pt x="17" y="64"/>
                    <a:pt x="11" y="56"/>
                  </a:cubicBezTo>
                  <a:cubicBezTo>
                    <a:pt x="4" y="49"/>
                    <a:pt x="1" y="40"/>
                    <a:pt x="0" y="32"/>
                  </a:cubicBezTo>
                  <a:cubicBezTo>
                    <a:pt x="0" y="22"/>
                    <a:pt x="3" y="14"/>
                    <a:pt x="10" y="8"/>
                  </a:cubicBezTo>
                  <a:cubicBezTo>
                    <a:pt x="17" y="2"/>
                    <a:pt x="25" y="0"/>
                    <a:pt x="33" y="1"/>
                  </a:cubicBezTo>
                  <a:cubicBezTo>
                    <a:pt x="40" y="3"/>
                    <a:pt x="47" y="7"/>
                    <a:pt x="53" y="14"/>
                  </a:cubicBezTo>
                  <a:cubicBezTo>
                    <a:pt x="54" y="15"/>
                    <a:pt x="54" y="15"/>
                    <a:pt x="54" y="15"/>
                  </a:cubicBezTo>
                  <a:moveTo>
                    <a:pt x="13" y="11"/>
                  </a:moveTo>
                  <a:cubicBezTo>
                    <a:pt x="9" y="15"/>
                    <a:pt x="7" y="20"/>
                    <a:pt x="7" y="27"/>
                  </a:cubicBezTo>
                  <a:cubicBezTo>
                    <a:pt x="7" y="32"/>
                    <a:pt x="10" y="38"/>
                    <a:pt x="14" y="4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40" y="20"/>
                    <a:pt x="40" y="17"/>
                    <a:pt x="38" y="14"/>
                  </a:cubicBezTo>
                  <a:cubicBezTo>
                    <a:pt x="35" y="10"/>
                    <a:pt x="31" y="8"/>
                    <a:pt x="26" y="7"/>
                  </a:cubicBezTo>
                  <a:cubicBezTo>
                    <a:pt x="21" y="7"/>
                    <a:pt x="17" y="8"/>
                    <a:pt x="13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3"/>
            <p:cNvSpPr>
              <a:spLocks/>
            </p:cNvSpPr>
            <p:nvPr/>
          </p:nvSpPr>
          <p:spPr bwMode="auto">
            <a:xfrm>
              <a:off x="6891338" y="4368800"/>
              <a:ext cx="304800" cy="230188"/>
            </a:xfrm>
            <a:custGeom>
              <a:avLst/>
              <a:gdLst>
                <a:gd name="T0" fmla="*/ 21 w 81"/>
                <a:gd name="T1" fmla="*/ 15 h 61"/>
                <a:gd name="T2" fmla="*/ 59 w 81"/>
                <a:gd name="T3" fmla="*/ 47 h 61"/>
                <a:gd name="T4" fmla="*/ 67 w 81"/>
                <a:gd name="T5" fmla="*/ 51 h 61"/>
                <a:gd name="T6" fmla="*/ 75 w 81"/>
                <a:gd name="T7" fmla="*/ 45 h 61"/>
                <a:gd name="T8" fmla="*/ 78 w 81"/>
                <a:gd name="T9" fmla="*/ 41 h 61"/>
                <a:gd name="T10" fmla="*/ 81 w 81"/>
                <a:gd name="T11" fmla="*/ 43 h 61"/>
                <a:gd name="T12" fmla="*/ 73 w 81"/>
                <a:gd name="T13" fmla="*/ 56 h 61"/>
                <a:gd name="T14" fmla="*/ 64 w 81"/>
                <a:gd name="T15" fmla="*/ 61 h 61"/>
                <a:gd name="T16" fmla="*/ 54 w 81"/>
                <a:gd name="T17" fmla="*/ 55 h 61"/>
                <a:gd name="T18" fmla="*/ 15 w 81"/>
                <a:gd name="T19" fmla="*/ 23 h 61"/>
                <a:gd name="T20" fmla="*/ 8 w 81"/>
                <a:gd name="T21" fmla="*/ 32 h 61"/>
                <a:gd name="T22" fmla="*/ 5 w 81"/>
                <a:gd name="T23" fmla="*/ 29 h 61"/>
                <a:gd name="T24" fmla="*/ 0 w 81"/>
                <a:gd name="T25" fmla="*/ 3 h 61"/>
                <a:gd name="T26" fmla="*/ 2 w 81"/>
                <a:gd name="T27" fmla="*/ 0 h 61"/>
                <a:gd name="T28" fmla="*/ 18 w 81"/>
                <a:gd name="T29" fmla="*/ 13 h 61"/>
                <a:gd name="T30" fmla="*/ 29 w 81"/>
                <a:gd name="T31" fmla="*/ 0 h 61"/>
                <a:gd name="T32" fmla="*/ 32 w 81"/>
                <a:gd name="T33" fmla="*/ 3 h 61"/>
                <a:gd name="T34" fmla="*/ 21 w 81"/>
                <a:gd name="T35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61">
                  <a:moveTo>
                    <a:pt x="21" y="15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63" y="50"/>
                    <a:pt x="66" y="51"/>
                    <a:pt x="67" y="51"/>
                  </a:cubicBezTo>
                  <a:cubicBezTo>
                    <a:pt x="69" y="50"/>
                    <a:pt x="72" y="49"/>
                    <a:pt x="75" y="45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79" y="48"/>
                    <a:pt x="76" y="52"/>
                    <a:pt x="73" y="56"/>
                  </a:cubicBezTo>
                  <a:cubicBezTo>
                    <a:pt x="70" y="59"/>
                    <a:pt x="67" y="61"/>
                    <a:pt x="64" y="61"/>
                  </a:cubicBezTo>
                  <a:cubicBezTo>
                    <a:pt x="62" y="60"/>
                    <a:pt x="58" y="58"/>
                    <a:pt x="54" y="5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12" y="21"/>
                    <a:pt x="11" y="1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1" y="15"/>
                    <a:pt x="21" y="15"/>
                    <a:pt x="21" y="1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4"/>
            <p:cNvSpPr>
              <a:spLocks noEditPoints="1"/>
            </p:cNvSpPr>
            <p:nvPr/>
          </p:nvSpPr>
          <p:spPr bwMode="auto">
            <a:xfrm>
              <a:off x="7034213" y="4200525"/>
              <a:ext cx="277813" cy="250825"/>
            </a:xfrm>
            <a:custGeom>
              <a:avLst/>
              <a:gdLst>
                <a:gd name="T0" fmla="*/ 49 w 74"/>
                <a:gd name="T1" fmla="*/ 7 h 67"/>
                <a:gd name="T2" fmla="*/ 25 w 74"/>
                <a:gd name="T3" fmla="*/ 49 h 67"/>
                <a:gd name="T4" fmla="*/ 26 w 74"/>
                <a:gd name="T5" fmla="*/ 49 h 67"/>
                <a:gd name="T6" fmla="*/ 47 w 74"/>
                <a:gd name="T7" fmla="*/ 55 h 67"/>
                <a:gd name="T8" fmla="*/ 65 w 74"/>
                <a:gd name="T9" fmla="*/ 45 h 67"/>
                <a:gd name="T10" fmla="*/ 68 w 74"/>
                <a:gd name="T11" fmla="*/ 33 h 67"/>
                <a:gd name="T12" fmla="*/ 66 w 74"/>
                <a:gd name="T13" fmla="*/ 20 h 67"/>
                <a:gd name="T14" fmla="*/ 70 w 74"/>
                <a:gd name="T15" fmla="*/ 20 h 67"/>
                <a:gd name="T16" fmla="*/ 69 w 74"/>
                <a:gd name="T17" fmla="*/ 50 h 67"/>
                <a:gd name="T18" fmla="*/ 48 w 74"/>
                <a:gd name="T19" fmla="*/ 65 h 67"/>
                <a:gd name="T20" fmla="*/ 23 w 74"/>
                <a:gd name="T21" fmla="*/ 60 h 67"/>
                <a:gd name="T22" fmla="*/ 4 w 74"/>
                <a:gd name="T23" fmla="*/ 41 h 67"/>
                <a:gd name="T24" fmla="*/ 6 w 74"/>
                <a:gd name="T25" fmla="*/ 15 h 67"/>
                <a:gd name="T26" fmla="*/ 24 w 74"/>
                <a:gd name="T27" fmla="*/ 1 h 67"/>
                <a:gd name="T28" fmla="*/ 48 w 74"/>
                <a:gd name="T29" fmla="*/ 6 h 67"/>
                <a:gd name="T30" fmla="*/ 49 w 74"/>
                <a:gd name="T31" fmla="*/ 7 h 67"/>
                <a:gd name="T32" fmla="*/ 9 w 74"/>
                <a:gd name="T33" fmla="*/ 17 h 67"/>
                <a:gd name="T34" fmla="*/ 9 w 74"/>
                <a:gd name="T35" fmla="*/ 33 h 67"/>
                <a:gd name="T36" fmla="*/ 21 w 74"/>
                <a:gd name="T37" fmla="*/ 46 h 67"/>
                <a:gd name="T38" fmla="*/ 36 w 74"/>
                <a:gd name="T39" fmla="*/ 18 h 67"/>
                <a:gd name="T40" fmla="*/ 34 w 74"/>
                <a:gd name="T41" fmla="*/ 11 h 67"/>
                <a:gd name="T42" fmla="*/ 20 w 74"/>
                <a:gd name="T43" fmla="*/ 9 h 67"/>
                <a:gd name="T44" fmla="*/ 9 w 74"/>
                <a:gd name="T45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67">
                  <a:moveTo>
                    <a:pt x="49" y="7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33" y="54"/>
                    <a:pt x="40" y="56"/>
                    <a:pt x="47" y="55"/>
                  </a:cubicBezTo>
                  <a:cubicBezTo>
                    <a:pt x="55" y="55"/>
                    <a:pt x="61" y="52"/>
                    <a:pt x="65" y="45"/>
                  </a:cubicBezTo>
                  <a:cubicBezTo>
                    <a:pt x="67" y="41"/>
                    <a:pt x="68" y="37"/>
                    <a:pt x="68" y="33"/>
                  </a:cubicBezTo>
                  <a:cubicBezTo>
                    <a:pt x="68" y="30"/>
                    <a:pt x="67" y="26"/>
                    <a:pt x="66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4" y="31"/>
                    <a:pt x="74" y="41"/>
                    <a:pt x="69" y="50"/>
                  </a:cubicBezTo>
                  <a:cubicBezTo>
                    <a:pt x="64" y="59"/>
                    <a:pt x="57" y="64"/>
                    <a:pt x="48" y="65"/>
                  </a:cubicBezTo>
                  <a:cubicBezTo>
                    <a:pt x="40" y="67"/>
                    <a:pt x="32" y="65"/>
                    <a:pt x="23" y="60"/>
                  </a:cubicBezTo>
                  <a:cubicBezTo>
                    <a:pt x="14" y="55"/>
                    <a:pt x="8" y="48"/>
                    <a:pt x="4" y="41"/>
                  </a:cubicBezTo>
                  <a:cubicBezTo>
                    <a:pt x="0" y="32"/>
                    <a:pt x="1" y="23"/>
                    <a:pt x="6" y="15"/>
                  </a:cubicBezTo>
                  <a:cubicBezTo>
                    <a:pt x="10" y="7"/>
                    <a:pt x="16" y="2"/>
                    <a:pt x="24" y="1"/>
                  </a:cubicBezTo>
                  <a:cubicBezTo>
                    <a:pt x="32" y="0"/>
                    <a:pt x="40" y="1"/>
                    <a:pt x="48" y="6"/>
                  </a:cubicBezTo>
                  <a:cubicBezTo>
                    <a:pt x="49" y="7"/>
                    <a:pt x="49" y="7"/>
                    <a:pt x="49" y="7"/>
                  </a:cubicBezTo>
                  <a:moveTo>
                    <a:pt x="9" y="17"/>
                  </a:moveTo>
                  <a:cubicBezTo>
                    <a:pt x="6" y="22"/>
                    <a:pt x="6" y="27"/>
                    <a:pt x="9" y="33"/>
                  </a:cubicBezTo>
                  <a:cubicBezTo>
                    <a:pt x="12" y="39"/>
                    <a:pt x="15" y="43"/>
                    <a:pt x="21" y="4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8" y="15"/>
                    <a:pt x="37" y="13"/>
                    <a:pt x="34" y="11"/>
                  </a:cubicBezTo>
                  <a:cubicBezTo>
                    <a:pt x="29" y="9"/>
                    <a:pt x="25" y="8"/>
                    <a:pt x="20" y="9"/>
                  </a:cubicBezTo>
                  <a:cubicBezTo>
                    <a:pt x="15" y="10"/>
                    <a:pt x="12" y="12"/>
                    <a:pt x="9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5"/>
            <p:cNvSpPr>
              <a:spLocks/>
            </p:cNvSpPr>
            <p:nvPr/>
          </p:nvSpPr>
          <p:spPr bwMode="auto">
            <a:xfrm>
              <a:off x="7124701" y="3967162"/>
              <a:ext cx="282575" cy="247650"/>
            </a:xfrm>
            <a:custGeom>
              <a:avLst/>
              <a:gdLst>
                <a:gd name="T0" fmla="*/ 33 w 75"/>
                <a:gd name="T1" fmla="*/ 10 h 66"/>
                <a:gd name="T2" fmla="*/ 24 w 75"/>
                <a:gd name="T3" fmla="*/ 10 h 66"/>
                <a:gd name="T4" fmla="*/ 17 w 75"/>
                <a:gd name="T5" fmla="*/ 16 h 66"/>
                <a:gd name="T6" fmla="*/ 23 w 75"/>
                <a:gd name="T7" fmla="*/ 30 h 66"/>
                <a:gd name="T8" fmla="*/ 37 w 75"/>
                <a:gd name="T9" fmla="*/ 37 h 66"/>
                <a:gd name="T10" fmla="*/ 51 w 75"/>
                <a:gd name="T11" fmla="*/ 41 h 66"/>
                <a:gd name="T12" fmla="*/ 64 w 75"/>
                <a:gd name="T13" fmla="*/ 43 h 66"/>
                <a:gd name="T14" fmla="*/ 72 w 75"/>
                <a:gd name="T15" fmla="*/ 33 h 66"/>
                <a:gd name="T16" fmla="*/ 75 w 75"/>
                <a:gd name="T17" fmla="*/ 34 h 66"/>
                <a:gd name="T18" fmla="*/ 65 w 75"/>
                <a:gd name="T19" fmla="*/ 66 h 66"/>
                <a:gd name="T20" fmla="*/ 62 w 75"/>
                <a:gd name="T21" fmla="*/ 66 h 66"/>
                <a:gd name="T22" fmla="*/ 59 w 75"/>
                <a:gd name="T23" fmla="*/ 54 h 66"/>
                <a:gd name="T24" fmla="*/ 48 w 75"/>
                <a:gd name="T25" fmla="*/ 49 h 66"/>
                <a:gd name="T26" fmla="*/ 19 w 75"/>
                <a:gd name="T27" fmla="*/ 40 h 66"/>
                <a:gd name="T28" fmla="*/ 9 w 75"/>
                <a:gd name="T29" fmla="*/ 39 h 66"/>
                <a:gd name="T30" fmla="*/ 2 w 75"/>
                <a:gd name="T31" fmla="*/ 46 h 66"/>
                <a:gd name="T32" fmla="*/ 0 w 75"/>
                <a:gd name="T33" fmla="*/ 46 h 66"/>
                <a:gd name="T34" fmla="*/ 4 w 75"/>
                <a:gd name="T35" fmla="*/ 26 h 66"/>
                <a:gd name="T36" fmla="*/ 20 w 75"/>
                <a:gd name="T37" fmla="*/ 32 h 66"/>
                <a:gd name="T38" fmla="*/ 13 w 75"/>
                <a:gd name="T39" fmla="*/ 24 h 66"/>
                <a:gd name="T40" fmla="*/ 10 w 75"/>
                <a:gd name="T41" fmla="*/ 15 h 66"/>
                <a:gd name="T42" fmla="*/ 11 w 75"/>
                <a:gd name="T43" fmla="*/ 7 h 66"/>
                <a:gd name="T44" fmla="*/ 12 w 75"/>
                <a:gd name="T45" fmla="*/ 0 h 66"/>
                <a:gd name="T46" fmla="*/ 34 w 75"/>
                <a:gd name="T47" fmla="*/ 7 h 66"/>
                <a:gd name="T48" fmla="*/ 33 w 75"/>
                <a:gd name="T4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66">
                  <a:moveTo>
                    <a:pt x="33" y="10"/>
                  </a:moveTo>
                  <a:cubicBezTo>
                    <a:pt x="30" y="9"/>
                    <a:pt x="26" y="9"/>
                    <a:pt x="24" y="10"/>
                  </a:cubicBezTo>
                  <a:cubicBezTo>
                    <a:pt x="20" y="11"/>
                    <a:pt x="18" y="13"/>
                    <a:pt x="17" y="16"/>
                  </a:cubicBezTo>
                  <a:cubicBezTo>
                    <a:pt x="15" y="21"/>
                    <a:pt x="17" y="25"/>
                    <a:pt x="23" y="30"/>
                  </a:cubicBezTo>
                  <a:cubicBezTo>
                    <a:pt x="26" y="32"/>
                    <a:pt x="31" y="35"/>
                    <a:pt x="3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7" y="43"/>
                    <a:pt x="61" y="43"/>
                    <a:pt x="64" y="43"/>
                  </a:cubicBezTo>
                  <a:cubicBezTo>
                    <a:pt x="68" y="42"/>
                    <a:pt x="71" y="38"/>
                    <a:pt x="72" y="33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61"/>
                    <a:pt x="63" y="57"/>
                    <a:pt x="59" y="54"/>
                  </a:cubicBezTo>
                  <a:cubicBezTo>
                    <a:pt x="57" y="53"/>
                    <a:pt x="54" y="51"/>
                    <a:pt x="48" y="4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" y="39"/>
                    <a:pt x="11" y="38"/>
                    <a:pt x="9" y="39"/>
                  </a:cubicBezTo>
                  <a:cubicBezTo>
                    <a:pt x="6" y="40"/>
                    <a:pt x="4" y="42"/>
                    <a:pt x="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6" y="27"/>
                    <a:pt x="14" y="24"/>
                    <a:pt x="13" y="24"/>
                  </a:cubicBezTo>
                  <a:cubicBezTo>
                    <a:pt x="11" y="20"/>
                    <a:pt x="10" y="17"/>
                    <a:pt x="10" y="15"/>
                  </a:cubicBezTo>
                  <a:cubicBezTo>
                    <a:pt x="10" y="13"/>
                    <a:pt x="10" y="11"/>
                    <a:pt x="11" y="7"/>
                  </a:cubicBezTo>
                  <a:cubicBezTo>
                    <a:pt x="12" y="4"/>
                    <a:pt x="12" y="2"/>
                    <a:pt x="12" y="0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10"/>
                    <a:pt x="33" y="10"/>
                    <a:pt x="33" y="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7"/>
            <p:cNvSpPr>
              <a:spLocks/>
            </p:cNvSpPr>
            <p:nvPr/>
          </p:nvSpPr>
          <p:spPr bwMode="auto">
            <a:xfrm>
              <a:off x="7289801" y="2036762"/>
              <a:ext cx="241300" cy="217488"/>
            </a:xfrm>
            <a:custGeom>
              <a:avLst/>
              <a:gdLst>
                <a:gd name="T0" fmla="*/ 32 w 64"/>
                <a:gd name="T1" fmla="*/ 58 h 58"/>
                <a:gd name="T2" fmla="*/ 0 w 64"/>
                <a:gd name="T3" fmla="*/ 16 h 58"/>
                <a:gd name="T4" fmla="*/ 16 w 64"/>
                <a:gd name="T5" fmla="*/ 0 h 58"/>
                <a:gd name="T6" fmla="*/ 30 w 64"/>
                <a:gd name="T7" fmla="*/ 8 h 58"/>
                <a:gd name="T8" fmla="*/ 32 w 64"/>
                <a:gd name="T9" fmla="*/ 11 h 58"/>
                <a:gd name="T10" fmla="*/ 34 w 64"/>
                <a:gd name="T11" fmla="*/ 8 h 58"/>
                <a:gd name="T12" fmla="*/ 48 w 64"/>
                <a:gd name="T13" fmla="*/ 0 h 58"/>
                <a:gd name="T14" fmla="*/ 59 w 64"/>
                <a:gd name="T15" fmla="*/ 5 h 58"/>
                <a:gd name="T16" fmla="*/ 64 w 64"/>
                <a:gd name="T17" fmla="*/ 16 h 58"/>
                <a:gd name="T18" fmla="*/ 32 w 64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8">
                  <a:moveTo>
                    <a:pt x="32" y="58"/>
                  </a:moveTo>
                  <a:cubicBezTo>
                    <a:pt x="26" y="54"/>
                    <a:pt x="0" y="3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2" y="0"/>
                    <a:pt x="27" y="3"/>
                    <a:pt x="30" y="8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3"/>
                    <a:pt x="42" y="0"/>
                    <a:pt x="48" y="0"/>
                  </a:cubicBezTo>
                  <a:cubicBezTo>
                    <a:pt x="52" y="0"/>
                    <a:pt x="56" y="2"/>
                    <a:pt x="59" y="5"/>
                  </a:cubicBezTo>
                  <a:cubicBezTo>
                    <a:pt x="62" y="8"/>
                    <a:pt x="64" y="12"/>
                    <a:pt x="64" y="16"/>
                  </a:cubicBezTo>
                  <a:cubicBezTo>
                    <a:pt x="64" y="37"/>
                    <a:pt x="37" y="54"/>
                    <a:pt x="32" y="5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8"/>
            <p:cNvSpPr>
              <a:spLocks noEditPoints="1"/>
            </p:cNvSpPr>
            <p:nvPr/>
          </p:nvSpPr>
          <p:spPr bwMode="auto">
            <a:xfrm>
              <a:off x="7283451" y="2028825"/>
              <a:ext cx="254000" cy="233363"/>
            </a:xfrm>
            <a:custGeom>
              <a:avLst/>
              <a:gdLst>
                <a:gd name="T0" fmla="*/ 50 w 68"/>
                <a:gd name="T1" fmla="*/ 4 h 62"/>
                <a:gd name="T2" fmla="*/ 60 w 68"/>
                <a:gd name="T3" fmla="*/ 8 h 62"/>
                <a:gd name="T4" fmla="*/ 64 w 68"/>
                <a:gd name="T5" fmla="*/ 18 h 62"/>
                <a:gd name="T6" fmla="*/ 34 w 68"/>
                <a:gd name="T7" fmla="*/ 57 h 62"/>
                <a:gd name="T8" fmla="*/ 4 w 68"/>
                <a:gd name="T9" fmla="*/ 18 h 62"/>
                <a:gd name="T10" fmla="*/ 18 w 68"/>
                <a:gd name="T11" fmla="*/ 4 h 62"/>
                <a:gd name="T12" fmla="*/ 30 w 68"/>
                <a:gd name="T13" fmla="*/ 11 h 62"/>
                <a:gd name="T14" fmla="*/ 34 w 68"/>
                <a:gd name="T15" fmla="*/ 17 h 62"/>
                <a:gd name="T16" fmla="*/ 37 w 68"/>
                <a:gd name="T17" fmla="*/ 11 h 62"/>
                <a:gd name="T18" fmla="*/ 50 w 68"/>
                <a:gd name="T19" fmla="*/ 4 h 62"/>
                <a:gd name="T20" fmla="*/ 50 w 68"/>
                <a:gd name="T21" fmla="*/ 0 h 62"/>
                <a:gd name="T22" fmla="*/ 34 w 68"/>
                <a:gd name="T23" fmla="*/ 9 h 62"/>
                <a:gd name="T24" fmla="*/ 18 w 68"/>
                <a:gd name="T25" fmla="*/ 0 h 62"/>
                <a:gd name="T26" fmla="*/ 0 w 68"/>
                <a:gd name="T27" fmla="*/ 18 h 62"/>
                <a:gd name="T28" fmla="*/ 34 w 68"/>
                <a:gd name="T29" fmla="*/ 62 h 62"/>
                <a:gd name="T30" fmla="*/ 68 w 68"/>
                <a:gd name="T31" fmla="*/ 18 h 62"/>
                <a:gd name="T32" fmla="*/ 50 w 68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2">
                  <a:moveTo>
                    <a:pt x="50" y="4"/>
                  </a:moveTo>
                  <a:cubicBezTo>
                    <a:pt x="53" y="4"/>
                    <a:pt x="57" y="5"/>
                    <a:pt x="60" y="8"/>
                  </a:cubicBezTo>
                  <a:cubicBezTo>
                    <a:pt x="62" y="11"/>
                    <a:pt x="64" y="14"/>
                    <a:pt x="64" y="18"/>
                  </a:cubicBezTo>
                  <a:cubicBezTo>
                    <a:pt x="64" y="37"/>
                    <a:pt x="41" y="53"/>
                    <a:pt x="34" y="57"/>
                  </a:cubicBezTo>
                  <a:cubicBezTo>
                    <a:pt x="27" y="53"/>
                    <a:pt x="4" y="37"/>
                    <a:pt x="4" y="18"/>
                  </a:cubicBezTo>
                  <a:cubicBezTo>
                    <a:pt x="4" y="10"/>
                    <a:pt x="10" y="4"/>
                    <a:pt x="18" y="4"/>
                  </a:cubicBezTo>
                  <a:cubicBezTo>
                    <a:pt x="23" y="4"/>
                    <a:pt x="28" y="7"/>
                    <a:pt x="30" y="11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0" y="7"/>
                    <a:pt x="45" y="4"/>
                    <a:pt x="50" y="4"/>
                  </a:cubicBezTo>
                  <a:moveTo>
                    <a:pt x="50" y="0"/>
                  </a:moveTo>
                  <a:cubicBezTo>
                    <a:pt x="43" y="0"/>
                    <a:pt x="37" y="4"/>
                    <a:pt x="34" y="9"/>
                  </a:cubicBezTo>
                  <a:cubicBezTo>
                    <a:pt x="31" y="4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8" y="42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9"/>
            <p:cNvSpPr>
              <a:spLocks/>
            </p:cNvSpPr>
            <p:nvPr/>
          </p:nvSpPr>
          <p:spPr bwMode="auto">
            <a:xfrm>
              <a:off x="7297738" y="2044700"/>
              <a:ext cx="225425" cy="198438"/>
            </a:xfrm>
            <a:custGeom>
              <a:avLst/>
              <a:gdLst>
                <a:gd name="T0" fmla="*/ 46 w 60"/>
                <a:gd name="T1" fmla="*/ 0 h 53"/>
                <a:gd name="T2" fmla="*/ 60 w 60"/>
                <a:gd name="T3" fmla="*/ 14 h 53"/>
                <a:gd name="T4" fmla="*/ 30 w 60"/>
                <a:gd name="T5" fmla="*/ 53 h 53"/>
                <a:gd name="T6" fmla="*/ 16 w 60"/>
                <a:gd name="T7" fmla="*/ 42 h 53"/>
                <a:gd name="T8" fmla="*/ 0 w 60"/>
                <a:gd name="T9" fmla="*/ 14 h 53"/>
                <a:gd name="T10" fmla="*/ 14 w 60"/>
                <a:gd name="T11" fmla="*/ 0 h 53"/>
                <a:gd name="T12" fmla="*/ 27 w 60"/>
                <a:gd name="T13" fmla="*/ 7 h 53"/>
                <a:gd name="T14" fmla="*/ 30 w 60"/>
                <a:gd name="T15" fmla="*/ 11 h 53"/>
                <a:gd name="T16" fmla="*/ 33 w 60"/>
                <a:gd name="T17" fmla="*/ 7 h 53"/>
                <a:gd name="T18" fmla="*/ 46 w 60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3">
                  <a:moveTo>
                    <a:pt x="46" y="0"/>
                  </a:moveTo>
                  <a:cubicBezTo>
                    <a:pt x="53" y="0"/>
                    <a:pt x="60" y="6"/>
                    <a:pt x="60" y="14"/>
                  </a:cubicBezTo>
                  <a:cubicBezTo>
                    <a:pt x="60" y="33"/>
                    <a:pt x="37" y="49"/>
                    <a:pt x="30" y="53"/>
                  </a:cubicBezTo>
                  <a:cubicBezTo>
                    <a:pt x="27" y="52"/>
                    <a:pt x="21" y="48"/>
                    <a:pt x="16" y="42"/>
                  </a:cubicBezTo>
                  <a:cubicBezTo>
                    <a:pt x="9" y="36"/>
                    <a:pt x="0" y="25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9" y="0"/>
                    <a:pt x="23" y="2"/>
                    <a:pt x="27" y="7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6" y="2"/>
                    <a:pt x="41" y="0"/>
                    <a:pt x="46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0"/>
            <p:cNvSpPr>
              <a:spLocks/>
            </p:cNvSpPr>
            <p:nvPr/>
          </p:nvSpPr>
          <p:spPr bwMode="auto">
            <a:xfrm>
              <a:off x="7289801" y="2036762"/>
              <a:ext cx="241300" cy="217488"/>
            </a:xfrm>
            <a:custGeom>
              <a:avLst/>
              <a:gdLst>
                <a:gd name="T0" fmla="*/ 48 w 64"/>
                <a:gd name="T1" fmla="*/ 4 h 58"/>
                <a:gd name="T2" fmla="*/ 56 w 64"/>
                <a:gd name="T3" fmla="*/ 8 h 58"/>
                <a:gd name="T4" fmla="*/ 60 w 64"/>
                <a:gd name="T5" fmla="*/ 16 h 58"/>
                <a:gd name="T6" fmla="*/ 48 w 64"/>
                <a:gd name="T7" fmla="*/ 40 h 58"/>
                <a:gd name="T8" fmla="*/ 31 w 64"/>
                <a:gd name="T9" fmla="*/ 54 h 58"/>
                <a:gd name="T10" fmla="*/ 32 w 64"/>
                <a:gd name="T11" fmla="*/ 55 h 58"/>
                <a:gd name="T12" fmla="*/ 33 w 64"/>
                <a:gd name="T13" fmla="*/ 54 h 58"/>
                <a:gd name="T14" fmla="*/ 19 w 64"/>
                <a:gd name="T15" fmla="*/ 43 h 58"/>
                <a:gd name="T16" fmla="*/ 9 w 64"/>
                <a:gd name="T17" fmla="*/ 31 h 58"/>
                <a:gd name="T18" fmla="*/ 4 w 64"/>
                <a:gd name="T19" fmla="*/ 16 h 58"/>
                <a:gd name="T20" fmla="*/ 16 w 64"/>
                <a:gd name="T21" fmla="*/ 4 h 58"/>
                <a:gd name="T22" fmla="*/ 22 w 64"/>
                <a:gd name="T23" fmla="*/ 5 h 58"/>
                <a:gd name="T24" fmla="*/ 27 w 64"/>
                <a:gd name="T25" fmla="*/ 10 h 58"/>
                <a:gd name="T26" fmla="*/ 27 w 64"/>
                <a:gd name="T27" fmla="*/ 10 h 58"/>
                <a:gd name="T28" fmla="*/ 32 w 64"/>
                <a:gd name="T29" fmla="*/ 17 h 58"/>
                <a:gd name="T30" fmla="*/ 37 w 64"/>
                <a:gd name="T31" fmla="*/ 10 h 58"/>
                <a:gd name="T32" fmla="*/ 48 w 64"/>
                <a:gd name="T33" fmla="*/ 4 h 58"/>
                <a:gd name="T34" fmla="*/ 48 w 64"/>
                <a:gd name="T35" fmla="*/ 0 h 58"/>
                <a:gd name="T36" fmla="*/ 34 w 64"/>
                <a:gd name="T37" fmla="*/ 7 h 58"/>
                <a:gd name="T38" fmla="*/ 32 w 64"/>
                <a:gd name="T39" fmla="*/ 10 h 58"/>
                <a:gd name="T40" fmla="*/ 30 w 64"/>
                <a:gd name="T41" fmla="*/ 7 h 58"/>
                <a:gd name="T42" fmla="*/ 29 w 64"/>
                <a:gd name="T43" fmla="*/ 9 h 58"/>
                <a:gd name="T44" fmla="*/ 30 w 64"/>
                <a:gd name="T45" fmla="*/ 7 h 58"/>
                <a:gd name="T46" fmla="*/ 24 w 64"/>
                <a:gd name="T47" fmla="*/ 2 h 58"/>
                <a:gd name="T48" fmla="*/ 16 w 64"/>
                <a:gd name="T49" fmla="*/ 0 h 58"/>
                <a:gd name="T50" fmla="*/ 0 w 64"/>
                <a:gd name="T51" fmla="*/ 16 h 58"/>
                <a:gd name="T52" fmla="*/ 6 w 64"/>
                <a:gd name="T53" fmla="*/ 33 h 58"/>
                <a:gd name="T54" fmla="*/ 16 w 64"/>
                <a:gd name="T55" fmla="*/ 46 h 58"/>
                <a:gd name="T56" fmla="*/ 31 w 64"/>
                <a:gd name="T57" fmla="*/ 57 h 58"/>
                <a:gd name="T58" fmla="*/ 32 w 64"/>
                <a:gd name="T59" fmla="*/ 58 h 58"/>
                <a:gd name="T60" fmla="*/ 33 w 64"/>
                <a:gd name="T61" fmla="*/ 57 h 58"/>
                <a:gd name="T62" fmla="*/ 51 w 64"/>
                <a:gd name="T63" fmla="*/ 42 h 58"/>
                <a:gd name="T64" fmla="*/ 64 w 64"/>
                <a:gd name="T65" fmla="*/ 16 h 58"/>
                <a:gd name="T66" fmla="*/ 48 w 64"/>
                <a:gd name="T67" fmla="*/ 0 h 58"/>
                <a:gd name="T68" fmla="*/ 48 w 64"/>
                <a:gd name="T69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58">
                  <a:moveTo>
                    <a:pt x="48" y="4"/>
                  </a:moveTo>
                  <a:cubicBezTo>
                    <a:pt x="51" y="4"/>
                    <a:pt x="54" y="5"/>
                    <a:pt x="56" y="8"/>
                  </a:cubicBezTo>
                  <a:cubicBezTo>
                    <a:pt x="58" y="10"/>
                    <a:pt x="60" y="13"/>
                    <a:pt x="60" y="16"/>
                  </a:cubicBezTo>
                  <a:cubicBezTo>
                    <a:pt x="60" y="25"/>
                    <a:pt x="54" y="33"/>
                    <a:pt x="48" y="40"/>
                  </a:cubicBezTo>
                  <a:cubicBezTo>
                    <a:pt x="42" y="46"/>
                    <a:pt x="34" y="51"/>
                    <a:pt x="31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0" y="52"/>
                    <a:pt x="25" y="48"/>
                    <a:pt x="19" y="43"/>
                  </a:cubicBezTo>
                  <a:cubicBezTo>
                    <a:pt x="16" y="40"/>
                    <a:pt x="12" y="35"/>
                    <a:pt x="9" y="31"/>
                  </a:cubicBezTo>
                  <a:cubicBezTo>
                    <a:pt x="6" y="26"/>
                    <a:pt x="4" y="21"/>
                    <a:pt x="4" y="16"/>
                  </a:cubicBezTo>
                  <a:cubicBezTo>
                    <a:pt x="4" y="9"/>
                    <a:pt x="10" y="4"/>
                    <a:pt x="16" y="4"/>
                  </a:cubicBezTo>
                  <a:cubicBezTo>
                    <a:pt x="19" y="4"/>
                    <a:pt x="20" y="4"/>
                    <a:pt x="22" y="5"/>
                  </a:cubicBezTo>
                  <a:cubicBezTo>
                    <a:pt x="24" y="6"/>
                    <a:pt x="25" y="8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6"/>
                    <a:pt x="43" y="4"/>
                    <a:pt x="48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37" y="3"/>
                    <a:pt x="34" y="7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5"/>
                    <a:pt x="26" y="3"/>
                    <a:pt x="24" y="2"/>
                  </a:cubicBezTo>
                  <a:cubicBezTo>
                    <a:pt x="22" y="0"/>
                    <a:pt x="19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2" y="28"/>
                    <a:pt x="6" y="33"/>
                  </a:cubicBezTo>
                  <a:cubicBezTo>
                    <a:pt x="9" y="38"/>
                    <a:pt x="13" y="42"/>
                    <a:pt x="16" y="46"/>
                  </a:cubicBezTo>
                  <a:cubicBezTo>
                    <a:pt x="22" y="51"/>
                    <a:pt x="28" y="55"/>
                    <a:pt x="31" y="57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7" y="55"/>
                    <a:pt x="44" y="50"/>
                    <a:pt x="51" y="42"/>
                  </a:cubicBezTo>
                  <a:cubicBezTo>
                    <a:pt x="58" y="35"/>
                    <a:pt x="64" y="26"/>
                    <a:pt x="64" y="16"/>
                  </a:cubicBezTo>
                  <a:cubicBezTo>
                    <a:pt x="64" y="7"/>
                    <a:pt x="56" y="0"/>
                    <a:pt x="48" y="0"/>
                  </a:cubicBezTo>
                  <a:cubicBezTo>
                    <a:pt x="48" y="4"/>
                    <a:pt x="48" y="4"/>
                    <a:pt x="48" y="4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1"/>
            <p:cNvSpPr>
              <a:spLocks/>
            </p:cNvSpPr>
            <p:nvPr/>
          </p:nvSpPr>
          <p:spPr bwMode="auto">
            <a:xfrm>
              <a:off x="6670676" y="1690687"/>
              <a:ext cx="236538" cy="211138"/>
            </a:xfrm>
            <a:custGeom>
              <a:avLst/>
              <a:gdLst>
                <a:gd name="T0" fmla="*/ 31 w 63"/>
                <a:gd name="T1" fmla="*/ 56 h 56"/>
                <a:gd name="T2" fmla="*/ 0 w 63"/>
                <a:gd name="T3" fmla="*/ 15 h 56"/>
                <a:gd name="T4" fmla="*/ 16 w 63"/>
                <a:gd name="T5" fmla="*/ 0 h 56"/>
                <a:gd name="T6" fmla="*/ 29 w 63"/>
                <a:gd name="T7" fmla="*/ 7 h 56"/>
                <a:gd name="T8" fmla="*/ 31 w 63"/>
                <a:gd name="T9" fmla="*/ 11 h 56"/>
                <a:gd name="T10" fmla="*/ 34 w 63"/>
                <a:gd name="T11" fmla="*/ 7 h 56"/>
                <a:gd name="T12" fmla="*/ 47 w 63"/>
                <a:gd name="T13" fmla="*/ 0 h 56"/>
                <a:gd name="T14" fmla="*/ 63 w 63"/>
                <a:gd name="T15" fmla="*/ 15 h 56"/>
                <a:gd name="T16" fmla="*/ 31 w 63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6">
                  <a:moveTo>
                    <a:pt x="31" y="56"/>
                  </a:moveTo>
                  <a:cubicBezTo>
                    <a:pt x="25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2"/>
                    <a:pt x="29" y="7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2"/>
                    <a:pt x="42" y="0"/>
                    <a:pt x="47" y="0"/>
                  </a:cubicBezTo>
                  <a:cubicBezTo>
                    <a:pt x="56" y="0"/>
                    <a:pt x="63" y="7"/>
                    <a:pt x="63" y="15"/>
                  </a:cubicBezTo>
                  <a:cubicBezTo>
                    <a:pt x="63" y="35"/>
                    <a:pt x="37" y="52"/>
                    <a:pt x="31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2"/>
            <p:cNvSpPr>
              <a:spLocks noEditPoints="1"/>
            </p:cNvSpPr>
            <p:nvPr/>
          </p:nvSpPr>
          <p:spPr bwMode="auto">
            <a:xfrm>
              <a:off x="6662738" y="1679575"/>
              <a:ext cx="252413" cy="233363"/>
            </a:xfrm>
            <a:custGeom>
              <a:avLst/>
              <a:gdLst>
                <a:gd name="T0" fmla="*/ 18 w 67"/>
                <a:gd name="T1" fmla="*/ 5 h 62"/>
                <a:gd name="T2" fmla="*/ 29 w 67"/>
                <a:gd name="T3" fmla="*/ 12 h 62"/>
                <a:gd name="T4" fmla="*/ 33 w 67"/>
                <a:gd name="T5" fmla="*/ 19 h 62"/>
                <a:gd name="T6" fmla="*/ 38 w 67"/>
                <a:gd name="T7" fmla="*/ 12 h 62"/>
                <a:gd name="T8" fmla="*/ 49 w 67"/>
                <a:gd name="T9" fmla="*/ 5 h 62"/>
                <a:gd name="T10" fmla="*/ 62 w 67"/>
                <a:gd name="T11" fmla="*/ 18 h 62"/>
                <a:gd name="T12" fmla="*/ 33 w 67"/>
                <a:gd name="T13" fmla="*/ 56 h 62"/>
                <a:gd name="T14" fmla="*/ 5 w 67"/>
                <a:gd name="T15" fmla="*/ 18 h 62"/>
                <a:gd name="T16" fmla="*/ 9 w 67"/>
                <a:gd name="T17" fmla="*/ 9 h 62"/>
                <a:gd name="T18" fmla="*/ 18 w 67"/>
                <a:gd name="T19" fmla="*/ 5 h 62"/>
                <a:gd name="T20" fmla="*/ 18 w 67"/>
                <a:gd name="T21" fmla="*/ 5 h 62"/>
                <a:gd name="T22" fmla="*/ 18 w 67"/>
                <a:gd name="T23" fmla="*/ 0 h 62"/>
                <a:gd name="T24" fmla="*/ 0 w 67"/>
                <a:gd name="T25" fmla="*/ 18 h 62"/>
                <a:gd name="T26" fmla="*/ 33 w 67"/>
                <a:gd name="T27" fmla="*/ 62 h 62"/>
                <a:gd name="T28" fmla="*/ 67 w 67"/>
                <a:gd name="T29" fmla="*/ 18 h 62"/>
                <a:gd name="T30" fmla="*/ 49 w 67"/>
                <a:gd name="T31" fmla="*/ 0 h 62"/>
                <a:gd name="T32" fmla="*/ 33 w 67"/>
                <a:gd name="T33" fmla="*/ 9 h 62"/>
                <a:gd name="T34" fmla="*/ 18 w 67"/>
                <a:gd name="T35" fmla="*/ 0 h 62"/>
                <a:gd name="T36" fmla="*/ 18 w 67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62">
                  <a:moveTo>
                    <a:pt x="18" y="5"/>
                  </a:moveTo>
                  <a:cubicBezTo>
                    <a:pt x="23" y="5"/>
                    <a:pt x="27" y="7"/>
                    <a:pt x="29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4" y="5"/>
                    <a:pt x="49" y="5"/>
                  </a:cubicBezTo>
                  <a:cubicBezTo>
                    <a:pt x="56" y="5"/>
                    <a:pt x="62" y="11"/>
                    <a:pt x="62" y="18"/>
                  </a:cubicBezTo>
                  <a:cubicBezTo>
                    <a:pt x="62" y="36"/>
                    <a:pt x="41" y="51"/>
                    <a:pt x="33" y="56"/>
                  </a:cubicBezTo>
                  <a:cubicBezTo>
                    <a:pt x="26" y="51"/>
                    <a:pt x="5" y="36"/>
                    <a:pt x="5" y="18"/>
                  </a:cubicBezTo>
                  <a:cubicBezTo>
                    <a:pt x="5" y="15"/>
                    <a:pt x="6" y="11"/>
                    <a:pt x="9" y="9"/>
                  </a:cubicBezTo>
                  <a:cubicBezTo>
                    <a:pt x="11" y="6"/>
                    <a:pt x="14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3" y="62"/>
                    <a:pt x="33" y="62"/>
                  </a:cubicBezTo>
                  <a:cubicBezTo>
                    <a:pt x="33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  <a:cubicBezTo>
                    <a:pt x="42" y="0"/>
                    <a:pt x="37" y="4"/>
                    <a:pt x="33" y="9"/>
                  </a:cubicBezTo>
                  <a:cubicBezTo>
                    <a:pt x="30" y="4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3"/>
            <p:cNvSpPr>
              <a:spLocks/>
            </p:cNvSpPr>
            <p:nvPr/>
          </p:nvSpPr>
          <p:spPr bwMode="auto">
            <a:xfrm>
              <a:off x="6689726" y="1770062"/>
              <a:ext cx="198438" cy="112713"/>
            </a:xfrm>
            <a:custGeom>
              <a:avLst/>
              <a:gdLst>
                <a:gd name="T0" fmla="*/ 26 w 53"/>
                <a:gd name="T1" fmla="*/ 30 h 30"/>
                <a:gd name="T2" fmla="*/ 14 w 53"/>
                <a:gd name="T3" fmla="*/ 20 h 30"/>
                <a:gd name="T4" fmla="*/ 0 w 53"/>
                <a:gd name="T5" fmla="*/ 0 h 30"/>
                <a:gd name="T6" fmla="*/ 53 w 53"/>
                <a:gd name="T7" fmla="*/ 0 h 30"/>
                <a:gd name="T8" fmla="*/ 26 w 53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26" y="30"/>
                  </a:moveTo>
                  <a:cubicBezTo>
                    <a:pt x="23" y="28"/>
                    <a:pt x="19" y="25"/>
                    <a:pt x="14" y="20"/>
                  </a:cubicBezTo>
                  <a:cubicBezTo>
                    <a:pt x="9" y="15"/>
                    <a:pt x="2" y="8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9" y="14"/>
                    <a:pt x="33" y="26"/>
                    <a:pt x="26" y="3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4"/>
            <p:cNvSpPr>
              <a:spLocks noEditPoints="1"/>
            </p:cNvSpPr>
            <p:nvPr/>
          </p:nvSpPr>
          <p:spPr bwMode="auto">
            <a:xfrm>
              <a:off x="6678613" y="1758950"/>
              <a:ext cx="220663" cy="134938"/>
            </a:xfrm>
            <a:custGeom>
              <a:avLst/>
              <a:gdLst>
                <a:gd name="T0" fmla="*/ 52 w 59"/>
                <a:gd name="T1" fmla="*/ 5 h 36"/>
                <a:gd name="T2" fmla="*/ 29 w 59"/>
                <a:gd name="T3" fmla="*/ 30 h 36"/>
                <a:gd name="T4" fmla="*/ 19 w 59"/>
                <a:gd name="T5" fmla="*/ 22 h 36"/>
                <a:gd name="T6" fmla="*/ 6 w 59"/>
                <a:gd name="T7" fmla="*/ 5 h 36"/>
                <a:gd name="T8" fmla="*/ 52 w 59"/>
                <a:gd name="T9" fmla="*/ 5 h 36"/>
                <a:gd name="T10" fmla="*/ 59 w 59"/>
                <a:gd name="T11" fmla="*/ 0 h 36"/>
                <a:gd name="T12" fmla="*/ 0 w 59"/>
                <a:gd name="T13" fmla="*/ 0 h 36"/>
                <a:gd name="T14" fmla="*/ 15 w 59"/>
                <a:gd name="T15" fmla="*/ 25 h 36"/>
                <a:gd name="T16" fmla="*/ 29 w 59"/>
                <a:gd name="T17" fmla="*/ 36 h 36"/>
                <a:gd name="T18" fmla="*/ 59 w 59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6">
                  <a:moveTo>
                    <a:pt x="52" y="5"/>
                  </a:moveTo>
                  <a:cubicBezTo>
                    <a:pt x="49" y="15"/>
                    <a:pt x="39" y="24"/>
                    <a:pt x="29" y="30"/>
                  </a:cubicBezTo>
                  <a:cubicBezTo>
                    <a:pt x="27" y="28"/>
                    <a:pt x="23" y="25"/>
                    <a:pt x="19" y="22"/>
                  </a:cubicBezTo>
                  <a:cubicBezTo>
                    <a:pt x="14" y="18"/>
                    <a:pt x="9" y="12"/>
                    <a:pt x="6" y="5"/>
                  </a:cubicBezTo>
                  <a:cubicBezTo>
                    <a:pt x="52" y="5"/>
                    <a:pt x="52" y="5"/>
                    <a:pt x="52" y="5"/>
                  </a:cubicBezTo>
                  <a:moveTo>
                    <a:pt x="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9" y="19"/>
                    <a:pt x="15" y="25"/>
                  </a:cubicBezTo>
                  <a:cubicBezTo>
                    <a:pt x="21" y="31"/>
                    <a:pt x="27" y="34"/>
                    <a:pt x="29" y="36"/>
                  </a:cubicBezTo>
                  <a:cubicBezTo>
                    <a:pt x="36" y="32"/>
                    <a:pt x="57" y="18"/>
                    <a:pt x="5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5"/>
            <p:cNvSpPr>
              <a:spLocks/>
            </p:cNvSpPr>
            <p:nvPr/>
          </p:nvSpPr>
          <p:spPr bwMode="auto">
            <a:xfrm>
              <a:off x="5265738" y="1690687"/>
              <a:ext cx="233363" cy="211138"/>
            </a:xfrm>
            <a:custGeom>
              <a:avLst/>
              <a:gdLst>
                <a:gd name="T0" fmla="*/ 31 w 62"/>
                <a:gd name="T1" fmla="*/ 56 h 56"/>
                <a:gd name="T2" fmla="*/ 0 w 62"/>
                <a:gd name="T3" fmla="*/ 15 h 56"/>
                <a:gd name="T4" fmla="*/ 16 w 62"/>
                <a:gd name="T5" fmla="*/ 0 h 56"/>
                <a:gd name="T6" fmla="*/ 29 w 62"/>
                <a:gd name="T7" fmla="*/ 7 h 56"/>
                <a:gd name="T8" fmla="*/ 31 w 62"/>
                <a:gd name="T9" fmla="*/ 11 h 56"/>
                <a:gd name="T10" fmla="*/ 33 w 62"/>
                <a:gd name="T11" fmla="*/ 7 h 56"/>
                <a:gd name="T12" fmla="*/ 47 w 62"/>
                <a:gd name="T13" fmla="*/ 0 h 56"/>
                <a:gd name="T14" fmla="*/ 62 w 62"/>
                <a:gd name="T15" fmla="*/ 15 h 56"/>
                <a:gd name="T16" fmla="*/ 31 w 62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56">
                  <a:moveTo>
                    <a:pt x="31" y="56"/>
                  </a:moveTo>
                  <a:cubicBezTo>
                    <a:pt x="25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2"/>
                    <a:pt x="29" y="7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6" y="2"/>
                    <a:pt x="41" y="0"/>
                    <a:pt x="47" y="0"/>
                  </a:cubicBezTo>
                  <a:cubicBezTo>
                    <a:pt x="55" y="0"/>
                    <a:pt x="62" y="7"/>
                    <a:pt x="62" y="15"/>
                  </a:cubicBezTo>
                  <a:cubicBezTo>
                    <a:pt x="62" y="35"/>
                    <a:pt x="37" y="52"/>
                    <a:pt x="31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6"/>
            <p:cNvSpPr>
              <a:spLocks noEditPoints="1"/>
            </p:cNvSpPr>
            <p:nvPr/>
          </p:nvSpPr>
          <p:spPr bwMode="auto">
            <a:xfrm>
              <a:off x="5254626" y="1679575"/>
              <a:ext cx="255588" cy="233363"/>
            </a:xfrm>
            <a:custGeom>
              <a:avLst/>
              <a:gdLst>
                <a:gd name="T0" fmla="*/ 19 w 68"/>
                <a:gd name="T1" fmla="*/ 5 h 62"/>
                <a:gd name="T2" fmla="*/ 30 w 68"/>
                <a:gd name="T3" fmla="*/ 12 h 62"/>
                <a:gd name="T4" fmla="*/ 34 w 68"/>
                <a:gd name="T5" fmla="*/ 19 h 62"/>
                <a:gd name="T6" fmla="*/ 38 w 68"/>
                <a:gd name="T7" fmla="*/ 12 h 62"/>
                <a:gd name="T8" fmla="*/ 50 w 68"/>
                <a:gd name="T9" fmla="*/ 5 h 62"/>
                <a:gd name="T10" fmla="*/ 63 w 68"/>
                <a:gd name="T11" fmla="*/ 18 h 62"/>
                <a:gd name="T12" fmla="*/ 34 w 68"/>
                <a:gd name="T13" fmla="*/ 56 h 62"/>
                <a:gd name="T14" fmla="*/ 5 w 68"/>
                <a:gd name="T15" fmla="*/ 18 h 62"/>
                <a:gd name="T16" fmla="*/ 19 w 68"/>
                <a:gd name="T17" fmla="*/ 5 h 62"/>
                <a:gd name="T18" fmla="*/ 19 w 68"/>
                <a:gd name="T19" fmla="*/ 5 h 62"/>
                <a:gd name="T20" fmla="*/ 19 w 68"/>
                <a:gd name="T21" fmla="*/ 0 h 62"/>
                <a:gd name="T22" fmla="*/ 0 w 68"/>
                <a:gd name="T23" fmla="*/ 18 h 62"/>
                <a:gd name="T24" fmla="*/ 34 w 68"/>
                <a:gd name="T25" fmla="*/ 62 h 62"/>
                <a:gd name="T26" fmla="*/ 68 w 68"/>
                <a:gd name="T27" fmla="*/ 18 h 62"/>
                <a:gd name="T28" fmla="*/ 50 w 68"/>
                <a:gd name="T29" fmla="*/ 0 h 62"/>
                <a:gd name="T30" fmla="*/ 34 w 68"/>
                <a:gd name="T31" fmla="*/ 9 h 62"/>
                <a:gd name="T32" fmla="*/ 19 w 68"/>
                <a:gd name="T33" fmla="*/ 0 h 62"/>
                <a:gd name="T34" fmla="*/ 19 w 68"/>
                <a:gd name="T35" fmla="*/ 0 h 62"/>
                <a:gd name="T36" fmla="*/ 19 w 68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62">
                  <a:moveTo>
                    <a:pt x="19" y="5"/>
                  </a:moveTo>
                  <a:cubicBezTo>
                    <a:pt x="23" y="5"/>
                    <a:pt x="27" y="8"/>
                    <a:pt x="30" y="12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1" y="8"/>
                    <a:pt x="45" y="5"/>
                    <a:pt x="50" y="5"/>
                  </a:cubicBezTo>
                  <a:cubicBezTo>
                    <a:pt x="57" y="5"/>
                    <a:pt x="63" y="11"/>
                    <a:pt x="63" y="18"/>
                  </a:cubicBezTo>
                  <a:cubicBezTo>
                    <a:pt x="63" y="36"/>
                    <a:pt x="42" y="51"/>
                    <a:pt x="34" y="56"/>
                  </a:cubicBezTo>
                  <a:cubicBezTo>
                    <a:pt x="27" y="51"/>
                    <a:pt x="5" y="36"/>
                    <a:pt x="5" y="18"/>
                  </a:cubicBezTo>
                  <a:cubicBezTo>
                    <a:pt x="5" y="11"/>
                    <a:pt x="11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19" y="0"/>
                  </a:moveTo>
                  <a:cubicBezTo>
                    <a:pt x="9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8" y="42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ubicBezTo>
                    <a:pt x="43" y="0"/>
                    <a:pt x="37" y="4"/>
                    <a:pt x="34" y="9"/>
                  </a:cubicBezTo>
                  <a:cubicBezTo>
                    <a:pt x="31" y="4"/>
                    <a:pt x="25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7"/>
            <p:cNvSpPr>
              <a:spLocks/>
            </p:cNvSpPr>
            <p:nvPr/>
          </p:nvSpPr>
          <p:spPr bwMode="auto">
            <a:xfrm>
              <a:off x="5348288" y="1860550"/>
              <a:ext cx="68263" cy="22225"/>
            </a:xfrm>
            <a:custGeom>
              <a:avLst/>
              <a:gdLst>
                <a:gd name="T0" fmla="*/ 9 w 18"/>
                <a:gd name="T1" fmla="*/ 6 h 6"/>
                <a:gd name="T2" fmla="*/ 0 w 18"/>
                <a:gd name="T3" fmla="*/ 0 h 6"/>
                <a:gd name="T4" fmla="*/ 18 w 18"/>
                <a:gd name="T5" fmla="*/ 0 h 6"/>
                <a:gd name="T6" fmla="*/ 9 w 18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6">
                  <a:moveTo>
                    <a:pt x="9" y="6"/>
                  </a:moveTo>
                  <a:cubicBezTo>
                    <a:pt x="7" y="5"/>
                    <a:pt x="4" y="3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3"/>
                    <a:pt x="11" y="5"/>
                    <a:pt x="9" y="6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8"/>
            <p:cNvSpPr>
              <a:spLocks noEditPoints="1"/>
            </p:cNvSpPr>
            <p:nvPr/>
          </p:nvSpPr>
          <p:spPr bwMode="auto">
            <a:xfrm>
              <a:off x="5326063" y="1849437"/>
              <a:ext cx="112713" cy="44450"/>
            </a:xfrm>
            <a:custGeom>
              <a:avLst/>
              <a:gdLst>
                <a:gd name="T0" fmla="*/ 17 w 30"/>
                <a:gd name="T1" fmla="*/ 5 h 12"/>
                <a:gd name="T2" fmla="*/ 15 w 30"/>
                <a:gd name="T3" fmla="*/ 6 h 12"/>
                <a:gd name="T4" fmla="*/ 14 w 30"/>
                <a:gd name="T5" fmla="*/ 5 h 12"/>
                <a:gd name="T6" fmla="*/ 17 w 30"/>
                <a:gd name="T7" fmla="*/ 5 h 12"/>
                <a:gd name="T8" fmla="*/ 30 w 30"/>
                <a:gd name="T9" fmla="*/ 0 h 12"/>
                <a:gd name="T10" fmla="*/ 0 w 30"/>
                <a:gd name="T11" fmla="*/ 0 h 12"/>
                <a:gd name="T12" fmla="*/ 1 w 30"/>
                <a:gd name="T13" fmla="*/ 1 h 12"/>
                <a:gd name="T14" fmla="*/ 15 w 30"/>
                <a:gd name="T15" fmla="*/ 12 h 12"/>
                <a:gd name="T16" fmla="*/ 30 w 30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2">
                  <a:moveTo>
                    <a:pt x="17" y="5"/>
                  </a:moveTo>
                  <a:cubicBezTo>
                    <a:pt x="16" y="6"/>
                    <a:pt x="16" y="6"/>
                    <a:pt x="15" y="6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7" y="5"/>
                    <a:pt x="17" y="5"/>
                    <a:pt x="17" y="5"/>
                  </a:cubicBezTo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7"/>
                    <a:pt x="12" y="10"/>
                    <a:pt x="15" y="12"/>
                  </a:cubicBezTo>
                  <a:cubicBezTo>
                    <a:pt x="18" y="10"/>
                    <a:pt x="24" y="6"/>
                    <a:pt x="30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9"/>
            <p:cNvSpPr>
              <a:spLocks/>
            </p:cNvSpPr>
            <p:nvPr/>
          </p:nvSpPr>
          <p:spPr bwMode="auto">
            <a:xfrm>
              <a:off x="5972176" y="1574800"/>
              <a:ext cx="236538" cy="209550"/>
            </a:xfrm>
            <a:custGeom>
              <a:avLst/>
              <a:gdLst>
                <a:gd name="T0" fmla="*/ 32 w 63"/>
                <a:gd name="T1" fmla="*/ 56 h 56"/>
                <a:gd name="T2" fmla="*/ 0 w 63"/>
                <a:gd name="T3" fmla="*/ 15 h 56"/>
                <a:gd name="T4" fmla="*/ 16 w 63"/>
                <a:gd name="T5" fmla="*/ 0 h 56"/>
                <a:gd name="T6" fmla="*/ 29 w 63"/>
                <a:gd name="T7" fmla="*/ 7 h 56"/>
                <a:gd name="T8" fmla="*/ 32 w 63"/>
                <a:gd name="T9" fmla="*/ 11 h 56"/>
                <a:gd name="T10" fmla="*/ 34 w 63"/>
                <a:gd name="T11" fmla="*/ 7 h 56"/>
                <a:gd name="T12" fmla="*/ 47 w 63"/>
                <a:gd name="T13" fmla="*/ 0 h 56"/>
                <a:gd name="T14" fmla="*/ 63 w 63"/>
                <a:gd name="T15" fmla="*/ 15 h 56"/>
                <a:gd name="T16" fmla="*/ 32 w 63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6">
                  <a:moveTo>
                    <a:pt x="32" y="56"/>
                  </a:moveTo>
                  <a:cubicBezTo>
                    <a:pt x="26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7" y="3"/>
                    <a:pt x="29" y="7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7" y="3"/>
                    <a:pt x="42" y="0"/>
                    <a:pt x="47" y="0"/>
                  </a:cubicBezTo>
                  <a:cubicBezTo>
                    <a:pt x="56" y="0"/>
                    <a:pt x="63" y="7"/>
                    <a:pt x="63" y="15"/>
                  </a:cubicBezTo>
                  <a:cubicBezTo>
                    <a:pt x="63" y="35"/>
                    <a:pt x="38" y="52"/>
                    <a:pt x="32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0"/>
            <p:cNvSpPr>
              <a:spLocks noEditPoints="1"/>
            </p:cNvSpPr>
            <p:nvPr/>
          </p:nvSpPr>
          <p:spPr bwMode="auto">
            <a:xfrm>
              <a:off x="5964238" y="1563687"/>
              <a:ext cx="252413" cy="231775"/>
            </a:xfrm>
            <a:custGeom>
              <a:avLst/>
              <a:gdLst>
                <a:gd name="T0" fmla="*/ 18 w 67"/>
                <a:gd name="T1" fmla="*/ 5 h 62"/>
                <a:gd name="T2" fmla="*/ 29 w 67"/>
                <a:gd name="T3" fmla="*/ 12 h 62"/>
                <a:gd name="T4" fmla="*/ 34 w 67"/>
                <a:gd name="T5" fmla="*/ 19 h 62"/>
                <a:gd name="T6" fmla="*/ 38 w 67"/>
                <a:gd name="T7" fmla="*/ 12 h 62"/>
                <a:gd name="T8" fmla="*/ 49 w 67"/>
                <a:gd name="T9" fmla="*/ 5 h 62"/>
                <a:gd name="T10" fmla="*/ 62 w 67"/>
                <a:gd name="T11" fmla="*/ 18 h 62"/>
                <a:gd name="T12" fmla="*/ 34 w 67"/>
                <a:gd name="T13" fmla="*/ 56 h 62"/>
                <a:gd name="T14" fmla="*/ 5 w 67"/>
                <a:gd name="T15" fmla="*/ 18 h 62"/>
                <a:gd name="T16" fmla="*/ 18 w 67"/>
                <a:gd name="T17" fmla="*/ 5 h 62"/>
                <a:gd name="T18" fmla="*/ 49 w 67"/>
                <a:gd name="T19" fmla="*/ 0 h 62"/>
                <a:gd name="T20" fmla="*/ 34 w 67"/>
                <a:gd name="T21" fmla="*/ 9 h 62"/>
                <a:gd name="T22" fmla="*/ 18 w 67"/>
                <a:gd name="T23" fmla="*/ 0 h 62"/>
                <a:gd name="T24" fmla="*/ 0 w 67"/>
                <a:gd name="T25" fmla="*/ 18 h 62"/>
                <a:gd name="T26" fmla="*/ 34 w 67"/>
                <a:gd name="T27" fmla="*/ 62 h 62"/>
                <a:gd name="T28" fmla="*/ 67 w 67"/>
                <a:gd name="T29" fmla="*/ 18 h 62"/>
                <a:gd name="T30" fmla="*/ 49 w 67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62">
                  <a:moveTo>
                    <a:pt x="18" y="5"/>
                  </a:moveTo>
                  <a:cubicBezTo>
                    <a:pt x="23" y="5"/>
                    <a:pt x="27" y="8"/>
                    <a:pt x="29" y="12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5" y="5"/>
                    <a:pt x="49" y="5"/>
                  </a:cubicBezTo>
                  <a:cubicBezTo>
                    <a:pt x="56" y="5"/>
                    <a:pt x="62" y="11"/>
                    <a:pt x="62" y="18"/>
                  </a:cubicBezTo>
                  <a:cubicBezTo>
                    <a:pt x="62" y="36"/>
                    <a:pt x="41" y="51"/>
                    <a:pt x="34" y="56"/>
                  </a:cubicBezTo>
                  <a:cubicBezTo>
                    <a:pt x="24" y="50"/>
                    <a:pt x="5" y="34"/>
                    <a:pt x="5" y="18"/>
                  </a:cubicBezTo>
                  <a:cubicBezTo>
                    <a:pt x="5" y="11"/>
                    <a:pt x="11" y="5"/>
                    <a:pt x="18" y="5"/>
                  </a:cubicBezTo>
                  <a:moveTo>
                    <a:pt x="49" y="0"/>
                  </a:moveTo>
                  <a:cubicBezTo>
                    <a:pt x="43" y="0"/>
                    <a:pt x="37" y="4"/>
                    <a:pt x="34" y="9"/>
                  </a:cubicBezTo>
                  <a:cubicBezTo>
                    <a:pt x="30" y="4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1"/>
            <p:cNvSpPr>
              <a:spLocks/>
            </p:cNvSpPr>
            <p:nvPr/>
          </p:nvSpPr>
          <p:spPr bwMode="auto">
            <a:xfrm>
              <a:off x="6005513" y="1687512"/>
              <a:ext cx="168275" cy="79375"/>
            </a:xfrm>
            <a:custGeom>
              <a:avLst/>
              <a:gdLst>
                <a:gd name="T0" fmla="*/ 23 w 45"/>
                <a:gd name="T1" fmla="*/ 21 h 21"/>
                <a:gd name="T2" fmla="*/ 10 w 45"/>
                <a:gd name="T3" fmla="*/ 12 h 21"/>
                <a:gd name="T4" fmla="*/ 0 w 45"/>
                <a:gd name="T5" fmla="*/ 0 h 21"/>
                <a:gd name="T6" fmla="*/ 45 w 45"/>
                <a:gd name="T7" fmla="*/ 0 h 21"/>
                <a:gd name="T8" fmla="*/ 23 w 4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23" y="21"/>
                  </a:moveTo>
                  <a:cubicBezTo>
                    <a:pt x="20" y="19"/>
                    <a:pt x="15" y="16"/>
                    <a:pt x="10" y="12"/>
                  </a:cubicBezTo>
                  <a:cubicBezTo>
                    <a:pt x="6" y="8"/>
                    <a:pt x="3" y="4"/>
                    <a:pt x="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10"/>
                    <a:pt x="28" y="18"/>
                    <a:pt x="23" y="21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2"/>
            <p:cNvSpPr>
              <a:spLocks noEditPoints="1"/>
            </p:cNvSpPr>
            <p:nvPr/>
          </p:nvSpPr>
          <p:spPr bwMode="auto">
            <a:xfrm>
              <a:off x="5991226" y="1679575"/>
              <a:ext cx="198438" cy="98425"/>
            </a:xfrm>
            <a:custGeom>
              <a:avLst/>
              <a:gdLst>
                <a:gd name="T0" fmla="*/ 44 w 53"/>
                <a:gd name="T1" fmla="*/ 5 h 26"/>
                <a:gd name="T2" fmla="*/ 27 w 53"/>
                <a:gd name="T3" fmla="*/ 20 h 26"/>
                <a:gd name="T4" fmla="*/ 16 w 53"/>
                <a:gd name="T5" fmla="*/ 12 h 26"/>
                <a:gd name="T6" fmla="*/ 9 w 53"/>
                <a:gd name="T7" fmla="*/ 5 h 26"/>
                <a:gd name="T8" fmla="*/ 44 w 53"/>
                <a:gd name="T9" fmla="*/ 5 h 26"/>
                <a:gd name="T10" fmla="*/ 53 w 53"/>
                <a:gd name="T11" fmla="*/ 0 h 26"/>
                <a:gd name="T12" fmla="*/ 0 w 53"/>
                <a:gd name="T13" fmla="*/ 0 h 26"/>
                <a:gd name="T14" fmla="*/ 12 w 53"/>
                <a:gd name="T15" fmla="*/ 15 h 26"/>
                <a:gd name="T16" fmla="*/ 27 w 53"/>
                <a:gd name="T17" fmla="*/ 26 h 26"/>
                <a:gd name="T18" fmla="*/ 53 w 53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6">
                  <a:moveTo>
                    <a:pt x="44" y="5"/>
                  </a:moveTo>
                  <a:cubicBezTo>
                    <a:pt x="38" y="12"/>
                    <a:pt x="31" y="17"/>
                    <a:pt x="27" y="20"/>
                  </a:cubicBezTo>
                  <a:cubicBezTo>
                    <a:pt x="24" y="18"/>
                    <a:pt x="20" y="15"/>
                    <a:pt x="16" y="12"/>
                  </a:cubicBezTo>
                  <a:cubicBezTo>
                    <a:pt x="13" y="9"/>
                    <a:pt x="11" y="7"/>
                    <a:pt x="9" y="5"/>
                  </a:cubicBezTo>
                  <a:cubicBezTo>
                    <a:pt x="44" y="5"/>
                    <a:pt x="44" y="5"/>
                    <a:pt x="44" y="5"/>
                  </a:cubicBezTo>
                  <a:moveTo>
                    <a:pt x="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8" y="11"/>
                    <a:pt x="12" y="15"/>
                  </a:cubicBezTo>
                  <a:cubicBezTo>
                    <a:pt x="18" y="21"/>
                    <a:pt x="24" y="25"/>
                    <a:pt x="27" y="26"/>
                  </a:cubicBezTo>
                  <a:cubicBezTo>
                    <a:pt x="32" y="23"/>
                    <a:pt x="47" y="13"/>
                    <a:pt x="53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3"/>
            <p:cNvSpPr>
              <a:spLocks/>
            </p:cNvSpPr>
            <p:nvPr/>
          </p:nvSpPr>
          <p:spPr bwMode="auto">
            <a:xfrm>
              <a:off x="4641851" y="2036762"/>
              <a:ext cx="236538" cy="214313"/>
            </a:xfrm>
            <a:custGeom>
              <a:avLst/>
              <a:gdLst>
                <a:gd name="T0" fmla="*/ 32 w 63"/>
                <a:gd name="T1" fmla="*/ 57 h 57"/>
                <a:gd name="T2" fmla="*/ 0 w 63"/>
                <a:gd name="T3" fmla="*/ 16 h 57"/>
                <a:gd name="T4" fmla="*/ 16 w 63"/>
                <a:gd name="T5" fmla="*/ 0 h 57"/>
                <a:gd name="T6" fmla="*/ 29 w 63"/>
                <a:gd name="T7" fmla="*/ 8 h 57"/>
                <a:gd name="T8" fmla="*/ 32 w 63"/>
                <a:gd name="T9" fmla="*/ 12 h 57"/>
                <a:gd name="T10" fmla="*/ 34 w 63"/>
                <a:gd name="T11" fmla="*/ 8 h 57"/>
                <a:gd name="T12" fmla="*/ 47 w 63"/>
                <a:gd name="T13" fmla="*/ 0 h 57"/>
                <a:gd name="T14" fmla="*/ 58 w 63"/>
                <a:gd name="T15" fmla="*/ 5 h 57"/>
                <a:gd name="T16" fmla="*/ 63 w 63"/>
                <a:gd name="T17" fmla="*/ 16 h 57"/>
                <a:gd name="T18" fmla="*/ 32 w 63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7">
                  <a:moveTo>
                    <a:pt x="32" y="57"/>
                  </a:moveTo>
                  <a:cubicBezTo>
                    <a:pt x="26" y="53"/>
                    <a:pt x="0" y="3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2" y="0"/>
                    <a:pt x="27" y="3"/>
                    <a:pt x="29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3"/>
                    <a:pt x="42" y="0"/>
                    <a:pt x="47" y="0"/>
                  </a:cubicBezTo>
                  <a:cubicBezTo>
                    <a:pt x="51" y="0"/>
                    <a:pt x="55" y="2"/>
                    <a:pt x="58" y="5"/>
                  </a:cubicBezTo>
                  <a:cubicBezTo>
                    <a:pt x="61" y="8"/>
                    <a:pt x="63" y="12"/>
                    <a:pt x="63" y="16"/>
                  </a:cubicBezTo>
                  <a:cubicBezTo>
                    <a:pt x="63" y="36"/>
                    <a:pt x="38" y="53"/>
                    <a:pt x="32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4"/>
            <p:cNvSpPr>
              <a:spLocks noEditPoints="1"/>
            </p:cNvSpPr>
            <p:nvPr/>
          </p:nvSpPr>
          <p:spPr bwMode="auto">
            <a:xfrm>
              <a:off x="4633913" y="2028825"/>
              <a:ext cx="252413" cy="233363"/>
            </a:xfrm>
            <a:custGeom>
              <a:avLst/>
              <a:gdLst>
                <a:gd name="T0" fmla="*/ 49 w 67"/>
                <a:gd name="T1" fmla="*/ 5 h 62"/>
                <a:gd name="T2" fmla="*/ 59 w 67"/>
                <a:gd name="T3" fmla="*/ 9 h 62"/>
                <a:gd name="T4" fmla="*/ 62 w 67"/>
                <a:gd name="T5" fmla="*/ 18 h 62"/>
                <a:gd name="T6" fmla="*/ 34 w 67"/>
                <a:gd name="T7" fmla="*/ 56 h 62"/>
                <a:gd name="T8" fmla="*/ 5 w 67"/>
                <a:gd name="T9" fmla="*/ 18 h 62"/>
                <a:gd name="T10" fmla="*/ 18 w 67"/>
                <a:gd name="T11" fmla="*/ 5 h 62"/>
                <a:gd name="T12" fmla="*/ 29 w 67"/>
                <a:gd name="T13" fmla="*/ 11 h 62"/>
                <a:gd name="T14" fmla="*/ 34 w 67"/>
                <a:gd name="T15" fmla="*/ 19 h 62"/>
                <a:gd name="T16" fmla="*/ 38 w 67"/>
                <a:gd name="T17" fmla="*/ 11 h 62"/>
                <a:gd name="T18" fmla="*/ 49 w 67"/>
                <a:gd name="T19" fmla="*/ 5 h 62"/>
                <a:gd name="T20" fmla="*/ 49 w 67"/>
                <a:gd name="T21" fmla="*/ 0 h 62"/>
                <a:gd name="T22" fmla="*/ 34 w 67"/>
                <a:gd name="T23" fmla="*/ 9 h 62"/>
                <a:gd name="T24" fmla="*/ 18 w 67"/>
                <a:gd name="T25" fmla="*/ 0 h 62"/>
                <a:gd name="T26" fmla="*/ 0 w 67"/>
                <a:gd name="T27" fmla="*/ 18 h 62"/>
                <a:gd name="T28" fmla="*/ 34 w 67"/>
                <a:gd name="T29" fmla="*/ 62 h 62"/>
                <a:gd name="T30" fmla="*/ 67 w 67"/>
                <a:gd name="T31" fmla="*/ 18 h 62"/>
                <a:gd name="T32" fmla="*/ 49 w 67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2">
                  <a:moveTo>
                    <a:pt x="49" y="5"/>
                  </a:moveTo>
                  <a:cubicBezTo>
                    <a:pt x="53" y="5"/>
                    <a:pt x="56" y="6"/>
                    <a:pt x="59" y="9"/>
                  </a:cubicBezTo>
                  <a:cubicBezTo>
                    <a:pt x="61" y="11"/>
                    <a:pt x="62" y="14"/>
                    <a:pt x="62" y="18"/>
                  </a:cubicBezTo>
                  <a:cubicBezTo>
                    <a:pt x="62" y="35"/>
                    <a:pt x="41" y="51"/>
                    <a:pt x="34" y="56"/>
                  </a:cubicBezTo>
                  <a:cubicBezTo>
                    <a:pt x="26" y="51"/>
                    <a:pt x="5" y="35"/>
                    <a:pt x="5" y="18"/>
                  </a:cubicBezTo>
                  <a:cubicBezTo>
                    <a:pt x="5" y="11"/>
                    <a:pt x="11" y="5"/>
                    <a:pt x="18" y="5"/>
                  </a:cubicBezTo>
                  <a:cubicBezTo>
                    <a:pt x="23" y="5"/>
                    <a:pt x="27" y="7"/>
                    <a:pt x="29" y="1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7"/>
                    <a:pt x="45" y="5"/>
                    <a:pt x="49" y="5"/>
                  </a:cubicBezTo>
                  <a:moveTo>
                    <a:pt x="49" y="0"/>
                  </a:moveTo>
                  <a:cubicBezTo>
                    <a:pt x="43" y="0"/>
                    <a:pt x="37" y="3"/>
                    <a:pt x="34" y="9"/>
                  </a:cubicBezTo>
                  <a:cubicBezTo>
                    <a:pt x="31" y="3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41"/>
            <p:cNvSpPr>
              <a:spLocks/>
            </p:cNvSpPr>
            <p:nvPr/>
          </p:nvSpPr>
          <p:spPr bwMode="auto">
            <a:xfrm>
              <a:off x="5857644" y="2233843"/>
              <a:ext cx="63500" cy="203200"/>
            </a:xfrm>
            <a:custGeom>
              <a:avLst/>
              <a:gdLst>
                <a:gd name="T0" fmla="*/ 9 w 17"/>
                <a:gd name="T1" fmla="*/ 54 h 54"/>
                <a:gd name="T2" fmla="*/ 17 w 17"/>
                <a:gd name="T3" fmla="*/ 53 h 54"/>
                <a:gd name="T4" fmla="*/ 8 w 17"/>
                <a:gd name="T5" fmla="*/ 3 h 54"/>
                <a:gd name="T6" fmla="*/ 3 w 17"/>
                <a:gd name="T7" fmla="*/ 0 h 54"/>
                <a:gd name="T8" fmla="*/ 0 w 17"/>
                <a:gd name="T9" fmla="*/ 5 h 54"/>
                <a:gd name="T10" fmla="*/ 9 w 17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4">
                  <a:moveTo>
                    <a:pt x="9" y="54"/>
                  </a:moveTo>
                  <a:cubicBezTo>
                    <a:pt x="11" y="54"/>
                    <a:pt x="14" y="53"/>
                    <a:pt x="17" y="5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lnTo>
                    <a:pt x="9" y="54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2"/>
            <p:cNvSpPr>
              <a:spLocks/>
            </p:cNvSpPr>
            <p:nvPr/>
          </p:nvSpPr>
          <p:spPr bwMode="auto">
            <a:xfrm>
              <a:off x="6094182" y="2019530"/>
              <a:ext cx="30163" cy="398463"/>
            </a:xfrm>
            <a:custGeom>
              <a:avLst/>
              <a:gdLst>
                <a:gd name="T0" fmla="*/ 4 w 8"/>
                <a:gd name="T1" fmla="*/ 106 h 106"/>
                <a:gd name="T2" fmla="*/ 8 w 8"/>
                <a:gd name="T3" fmla="*/ 106 h 106"/>
                <a:gd name="T4" fmla="*/ 8 w 8"/>
                <a:gd name="T5" fmla="*/ 4 h 106"/>
                <a:gd name="T6" fmla="*/ 4 w 8"/>
                <a:gd name="T7" fmla="*/ 0 h 106"/>
                <a:gd name="T8" fmla="*/ 0 w 8"/>
                <a:gd name="T9" fmla="*/ 4 h 106"/>
                <a:gd name="T10" fmla="*/ 0 w 8"/>
                <a:gd name="T11" fmla="*/ 106 h 106"/>
                <a:gd name="T12" fmla="*/ 4 w 8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6">
                  <a:moveTo>
                    <a:pt x="4" y="106"/>
                  </a:moveTo>
                  <a:cubicBezTo>
                    <a:pt x="5" y="106"/>
                    <a:pt x="6" y="106"/>
                    <a:pt x="8" y="10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6"/>
                    <a:pt x="2" y="106"/>
                    <a:pt x="4" y="106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3"/>
            <p:cNvSpPr>
              <a:spLocks/>
            </p:cNvSpPr>
            <p:nvPr/>
          </p:nvSpPr>
          <p:spPr bwMode="auto">
            <a:xfrm>
              <a:off x="5387744" y="2354493"/>
              <a:ext cx="146050" cy="228600"/>
            </a:xfrm>
            <a:custGeom>
              <a:avLst/>
              <a:gdLst>
                <a:gd name="T0" fmla="*/ 32 w 39"/>
                <a:gd name="T1" fmla="*/ 61 h 61"/>
                <a:gd name="T2" fmla="*/ 39 w 39"/>
                <a:gd name="T3" fmla="*/ 57 h 61"/>
                <a:gd name="T4" fmla="*/ 8 w 39"/>
                <a:gd name="T5" fmla="*/ 3 h 61"/>
                <a:gd name="T6" fmla="*/ 3 w 39"/>
                <a:gd name="T7" fmla="*/ 1 h 61"/>
                <a:gd name="T8" fmla="*/ 1 w 39"/>
                <a:gd name="T9" fmla="*/ 7 h 61"/>
                <a:gd name="T10" fmla="*/ 32 w 39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1">
                  <a:moveTo>
                    <a:pt x="32" y="61"/>
                  </a:moveTo>
                  <a:cubicBezTo>
                    <a:pt x="35" y="60"/>
                    <a:pt x="37" y="58"/>
                    <a:pt x="39" y="5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1" y="3"/>
                    <a:pt x="0" y="5"/>
                    <a:pt x="1" y="7"/>
                  </a:cubicBezTo>
                  <a:lnTo>
                    <a:pt x="32" y="6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4"/>
            <p:cNvSpPr>
              <a:spLocks/>
            </p:cNvSpPr>
            <p:nvPr/>
          </p:nvSpPr>
          <p:spPr bwMode="auto">
            <a:xfrm>
              <a:off x="5560782" y="2113193"/>
              <a:ext cx="161925" cy="379413"/>
            </a:xfrm>
            <a:custGeom>
              <a:avLst/>
              <a:gdLst>
                <a:gd name="T0" fmla="*/ 36 w 43"/>
                <a:gd name="T1" fmla="*/ 101 h 101"/>
                <a:gd name="T2" fmla="*/ 43 w 43"/>
                <a:gd name="T3" fmla="*/ 98 h 101"/>
                <a:gd name="T4" fmla="*/ 8 w 43"/>
                <a:gd name="T5" fmla="*/ 3 h 101"/>
                <a:gd name="T6" fmla="*/ 3 w 43"/>
                <a:gd name="T7" fmla="*/ 0 h 101"/>
                <a:gd name="T8" fmla="*/ 1 w 43"/>
                <a:gd name="T9" fmla="*/ 5 h 101"/>
                <a:gd name="T10" fmla="*/ 36 w 43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01">
                  <a:moveTo>
                    <a:pt x="36" y="101"/>
                  </a:moveTo>
                  <a:cubicBezTo>
                    <a:pt x="38" y="100"/>
                    <a:pt x="41" y="99"/>
                    <a:pt x="43" y="9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lnTo>
                    <a:pt x="36" y="10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5"/>
            <p:cNvSpPr>
              <a:spLocks/>
            </p:cNvSpPr>
            <p:nvPr/>
          </p:nvSpPr>
          <p:spPr bwMode="auto">
            <a:xfrm>
              <a:off x="6292619" y="2233843"/>
              <a:ext cx="65088" cy="203200"/>
            </a:xfrm>
            <a:custGeom>
              <a:avLst/>
              <a:gdLst>
                <a:gd name="T0" fmla="*/ 7 w 17"/>
                <a:gd name="T1" fmla="*/ 54 h 54"/>
                <a:gd name="T2" fmla="*/ 16 w 17"/>
                <a:gd name="T3" fmla="*/ 5 h 54"/>
                <a:gd name="T4" fmla="*/ 13 w 17"/>
                <a:gd name="T5" fmla="*/ 0 h 54"/>
                <a:gd name="T6" fmla="*/ 8 w 17"/>
                <a:gd name="T7" fmla="*/ 3 h 54"/>
                <a:gd name="T8" fmla="*/ 0 w 17"/>
                <a:gd name="T9" fmla="*/ 53 h 54"/>
                <a:gd name="T10" fmla="*/ 7 w 17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4">
                  <a:moveTo>
                    <a:pt x="7" y="54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3"/>
                    <a:pt x="15" y="1"/>
                    <a:pt x="13" y="0"/>
                  </a:cubicBezTo>
                  <a:cubicBezTo>
                    <a:pt x="11" y="0"/>
                    <a:pt x="9" y="1"/>
                    <a:pt x="8" y="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3"/>
                    <a:pt x="5" y="54"/>
                    <a:pt x="7" y="54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6"/>
            <p:cNvSpPr>
              <a:spLocks/>
            </p:cNvSpPr>
            <p:nvPr/>
          </p:nvSpPr>
          <p:spPr bwMode="auto">
            <a:xfrm>
              <a:off x="6668857" y="2354493"/>
              <a:ext cx="142875" cy="220663"/>
            </a:xfrm>
            <a:custGeom>
              <a:avLst/>
              <a:gdLst>
                <a:gd name="T0" fmla="*/ 7 w 38"/>
                <a:gd name="T1" fmla="*/ 59 h 59"/>
                <a:gd name="T2" fmla="*/ 37 w 38"/>
                <a:gd name="T3" fmla="*/ 7 h 59"/>
                <a:gd name="T4" fmla="*/ 35 w 38"/>
                <a:gd name="T5" fmla="*/ 1 h 59"/>
                <a:gd name="T6" fmla="*/ 30 w 38"/>
                <a:gd name="T7" fmla="*/ 3 h 59"/>
                <a:gd name="T8" fmla="*/ 0 w 38"/>
                <a:gd name="T9" fmla="*/ 55 h 59"/>
                <a:gd name="T10" fmla="*/ 7 w 38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9">
                  <a:moveTo>
                    <a:pt x="7" y="59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8" y="5"/>
                    <a:pt x="37" y="3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6"/>
                    <a:pt x="4" y="58"/>
                    <a:pt x="7" y="59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7"/>
            <p:cNvSpPr>
              <a:spLocks/>
            </p:cNvSpPr>
            <p:nvPr/>
          </p:nvSpPr>
          <p:spPr bwMode="auto">
            <a:xfrm>
              <a:off x="6845069" y="2379893"/>
              <a:ext cx="274638" cy="319088"/>
            </a:xfrm>
            <a:custGeom>
              <a:avLst/>
              <a:gdLst>
                <a:gd name="T0" fmla="*/ 6 w 73"/>
                <a:gd name="T1" fmla="*/ 85 h 85"/>
                <a:gd name="T2" fmla="*/ 72 w 73"/>
                <a:gd name="T3" fmla="*/ 7 h 85"/>
                <a:gd name="T4" fmla="*/ 71 w 73"/>
                <a:gd name="T5" fmla="*/ 2 h 85"/>
                <a:gd name="T6" fmla="*/ 66 w 73"/>
                <a:gd name="T7" fmla="*/ 2 h 85"/>
                <a:gd name="T8" fmla="*/ 0 w 73"/>
                <a:gd name="T9" fmla="*/ 80 h 85"/>
                <a:gd name="T10" fmla="*/ 6 w 73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6" y="85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3"/>
                    <a:pt x="71" y="2"/>
                  </a:cubicBezTo>
                  <a:cubicBezTo>
                    <a:pt x="69" y="0"/>
                    <a:pt x="67" y="0"/>
                    <a:pt x="66" y="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2" y="82"/>
                    <a:pt x="4" y="84"/>
                    <a:pt x="6" y="85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8"/>
            <p:cNvSpPr>
              <a:spLocks/>
            </p:cNvSpPr>
            <p:nvPr/>
          </p:nvSpPr>
          <p:spPr bwMode="auto">
            <a:xfrm>
              <a:off x="6492644" y="2113193"/>
              <a:ext cx="161925" cy="379413"/>
            </a:xfrm>
            <a:custGeom>
              <a:avLst/>
              <a:gdLst>
                <a:gd name="T0" fmla="*/ 7 w 43"/>
                <a:gd name="T1" fmla="*/ 101 h 101"/>
                <a:gd name="T2" fmla="*/ 42 w 43"/>
                <a:gd name="T3" fmla="*/ 5 h 101"/>
                <a:gd name="T4" fmla="*/ 40 w 43"/>
                <a:gd name="T5" fmla="*/ 0 h 101"/>
                <a:gd name="T6" fmla="*/ 35 w 43"/>
                <a:gd name="T7" fmla="*/ 3 h 101"/>
                <a:gd name="T8" fmla="*/ 0 w 43"/>
                <a:gd name="T9" fmla="*/ 98 h 101"/>
                <a:gd name="T10" fmla="*/ 7 w 43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01">
                  <a:moveTo>
                    <a:pt x="7" y="101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3" y="3"/>
                    <a:pt x="42" y="1"/>
                    <a:pt x="40" y="0"/>
                  </a:cubicBezTo>
                  <a:cubicBezTo>
                    <a:pt x="38" y="0"/>
                    <a:pt x="36" y="1"/>
                    <a:pt x="35" y="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" y="99"/>
                    <a:pt x="5" y="100"/>
                    <a:pt x="7" y="10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9"/>
            <p:cNvSpPr>
              <a:spLocks/>
            </p:cNvSpPr>
            <p:nvPr/>
          </p:nvSpPr>
          <p:spPr bwMode="auto">
            <a:xfrm>
              <a:off x="5095644" y="2379893"/>
              <a:ext cx="273050" cy="319088"/>
            </a:xfrm>
            <a:custGeom>
              <a:avLst/>
              <a:gdLst>
                <a:gd name="T0" fmla="*/ 67 w 73"/>
                <a:gd name="T1" fmla="*/ 85 h 85"/>
                <a:gd name="T2" fmla="*/ 73 w 73"/>
                <a:gd name="T3" fmla="*/ 80 h 85"/>
                <a:gd name="T4" fmla="*/ 8 w 73"/>
                <a:gd name="T5" fmla="*/ 2 h 85"/>
                <a:gd name="T6" fmla="*/ 2 w 73"/>
                <a:gd name="T7" fmla="*/ 2 h 85"/>
                <a:gd name="T8" fmla="*/ 1 w 73"/>
                <a:gd name="T9" fmla="*/ 7 h 85"/>
                <a:gd name="T10" fmla="*/ 67 w 73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67" y="85"/>
                  </a:moveTo>
                  <a:cubicBezTo>
                    <a:pt x="69" y="84"/>
                    <a:pt x="71" y="82"/>
                    <a:pt x="73" y="8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67" y="85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 noEditPoints="1"/>
            </p:cNvSpPr>
            <p:nvPr/>
          </p:nvSpPr>
          <p:spPr bwMode="auto">
            <a:xfrm>
              <a:off x="3514725" y="847725"/>
              <a:ext cx="5162550" cy="5162550"/>
            </a:xfrm>
            <a:custGeom>
              <a:avLst/>
              <a:gdLst>
                <a:gd name="T0" fmla="*/ 687 w 1374"/>
                <a:gd name="T1" fmla="*/ 32 h 1374"/>
                <a:gd name="T2" fmla="*/ 1341 w 1374"/>
                <a:gd name="T3" fmla="*/ 687 h 1374"/>
                <a:gd name="T4" fmla="*/ 687 w 1374"/>
                <a:gd name="T5" fmla="*/ 1342 h 1374"/>
                <a:gd name="T6" fmla="*/ 32 w 1374"/>
                <a:gd name="T7" fmla="*/ 687 h 1374"/>
                <a:gd name="T8" fmla="*/ 687 w 1374"/>
                <a:gd name="T9" fmla="*/ 32 h 1374"/>
                <a:gd name="T10" fmla="*/ 687 w 1374"/>
                <a:gd name="T11" fmla="*/ 0 h 1374"/>
                <a:gd name="T12" fmla="*/ 0 w 1374"/>
                <a:gd name="T13" fmla="*/ 687 h 1374"/>
                <a:gd name="T14" fmla="*/ 201 w 1374"/>
                <a:gd name="T15" fmla="*/ 1173 h 1374"/>
                <a:gd name="T16" fmla="*/ 687 w 1374"/>
                <a:gd name="T17" fmla="*/ 1374 h 1374"/>
                <a:gd name="T18" fmla="*/ 1172 w 1374"/>
                <a:gd name="T19" fmla="*/ 1173 h 1374"/>
                <a:gd name="T20" fmla="*/ 1374 w 1374"/>
                <a:gd name="T21" fmla="*/ 687 h 1374"/>
                <a:gd name="T22" fmla="*/ 687 w 1374"/>
                <a:gd name="T23" fmla="*/ 0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4" h="1374">
                  <a:moveTo>
                    <a:pt x="687" y="32"/>
                  </a:moveTo>
                  <a:cubicBezTo>
                    <a:pt x="1048" y="32"/>
                    <a:pt x="1341" y="325"/>
                    <a:pt x="1341" y="687"/>
                  </a:cubicBezTo>
                  <a:cubicBezTo>
                    <a:pt x="1341" y="1049"/>
                    <a:pt x="1048" y="1342"/>
                    <a:pt x="687" y="1342"/>
                  </a:cubicBezTo>
                  <a:cubicBezTo>
                    <a:pt x="325" y="1342"/>
                    <a:pt x="32" y="1049"/>
                    <a:pt x="32" y="687"/>
                  </a:cubicBezTo>
                  <a:cubicBezTo>
                    <a:pt x="32" y="325"/>
                    <a:pt x="325" y="32"/>
                    <a:pt x="687" y="32"/>
                  </a:cubicBezTo>
                  <a:moveTo>
                    <a:pt x="687" y="0"/>
                  </a:moveTo>
                  <a:cubicBezTo>
                    <a:pt x="308" y="0"/>
                    <a:pt x="0" y="308"/>
                    <a:pt x="0" y="687"/>
                  </a:cubicBezTo>
                  <a:cubicBezTo>
                    <a:pt x="0" y="870"/>
                    <a:pt x="71" y="1043"/>
                    <a:pt x="201" y="1173"/>
                  </a:cubicBezTo>
                  <a:cubicBezTo>
                    <a:pt x="331" y="1302"/>
                    <a:pt x="503" y="1374"/>
                    <a:pt x="687" y="1374"/>
                  </a:cubicBezTo>
                  <a:cubicBezTo>
                    <a:pt x="870" y="1374"/>
                    <a:pt x="1043" y="1302"/>
                    <a:pt x="1172" y="1173"/>
                  </a:cubicBezTo>
                  <a:cubicBezTo>
                    <a:pt x="1302" y="1043"/>
                    <a:pt x="1374" y="870"/>
                    <a:pt x="1374" y="687"/>
                  </a:cubicBezTo>
                  <a:cubicBezTo>
                    <a:pt x="1374" y="308"/>
                    <a:pt x="1065" y="0"/>
                    <a:pt x="68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84000">
                  <a:schemeClr val="bg1">
                    <a:lumMod val="50000"/>
                  </a:schemeClr>
                </a:gs>
                <a:gs pos="70000">
                  <a:schemeClr val="bg1"/>
                </a:gs>
                <a:gs pos="42000">
                  <a:schemeClr val="bg1">
                    <a:lumMod val="50000"/>
                  </a:schemeClr>
                </a:gs>
                <a:gs pos="24000">
                  <a:schemeClr val="bg1"/>
                </a:gs>
                <a:gs pos="11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3600407">
            <a:off x="4820905" y="2689197"/>
            <a:ext cx="2568519" cy="1712907"/>
            <a:chOff x="4820905" y="2689197"/>
            <a:chExt cx="2568519" cy="1712907"/>
          </a:xfrm>
        </p:grpSpPr>
        <p:sp>
          <p:nvSpPr>
            <p:cNvPr id="50" name="Freeform 450"/>
            <p:cNvSpPr>
              <a:spLocks/>
            </p:cNvSpPr>
            <p:nvPr/>
          </p:nvSpPr>
          <p:spPr bwMode="auto">
            <a:xfrm rot="13654377">
              <a:off x="4702636" y="2807466"/>
              <a:ext cx="1457325" cy="1220788"/>
            </a:xfrm>
            <a:custGeom>
              <a:avLst/>
              <a:gdLst>
                <a:gd name="T0" fmla="*/ 376 w 388"/>
                <a:gd name="T1" fmla="*/ 14 h 325"/>
                <a:gd name="T2" fmla="*/ 58 w 388"/>
                <a:gd name="T3" fmla="*/ 232 h 325"/>
                <a:gd name="T4" fmla="*/ 22 w 388"/>
                <a:gd name="T5" fmla="*/ 241 h 325"/>
                <a:gd name="T6" fmla="*/ 15 w 388"/>
                <a:gd name="T7" fmla="*/ 303 h 325"/>
                <a:gd name="T8" fmla="*/ 76 w 388"/>
                <a:gd name="T9" fmla="*/ 310 h 325"/>
                <a:gd name="T10" fmla="*/ 93 w 388"/>
                <a:gd name="T11" fmla="*/ 278 h 325"/>
                <a:gd name="T12" fmla="*/ 376 w 388"/>
                <a:gd name="T13" fmla="*/ 1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25">
                  <a:moveTo>
                    <a:pt x="376" y="14"/>
                  </a:moveTo>
                  <a:cubicBezTo>
                    <a:pt x="364" y="0"/>
                    <a:pt x="113" y="191"/>
                    <a:pt x="58" y="232"/>
                  </a:cubicBezTo>
                  <a:cubicBezTo>
                    <a:pt x="46" y="230"/>
                    <a:pt x="33" y="233"/>
                    <a:pt x="22" y="241"/>
                  </a:cubicBezTo>
                  <a:cubicBezTo>
                    <a:pt x="3" y="256"/>
                    <a:pt x="0" y="284"/>
                    <a:pt x="15" y="303"/>
                  </a:cubicBezTo>
                  <a:cubicBezTo>
                    <a:pt x="29" y="322"/>
                    <a:pt x="57" y="325"/>
                    <a:pt x="76" y="310"/>
                  </a:cubicBezTo>
                  <a:cubicBezTo>
                    <a:pt x="87" y="302"/>
                    <a:pt x="92" y="290"/>
                    <a:pt x="93" y="278"/>
                  </a:cubicBezTo>
                  <a:cubicBezTo>
                    <a:pt x="93" y="278"/>
                    <a:pt x="388" y="28"/>
                    <a:pt x="376" y="14"/>
                  </a:cubicBezTo>
                  <a:close/>
                </a:path>
              </a:pathLst>
            </a:custGeom>
            <a:solidFill>
              <a:srgbClr val="E34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0"/>
            <p:cNvSpPr>
              <a:spLocks/>
            </p:cNvSpPr>
            <p:nvPr/>
          </p:nvSpPr>
          <p:spPr bwMode="auto">
            <a:xfrm rot="2989213">
              <a:off x="6050367" y="3063048"/>
              <a:ext cx="1457325" cy="1220788"/>
            </a:xfrm>
            <a:custGeom>
              <a:avLst/>
              <a:gdLst>
                <a:gd name="T0" fmla="*/ 376 w 388"/>
                <a:gd name="T1" fmla="*/ 14 h 325"/>
                <a:gd name="T2" fmla="*/ 58 w 388"/>
                <a:gd name="T3" fmla="*/ 232 h 325"/>
                <a:gd name="T4" fmla="*/ 22 w 388"/>
                <a:gd name="T5" fmla="*/ 241 h 325"/>
                <a:gd name="T6" fmla="*/ 15 w 388"/>
                <a:gd name="T7" fmla="*/ 303 h 325"/>
                <a:gd name="T8" fmla="*/ 76 w 388"/>
                <a:gd name="T9" fmla="*/ 310 h 325"/>
                <a:gd name="T10" fmla="*/ 93 w 388"/>
                <a:gd name="T11" fmla="*/ 278 h 325"/>
                <a:gd name="T12" fmla="*/ 376 w 388"/>
                <a:gd name="T13" fmla="*/ 1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25">
                  <a:moveTo>
                    <a:pt x="376" y="14"/>
                  </a:moveTo>
                  <a:cubicBezTo>
                    <a:pt x="364" y="0"/>
                    <a:pt x="113" y="191"/>
                    <a:pt x="58" y="232"/>
                  </a:cubicBezTo>
                  <a:cubicBezTo>
                    <a:pt x="46" y="230"/>
                    <a:pt x="33" y="233"/>
                    <a:pt x="22" y="241"/>
                  </a:cubicBezTo>
                  <a:cubicBezTo>
                    <a:pt x="3" y="256"/>
                    <a:pt x="0" y="284"/>
                    <a:pt x="15" y="303"/>
                  </a:cubicBezTo>
                  <a:cubicBezTo>
                    <a:pt x="29" y="322"/>
                    <a:pt x="57" y="325"/>
                    <a:pt x="76" y="310"/>
                  </a:cubicBezTo>
                  <a:cubicBezTo>
                    <a:pt x="87" y="302"/>
                    <a:pt x="92" y="290"/>
                    <a:pt x="93" y="278"/>
                  </a:cubicBezTo>
                  <a:cubicBezTo>
                    <a:pt x="93" y="278"/>
                    <a:pt x="388" y="28"/>
                    <a:pt x="376" y="14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6334807" y="2767281"/>
            <a:ext cx="56354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>
                    <a:lumMod val="95000"/>
                  </a:schemeClr>
                </a:solidFill>
                <a:latin typeface="汉仪秀英体简" panose="02010609000101010101" pitchFamily="49" charset="-122"/>
                <a:ea typeface="汉仪秀英体简" panose="02010609000101010101" pitchFamily="49" charset="-122"/>
              </a:rPr>
              <a:t>第一次</a:t>
            </a:r>
            <a:r>
              <a:rPr lang="zh-CN" altLang="en-US" sz="8000" dirty="0">
                <a:solidFill>
                  <a:schemeClr val="bg1">
                    <a:lumMod val="95000"/>
                  </a:schemeClr>
                </a:solidFill>
                <a:latin typeface="汉仪秀英体简" panose="02010609000101010101" pitchFamily="49" charset="-122"/>
                <a:ea typeface="汉仪秀英体简" panose="02010609000101010101" pitchFamily="49" charset="-122"/>
              </a:rPr>
              <a:t>吃饭</a:t>
            </a:r>
          </a:p>
        </p:txBody>
      </p:sp>
    </p:spTree>
    <p:extLst>
      <p:ext uri="{BB962C8B-B14F-4D97-AF65-F5344CB8AC3E}">
        <p14:creationId xmlns:p14="http://schemas.microsoft.com/office/powerpoint/2010/main" val="30221761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320000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1" y="0"/>
            <a:ext cx="6448036" cy="6858000"/>
          </a:xfrm>
          <a:prstGeom prst="rect">
            <a:avLst/>
          </a:prstGeom>
        </p:spPr>
      </p:pic>
      <p:sp>
        <p:nvSpPr>
          <p:cNvPr id="103" name="Freeform 63"/>
          <p:cNvSpPr>
            <a:spLocks/>
          </p:cNvSpPr>
          <p:nvPr/>
        </p:nvSpPr>
        <p:spPr bwMode="auto">
          <a:xfrm rot="7185891">
            <a:off x="2909564" y="2262305"/>
            <a:ext cx="520364" cy="556042"/>
          </a:xfrm>
          <a:custGeom>
            <a:avLst/>
            <a:gdLst>
              <a:gd name="T0" fmla="*/ 1 w 74"/>
              <a:gd name="T1" fmla="*/ 32 h 79"/>
              <a:gd name="T2" fmla="*/ 19 w 74"/>
              <a:gd name="T3" fmla="*/ 44 h 79"/>
              <a:gd name="T4" fmla="*/ 25 w 74"/>
              <a:gd name="T5" fmla="*/ 44 h 79"/>
              <a:gd name="T6" fmla="*/ 21 w 74"/>
              <a:gd name="T7" fmla="*/ 50 h 79"/>
              <a:gd name="T8" fmla="*/ 22 w 74"/>
              <a:gd name="T9" fmla="*/ 71 h 79"/>
              <a:gd name="T10" fmla="*/ 24 w 74"/>
              <a:gd name="T11" fmla="*/ 73 h 79"/>
              <a:gd name="T12" fmla="*/ 40 w 74"/>
              <a:gd name="T13" fmla="*/ 79 h 79"/>
              <a:gd name="T14" fmla="*/ 47 w 74"/>
              <a:gd name="T15" fmla="*/ 78 h 79"/>
              <a:gd name="T16" fmla="*/ 60 w 74"/>
              <a:gd name="T17" fmla="*/ 69 h 79"/>
              <a:gd name="T18" fmla="*/ 65 w 74"/>
              <a:gd name="T19" fmla="*/ 44 h 79"/>
              <a:gd name="T20" fmla="*/ 70 w 74"/>
              <a:gd name="T21" fmla="*/ 25 h 79"/>
              <a:gd name="T22" fmla="*/ 74 w 74"/>
              <a:gd name="T23" fmla="*/ 18 h 79"/>
              <a:gd name="T24" fmla="*/ 66 w 74"/>
              <a:gd name="T25" fmla="*/ 18 h 79"/>
              <a:gd name="T26" fmla="*/ 47 w 74"/>
              <a:gd name="T27" fmla="*/ 10 h 79"/>
              <a:gd name="T28" fmla="*/ 30 w 74"/>
              <a:gd name="T29" fmla="*/ 2 h 79"/>
              <a:gd name="T30" fmla="*/ 8 w 74"/>
              <a:gd name="T31" fmla="*/ 9 h 79"/>
              <a:gd name="T32" fmla="*/ 2 w 74"/>
              <a:gd name="T33" fmla="*/ 17 h 79"/>
              <a:gd name="T34" fmla="*/ 0 w 74"/>
              <a:gd name="T35" fmla="*/ 27 h 79"/>
              <a:gd name="T36" fmla="*/ 1 w 74"/>
              <a:gd name="T37" fmla="*/ 3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9">
                <a:moveTo>
                  <a:pt x="1" y="32"/>
                </a:moveTo>
                <a:cubicBezTo>
                  <a:pt x="6" y="41"/>
                  <a:pt x="12" y="43"/>
                  <a:pt x="19" y="44"/>
                </a:cubicBezTo>
                <a:cubicBezTo>
                  <a:pt x="21" y="45"/>
                  <a:pt x="23" y="44"/>
                  <a:pt x="25" y="44"/>
                </a:cubicBezTo>
                <a:cubicBezTo>
                  <a:pt x="24" y="46"/>
                  <a:pt x="22" y="48"/>
                  <a:pt x="21" y="50"/>
                </a:cubicBezTo>
                <a:cubicBezTo>
                  <a:pt x="19" y="55"/>
                  <a:pt x="17" y="64"/>
                  <a:pt x="22" y="71"/>
                </a:cubicBezTo>
                <a:cubicBezTo>
                  <a:pt x="23" y="72"/>
                  <a:pt x="24" y="72"/>
                  <a:pt x="24" y="73"/>
                </a:cubicBezTo>
                <a:cubicBezTo>
                  <a:pt x="28" y="77"/>
                  <a:pt x="34" y="79"/>
                  <a:pt x="40" y="79"/>
                </a:cubicBezTo>
                <a:cubicBezTo>
                  <a:pt x="42" y="79"/>
                  <a:pt x="45" y="78"/>
                  <a:pt x="47" y="78"/>
                </a:cubicBezTo>
                <a:cubicBezTo>
                  <a:pt x="52" y="76"/>
                  <a:pt x="58" y="72"/>
                  <a:pt x="60" y="69"/>
                </a:cubicBezTo>
                <a:cubicBezTo>
                  <a:pt x="65" y="61"/>
                  <a:pt x="65" y="52"/>
                  <a:pt x="65" y="44"/>
                </a:cubicBezTo>
                <a:cubicBezTo>
                  <a:pt x="66" y="38"/>
                  <a:pt x="69" y="28"/>
                  <a:pt x="70" y="25"/>
                </a:cubicBezTo>
                <a:cubicBezTo>
                  <a:pt x="70" y="25"/>
                  <a:pt x="73" y="19"/>
                  <a:pt x="74" y="18"/>
                </a:cubicBezTo>
                <a:cubicBezTo>
                  <a:pt x="70" y="19"/>
                  <a:pt x="67" y="18"/>
                  <a:pt x="66" y="18"/>
                </a:cubicBezTo>
                <a:cubicBezTo>
                  <a:pt x="63" y="17"/>
                  <a:pt x="51" y="12"/>
                  <a:pt x="47" y="10"/>
                </a:cubicBezTo>
                <a:cubicBezTo>
                  <a:pt x="41" y="7"/>
                  <a:pt x="36" y="4"/>
                  <a:pt x="30" y="2"/>
                </a:cubicBezTo>
                <a:cubicBezTo>
                  <a:pt x="23" y="0"/>
                  <a:pt x="15" y="2"/>
                  <a:pt x="8" y="9"/>
                </a:cubicBezTo>
                <a:cubicBezTo>
                  <a:pt x="5" y="11"/>
                  <a:pt x="3" y="14"/>
                  <a:pt x="2" y="17"/>
                </a:cubicBezTo>
                <a:cubicBezTo>
                  <a:pt x="0" y="20"/>
                  <a:pt x="0" y="23"/>
                  <a:pt x="0" y="27"/>
                </a:cubicBezTo>
                <a:cubicBezTo>
                  <a:pt x="0" y="29"/>
                  <a:pt x="1" y="31"/>
                  <a:pt x="1" y="3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985156" y="191181"/>
            <a:ext cx="4515826" cy="4353204"/>
            <a:chOff x="6900863" y="1168401"/>
            <a:chExt cx="3230563" cy="3197224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7770813" y="1168401"/>
              <a:ext cx="1422400" cy="285750"/>
            </a:xfrm>
            <a:custGeom>
              <a:avLst/>
              <a:gdLst>
                <a:gd name="T0" fmla="*/ 2 w 85"/>
                <a:gd name="T1" fmla="*/ 0 h 17"/>
                <a:gd name="T2" fmla="*/ 0 w 85"/>
                <a:gd name="T3" fmla="*/ 17 h 17"/>
                <a:gd name="T4" fmla="*/ 4 w 85"/>
                <a:gd name="T5" fmla="*/ 10 h 17"/>
                <a:gd name="T6" fmla="*/ 8 w 85"/>
                <a:gd name="T7" fmla="*/ 13 h 17"/>
                <a:gd name="T8" fmla="*/ 12 w 85"/>
                <a:gd name="T9" fmla="*/ 17 h 17"/>
                <a:gd name="T10" fmla="*/ 16 w 85"/>
                <a:gd name="T11" fmla="*/ 0 h 17"/>
                <a:gd name="T12" fmla="*/ 8 w 85"/>
                <a:gd name="T13" fmla="*/ 8 h 17"/>
                <a:gd name="T14" fmla="*/ 34 w 85"/>
                <a:gd name="T15" fmla="*/ 17 h 17"/>
                <a:gd name="T16" fmla="*/ 27 w 85"/>
                <a:gd name="T17" fmla="*/ 0 h 17"/>
                <a:gd name="T18" fmla="*/ 18 w 85"/>
                <a:gd name="T19" fmla="*/ 16 h 17"/>
                <a:gd name="T20" fmla="*/ 22 w 85"/>
                <a:gd name="T21" fmla="*/ 17 h 17"/>
                <a:gd name="T22" fmla="*/ 29 w 85"/>
                <a:gd name="T23" fmla="*/ 15 h 17"/>
                <a:gd name="T24" fmla="*/ 28 w 85"/>
                <a:gd name="T25" fmla="*/ 11 h 17"/>
                <a:gd name="T26" fmla="*/ 26 w 85"/>
                <a:gd name="T27" fmla="*/ 7 h 17"/>
                <a:gd name="T28" fmla="*/ 47 w 85"/>
                <a:gd name="T29" fmla="*/ 11 h 17"/>
                <a:gd name="T30" fmla="*/ 37 w 85"/>
                <a:gd name="T31" fmla="*/ 1 h 17"/>
                <a:gd name="T32" fmla="*/ 41 w 85"/>
                <a:gd name="T33" fmla="*/ 17 h 17"/>
                <a:gd name="T34" fmla="*/ 43 w 85"/>
                <a:gd name="T35" fmla="*/ 12 h 17"/>
                <a:gd name="T36" fmla="*/ 50 w 85"/>
                <a:gd name="T37" fmla="*/ 17 h 17"/>
                <a:gd name="T38" fmla="*/ 47 w 85"/>
                <a:gd name="T39" fmla="*/ 11 h 17"/>
                <a:gd name="T40" fmla="*/ 41 w 85"/>
                <a:gd name="T41" fmla="*/ 8 h 17"/>
                <a:gd name="T42" fmla="*/ 44 w 85"/>
                <a:gd name="T43" fmla="*/ 4 h 17"/>
                <a:gd name="T44" fmla="*/ 52 w 85"/>
                <a:gd name="T45" fmla="*/ 9 h 17"/>
                <a:gd name="T46" fmla="*/ 68 w 85"/>
                <a:gd name="T47" fmla="*/ 11 h 17"/>
                <a:gd name="T48" fmla="*/ 60 w 85"/>
                <a:gd name="T49" fmla="*/ 13 h 17"/>
                <a:gd name="T50" fmla="*/ 60 w 85"/>
                <a:gd name="T51" fmla="*/ 4 h 17"/>
                <a:gd name="T52" fmla="*/ 68 w 85"/>
                <a:gd name="T53" fmla="*/ 6 h 17"/>
                <a:gd name="T54" fmla="*/ 52 w 85"/>
                <a:gd name="T55" fmla="*/ 9 h 17"/>
                <a:gd name="T56" fmla="*/ 80 w 85"/>
                <a:gd name="T57" fmla="*/ 1 h 17"/>
                <a:gd name="T58" fmla="*/ 75 w 85"/>
                <a:gd name="T59" fmla="*/ 6 h 17"/>
                <a:gd name="T60" fmla="*/ 71 w 85"/>
                <a:gd name="T61" fmla="*/ 1 h 17"/>
                <a:gd name="T62" fmla="*/ 75 w 85"/>
                <a:gd name="T63" fmla="*/ 17 h 17"/>
                <a:gd name="T64" fmla="*/ 80 w 85"/>
                <a:gd name="T65" fmla="*/ 10 h 17"/>
                <a:gd name="T66" fmla="*/ 85 w 85"/>
                <a:gd name="T6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5" h="17">
                  <a:moveTo>
                    <a:pt x="8" y="8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4" y="17"/>
                    <a:pt x="16" y="1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8" y="8"/>
                  </a:lnTo>
                  <a:close/>
                  <a:moveTo>
                    <a:pt x="30" y="17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9" y="15"/>
                    <a:pt x="29" y="15"/>
                    <a:pt x="29" y="15"/>
                  </a:cubicBezTo>
                  <a:lnTo>
                    <a:pt x="30" y="17"/>
                  </a:lnTo>
                  <a:close/>
                  <a:moveTo>
                    <a:pt x="28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7"/>
                    <a:pt x="26" y="7"/>
                    <a:pt x="26" y="7"/>
                  </a:cubicBezTo>
                  <a:lnTo>
                    <a:pt x="28" y="11"/>
                  </a:lnTo>
                  <a:close/>
                  <a:moveTo>
                    <a:pt x="47" y="11"/>
                  </a:moveTo>
                  <a:cubicBezTo>
                    <a:pt x="51" y="8"/>
                    <a:pt x="50" y="1"/>
                    <a:pt x="44" y="1"/>
                  </a:cubicBezTo>
                  <a:cubicBezTo>
                    <a:pt x="41" y="1"/>
                    <a:pt x="39" y="1"/>
                    <a:pt x="37" y="1"/>
                  </a:cubicBezTo>
                  <a:cubicBezTo>
                    <a:pt x="37" y="6"/>
                    <a:pt x="37" y="11"/>
                    <a:pt x="37" y="17"/>
                  </a:cubicBezTo>
                  <a:cubicBezTo>
                    <a:pt x="38" y="17"/>
                    <a:pt x="39" y="17"/>
                    <a:pt x="41" y="17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0" y="16"/>
                    <a:pt x="50" y="16"/>
                  </a:cubicBezTo>
                  <a:lnTo>
                    <a:pt x="47" y="11"/>
                  </a:lnTo>
                  <a:close/>
                  <a:moveTo>
                    <a:pt x="44" y="8"/>
                  </a:moveTo>
                  <a:cubicBezTo>
                    <a:pt x="41" y="8"/>
                    <a:pt x="41" y="8"/>
                    <a:pt x="41" y="8"/>
                  </a:cubicBezTo>
                  <a:cubicBezTo>
                    <a:pt x="41" y="7"/>
                    <a:pt x="41" y="6"/>
                    <a:pt x="41" y="4"/>
                  </a:cubicBezTo>
                  <a:cubicBezTo>
                    <a:pt x="42" y="4"/>
                    <a:pt x="43" y="4"/>
                    <a:pt x="44" y="4"/>
                  </a:cubicBezTo>
                  <a:cubicBezTo>
                    <a:pt x="46" y="4"/>
                    <a:pt x="46" y="8"/>
                    <a:pt x="44" y="8"/>
                  </a:cubicBezTo>
                  <a:close/>
                  <a:moveTo>
                    <a:pt x="52" y="9"/>
                  </a:moveTo>
                  <a:cubicBezTo>
                    <a:pt x="52" y="14"/>
                    <a:pt x="56" y="17"/>
                    <a:pt x="60" y="17"/>
                  </a:cubicBezTo>
                  <a:cubicBezTo>
                    <a:pt x="64" y="17"/>
                    <a:pt x="67" y="15"/>
                    <a:pt x="68" y="11"/>
                  </a:cubicBezTo>
                  <a:cubicBezTo>
                    <a:pt x="67" y="11"/>
                    <a:pt x="65" y="11"/>
                    <a:pt x="64" y="11"/>
                  </a:cubicBezTo>
                  <a:cubicBezTo>
                    <a:pt x="63" y="12"/>
                    <a:pt x="62" y="13"/>
                    <a:pt x="60" y="13"/>
                  </a:cubicBezTo>
                  <a:cubicBezTo>
                    <a:pt x="58" y="13"/>
                    <a:pt x="56" y="11"/>
                    <a:pt x="56" y="9"/>
                  </a:cubicBezTo>
                  <a:cubicBezTo>
                    <a:pt x="56" y="6"/>
                    <a:pt x="58" y="4"/>
                    <a:pt x="60" y="4"/>
                  </a:cubicBezTo>
                  <a:cubicBezTo>
                    <a:pt x="62" y="4"/>
                    <a:pt x="63" y="5"/>
                    <a:pt x="64" y="6"/>
                  </a:cubicBezTo>
                  <a:cubicBezTo>
                    <a:pt x="65" y="6"/>
                    <a:pt x="66" y="6"/>
                    <a:pt x="68" y="6"/>
                  </a:cubicBezTo>
                  <a:cubicBezTo>
                    <a:pt x="67" y="2"/>
                    <a:pt x="64" y="0"/>
                    <a:pt x="60" y="0"/>
                  </a:cubicBezTo>
                  <a:cubicBezTo>
                    <a:pt x="56" y="0"/>
                    <a:pt x="52" y="3"/>
                    <a:pt x="52" y="9"/>
                  </a:cubicBezTo>
                  <a:close/>
                  <a:moveTo>
                    <a:pt x="85" y="1"/>
                  </a:moveTo>
                  <a:cubicBezTo>
                    <a:pt x="83" y="1"/>
                    <a:pt x="82" y="1"/>
                    <a:pt x="80" y="1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4" y="1"/>
                    <a:pt x="73" y="1"/>
                    <a:pt x="71" y="1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3" y="17"/>
                    <a:pt x="74" y="17"/>
                    <a:pt x="75" y="17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2" y="17"/>
                    <a:pt x="83" y="17"/>
                    <a:pt x="85" y="17"/>
                  </a:cubicBezTo>
                  <a:lnTo>
                    <a:pt x="85" y="1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985001" y="1905000"/>
              <a:ext cx="133350" cy="217487"/>
            </a:xfrm>
            <a:custGeom>
              <a:avLst/>
              <a:gdLst>
                <a:gd name="T0" fmla="*/ 2 w 8"/>
                <a:gd name="T1" fmla="*/ 8 h 13"/>
                <a:gd name="T2" fmla="*/ 0 w 8"/>
                <a:gd name="T3" fmla="*/ 8 h 13"/>
                <a:gd name="T4" fmla="*/ 8 w 8"/>
                <a:gd name="T5" fmla="*/ 8 h 13"/>
                <a:gd name="T6" fmla="*/ 4 w 8"/>
                <a:gd name="T7" fmla="*/ 5 h 13"/>
                <a:gd name="T8" fmla="*/ 2 w 8"/>
                <a:gd name="T9" fmla="*/ 4 h 13"/>
                <a:gd name="T10" fmla="*/ 5 w 8"/>
                <a:gd name="T11" fmla="*/ 4 h 13"/>
                <a:gd name="T12" fmla="*/ 7 w 8"/>
                <a:gd name="T13" fmla="*/ 4 h 13"/>
                <a:gd name="T14" fmla="*/ 0 w 8"/>
                <a:gd name="T15" fmla="*/ 4 h 13"/>
                <a:gd name="T16" fmla="*/ 3 w 8"/>
                <a:gd name="T17" fmla="*/ 8 h 13"/>
                <a:gd name="T18" fmla="*/ 5 w 8"/>
                <a:gd name="T19" fmla="*/ 8 h 13"/>
                <a:gd name="T20" fmla="*/ 2 w 8"/>
                <a:gd name="T2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3">
                  <a:moveTo>
                    <a:pt x="2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13"/>
                    <a:pt x="8" y="13"/>
                    <a:pt x="8" y="8"/>
                  </a:cubicBezTo>
                  <a:cubicBezTo>
                    <a:pt x="8" y="6"/>
                    <a:pt x="6" y="6"/>
                    <a:pt x="4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2" y="3"/>
                    <a:pt x="5" y="3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0"/>
                    <a:pt x="0" y="0"/>
                    <a:pt x="0" y="4"/>
                  </a:cubicBezTo>
                  <a:cubicBezTo>
                    <a:pt x="0" y="7"/>
                    <a:pt x="1" y="7"/>
                    <a:pt x="3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9"/>
                    <a:pt x="2" y="9"/>
                    <a:pt x="2" y="8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7453313" y="1922463"/>
              <a:ext cx="150813" cy="166687"/>
            </a:xfrm>
            <a:custGeom>
              <a:avLst/>
              <a:gdLst>
                <a:gd name="T0" fmla="*/ 4 w 9"/>
                <a:gd name="T1" fmla="*/ 5 h 10"/>
                <a:gd name="T2" fmla="*/ 1 w 9"/>
                <a:gd name="T3" fmla="*/ 0 h 10"/>
                <a:gd name="T4" fmla="*/ 0 w 9"/>
                <a:gd name="T5" fmla="*/ 0 h 10"/>
                <a:gd name="T6" fmla="*/ 0 w 9"/>
                <a:gd name="T7" fmla="*/ 10 h 10"/>
                <a:gd name="T8" fmla="*/ 2 w 9"/>
                <a:gd name="T9" fmla="*/ 10 h 10"/>
                <a:gd name="T10" fmla="*/ 2 w 9"/>
                <a:gd name="T11" fmla="*/ 6 h 10"/>
                <a:gd name="T12" fmla="*/ 4 w 9"/>
                <a:gd name="T13" fmla="*/ 8 h 10"/>
                <a:gd name="T14" fmla="*/ 5 w 9"/>
                <a:gd name="T15" fmla="*/ 8 h 10"/>
                <a:gd name="T16" fmla="*/ 7 w 9"/>
                <a:gd name="T17" fmla="*/ 6 h 10"/>
                <a:gd name="T18" fmla="*/ 7 w 9"/>
                <a:gd name="T19" fmla="*/ 10 h 10"/>
                <a:gd name="T20" fmla="*/ 9 w 9"/>
                <a:gd name="T21" fmla="*/ 10 h 10"/>
                <a:gd name="T22" fmla="*/ 9 w 9"/>
                <a:gd name="T23" fmla="*/ 0 h 10"/>
                <a:gd name="T24" fmla="*/ 8 w 9"/>
                <a:gd name="T25" fmla="*/ 0 h 10"/>
                <a:gd name="T26" fmla="*/ 4 w 9"/>
                <a:gd name="T2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0">
                  <a:moveTo>
                    <a:pt x="4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7954963" y="1922463"/>
              <a:ext cx="117475" cy="166687"/>
            </a:xfrm>
            <a:custGeom>
              <a:avLst/>
              <a:gdLst>
                <a:gd name="T0" fmla="*/ 2 w 7"/>
                <a:gd name="T1" fmla="*/ 3 h 10"/>
                <a:gd name="T2" fmla="*/ 2 w 7"/>
                <a:gd name="T3" fmla="*/ 10 h 10"/>
                <a:gd name="T4" fmla="*/ 4 w 7"/>
                <a:gd name="T5" fmla="*/ 10 h 10"/>
                <a:gd name="T6" fmla="*/ 4 w 7"/>
                <a:gd name="T7" fmla="*/ 3 h 10"/>
                <a:gd name="T8" fmla="*/ 7 w 7"/>
                <a:gd name="T9" fmla="*/ 3 h 10"/>
                <a:gd name="T10" fmla="*/ 7 w 7"/>
                <a:gd name="T11" fmla="*/ 0 h 10"/>
                <a:gd name="T12" fmla="*/ 0 w 7"/>
                <a:gd name="T13" fmla="*/ 0 h 10"/>
                <a:gd name="T14" fmla="*/ 0 w 7"/>
                <a:gd name="T15" fmla="*/ 3 h 10"/>
                <a:gd name="T16" fmla="*/ 2 w 7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2" y="3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8374063" y="1922463"/>
              <a:ext cx="217488" cy="166687"/>
            </a:xfrm>
            <a:custGeom>
              <a:avLst/>
              <a:gdLst>
                <a:gd name="T0" fmla="*/ 6 w 13"/>
                <a:gd name="T1" fmla="*/ 0 h 10"/>
                <a:gd name="T2" fmla="*/ 4 w 13"/>
                <a:gd name="T3" fmla="*/ 6 h 10"/>
                <a:gd name="T4" fmla="*/ 4 w 13"/>
                <a:gd name="T5" fmla="*/ 6 h 10"/>
                <a:gd name="T6" fmla="*/ 4 w 13"/>
                <a:gd name="T7" fmla="*/ 4 h 10"/>
                <a:gd name="T8" fmla="*/ 2 w 13"/>
                <a:gd name="T9" fmla="*/ 0 h 10"/>
                <a:gd name="T10" fmla="*/ 0 w 13"/>
                <a:gd name="T11" fmla="*/ 0 h 10"/>
                <a:gd name="T12" fmla="*/ 0 w 13"/>
                <a:gd name="T13" fmla="*/ 1 h 10"/>
                <a:gd name="T14" fmla="*/ 3 w 13"/>
                <a:gd name="T15" fmla="*/ 10 h 10"/>
                <a:gd name="T16" fmla="*/ 5 w 13"/>
                <a:gd name="T17" fmla="*/ 10 h 10"/>
                <a:gd name="T18" fmla="*/ 6 w 13"/>
                <a:gd name="T19" fmla="*/ 6 h 10"/>
                <a:gd name="T20" fmla="*/ 6 w 13"/>
                <a:gd name="T21" fmla="*/ 6 h 10"/>
                <a:gd name="T22" fmla="*/ 8 w 13"/>
                <a:gd name="T23" fmla="*/ 10 h 10"/>
                <a:gd name="T24" fmla="*/ 9 w 13"/>
                <a:gd name="T25" fmla="*/ 10 h 10"/>
                <a:gd name="T26" fmla="*/ 13 w 13"/>
                <a:gd name="T27" fmla="*/ 1 h 10"/>
                <a:gd name="T28" fmla="*/ 13 w 13"/>
                <a:gd name="T29" fmla="*/ 0 h 10"/>
                <a:gd name="T30" fmla="*/ 10 w 13"/>
                <a:gd name="T31" fmla="*/ 0 h 10"/>
                <a:gd name="T32" fmla="*/ 9 w 13"/>
                <a:gd name="T33" fmla="*/ 4 h 10"/>
                <a:gd name="T34" fmla="*/ 9 w 13"/>
                <a:gd name="T35" fmla="*/ 6 h 10"/>
                <a:gd name="T36" fmla="*/ 9 w 13"/>
                <a:gd name="T37" fmla="*/ 6 h 10"/>
                <a:gd name="T38" fmla="*/ 7 w 13"/>
                <a:gd name="T39" fmla="*/ 0 h 10"/>
                <a:gd name="T40" fmla="*/ 6 w 13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0">
                  <a:moveTo>
                    <a:pt x="6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>
              <a:off x="8942388" y="1922463"/>
              <a:ext cx="117475" cy="166687"/>
            </a:xfrm>
            <a:custGeom>
              <a:avLst/>
              <a:gdLst>
                <a:gd name="T0" fmla="*/ 2 w 7"/>
                <a:gd name="T1" fmla="*/ 3 h 10"/>
                <a:gd name="T2" fmla="*/ 2 w 7"/>
                <a:gd name="T3" fmla="*/ 10 h 10"/>
                <a:gd name="T4" fmla="*/ 5 w 7"/>
                <a:gd name="T5" fmla="*/ 10 h 10"/>
                <a:gd name="T6" fmla="*/ 5 w 7"/>
                <a:gd name="T7" fmla="*/ 3 h 10"/>
                <a:gd name="T8" fmla="*/ 7 w 7"/>
                <a:gd name="T9" fmla="*/ 3 h 10"/>
                <a:gd name="T10" fmla="*/ 7 w 7"/>
                <a:gd name="T11" fmla="*/ 0 h 10"/>
                <a:gd name="T12" fmla="*/ 0 w 7"/>
                <a:gd name="T13" fmla="*/ 0 h 10"/>
                <a:gd name="T14" fmla="*/ 0 w 7"/>
                <a:gd name="T15" fmla="*/ 3 h 10"/>
                <a:gd name="T16" fmla="*/ 2 w 7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2" y="3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9428163" y="1922463"/>
              <a:ext cx="100013" cy="166687"/>
            </a:xfrm>
            <a:custGeom>
              <a:avLst/>
              <a:gdLst>
                <a:gd name="T0" fmla="*/ 6 w 6"/>
                <a:gd name="T1" fmla="*/ 7 h 10"/>
                <a:gd name="T2" fmla="*/ 6 w 6"/>
                <a:gd name="T3" fmla="*/ 5 h 10"/>
                <a:gd name="T4" fmla="*/ 3 w 6"/>
                <a:gd name="T5" fmla="*/ 5 h 10"/>
                <a:gd name="T6" fmla="*/ 3 w 6"/>
                <a:gd name="T7" fmla="*/ 3 h 10"/>
                <a:gd name="T8" fmla="*/ 6 w 6"/>
                <a:gd name="T9" fmla="*/ 3 h 10"/>
                <a:gd name="T10" fmla="*/ 6 w 6"/>
                <a:gd name="T11" fmla="*/ 0 h 10"/>
                <a:gd name="T12" fmla="*/ 0 w 6"/>
                <a:gd name="T13" fmla="*/ 0 h 10"/>
                <a:gd name="T14" fmla="*/ 0 w 6"/>
                <a:gd name="T15" fmla="*/ 10 h 10"/>
                <a:gd name="T16" fmla="*/ 3 w 6"/>
                <a:gd name="T17" fmla="*/ 10 h 10"/>
                <a:gd name="T18" fmla="*/ 3 w 6"/>
                <a:gd name="T19" fmla="*/ 7 h 10"/>
                <a:gd name="T20" fmla="*/ 6 w 6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0">
                  <a:moveTo>
                    <a:pt x="6" y="7"/>
                  </a:moveTo>
                  <a:cubicBezTo>
                    <a:pt x="6" y="6"/>
                    <a:pt x="6" y="6"/>
                    <a:pt x="6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6" y="7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9913938" y="1905000"/>
              <a:ext cx="133350" cy="217487"/>
            </a:xfrm>
            <a:custGeom>
              <a:avLst/>
              <a:gdLst>
                <a:gd name="T0" fmla="*/ 2 w 8"/>
                <a:gd name="T1" fmla="*/ 8 h 13"/>
                <a:gd name="T2" fmla="*/ 0 w 8"/>
                <a:gd name="T3" fmla="*/ 8 h 13"/>
                <a:gd name="T4" fmla="*/ 8 w 8"/>
                <a:gd name="T5" fmla="*/ 8 h 13"/>
                <a:gd name="T6" fmla="*/ 4 w 8"/>
                <a:gd name="T7" fmla="*/ 5 h 13"/>
                <a:gd name="T8" fmla="*/ 2 w 8"/>
                <a:gd name="T9" fmla="*/ 4 h 13"/>
                <a:gd name="T10" fmla="*/ 5 w 8"/>
                <a:gd name="T11" fmla="*/ 4 h 13"/>
                <a:gd name="T12" fmla="*/ 7 w 8"/>
                <a:gd name="T13" fmla="*/ 4 h 13"/>
                <a:gd name="T14" fmla="*/ 0 w 8"/>
                <a:gd name="T15" fmla="*/ 4 h 13"/>
                <a:gd name="T16" fmla="*/ 4 w 8"/>
                <a:gd name="T17" fmla="*/ 8 h 13"/>
                <a:gd name="T18" fmla="*/ 5 w 8"/>
                <a:gd name="T19" fmla="*/ 8 h 13"/>
                <a:gd name="T20" fmla="*/ 2 w 8"/>
                <a:gd name="T2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3">
                  <a:moveTo>
                    <a:pt x="2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13"/>
                    <a:pt x="8" y="13"/>
                    <a:pt x="8" y="8"/>
                  </a:cubicBezTo>
                  <a:cubicBezTo>
                    <a:pt x="8" y="6"/>
                    <a:pt x="6" y="6"/>
                    <a:pt x="4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2" y="3"/>
                    <a:pt x="5" y="3"/>
                    <a:pt x="5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ubicBezTo>
                    <a:pt x="0" y="7"/>
                    <a:pt x="1" y="7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9"/>
                    <a:pt x="2" y="9"/>
                    <a:pt x="2" y="8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7002463" y="2374900"/>
              <a:ext cx="100013" cy="166687"/>
            </a:xfrm>
            <a:custGeom>
              <a:avLst/>
              <a:gdLst>
                <a:gd name="T0" fmla="*/ 10 w 63"/>
                <a:gd name="T1" fmla="*/ 21 h 105"/>
                <a:gd name="T2" fmla="*/ 10 w 63"/>
                <a:gd name="T3" fmla="*/ 84 h 105"/>
                <a:gd name="T4" fmla="*/ 0 w 63"/>
                <a:gd name="T5" fmla="*/ 84 h 105"/>
                <a:gd name="T6" fmla="*/ 0 w 63"/>
                <a:gd name="T7" fmla="*/ 105 h 105"/>
                <a:gd name="T8" fmla="*/ 63 w 63"/>
                <a:gd name="T9" fmla="*/ 105 h 105"/>
                <a:gd name="T10" fmla="*/ 63 w 63"/>
                <a:gd name="T11" fmla="*/ 84 h 105"/>
                <a:gd name="T12" fmla="*/ 42 w 63"/>
                <a:gd name="T13" fmla="*/ 84 h 105"/>
                <a:gd name="T14" fmla="*/ 42 w 63"/>
                <a:gd name="T15" fmla="*/ 0 h 105"/>
                <a:gd name="T16" fmla="*/ 0 w 63"/>
                <a:gd name="T17" fmla="*/ 0 h 105"/>
                <a:gd name="T18" fmla="*/ 0 w 63"/>
                <a:gd name="T19" fmla="*/ 21 h 105"/>
                <a:gd name="T20" fmla="*/ 10 w 63"/>
                <a:gd name="T21" fmla="*/ 2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105">
                  <a:moveTo>
                    <a:pt x="10" y="21"/>
                  </a:moveTo>
                  <a:lnTo>
                    <a:pt x="10" y="84"/>
                  </a:lnTo>
                  <a:lnTo>
                    <a:pt x="0" y="84"/>
                  </a:lnTo>
                  <a:lnTo>
                    <a:pt x="0" y="105"/>
                  </a:lnTo>
                  <a:lnTo>
                    <a:pt x="63" y="105"/>
                  </a:lnTo>
                  <a:lnTo>
                    <a:pt x="63" y="84"/>
                  </a:lnTo>
                  <a:lnTo>
                    <a:pt x="42" y="84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7470776" y="2357438"/>
              <a:ext cx="133350" cy="184150"/>
            </a:xfrm>
            <a:custGeom>
              <a:avLst/>
              <a:gdLst>
                <a:gd name="T0" fmla="*/ 4 w 8"/>
                <a:gd name="T1" fmla="*/ 5 h 11"/>
                <a:gd name="T2" fmla="*/ 0 w 8"/>
                <a:gd name="T3" fmla="*/ 11 h 11"/>
                <a:gd name="T4" fmla="*/ 0 w 8"/>
                <a:gd name="T5" fmla="*/ 11 h 11"/>
                <a:gd name="T6" fmla="*/ 7 w 8"/>
                <a:gd name="T7" fmla="*/ 11 h 11"/>
                <a:gd name="T8" fmla="*/ 7 w 8"/>
                <a:gd name="T9" fmla="*/ 9 h 11"/>
                <a:gd name="T10" fmla="*/ 4 w 8"/>
                <a:gd name="T11" fmla="*/ 9 h 11"/>
                <a:gd name="T12" fmla="*/ 6 w 8"/>
                <a:gd name="T13" fmla="*/ 6 h 11"/>
                <a:gd name="T14" fmla="*/ 3 w 8"/>
                <a:gd name="T15" fmla="*/ 1 h 11"/>
                <a:gd name="T16" fmla="*/ 0 w 8"/>
                <a:gd name="T17" fmla="*/ 4 h 11"/>
                <a:gd name="T18" fmla="*/ 2 w 8"/>
                <a:gd name="T19" fmla="*/ 4 h 11"/>
                <a:gd name="T20" fmla="*/ 3 w 8"/>
                <a:gd name="T21" fmla="*/ 3 h 11"/>
                <a:gd name="T22" fmla="*/ 4 w 8"/>
                <a:gd name="T2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7" y="0"/>
                    <a:pt x="3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3"/>
                    <a:pt x="4" y="4"/>
                    <a:pt x="4" y="5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7954963" y="2374900"/>
              <a:ext cx="117475" cy="184150"/>
            </a:xfrm>
            <a:custGeom>
              <a:avLst/>
              <a:gdLst>
                <a:gd name="T0" fmla="*/ 0 w 7"/>
                <a:gd name="T1" fmla="*/ 7 h 11"/>
                <a:gd name="T2" fmla="*/ 1 w 7"/>
                <a:gd name="T3" fmla="*/ 10 h 11"/>
                <a:gd name="T4" fmla="*/ 3 w 7"/>
                <a:gd name="T5" fmla="*/ 11 h 11"/>
                <a:gd name="T6" fmla="*/ 7 w 7"/>
                <a:gd name="T7" fmla="*/ 7 h 11"/>
                <a:gd name="T8" fmla="*/ 5 w 7"/>
                <a:gd name="T9" fmla="*/ 4 h 11"/>
                <a:gd name="T10" fmla="*/ 7 w 7"/>
                <a:gd name="T11" fmla="*/ 0 h 11"/>
                <a:gd name="T12" fmla="*/ 7 w 7"/>
                <a:gd name="T13" fmla="*/ 0 h 11"/>
                <a:gd name="T14" fmla="*/ 0 w 7"/>
                <a:gd name="T15" fmla="*/ 0 h 11"/>
                <a:gd name="T16" fmla="*/ 0 w 7"/>
                <a:gd name="T17" fmla="*/ 2 h 11"/>
                <a:gd name="T18" fmla="*/ 3 w 7"/>
                <a:gd name="T19" fmla="*/ 2 h 11"/>
                <a:gd name="T20" fmla="*/ 1 w 7"/>
                <a:gd name="T21" fmla="*/ 5 h 11"/>
                <a:gd name="T22" fmla="*/ 1 w 7"/>
                <a:gd name="T23" fmla="*/ 5 h 11"/>
                <a:gd name="T24" fmla="*/ 4 w 7"/>
                <a:gd name="T25" fmla="*/ 7 h 11"/>
                <a:gd name="T26" fmla="*/ 3 w 7"/>
                <a:gd name="T27" fmla="*/ 8 h 11"/>
                <a:gd name="T28" fmla="*/ 2 w 7"/>
                <a:gd name="T29" fmla="*/ 7 h 11"/>
                <a:gd name="T30" fmla="*/ 0 w 7"/>
                <a:gd name="T3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cubicBezTo>
                    <a:pt x="0" y="9"/>
                    <a:pt x="0" y="10"/>
                    <a:pt x="1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6" y="11"/>
                    <a:pt x="7" y="9"/>
                    <a:pt x="7" y="7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4" y="5"/>
                    <a:pt x="4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6"/>
            <p:cNvSpPr>
              <a:spLocks noEditPoints="1"/>
            </p:cNvSpPr>
            <p:nvPr/>
          </p:nvSpPr>
          <p:spPr bwMode="auto">
            <a:xfrm>
              <a:off x="8407401" y="2374900"/>
              <a:ext cx="133350" cy="166687"/>
            </a:xfrm>
            <a:custGeom>
              <a:avLst/>
              <a:gdLst>
                <a:gd name="T0" fmla="*/ 8 w 8"/>
                <a:gd name="T1" fmla="*/ 8 h 10"/>
                <a:gd name="T2" fmla="*/ 8 w 8"/>
                <a:gd name="T3" fmla="*/ 8 h 10"/>
                <a:gd name="T4" fmla="*/ 8 w 8"/>
                <a:gd name="T5" fmla="*/ 6 h 10"/>
                <a:gd name="T6" fmla="*/ 8 w 8"/>
                <a:gd name="T7" fmla="*/ 6 h 10"/>
                <a:gd name="T8" fmla="*/ 8 w 8"/>
                <a:gd name="T9" fmla="*/ 0 h 10"/>
                <a:gd name="T10" fmla="*/ 5 w 8"/>
                <a:gd name="T11" fmla="*/ 0 h 10"/>
                <a:gd name="T12" fmla="*/ 0 w 8"/>
                <a:gd name="T13" fmla="*/ 7 h 10"/>
                <a:gd name="T14" fmla="*/ 0 w 8"/>
                <a:gd name="T15" fmla="*/ 8 h 10"/>
                <a:gd name="T16" fmla="*/ 5 w 8"/>
                <a:gd name="T17" fmla="*/ 8 h 10"/>
                <a:gd name="T18" fmla="*/ 5 w 8"/>
                <a:gd name="T19" fmla="*/ 10 h 10"/>
                <a:gd name="T20" fmla="*/ 8 w 8"/>
                <a:gd name="T21" fmla="*/ 10 h 10"/>
                <a:gd name="T22" fmla="*/ 8 w 8"/>
                <a:gd name="T23" fmla="*/ 8 h 10"/>
                <a:gd name="T24" fmla="*/ 5 w 8"/>
                <a:gd name="T25" fmla="*/ 3 h 10"/>
                <a:gd name="T26" fmla="*/ 5 w 8"/>
                <a:gd name="T27" fmla="*/ 3 h 10"/>
                <a:gd name="T28" fmla="*/ 5 w 8"/>
                <a:gd name="T29" fmla="*/ 4 h 10"/>
                <a:gd name="T30" fmla="*/ 5 w 8"/>
                <a:gd name="T31" fmla="*/ 6 h 10"/>
                <a:gd name="T32" fmla="*/ 3 w 8"/>
                <a:gd name="T33" fmla="*/ 6 h 10"/>
                <a:gd name="T34" fmla="*/ 5 w 8"/>
                <a:gd name="T3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0"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lnTo>
                    <a:pt x="8" y="8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3" y="6"/>
                    <a:pt x="3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8942388" y="2374900"/>
              <a:ext cx="117475" cy="184150"/>
            </a:xfrm>
            <a:custGeom>
              <a:avLst/>
              <a:gdLst>
                <a:gd name="T0" fmla="*/ 2 w 7"/>
                <a:gd name="T1" fmla="*/ 2 h 11"/>
                <a:gd name="T2" fmla="*/ 6 w 7"/>
                <a:gd name="T3" fmla="*/ 2 h 11"/>
                <a:gd name="T4" fmla="*/ 6 w 7"/>
                <a:gd name="T5" fmla="*/ 0 h 11"/>
                <a:gd name="T6" fmla="*/ 0 w 7"/>
                <a:gd name="T7" fmla="*/ 0 h 11"/>
                <a:gd name="T8" fmla="*/ 0 w 7"/>
                <a:gd name="T9" fmla="*/ 6 h 11"/>
                <a:gd name="T10" fmla="*/ 3 w 7"/>
                <a:gd name="T11" fmla="*/ 6 h 11"/>
                <a:gd name="T12" fmla="*/ 4 w 7"/>
                <a:gd name="T13" fmla="*/ 7 h 11"/>
                <a:gd name="T14" fmla="*/ 3 w 7"/>
                <a:gd name="T15" fmla="*/ 8 h 11"/>
                <a:gd name="T16" fmla="*/ 2 w 7"/>
                <a:gd name="T17" fmla="*/ 7 h 11"/>
                <a:gd name="T18" fmla="*/ 0 w 7"/>
                <a:gd name="T19" fmla="*/ 7 h 11"/>
                <a:gd name="T20" fmla="*/ 3 w 7"/>
                <a:gd name="T21" fmla="*/ 11 h 11"/>
                <a:gd name="T22" fmla="*/ 7 w 7"/>
                <a:gd name="T23" fmla="*/ 7 h 11"/>
                <a:gd name="T24" fmla="*/ 2 w 7"/>
                <a:gd name="T25" fmla="*/ 3 h 11"/>
                <a:gd name="T26" fmla="*/ 2 w 7"/>
                <a:gd name="T2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1">
                  <a:moveTo>
                    <a:pt x="2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5"/>
                    <a:pt x="3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6" y="11"/>
                    <a:pt x="7" y="9"/>
                    <a:pt x="7" y="7"/>
                  </a:cubicBezTo>
                  <a:cubicBezTo>
                    <a:pt x="7" y="4"/>
                    <a:pt x="5" y="3"/>
                    <a:pt x="2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8"/>
            <p:cNvSpPr>
              <a:spLocks noEditPoints="1"/>
            </p:cNvSpPr>
            <p:nvPr/>
          </p:nvSpPr>
          <p:spPr bwMode="auto">
            <a:xfrm>
              <a:off x="9412288" y="2374900"/>
              <a:ext cx="133350" cy="166687"/>
            </a:xfrm>
            <a:custGeom>
              <a:avLst/>
              <a:gdLst>
                <a:gd name="T0" fmla="*/ 4 w 8"/>
                <a:gd name="T1" fmla="*/ 0 h 10"/>
                <a:gd name="T2" fmla="*/ 1 w 8"/>
                <a:gd name="T3" fmla="*/ 5 h 10"/>
                <a:gd name="T4" fmla="*/ 0 w 8"/>
                <a:gd name="T5" fmla="*/ 7 h 10"/>
                <a:gd name="T6" fmla="*/ 4 w 8"/>
                <a:gd name="T7" fmla="*/ 10 h 10"/>
                <a:gd name="T8" fmla="*/ 8 w 8"/>
                <a:gd name="T9" fmla="*/ 7 h 10"/>
                <a:gd name="T10" fmla="*/ 5 w 8"/>
                <a:gd name="T11" fmla="*/ 3 h 10"/>
                <a:gd name="T12" fmla="*/ 7 w 8"/>
                <a:gd name="T13" fmla="*/ 0 h 10"/>
                <a:gd name="T14" fmla="*/ 4 w 8"/>
                <a:gd name="T15" fmla="*/ 0 h 10"/>
                <a:gd name="T16" fmla="*/ 4 w 8"/>
                <a:gd name="T17" fmla="*/ 8 h 10"/>
                <a:gd name="T18" fmla="*/ 3 w 8"/>
                <a:gd name="T19" fmla="*/ 7 h 10"/>
                <a:gd name="T20" fmla="*/ 4 w 8"/>
                <a:gd name="T21" fmla="*/ 5 h 10"/>
                <a:gd name="T22" fmla="*/ 6 w 8"/>
                <a:gd name="T23" fmla="*/ 7 h 10"/>
                <a:gd name="T24" fmla="*/ 4 w 8"/>
                <a:gd name="T2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2" y="10"/>
                    <a:pt x="4" y="10"/>
                  </a:cubicBezTo>
                  <a:cubicBezTo>
                    <a:pt x="7" y="10"/>
                    <a:pt x="8" y="9"/>
                    <a:pt x="8" y="7"/>
                  </a:cubicBezTo>
                  <a:cubicBezTo>
                    <a:pt x="8" y="5"/>
                    <a:pt x="7" y="3"/>
                    <a:pt x="5" y="3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4" y="0"/>
                  </a:lnTo>
                  <a:close/>
                  <a:moveTo>
                    <a:pt x="4" y="8"/>
                  </a:moveTo>
                  <a:cubicBezTo>
                    <a:pt x="4" y="8"/>
                    <a:pt x="3" y="8"/>
                    <a:pt x="3" y="7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5" y="5"/>
                    <a:pt x="6" y="6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9913938" y="2374900"/>
              <a:ext cx="133350" cy="166687"/>
            </a:xfrm>
            <a:custGeom>
              <a:avLst/>
              <a:gdLst>
                <a:gd name="T0" fmla="*/ 8 w 8"/>
                <a:gd name="T1" fmla="*/ 0 h 10"/>
                <a:gd name="T2" fmla="*/ 0 w 8"/>
                <a:gd name="T3" fmla="*/ 0 h 10"/>
                <a:gd name="T4" fmla="*/ 0 w 8"/>
                <a:gd name="T5" fmla="*/ 2 h 10"/>
                <a:gd name="T6" fmla="*/ 4 w 8"/>
                <a:gd name="T7" fmla="*/ 2 h 10"/>
                <a:gd name="T8" fmla="*/ 0 w 8"/>
                <a:gd name="T9" fmla="*/ 10 h 10"/>
                <a:gd name="T10" fmla="*/ 3 w 8"/>
                <a:gd name="T11" fmla="*/ 10 h 10"/>
                <a:gd name="T12" fmla="*/ 8 w 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0"/>
            <p:cNvSpPr>
              <a:spLocks noEditPoints="1"/>
            </p:cNvSpPr>
            <p:nvPr/>
          </p:nvSpPr>
          <p:spPr bwMode="auto">
            <a:xfrm>
              <a:off x="6967538" y="2825750"/>
              <a:ext cx="168275" cy="184150"/>
            </a:xfrm>
            <a:custGeom>
              <a:avLst/>
              <a:gdLst>
                <a:gd name="T0" fmla="*/ 7 w 10"/>
                <a:gd name="T1" fmla="*/ 4 h 11"/>
                <a:gd name="T2" fmla="*/ 5 w 10"/>
                <a:gd name="T3" fmla="*/ 0 h 11"/>
                <a:gd name="T4" fmla="*/ 2 w 10"/>
                <a:gd name="T5" fmla="*/ 4 h 11"/>
                <a:gd name="T6" fmla="*/ 5 w 10"/>
                <a:gd name="T7" fmla="*/ 11 h 11"/>
                <a:gd name="T8" fmla="*/ 7 w 10"/>
                <a:gd name="T9" fmla="*/ 4 h 11"/>
                <a:gd name="T10" fmla="*/ 5 w 10"/>
                <a:gd name="T11" fmla="*/ 8 h 11"/>
                <a:gd name="T12" fmla="*/ 5 w 10"/>
                <a:gd name="T13" fmla="*/ 6 h 11"/>
                <a:gd name="T14" fmla="*/ 5 w 10"/>
                <a:gd name="T15" fmla="*/ 8 h 11"/>
                <a:gd name="T16" fmla="*/ 5 w 10"/>
                <a:gd name="T17" fmla="*/ 3 h 11"/>
                <a:gd name="T18" fmla="*/ 5 w 10"/>
                <a:gd name="T19" fmla="*/ 2 h 11"/>
                <a:gd name="T20" fmla="*/ 5 w 10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1">
                  <a:moveTo>
                    <a:pt x="7" y="4"/>
                  </a:moveTo>
                  <a:cubicBezTo>
                    <a:pt x="9" y="3"/>
                    <a:pt x="8" y="0"/>
                    <a:pt x="5" y="0"/>
                  </a:cubicBezTo>
                  <a:cubicBezTo>
                    <a:pt x="1" y="0"/>
                    <a:pt x="1" y="3"/>
                    <a:pt x="2" y="4"/>
                  </a:cubicBezTo>
                  <a:cubicBezTo>
                    <a:pt x="0" y="6"/>
                    <a:pt x="0" y="11"/>
                    <a:pt x="5" y="11"/>
                  </a:cubicBezTo>
                  <a:cubicBezTo>
                    <a:pt x="9" y="11"/>
                    <a:pt x="10" y="6"/>
                    <a:pt x="7" y="4"/>
                  </a:cubicBezTo>
                  <a:close/>
                  <a:moveTo>
                    <a:pt x="5" y="8"/>
                  </a:moveTo>
                  <a:cubicBezTo>
                    <a:pt x="3" y="8"/>
                    <a:pt x="3" y="6"/>
                    <a:pt x="5" y="6"/>
                  </a:cubicBezTo>
                  <a:cubicBezTo>
                    <a:pt x="7" y="6"/>
                    <a:pt x="7" y="8"/>
                    <a:pt x="5" y="8"/>
                  </a:cubicBezTo>
                  <a:close/>
                  <a:moveTo>
                    <a:pt x="5" y="3"/>
                  </a:moveTo>
                  <a:cubicBezTo>
                    <a:pt x="3" y="3"/>
                    <a:pt x="3" y="2"/>
                    <a:pt x="5" y="2"/>
                  </a:cubicBezTo>
                  <a:cubicBezTo>
                    <a:pt x="6" y="2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1"/>
            <p:cNvSpPr>
              <a:spLocks noEditPoints="1"/>
            </p:cNvSpPr>
            <p:nvPr/>
          </p:nvSpPr>
          <p:spPr bwMode="auto">
            <a:xfrm>
              <a:off x="7453313" y="2825750"/>
              <a:ext cx="150813" cy="184150"/>
            </a:xfrm>
            <a:custGeom>
              <a:avLst/>
              <a:gdLst>
                <a:gd name="T0" fmla="*/ 5 w 9"/>
                <a:gd name="T1" fmla="*/ 11 h 11"/>
                <a:gd name="T2" fmla="*/ 8 w 9"/>
                <a:gd name="T3" fmla="*/ 5 h 11"/>
                <a:gd name="T4" fmla="*/ 9 w 9"/>
                <a:gd name="T5" fmla="*/ 3 h 11"/>
                <a:gd name="T6" fmla="*/ 4 w 9"/>
                <a:gd name="T7" fmla="*/ 0 h 11"/>
                <a:gd name="T8" fmla="*/ 0 w 9"/>
                <a:gd name="T9" fmla="*/ 3 h 11"/>
                <a:gd name="T10" fmla="*/ 4 w 9"/>
                <a:gd name="T11" fmla="*/ 7 h 11"/>
                <a:gd name="T12" fmla="*/ 2 w 9"/>
                <a:gd name="T13" fmla="*/ 11 h 11"/>
                <a:gd name="T14" fmla="*/ 5 w 9"/>
                <a:gd name="T15" fmla="*/ 11 h 11"/>
                <a:gd name="T16" fmla="*/ 4 w 9"/>
                <a:gd name="T17" fmla="*/ 2 h 11"/>
                <a:gd name="T18" fmla="*/ 6 w 9"/>
                <a:gd name="T19" fmla="*/ 3 h 11"/>
                <a:gd name="T20" fmla="*/ 4 w 9"/>
                <a:gd name="T21" fmla="*/ 5 h 11"/>
                <a:gd name="T22" fmla="*/ 3 w 9"/>
                <a:gd name="T23" fmla="*/ 3 h 11"/>
                <a:gd name="T24" fmla="*/ 4 w 9"/>
                <a:gd name="T2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2" y="11"/>
                    <a:pt x="2" y="11"/>
                    <a:pt x="2" y="11"/>
                  </a:cubicBezTo>
                  <a:lnTo>
                    <a:pt x="5" y="11"/>
                  </a:lnTo>
                  <a:close/>
                  <a:moveTo>
                    <a:pt x="4" y="2"/>
                  </a:moveTo>
                  <a:cubicBezTo>
                    <a:pt x="5" y="2"/>
                    <a:pt x="6" y="3"/>
                    <a:pt x="6" y="3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4" y="5"/>
                    <a:pt x="3" y="4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2"/>
            <p:cNvSpPr>
              <a:spLocks noEditPoints="1"/>
            </p:cNvSpPr>
            <p:nvPr/>
          </p:nvSpPr>
          <p:spPr bwMode="auto">
            <a:xfrm>
              <a:off x="7888288" y="2825750"/>
              <a:ext cx="250825" cy="184150"/>
            </a:xfrm>
            <a:custGeom>
              <a:avLst/>
              <a:gdLst>
                <a:gd name="T0" fmla="*/ 1 w 15"/>
                <a:gd name="T1" fmla="*/ 2 h 11"/>
                <a:gd name="T2" fmla="*/ 1 w 15"/>
                <a:gd name="T3" fmla="*/ 8 h 11"/>
                <a:gd name="T4" fmla="*/ 0 w 15"/>
                <a:gd name="T5" fmla="*/ 8 h 11"/>
                <a:gd name="T6" fmla="*/ 0 w 15"/>
                <a:gd name="T7" fmla="*/ 11 h 11"/>
                <a:gd name="T8" fmla="*/ 5 w 15"/>
                <a:gd name="T9" fmla="*/ 11 h 11"/>
                <a:gd name="T10" fmla="*/ 5 w 15"/>
                <a:gd name="T11" fmla="*/ 8 h 11"/>
                <a:gd name="T12" fmla="*/ 4 w 15"/>
                <a:gd name="T13" fmla="*/ 8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1 w 15"/>
                <a:gd name="T21" fmla="*/ 2 h 11"/>
                <a:gd name="T22" fmla="*/ 11 w 15"/>
                <a:gd name="T23" fmla="*/ 0 h 11"/>
                <a:gd name="T24" fmla="*/ 7 w 15"/>
                <a:gd name="T25" fmla="*/ 3 h 11"/>
                <a:gd name="T26" fmla="*/ 7 w 15"/>
                <a:gd name="T27" fmla="*/ 7 h 11"/>
                <a:gd name="T28" fmla="*/ 11 w 15"/>
                <a:gd name="T29" fmla="*/ 11 h 11"/>
                <a:gd name="T30" fmla="*/ 15 w 15"/>
                <a:gd name="T31" fmla="*/ 7 h 11"/>
                <a:gd name="T32" fmla="*/ 15 w 15"/>
                <a:gd name="T33" fmla="*/ 3 h 11"/>
                <a:gd name="T34" fmla="*/ 11 w 15"/>
                <a:gd name="T35" fmla="*/ 0 h 11"/>
                <a:gd name="T36" fmla="*/ 11 w 15"/>
                <a:gd name="T37" fmla="*/ 8 h 11"/>
                <a:gd name="T38" fmla="*/ 9 w 15"/>
                <a:gd name="T39" fmla="*/ 7 h 11"/>
                <a:gd name="T40" fmla="*/ 9 w 15"/>
                <a:gd name="T41" fmla="*/ 3 h 11"/>
                <a:gd name="T42" fmla="*/ 11 w 15"/>
                <a:gd name="T43" fmla="*/ 2 h 11"/>
                <a:gd name="T44" fmla="*/ 12 w 15"/>
                <a:gd name="T45" fmla="*/ 3 h 11"/>
                <a:gd name="T46" fmla="*/ 12 w 15"/>
                <a:gd name="T47" fmla="*/ 7 h 11"/>
                <a:gd name="T48" fmla="*/ 11 w 15"/>
                <a:gd name="T4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" h="11">
                  <a:moveTo>
                    <a:pt x="1" y="2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  <a:moveTo>
                    <a:pt x="11" y="0"/>
                  </a:moveTo>
                  <a:cubicBezTo>
                    <a:pt x="9" y="0"/>
                    <a:pt x="7" y="1"/>
                    <a:pt x="7" y="3"/>
                  </a:cubicBezTo>
                  <a:cubicBezTo>
                    <a:pt x="7" y="4"/>
                    <a:pt x="7" y="6"/>
                    <a:pt x="7" y="7"/>
                  </a:cubicBezTo>
                  <a:cubicBezTo>
                    <a:pt x="7" y="9"/>
                    <a:pt x="9" y="11"/>
                    <a:pt x="11" y="11"/>
                  </a:cubicBezTo>
                  <a:cubicBezTo>
                    <a:pt x="13" y="11"/>
                    <a:pt x="15" y="9"/>
                    <a:pt x="15" y="7"/>
                  </a:cubicBezTo>
                  <a:cubicBezTo>
                    <a:pt x="15" y="6"/>
                    <a:pt x="15" y="4"/>
                    <a:pt x="15" y="3"/>
                  </a:cubicBezTo>
                  <a:cubicBezTo>
                    <a:pt x="15" y="1"/>
                    <a:pt x="13" y="0"/>
                    <a:pt x="11" y="0"/>
                  </a:cubicBezTo>
                  <a:close/>
                  <a:moveTo>
                    <a:pt x="11" y="8"/>
                  </a:moveTo>
                  <a:cubicBezTo>
                    <a:pt x="10" y="8"/>
                    <a:pt x="9" y="8"/>
                    <a:pt x="9" y="7"/>
                  </a:cubicBezTo>
                  <a:cubicBezTo>
                    <a:pt x="9" y="6"/>
                    <a:pt x="9" y="4"/>
                    <a:pt x="9" y="3"/>
                  </a:cubicBezTo>
                  <a:cubicBezTo>
                    <a:pt x="9" y="3"/>
                    <a:pt x="10" y="2"/>
                    <a:pt x="11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4"/>
                    <a:pt x="12" y="6"/>
                    <a:pt x="12" y="7"/>
                  </a:cubicBezTo>
                  <a:cubicBezTo>
                    <a:pt x="12" y="8"/>
                    <a:pt x="12" y="8"/>
                    <a:pt x="11" y="8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3"/>
            <p:cNvSpPr>
              <a:spLocks noEditPoints="1"/>
            </p:cNvSpPr>
            <p:nvPr/>
          </p:nvSpPr>
          <p:spPr bwMode="auto">
            <a:xfrm>
              <a:off x="8374063" y="2825750"/>
              <a:ext cx="217488" cy="184150"/>
            </a:xfrm>
            <a:custGeom>
              <a:avLst/>
              <a:gdLst>
                <a:gd name="T0" fmla="*/ 10 w 137"/>
                <a:gd name="T1" fmla="*/ 21 h 116"/>
                <a:gd name="T2" fmla="*/ 10 w 137"/>
                <a:gd name="T3" fmla="*/ 85 h 116"/>
                <a:gd name="T4" fmla="*/ 0 w 137"/>
                <a:gd name="T5" fmla="*/ 85 h 116"/>
                <a:gd name="T6" fmla="*/ 0 w 137"/>
                <a:gd name="T7" fmla="*/ 116 h 116"/>
                <a:gd name="T8" fmla="*/ 63 w 137"/>
                <a:gd name="T9" fmla="*/ 116 h 116"/>
                <a:gd name="T10" fmla="*/ 63 w 137"/>
                <a:gd name="T11" fmla="*/ 85 h 116"/>
                <a:gd name="T12" fmla="*/ 42 w 137"/>
                <a:gd name="T13" fmla="*/ 85 h 116"/>
                <a:gd name="T14" fmla="*/ 42 w 137"/>
                <a:gd name="T15" fmla="*/ 0 h 116"/>
                <a:gd name="T16" fmla="*/ 0 w 137"/>
                <a:gd name="T17" fmla="*/ 0 h 116"/>
                <a:gd name="T18" fmla="*/ 0 w 137"/>
                <a:gd name="T19" fmla="*/ 21 h 116"/>
                <a:gd name="T20" fmla="*/ 10 w 137"/>
                <a:gd name="T21" fmla="*/ 21 h 116"/>
                <a:gd name="T22" fmla="*/ 95 w 137"/>
                <a:gd name="T23" fmla="*/ 21 h 116"/>
                <a:gd name="T24" fmla="*/ 95 w 137"/>
                <a:gd name="T25" fmla="*/ 85 h 116"/>
                <a:gd name="T26" fmla="*/ 74 w 137"/>
                <a:gd name="T27" fmla="*/ 85 h 116"/>
                <a:gd name="T28" fmla="*/ 74 w 137"/>
                <a:gd name="T29" fmla="*/ 116 h 116"/>
                <a:gd name="T30" fmla="*/ 137 w 137"/>
                <a:gd name="T31" fmla="*/ 116 h 116"/>
                <a:gd name="T32" fmla="*/ 137 w 137"/>
                <a:gd name="T33" fmla="*/ 85 h 116"/>
                <a:gd name="T34" fmla="*/ 116 w 137"/>
                <a:gd name="T35" fmla="*/ 85 h 116"/>
                <a:gd name="T36" fmla="*/ 116 w 137"/>
                <a:gd name="T37" fmla="*/ 0 h 116"/>
                <a:gd name="T38" fmla="*/ 74 w 137"/>
                <a:gd name="T39" fmla="*/ 0 h 116"/>
                <a:gd name="T40" fmla="*/ 74 w 137"/>
                <a:gd name="T41" fmla="*/ 21 h 116"/>
                <a:gd name="T42" fmla="*/ 95 w 137"/>
                <a:gd name="T43" fmla="*/ 2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7" h="116">
                  <a:moveTo>
                    <a:pt x="10" y="21"/>
                  </a:moveTo>
                  <a:lnTo>
                    <a:pt x="10" y="85"/>
                  </a:lnTo>
                  <a:lnTo>
                    <a:pt x="0" y="85"/>
                  </a:lnTo>
                  <a:lnTo>
                    <a:pt x="0" y="116"/>
                  </a:lnTo>
                  <a:lnTo>
                    <a:pt x="63" y="116"/>
                  </a:lnTo>
                  <a:lnTo>
                    <a:pt x="63" y="85"/>
                  </a:lnTo>
                  <a:lnTo>
                    <a:pt x="42" y="85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0" y="21"/>
                  </a:lnTo>
                  <a:close/>
                  <a:moveTo>
                    <a:pt x="95" y="21"/>
                  </a:moveTo>
                  <a:lnTo>
                    <a:pt x="95" y="85"/>
                  </a:lnTo>
                  <a:lnTo>
                    <a:pt x="74" y="85"/>
                  </a:lnTo>
                  <a:lnTo>
                    <a:pt x="74" y="116"/>
                  </a:lnTo>
                  <a:lnTo>
                    <a:pt x="137" y="116"/>
                  </a:lnTo>
                  <a:lnTo>
                    <a:pt x="137" y="85"/>
                  </a:lnTo>
                  <a:lnTo>
                    <a:pt x="116" y="85"/>
                  </a:lnTo>
                  <a:lnTo>
                    <a:pt x="116" y="0"/>
                  </a:lnTo>
                  <a:lnTo>
                    <a:pt x="74" y="0"/>
                  </a:lnTo>
                  <a:lnTo>
                    <a:pt x="74" y="21"/>
                  </a:lnTo>
                  <a:lnTo>
                    <a:pt x="95" y="21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4"/>
            <p:cNvSpPr>
              <a:spLocks noEditPoints="1"/>
            </p:cNvSpPr>
            <p:nvPr/>
          </p:nvSpPr>
          <p:spPr bwMode="auto">
            <a:xfrm>
              <a:off x="8875713" y="2825750"/>
              <a:ext cx="250825" cy="184150"/>
            </a:xfrm>
            <a:custGeom>
              <a:avLst/>
              <a:gdLst>
                <a:gd name="T0" fmla="*/ 2 w 15"/>
                <a:gd name="T1" fmla="*/ 2 h 11"/>
                <a:gd name="T2" fmla="*/ 2 w 15"/>
                <a:gd name="T3" fmla="*/ 8 h 11"/>
                <a:gd name="T4" fmla="*/ 0 w 15"/>
                <a:gd name="T5" fmla="*/ 8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8 h 11"/>
                <a:gd name="T12" fmla="*/ 4 w 15"/>
                <a:gd name="T13" fmla="*/ 8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2 w 15"/>
                <a:gd name="T21" fmla="*/ 2 h 11"/>
                <a:gd name="T22" fmla="*/ 11 w 15"/>
                <a:gd name="T23" fmla="*/ 4 h 11"/>
                <a:gd name="T24" fmla="*/ 7 w 15"/>
                <a:gd name="T25" fmla="*/ 10 h 11"/>
                <a:gd name="T26" fmla="*/ 7 w 15"/>
                <a:gd name="T27" fmla="*/ 11 h 11"/>
                <a:gd name="T28" fmla="*/ 15 w 15"/>
                <a:gd name="T29" fmla="*/ 11 h 11"/>
                <a:gd name="T30" fmla="*/ 15 w 15"/>
                <a:gd name="T31" fmla="*/ 8 h 11"/>
                <a:gd name="T32" fmla="*/ 11 w 15"/>
                <a:gd name="T33" fmla="*/ 8 h 11"/>
                <a:gd name="T34" fmla="*/ 13 w 15"/>
                <a:gd name="T35" fmla="*/ 5 h 11"/>
                <a:gd name="T36" fmla="*/ 11 w 15"/>
                <a:gd name="T37" fmla="*/ 0 h 11"/>
                <a:gd name="T38" fmla="*/ 7 w 15"/>
                <a:gd name="T39" fmla="*/ 3 h 11"/>
                <a:gd name="T40" fmla="*/ 10 w 15"/>
                <a:gd name="T41" fmla="*/ 3 h 11"/>
                <a:gd name="T42" fmla="*/ 11 w 15"/>
                <a:gd name="T43" fmla="*/ 2 h 11"/>
                <a:gd name="T44" fmla="*/ 11 w 15"/>
                <a:gd name="T4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1" y="4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5" y="3"/>
                    <a:pt x="14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2" y="2"/>
                    <a:pt x="11" y="3"/>
                    <a:pt x="11" y="4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5"/>
            <p:cNvSpPr>
              <a:spLocks noEditPoints="1"/>
            </p:cNvSpPr>
            <p:nvPr/>
          </p:nvSpPr>
          <p:spPr bwMode="auto">
            <a:xfrm>
              <a:off x="9361488" y="2825750"/>
              <a:ext cx="250825" cy="184150"/>
            </a:xfrm>
            <a:custGeom>
              <a:avLst/>
              <a:gdLst>
                <a:gd name="T0" fmla="*/ 2 w 15"/>
                <a:gd name="T1" fmla="*/ 2 h 11"/>
                <a:gd name="T2" fmla="*/ 2 w 15"/>
                <a:gd name="T3" fmla="*/ 8 h 11"/>
                <a:gd name="T4" fmla="*/ 0 w 15"/>
                <a:gd name="T5" fmla="*/ 8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8 h 11"/>
                <a:gd name="T12" fmla="*/ 4 w 15"/>
                <a:gd name="T13" fmla="*/ 8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2 w 15"/>
                <a:gd name="T21" fmla="*/ 2 h 11"/>
                <a:gd name="T22" fmla="*/ 7 w 15"/>
                <a:gd name="T23" fmla="*/ 7 h 11"/>
                <a:gd name="T24" fmla="*/ 9 w 15"/>
                <a:gd name="T25" fmla="*/ 10 h 11"/>
                <a:gd name="T26" fmla="*/ 11 w 15"/>
                <a:gd name="T27" fmla="*/ 11 h 11"/>
                <a:gd name="T28" fmla="*/ 15 w 15"/>
                <a:gd name="T29" fmla="*/ 7 h 11"/>
                <a:gd name="T30" fmla="*/ 12 w 15"/>
                <a:gd name="T31" fmla="*/ 4 h 11"/>
                <a:gd name="T32" fmla="*/ 14 w 15"/>
                <a:gd name="T33" fmla="*/ 0 h 11"/>
                <a:gd name="T34" fmla="*/ 14 w 15"/>
                <a:gd name="T35" fmla="*/ 0 h 11"/>
                <a:gd name="T36" fmla="*/ 8 w 15"/>
                <a:gd name="T37" fmla="*/ 0 h 11"/>
                <a:gd name="T38" fmla="*/ 8 w 15"/>
                <a:gd name="T39" fmla="*/ 2 h 11"/>
                <a:gd name="T40" fmla="*/ 11 w 15"/>
                <a:gd name="T41" fmla="*/ 2 h 11"/>
                <a:gd name="T42" fmla="*/ 9 w 15"/>
                <a:gd name="T43" fmla="*/ 5 h 11"/>
                <a:gd name="T44" fmla="*/ 9 w 15"/>
                <a:gd name="T45" fmla="*/ 6 h 11"/>
                <a:gd name="T46" fmla="*/ 12 w 15"/>
                <a:gd name="T47" fmla="*/ 7 h 11"/>
                <a:gd name="T48" fmla="*/ 11 w 15"/>
                <a:gd name="T49" fmla="*/ 8 h 11"/>
                <a:gd name="T50" fmla="*/ 10 w 15"/>
                <a:gd name="T51" fmla="*/ 7 h 11"/>
                <a:gd name="T52" fmla="*/ 7 w 15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7" y="7"/>
                  </a:moveTo>
                  <a:cubicBezTo>
                    <a:pt x="7" y="9"/>
                    <a:pt x="8" y="10"/>
                    <a:pt x="9" y="10"/>
                  </a:cubicBezTo>
                  <a:cubicBezTo>
                    <a:pt x="9" y="11"/>
                    <a:pt x="10" y="11"/>
                    <a:pt x="11" y="11"/>
                  </a:cubicBezTo>
                  <a:cubicBezTo>
                    <a:pt x="13" y="11"/>
                    <a:pt x="15" y="9"/>
                    <a:pt x="15" y="7"/>
                  </a:cubicBezTo>
                  <a:cubicBezTo>
                    <a:pt x="15" y="6"/>
                    <a:pt x="14" y="4"/>
                    <a:pt x="12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5"/>
                    <a:pt x="12" y="7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8" y="7"/>
                    <a:pt x="7" y="7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6"/>
            <p:cNvSpPr>
              <a:spLocks noEditPoints="1"/>
            </p:cNvSpPr>
            <p:nvPr/>
          </p:nvSpPr>
          <p:spPr bwMode="auto">
            <a:xfrm>
              <a:off x="9847263" y="2825750"/>
              <a:ext cx="250825" cy="184150"/>
            </a:xfrm>
            <a:custGeom>
              <a:avLst/>
              <a:gdLst>
                <a:gd name="T0" fmla="*/ 2 w 15"/>
                <a:gd name="T1" fmla="*/ 2 h 11"/>
                <a:gd name="T2" fmla="*/ 2 w 15"/>
                <a:gd name="T3" fmla="*/ 8 h 11"/>
                <a:gd name="T4" fmla="*/ 0 w 15"/>
                <a:gd name="T5" fmla="*/ 8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8 h 11"/>
                <a:gd name="T12" fmla="*/ 4 w 15"/>
                <a:gd name="T13" fmla="*/ 8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2 w 15"/>
                <a:gd name="T21" fmla="*/ 2 h 11"/>
                <a:gd name="T22" fmla="*/ 14 w 15"/>
                <a:gd name="T23" fmla="*/ 9 h 11"/>
                <a:gd name="T24" fmla="*/ 15 w 15"/>
                <a:gd name="T25" fmla="*/ 9 h 11"/>
                <a:gd name="T26" fmla="*/ 15 w 15"/>
                <a:gd name="T27" fmla="*/ 6 h 11"/>
                <a:gd name="T28" fmla="*/ 14 w 15"/>
                <a:gd name="T29" fmla="*/ 6 h 11"/>
                <a:gd name="T30" fmla="*/ 14 w 15"/>
                <a:gd name="T31" fmla="*/ 0 h 11"/>
                <a:gd name="T32" fmla="*/ 11 w 15"/>
                <a:gd name="T33" fmla="*/ 0 h 11"/>
                <a:gd name="T34" fmla="*/ 7 w 15"/>
                <a:gd name="T35" fmla="*/ 7 h 11"/>
                <a:gd name="T36" fmla="*/ 7 w 15"/>
                <a:gd name="T37" fmla="*/ 9 h 11"/>
                <a:gd name="T38" fmla="*/ 12 w 15"/>
                <a:gd name="T39" fmla="*/ 9 h 11"/>
                <a:gd name="T40" fmla="*/ 12 w 15"/>
                <a:gd name="T41" fmla="*/ 11 h 11"/>
                <a:gd name="T42" fmla="*/ 14 w 15"/>
                <a:gd name="T43" fmla="*/ 11 h 11"/>
                <a:gd name="T44" fmla="*/ 14 w 15"/>
                <a:gd name="T45" fmla="*/ 9 h 11"/>
                <a:gd name="T46" fmla="*/ 12 w 15"/>
                <a:gd name="T47" fmla="*/ 3 h 11"/>
                <a:gd name="T48" fmla="*/ 12 w 15"/>
                <a:gd name="T49" fmla="*/ 3 h 11"/>
                <a:gd name="T50" fmla="*/ 12 w 15"/>
                <a:gd name="T51" fmla="*/ 5 h 11"/>
                <a:gd name="T52" fmla="*/ 12 w 15"/>
                <a:gd name="T53" fmla="*/ 6 h 11"/>
                <a:gd name="T54" fmla="*/ 10 w 15"/>
                <a:gd name="T55" fmla="*/ 6 h 11"/>
                <a:gd name="T56" fmla="*/ 12 w 15"/>
                <a:gd name="T5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4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4" y="11"/>
                    <a:pt x="14" y="11"/>
                  </a:cubicBezTo>
                  <a:lnTo>
                    <a:pt x="14" y="9"/>
                  </a:lnTo>
                  <a:close/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7"/>
            <p:cNvSpPr>
              <a:spLocks noEditPoints="1"/>
            </p:cNvSpPr>
            <p:nvPr/>
          </p:nvSpPr>
          <p:spPr bwMode="auto">
            <a:xfrm>
              <a:off x="6918326" y="3278188"/>
              <a:ext cx="250825" cy="184150"/>
            </a:xfrm>
            <a:custGeom>
              <a:avLst/>
              <a:gdLst>
                <a:gd name="T0" fmla="*/ 2 w 15"/>
                <a:gd name="T1" fmla="*/ 2 h 11"/>
                <a:gd name="T2" fmla="*/ 2 w 15"/>
                <a:gd name="T3" fmla="*/ 8 h 11"/>
                <a:gd name="T4" fmla="*/ 0 w 15"/>
                <a:gd name="T5" fmla="*/ 8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8 h 11"/>
                <a:gd name="T12" fmla="*/ 5 w 15"/>
                <a:gd name="T13" fmla="*/ 8 h 11"/>
                <a:gd name="T14" fmla="*/ 5 w 15"/>
                <a:gd name="T15" fmla="*/ 0 h 11"/>
                <a:gd name="T16" fmla="*/ 1 w 15"/>
                <a:gd name="T17" fmla="*/ 0 h 11"/>
                <a:gd name="T18" fmla="*/ 1 w 15"/>
                <a:gd name="T19" fmla="*/ 2 h 11"/>
                <a:gd name="T20" fmla="*/ 2 w 15"/>
                <a:gd name="T21" fmla="*/ 2 h 11"/>
                <a:gd name="T22" fmla="*/ 10 w 15"/>
                <a:gd name="T23" fmla="*/ 2 h 11"/>
                <a:gd name="T24" fmla="*/ 15 w 15"/>
                <a:gd name="T25" fmla="*/ 2 h 11"/>
                <a:gd name="T26" fmla="*/ 15 w 15"/>
                <a:gd name="T27" fmla="*/ 0 h 11"/>
                <a:gd name="T28" fmla="*/ 8 w 15"/>
                <a:gd name="T29" fmla="*/ 0 h 11"/>
                <a:gd name="T30" fmla="*/ 8 w 15"/>
                <a:gd name="T31" fmla="*/ 6 h 11"/>
                <a:gd name="T32" fmla="*/ 12 w 15"/>
                <a:gd name="T33" fmla="*/ 6 h 11"/>
                <a:gd name="T34" fmla="*/ 13 w 15"/>
                <a:gd name="T35" fmla="*/ 7 h 11"/>
                <a:gd name="T36" fmla="*/ 11 w 15"/>
                <a:gd name="T37" fmla="*/ 9 h 11"/>
                <a:gd name="T38" fmla="*/ 10 w 15"/>
                <a:gd name="T39" fmla="*/ 7 h 11"/>
                <a:gd name="T40" fmla="*/ 8 w 15"/>
                <a:gd name="T41" fmla="*/ 7 h 11"/>
                <a:gd name="T42" fmla="*/ 11 w 15"/>
                <a:gd name="T43" fmla="*/ 11 h 11"/>
                <a:gd name="T44" fmla="*/ 15 w 15"/>
                <a:gd name="T45" fmla="*/ 7 h 11"/>
                <a:gd name="T46" fmla="*/ 10 w 15"/>
                <a:gd name="T47" fmla="*/ 4 h 11"/>
                <a:gd name="T48" fmla="*/ 10 w 15"/>
                <a:gd name="T4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2"/>
                  </a:lnTo>
                  <a:close/>
                  <a:moveTo>
                    <a:pt x="10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10" y="6"/>
                    <a:pt x="12" y="6"/>
                  </a:cubicBezTo>
                  <a:cubicBezTo>
                    <a:pt x="12" y="6"/>
                    <a:pt x="12" y="7"/>
                    <a:pt x="13" y="7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11" y="9"/>
                    <a:pt x="10" y="8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10"/>
                    <a:pt x="9" y="11"/>
                    <a:pt x="11" y="11"/>
                  </a:cubicBezTo>
                  <a:cubicBezTo>
                    <a:pt x="14" y="11"/>
                    <a:pt x="15" y="9"/>
                    <a:pt x="15" y="7"/>
                  </a:cubicBezTo>
                  <a:cubicBezTo>
                    <a:pt x="15" y="4"/>
                    <a:pt x="13" y="4"/>
                    <a:pt x="10" y="4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8"/>
            <p:cNvSpPr>
              <a:spLocks noEditPoints="1"/>
            </p:cNvSpPr>
            <p:nvPr/>
          </p:nvSpPr>
          <p:spPr bwMode="auto">
            <a:xfrm>
              <a:off x="7404101" y="3278188"/>
              <a:ext cx="250825" cy="184150"/>
            </a:xfrm>
            <a:custGeom>
              <a:avLst/>
              <a:gdLst>
                <a:gd name="T0" fmla="*/ 2 w 15"/>
                <a:gd name="T1" fmla="*/ 2 h 11"/>
                <a:gd name="T2" fmla="*/ 2 w 15"/>
                <a:gd name="T3" fmla="*/ 8 h 11"/>
                <a:gd name="T4" fmla="*/ 0 w 15"/>
                <a:gd name="T5" fmla="*/ 8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8 h 11"/>
                <a:gd name="T12" fmla="*/ 4 w 15"/>
                <a:gd name="T13" fmla="*/ 8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2 w 15"/>
                <a:gd name="T21" fmla="*/ 2 h 11"/>
                <a:gd name="T22" fmla="*/ 11 w 15"/>
                <a:gd name="T23" fmla="*/ 0 h 11"/>
                <a:gd name="T24" fmla="*/ 7 w 15"/>
                <a:gd name="T25" fmla="*/ 5 h 11"/>
                <a:gd name="T26" fmla="*/ 7 w 15"/>
                <a:gd name="T27" fmla="*/ 7 h 11"/>
                <a:gd name="T28" fmla="*/ 11 w 15"/>
                <a:gd name="T29" fmla="*/ 11 h 11"/>
                <a:gd name="T30" fmla="*/ 15 w 15"/>
                <a:gd name="T31" fmla="*/ 7 h 11"/>
                <a:gd name="T32" fmla="*/ 11 w 15"/>
                <a:gd name="T33" fmla="*/ 4 h 11"/>
                <a:gd name="T34" fmla="*/ 14 w 15"/>
                <a:gd name="T35" fmla="*/ 0 h 11"/>
                <a:gd name="T36" fmla="*/ 11 w 15"/>
                <a:gd name="T37" fmla="*/ 0 h 11"/>
                <a:gd name="T38" fmla="*/ 11 w 15"/>
                <a:gd name="T39" fmla="*/ 9 h 11"/>
                <a:gd name="T40" fmla="*/ 10 w 15"/>
                <a:gd name="T41" fmla="*/ 7 h 11"/>
                <a:gd name="T42" fmla="*/ 11 w 15"/>
                <a:gd name="T43" fmla="*/ 6 h 11"/>
                <a:gd name="T44" fmla="*/ 12 w 15"/>
                <a:gd name="T45" fmla="*/ 7 h 11"/>
                <a:gd name="T46" fmla="*/ 11 w 15"/>
                <a:gd name="T4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1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10"/>
                    <a:pt x="9" y="11"/>
                    <a:pt x="11" y="11"/>
                  </a:cubicBezTo>
                  <a:cubicBezTo>
                    <a:pt x="13" y="11"/>
                    <a:pt x="15" y="10"/>
                    <a:pt x="15" y="7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1" y="0"/>
                  </a:lnTo>
                  <a:close/>
                  <a:moveTo>
                    <a:pt x="11" y="9"/>
                  </a:moveTo>
                  <a:cubicBezTo>
                    <a:pt x="10" y="9"/>
                    <a:pt x="10" y="8"/>
                    <a:pt x="10" y="7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2" y="8"/>
                    <a:pt x="12" y="9"/>
                    <a:pt x="11" y="9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9"/>
            <p:cNvSpPr>
              <a:spLocks noEditPoints="1"/>
            </p:cNvSpPr>
            <p:nvPr/>
          </p:nvSpPr>
          <p:spPr bwMode="auto">
            <a:xfrm>
              <a:off x="7888288" y="3278188"/>
              <a:ext cx="234950" cy="184150"/>
            </a:xfrm>
            <a:custGeom>
              <a:avLst/>
              <a:gdLst>
                <a:gd name="T0" fmla="*/ 2 w 14"/>
                <a:gd name="T1" fmla="*/ 2 h 11"/>
                <a:gd name="T2" fmla="*/ 2 w 14"/>
                <a:gd name="T3" fmla="*/ 8 h 11"/>
                <a:gd name="T4" fmla="*/ 0 w 14"/>
                <a:gd name="T5" fmla="*/ 8 h 11"/>
                <a:gd name="T6" fmla="*/ 0 w 14"/>
                <a:gd name="T7" fmla="*/ 11 h 11"/>
                <a:gd name="T8" fmla="*/ 6 w 14"/>
                <a:gd name="T9" fmla="*/ 11 h 11"/>
                <a:gd name="T10" fmla="*/ 6 w 14"/>
                <a:gd name="T11" fmla="*/ 8 h 11"/>
                <a:gd name="T12" fmla="*/ 4 w 14"/>
                <a:gd name="T13" fmla="*/ 8 h 11"/>
                <a:gd name="T14" fmla="*/ 4 w 14"/>
                <a:gd name="T15" fmla="*/ 0 h 11"/>
                <a:gd name="T16" fmla="*/ 0 w 14"/>
                <a:gd name="T17" fmla="*/ 0 h 11"/>
                <a:gd name="T18" fmla="*/ 0 w 14"/>
                <a:gd name="T19" fmla="*/ 2 h 11"/>
                <a:gd name="T20" fmla="*/ 2 w 14"/>
                <a:gd name="T21" fmla="*/ 2 h 11"/>
                <a:gd name="T22" fmla="*/ 14 w 14"/>
                <a:gd name="T23" fmla="*/ 0 h 11"/>
                <a:gd name="T24" fmla="*/ 7 w 14"/>
                <a:gd name="T25" fmla="*/ 0 h 11"/>
                <a:gd name="T26" fmla="*/ 7 w 14"/>
                <a:gd name="T27" fmla="*/ 3 h 11"/>
                <a:gd name="T28" fmla="*/ 11 w 14"/>
                <a:gd name="T29" fmla="*/ 3 h 11"/>
                <a:gd name="T30" fmla="*/ 7 w 14"/>
                <a:gd name="T31" fmla="*/ 11 h 11"/>
                <a:gd name="T32" fmla="*/ 10 w 14"/>
                <a:gd name="T33" fmla="*/ 11 h 11"/>
                <a:gd name="T34" fmla="*/ 14 w 14"/>
                <a:gd name="T3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0"/>
            <p:cNvSpPr>
              <a:spLocks noEditPoints="1"/>
            </p:cNvSpPr>
            <p:nvPr/>
          </p:nvSpPr>
          <p:spPr bwMode="auto">
            <a:xfrm>
              <a:off x="8356601" y="3278188"/>
              <a:ext cx="268288" cy="184150"/>
            </a:xfrm>
            <a:custGeom>
              <a:avLst/>
              <a:gdLst>
                <a:gd name="T0" fmla="*/ 1 w 16"/>
                <a:gd name="T1" fmla="*/ 2 h 11"/>
                <a:gd name="T2" fmla="*/ 1 w 16"/>
                <a:gd name="T3" fmla="*/ 8 h 11"/>
                <a:gd name="T4" fmla="*/ 0 w 16"/>
                <a:gd name="T5" fmla="*/ 8 h 11"/>
                <a:gd name="T6" fmla="*/ 0 w 16"/>
                <a:gd name="T7" fmla="*/ 11 h 11"/>
                <a:gd name="T8" fmla="*/ 6 w 16"/>
                <a:gd name="T9" fmla="*/ 11 h 11"/>
                <a:gd name="T10" fmla="*/ 6 w 16"/>
                <a:gd name="T11" fmla="*/ 8 h 11"/>
                <a:gd name="T12" fmla="*/ 4 w 16"/>
                <a:gd name="T13" fmla="*/ 8 h 11"/>
                <a:gd name="T14" fmla="*/ 4 w 16"/>
                <a:gd name="T15" fmla="*/ 0 h 11"/>
                <a:gd name="T16" fmla="*/ 0 w 16"/>
                <a:gd name="T17" fmla="*/ 0 h 11"/>
                <a:gd name="T18" fmla="*/ 0 w 16"/>
                <a:gd name="T19" fmla="*/ 2 h 11"/>
                <a:gd name="T20" fmla="*/ 1 w 16"/>
                <a:gd name="T21" fmla="*/ 2 h 11"/>
                <a:gd name="T22" fmla="*/ 14 w 16"/>
                <a:gd name="T23" fmla="*/ 5 h 11"/>
                <a:gd name="T24" fmla="*/ 11 w 16"/>
                <a:gd name="T25" fmla="*/ 0 h 11"/>
                <a:gd name="T26" fmla="*/ 8 w 16"/>
                <a:gd name="T27" fmla="*/ 5 h 11"/>
                <a:gd name="T28" fmla="*/ 11 w 16"/>
                <a:gd name="T29" fmla="*/ 11 h 11"/>
                <a:gd name="T30" fmla="*/ 14 w 16"/>
                <a:gd name="T31" fmla="*/ 5 h 11"/>
                <a:gd name="T32" fmla="*/ 11 w 16"/>
                <a:gd name="T33" fmla="*/ 9 h 11"/>
                <a:gd name="T34" fmla="*/ 11 w 16"/>
                <a:gd name="T35" fmla="*/ 6 h 11"/>
                <a:gd name="T36" fmla="*/ 11 w 16"/>
                <a:gd name="T37" fmla="*/ 9 h 11"/>
                <a:gd name="T38" fmla="*/ 11 w 16"/>
                <a:gd name="T39" fmla="*/ 4 h 11"/>
                <a:gd name="T40" fmla="*/ 11 w 16"/>
                <a:gd name="T41" fmla="*/ 2 h 11"/>
                <a:gd name="T42" fmla="*/ 11 w 16"/>
                <a:gd name="T4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1">
                  <a:moveTo>
                    <a:pt x="1" y="2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  <a:moveTo>
                    <a:pt x="14" y="5"/>
                  </a:moveTo>
                  <a:cubicBezTo>
                    <a:pt x="15" y="3"/>
                    <a:pt x="14" y="0"/>
                    <a:pt x="11" y="0"/>
                  </a:cubicBezTo>
                  <a:cubicBezTo>
                    <a:pt x="7" y="0"/>
                    <a:pt x="6" y="3"/>
                    <a:pt x="8" y="5"/>
                  </a:cubicBezTo>
                  <a:cubicBezTo>
                    <a:pt x="5" y="6"/>
                    <a:pt x="6" y="11"/>
                    <a:pt x="11" y="11"/>
                  </a:cubicBezTo>
                  <a:cubicBezTo>
                    <a:pt x="15" y="11"/>
                    <a:pt x="16" y="6"/>
                    <a:pt x="14" y="5"/>
                  </a:cubicBezTo>
                  <a:close/>
                  <a:moveTo>
                    <a:pt x="11" y="9"/>
                  </a:moveTo>
                  <a:cubicBezTo>
                    <a:pt x="9" y="9"/>
                    <a:pt x="9" y="6"/>
                    <a:pt x="11" y="6"/>
                  </a:cubicBezTo>
                  <a:cubicBezTo>
                    <a:pt x="13" y="6"/>
                    <a:pt x="13" y="9"/>
                    <a:pt x="11" y="9"/>
                  </a:cubicBezTo>
                  <a:close/>
                  <a:moveTo>
                    <a:pt x="11" y="4"/>
                  </a:moveTo>
                  <a:cubicBezTo>
                    <a:pt x="9" y="4"/>
                    <a:pt x="9" y="2"/>
                    <a:pt x="11" y="2"/>
                  </a:cubicBezTo>
                  <a:cubicBezTo>
                    <a:pt x="12" y="2"/>
                    <a:pt x="12" y="4"/>
                    <a:pt x="11" y="4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1"/>
            <p:cNvSpPr>
              <a:spLocks noEditPoints="1"/>
            </p:cNvSpPr>
            <p:nvPr/>
          </p:nvSpPr>
          <p:spPr bwMode="auto">
            <a:xfrm>
              <a:off x="8875713" y="3278188"/>
              <a:ext cx="250825" cy="184150"/>
            </a:xfrm>
            <a:custGeom>
              <a:avLst/>
              <a:gdLst>
                <a:gd name="T0" fmla="*/ 2 w 15"/>
                <a:gd name="T1" fmla="*/ 2 h 11"/>
                <a:gd name="T2" fmla="*/ 2 w 15"/>
                <a:gd name="T3" fmla="*/ 8 h 11"/>
                <a:gd name="T4" fmla="*/ 0 w 15"/>
                <a:gd name="T5" fmla="*/ 8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8 h 11"/>
                <a:gd name="T12" fmla="*/ 4 w 15"/>
                <a:gd name="T13" fmla="*/ 8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2 w 15"/>
                <a:gd name="T21" fmla="*/ 2 h 11"/>
                <a:gd name="T22" fmla="*/ 11 w 15"/>
                <a:gd name="T23" fmla="*/ 11 h 11"/>
                <a:gd name="T24" fmla="*/ 14 w 15"/>
                <a:gd name="T25" fmla="*/ 6 h 11"/>
                <a:gd name="T26" fmla="*/ 15 w 15"/>
                <a:gd name="T27" fmla="*/ 4 h 11"/>
                <a:gd name="T28" fmla="*/ 10 w 15"/>
                <a:gd name="T29" fmla="*/ 0 h 11"/>
                <a:gd name="T30" fmla="*/ 6 w 15"/>
                <a:gd name="T31" fmla="*/ 4 h 11"/>
                <a:gd name="T32" fmla="*/ 10 w 15"/>
                <a:gd name="T33" fmla="*/ 7 h 11"/>
                <a:gd name="T34" fmla="*/ 8 w 15"/>
                <a:gd name="T35" fmla="*/ 11 h 11"/>
                <a:gd name="T36" fmla="*/ 11 w 15"/>
                <a:gd name="T37" fmla="*/ 11 h 11"/>
                <a:gd name="T38" fmla="*/ 10 w 15"/>
                <a:gd name="T39" fmla="*/ 2 h 11"/>
                <a:gd name="T40" fmla="*/ 12 w 15"/>
                <a:gd name="T41" fmla="*/ 4 h 11"/>
                <a:gd name="T42" fmla="*/ 10 w 15"/>
                <a:gd name="T43" fmla="*/ 5 h 11"/>
                <a:gd name="T44" fmla="*/ 9 w 15"/>
                <a:gd name="T45" fmla="*/ 4 h 11"/>
                <a:gd name="T46" fmla="*/ 10 w 15"/>
                <a:gd name="T4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1" y="11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5" y="4"/>
                    <a:pt x="15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8" y="0"/>
                    <a:pt x="6" y="1"/>
                    <a:pt x="6" y="4"/>
                  </a:cubicBezTo>
                  <a:cubicBezTo>
                    <a:pt x="6" y="6"/>
                    <a:pt x="8" y="7"/>
                    <a:pt x="10" y="7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11" y="11"/>
                  </a:lnTo>
                  <a:close/>
                  <a:moveTo>
                    <a:pt x="10" y="2"/>
                  </a:moveTo>
                  <a:cubicBezTo>
                    <a:pt x="11" y="2"/>
                    <a:pt x="12" y="3"/>
                    <a:pt x="12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3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"/>
            <p:cNvSpPr>
              <a:spLocks noEditPoints="1"/>
            </p:cNvSpPr>
            <p:nvPr/>
          </p:nvSpPr>
          <p:spPr bwMode="auto">
            <a:xfrm>
              <a:off x="9344026" y="3278188"/>
              <a:ext cx="285750" cy="184150"/>
            </a:xfrm>
            <a:custGeom>
              <a:avLst/>
              <a:gdLst>
                <a:gd name="T0" fmla="*/ 4 w 17"/>
                <a:gd name="T1" fmla="*/ 4 h 11"/>
                <a:gd name="T2" fmla="*/ 0 w 17"/>
                <a:gd name="T3" fmla="*/ 10 h 11"/>
                <a:gd name="T4" fmla="*/ 0 w 17"/>
                <a:gd name="T5" fmla="*/ 11 h 11"/>
                <a:gd name="T6" fmla="*/ 7 w 17"/>
                <a:gd name="T7" fmla="*/ 11 h 11"/>
                <a:gd name="T8" fmla="*/ 7 w 17"/>
                <a:gd name="T9" fmla="*/ 8 h 11"/>
                <a:gd name="T10" fmla="*/ 4 w 17"/>
                <a:gd name="T11" fmla="*/ 8 h 11"/>
                <a:gd name="T12" fmla="*/ 6 w 17"/>
                <a:gd name="T13" fmla="*/ 5 h 11"/>
                <a:gd name="T14" fmla="*/ 3 w 17"/>
                <a:gd name="T15" fmla="*/ 0 h 11"/>
                <a:gd name="T16" fmla="*/ 0 w 17"/>
                <a:gd name="T17" fmla="*/ 3 h 11"/>
                <a:gd name="T18" fmla="*/ 2 w 17"/>
                <a:gd name="T19" fmla="*/ 3 h 11"/>
                <a:gd name="T20" fmla="*/ 3 w 17"/>
                <a:gd name="T21" fmla="*/ 2 h 11"/>
                <a:gd name="T22" fmla="*/ 4 w 17"/>
                <a:gd name="T23" fmla="*/ 4 h 11"/>
                <a:gd name="T24" fmla="*/ 13 w 17"/>
                <a:gd name="T25" fmla="*/ 0 h 11"/>
                <a:gd name="T26" fmla="*/ 9 w 17"/>
                <a:gd name="T27" fmla="*/ 4 h 11"/>
                <a:gd name="T28" fmla="*/ 9 w 17"/>
                <a:gd name="T29" fmla="*/ 7 h 11"/>
                <a:gd name="T30" fmla="*/ 13 w 17"/>
                <a:gd name="T31" fmla="*/ 11 h 11"/>
                <a:gd name="T32" fmla="*/ 17 w 17"/>
                <a:gd name="T33" fmla="*/ 7 h 11"/>
                <a:gd name="T34" fmla="*/ 17 w 17"/>
                <a:gd name="T35" fmla="*/ 4 h 11"/>
                <a:gd name="T36" fmla="*/ 13 w 17"/>
                <a:gd name="T37" fmla="*/ 0 h 11"/>
                <a:gd name="T38" fmla="*/ 13 w 17"/>
                <a:gd name="T39" fmla="*/ 9 h 11"/>
                <a:gd name="T40" fmla="*/ 12 w 17"/>
                <a:gd name="T41" fmla="*/ 7 h 11"/>
                <a:gd name="T42" fmla="*/ 12 w 17"/>
                <a:gd name="T43" fmla="*/ 4 h 11"/>
                <a:gd name="T44" fmla="*/ 13 w 17"/>
                <a:gd name="T45" fmla="*/ 2 h 11"/>
                <a:gd name="T46" fmla="*/ 14 w 17"/>
                <a:gd name="T47" fmla="*/ 4 h 11"/>
                <a:gd name="T48" fmla="*/ 14 w 17"/>
                <a:gd name="T49" fmla="*/ 7 h 11"/>
                <a:gd name="T50" fmla="*/ 13 w 17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11">
                  <a:moveTo>
                    <a:pt x="4" y="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3"/>
                    <a:pt x="7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5" y="2"/>
                    <a:pt x="4" y="4"/>
                    <a:pt x="4" y="4"/>
                  </a:cubicBezTo>
                  <a:close/>
                  <a:moveTo>
                    <a:pt x="13" y="0"/>
                  </a:moveTo>
                  <a:cubicBezTo>
                    <a:pt x="11" y="0"/>
                    <a:pt x="9" y="1"/>
                    <a:pt x="9" y="4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10"/>
                    <a:pt x="11" y="11"/>
                    <a:pt x="13" y="11"/>
                  </a:cubicBezTo>
                  <a:cubicBezTo>
                    <a:pt x="15" y="11"/>
                    <a:pt x="17" y="10"/>
                    <a:pt x="17" y="7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1"/>
                    <a:pt x="15" y="0"/>
                    <a:pt x="13" y="0"/>
                  </a:cubicBezTo>
                  <a:close/>
                  <a:moveTo>
                    <a:pt x="13" y="9"/>
                  </a:moveTo>
                  <a:cubicBezTo>
                    <a:pt x="12" y="9"/>
                    <a:pt x="12" y="8"/>
                    <a:pt x="12" y="7"/>
                  </a:cubicBezTo>
                  <a:cubicBezTo>
                    <a:pt x="12" y="6"/>
                    <a:pt x="12" y="5"/>
                    <a:pt x="12" y="4"/>
                  </a:cubicBezTo>
                  <a:cubicBezTo>
                    <a:pt x="12" y="3"/>
                    <a:pt x="12" y="2"/>
                    <a:pt x="13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4" y="8"/>
                    <a:pt x="14" y="9"/>
                    <a:pt x="13" y="9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3"/>
            <p:cNvSpPr>
              <a:spLocks noEditPoints="1"/>
            </p:cNvSpPr>
            <p:nvPr/>
          </p:nvSpPr>
          <p:spPr bwMode="auto">
            <a:xfrm>
              <a:off x="9847263" y="3278188"/>
              <a:ext cx="250825" cy="184150"/>
            </a:xfrm>
            <a:custGeom>
              <a:avLst/>
              <a:gdLst>
                <a:gd name="T0" fmla="*/ 4 w 15"/>
                <a:gd name="T1" fmla="*/ 4 h 11"/>
                <a:gd name="T2" fmla="*/ 0 w 15"/>
                <a:gd name="T3" fmla="*/ 10 h 11"/>
                <a:gd name="T4" fmla="*/ 0 w 15"/>
                <a:gd name="T5" fmla="*/ 11 h 11"/>
                <a:gd name="T6" fmla="*/ 8 w 15"/>
                <a:gd name="T7" fmla="*/ 11 h 11"/>
                <a:gd name="T8" fmla="*/ 8 w 15"/>
                <a:gd name="T9" fmla="*/ 8 h 11"/>
                <a:gd name="T10" fmla="*/ 5 w 15"/>
                <a:gd name="T11" fmla="*/ 8 h 11"/>
                <a:gd name="T12" fmla="*/ 7 w 15"/>
                <a:gd name="T13" fmla="*/ 5 h 11"/>
                <a:gd name="T14" fmla="*/ 4 w 15"/>
                <a:gd name="T15" fmla="*/ 0 h 11"/>
                <a:gd name="T16" fmla="*/ 1 w 15"/>
                <a:gd name="T17" fmla="*/ 3 h 11"/>
                <a:gd name="T18" fmla="*/ 3 w 15"/>
                <a:gd name="T19" fmla="*/ 3 h 11"/>
                <a:gd name="T20" fmla="*/ 4 w 15"/>
                <a:gd name="T21" fmla="*/ 2 h 11"/>
                <a:gd name="T22" fmla="*/ 4 w 15"/>
                <a:gd name="T23" fmla="*/ 4 h 11"/>
                <a:gd name="T24" fmla="*/ 11 w 15"/>
                <a:gd name="T25" fmla="*/ 2 h 11"/>
                <a:gd name="T26" fmla="*/ 11 w 15"/>
                <a:gd name="T27" fmla="*/ 8 h 11"/>
                <a:gd name="T28" fmla="*/ 9 w 15"/>
                <a:gd name="T29" fmla="*/ 8 h 11"/>
                <a:gd name="T30" fmla="*/ 9 w 15"/>
                <a:gd name="T31" fmla="*/ 11 h 11"/>
                <a:gd name="T32" fmla="*/ 15 w 15"/>
                <a:gd name="T33" fmla="*/ 11 h 11"/>
                <a:gd name="T34" fmla="*/ 15 w 15"/>
                <a:gd name="T35" fmla="*/ 8 h 11"/>
                <a:gd name="T36" fmla="*/ 13 w 15"/>
                <a:gd name="T37" fmla="*/ 8 h 11"/>
                <a:gd name="T38" fmla="*/ 13 w 15"/>
                <a:gd name="T39" fmla="*/ 0 h 11"/>
                <a:gd name="T40" fmla="*/ 9 w 15"/>
                <a:gd name="T41" fmla="*/ 0 h 11"/>
                <a:gd name="T42" fmla="*/ 9 w 15"/>
                <a:gd name="T43" fmla="*/ 2 h 11"/>
                <a:gd name="T44" fmla="*/ 11 w 15"/>
                <a:gd name="T4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1">
                  <a:moveTo>
                    <a:pt x="4" y="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4"/>
                  </a:cubicBezTo>
                  <a:close/>
                  <a:moveTo>
                    <a:pt x="11" y="2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11" y="2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4"/>
            <p:cNvSpPr>
              <a:spLocks noEditPoints="1"/>
            </p:cNvSpPr>
            <p:nvPr/>
          </p:nvSpPr>
          <p:spPr bwMode="auto">
            <a:xfrm>
              <a:off x="6918326" y="3730625"/>
              <a:ext cx="266700" cy="184150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1 h 11"/>
                <a:gd name="T4" fmla="*/ 0 w 16"/>
                <a:gd name="T5" fmla="*/ 11 h 11"/>
                <a:gd name="T6" fmla="*/ 7 w 16"/>
                <a:gd name="T7" fmla="*/ 11 h 11"/>
                <a:gd name="T8" fmla="*/ 7 w 16"/>
                <a:gd name="T9" fmla="*/ 8 h 11"/>
                <a:gd name="T10" fmla="*/ 4 w 16"/>
                <a:gd name="T11" fmla="*/ 8 h 11"/>
                <a:gd name="T12" fmla="*/ 6 w 16"/>
                <a:gd name="T13" fmla="*/ 6 h 11"/>
                <a:gd name="T14" fmla="*/ 3 w 16"/>
                <a:gd name="T15" fmla="*/ 0 h 11"/>
                <a:gd name="T16" fmla="*/ 0 w 16"/>
                <a:gd name="T17" fmla="*/ 4 h 11"/>
                <a:gd name="T18" fmla="*/ 2 w 16"/>
                <a:gd name="T19" fmla="*/ 4 h 11"/>
                <a:gd name="T20" fmla="*/ 3 w 16"/>
                <a:gd name="T21" fmla="*/ 2 h 11"/>
                <a:gd name="T22" fmla="*/ 4 w 16"/>
                <a:gd name="T23" fmla="*/ 5 h 11"/>
                <a:gd name="T24" fmla="*/ 12 w 16"/>
                <a:gd name="T25" fmla="*/ 5 h 11"/>
                <a:gd name="T26" fmla="*/ 8 w 16"/>
                <a:gd name="T27" fmla="*/ 11 h 11"/>
                <a:gd name="T28" fmla="*/ 8 w 16"/>
                <a:gd name="T29" fmla="*/ 11 h 11"/>
                <a:gd name="T30" fmla="*/ 16 w 16"/>
                <a:gd name="T31" fmla="*/ 11 h 11"/>
                <a:gd name="T32" fmla="*/ 16 w 16"/>
                <a:gd name="T33" fmla="*/ 8 h 11"/>
                <a:gd name="T34" fmla="*/ 13 w 16"/>
                <a:gd name="T35" fmla="*/ 8 h 11"/>
                <a:gd name="T36" fmla="*/ 15 w 16"/>
                <a:gd name="T37" fmla="*/ 6 h 11"/>
                <a:gd name="T38" fmla="*/ 12 w 16"/>
                <a:gd name="T39" fmla="*/ 0 h 11"/>
                <a:gd name="T40" fmla="*/ 8 w 16"/>
                <a:gd name="T41" fmla="*/ 4 h 11"/>
                <a:gd name="T42" fmla="*/ 11 w 16"/>
                <a:gd name="T43" fmla="*/ 4 h 11"/>
                <a:gd name="T44" fmla="*/ 12 w 16"/>
                <a:gd name="T45" fmla="*/ 2 h 11"/>
                <a:gd name="T46" fmla="*/ 12 w 16"/>
                <a:gd name="T4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6" y="0"/>
                    <a:pt x="3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5" y="2"/>
                    <a:pt x="4" y="4"/>
                    <a:pt x="4" y="5"/>
                  </a:cubicBezTo>
                  <a:close/>
                  <a:moveTo>
                    <a:pt x="12" y="5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3"/>
                    <a:pt x="15" y="0"/>
                    <a:pt x="12" y="0"/>
                  </a:cubicBezTo>
                  <a:cubicBezTo>
                    <a:pt x="10" y="0"/>
                    <a:pt x="8" y="1"/>
                    <a:pt x="8" y="4"/>
                  </a:cubicBezTo>
                  <a:cubicBezTo>
                    <a:pt x="9" y="4"/>
                    <a:pt x="10" y="4"/>
                    <a:pt x="11" y="4"/>
                  </a:cubicBezTo>
                  <a:cubicBezTo>
                    <a:pt x="11" y="3"/>
                    <a:pt x="11" y="2"/>
                    <a:pt x="12" y="2"/>
                  </a:cubicBezTo>
                  <a:cubicBezTo>
                    <a:pt x="13" y="2"/>
                    <a:pt x="13" y="4"/>
                    <a:pt x="12" y="5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5"/>
            <p:cNvSpPr>
              <a:spLocks noEditPoints="1"/>
            </p:cNvSpPr>
            <p:nvPr/>
          </p:nvSpPr>
          <p:spPr bwMode="auto">
            <a:xfrm>
              <a:off x="7386638" y="3730625"/>
              <a:ext cx="284163" cy="184150"/>
            </a:xfrm>
            <a:custGeom>
              <a:avLst/>
              <a:gdLst>
                <a:gd name="T0" fmla="*/ 5 w 17"/>
                <a:gd name="T1" fmla="*/ 5 h 11"/>
                <a:gd name="T2" fmla="*/ 0 w 17"/>
                <a:gd name="T3" fmla="*/ 11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8 h 11"/>
                <a:gd name="T10" fmla="*/ 5 w 17"/>
                <a:gd name="T11" fmla="*/ 8 h 11"/>
                <a:gd name="T12" fmla="*/ 7 w 17"/>
                <a:gd name="T13" fmla="*/ 6 h 11"/>
                <a:gd name="T14" fmla="*/ 4 w 17"/>
                <a:gd name="T15" fmla="*/ 0 h 11"/>
                <a:gd name="T16" fmla="*/ 1 w 17"/>
                <a:gd name="T17" fmla="*/ 4 h 11"/>
                <a:gd name="T18" fmla="*/ 3 w 17"/>
                <a:gd name="T19" fmla="*/ 4 h 11"/>
                <a:gd name="T20" fmla="*/ 4 w 17"/>
                <a:gd name="T21" fmla="*/ 2 h 11"/>
                <a:gd name="T22" fmla="*/ 5 w 17"/>
                <a:gd name="T23" fmla="*/ 5 h 11"/>
                <a:gd name="T24" fmla="*/ 9 w 17"/>
                <a:gd name="T25" fmla="*/ 8 h 11"/>
                <a:gd name="T26" fmla="*/ 11 w 17"/>
                <a:gd name="T27" fmla="*/ 11 h 11"/>
                <a:gd name="T28" fmla="*/ 13 w 17"/>
                <a:gd name="T29" fmla="*/ 11 h 11"/>
                <a:gd name="T30" fmla="*/ 17 w 17"/>
                <a:gd name="T31" fmla="*/ 8 h 11"/>
                <a:gd name="T32" fmla="*/ 14 w 17"/>
                <a:gd name="T33" fmla="*/ 4 h 11"/>
                <a:gd name="T34" fmla="*/ 16 w 17"/>
                <a:gd name="T35" fmla="*/ 1 h 11"/>
                <a:gd name="T36" fmla="*/ 16 w 17"/>
                <a:gd name="T37" fmla="*/ 0 h 11"/>
                <a:gd name="T38" fmla="*/ 10 w 17"/>
                <a:gd name="T39" fmla="*/ 0 h 11"/>
                <a:gd name="T40" fmla="*/ 10 w 17"/>
                <a:gd name="T41" fmla="*/ 3 h 11"/>
                <a:gd name="T42" fmla="*/ 13 w 17"/>
                <a:gd name="T43" fmla="*/ 3 h 11"/>
                <a:gd name="T44" fmla="*/ 11 w 17"/>
                <a:gd name="T45" fmla="*/ 6 h 11"/>
                <a:gd name="T46" fmla="*/ 11 w 17"/>
                <a:gd name="T47" fmla="*/ 6 h 11"/>
                <a:gd name="T48" fmla="*/ 14 w 17"/>
                <a:gd name="T49" fmla="*/ 8 h 11"/>
                <a:gd name="T50" fmla="*/ 13 w 17"/>
                <a:gd name="T51" fmla="*/ 9 h 11"/>
                <a:gd name="T52" fmla="*/ 12 w 17"/>
                <a:gd name="T53" fmla="*/ 8 h 11"/>
                <a:gd name="T54" fmla="*/ 9 w 17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" h="11">
                  <a:moveTo>
                    <a:pt x="5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3"/>
                    <a:pt x="7" y="0"/>
                    <a:pt x="4" y="0"/>
                  </a:cubicBezTo>
                  <a:cubicBezTo>
                    <a:pt x="2" y="0"/>
                    <a:pt x="1" y="1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6" y="2"/>
                    <a:pt x="5" y="4"/>
                    <a:pt x="5" y="5"/>
                  </a:cubicBezTo>
                  <a:close/>
                  <a:moveTo>
                    <a:pt x="9" y="8"/>
                  </a:moveTo>
                  <a:cubicBezTo>
                    <a:pt x="9" y="9"/>
                    <a:pt x="10" y="10"/>
                    <a:pt x="11" y="11"/>
                  </a:cubicBezTo>
                  <a:cubicBezTo>
                    <a:pt x="11" y="11"/>
                    <a:pt x="12" y="11"/>
                    <a:pt x="13" y="11"/>
                  </a:cubicBezTo>
                  <a:cubicBezTo>
                    <a:pt x="15" y="11"/>
                    <a:pt x="17" y="9"/>
                    <a:pt x="17" y="8"/>
                  </a:cubicBezTo>
                  <a:cubicBezTo>
                    <a:pt x="17" y="6"/>
                    <a:pt x="16" y="5"/>
                    <a:pt x="14" y="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4" y="6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1" y="8"/>
                    <a:pt x="10" y="8"/>
                    <a:pt x="9" y="8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6"/>
            <p:cNvSpPr>
              <a:spLocks noEditPoints="1"/>
            </p:cNvSpPr>
            <p:nvPr/>
          </p:nvSpPr>
          <p:spPr bwMode="auto">
            <a:xfrm>
              <a:off x="7872413" y="3730625"/>
              <a:ext cx="266700" cy="184150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1 h 11"/>
                <a:gd name="T4" fmla="*/ 0 w 16"/>
                <a:gd name="T5" fmla="*/ 11 h 11"/>
                <a:gd name="T6" fmla="*/ 7 w 16"/>
                <a:gd name="T7" fmla="*/ 11 h 11"/>
                <a:gd name="T8" fmla="*/ 7 w 16"/>
                <a:gd name="T9" fmla="*/ 8 h 11"/>
                <a:gd name="T10" fmla="*/ 4 w 16"/>
                <a:gd name="T11" fmla="*/ 8 h 11"/>
                <a:gd name="T12" fmla="*/ 6 w 16"/>
                <a:gd name="T13" fmla="*/ 6 h 11"/>
                <a:gd name="T14" fmla="*/ 4 w 16"/>
                <a:gd name="T15" fmla="*/ 0 h 11"/>
                <a:gd name="T16" fmla="*/ 0 w 16"/>
                <a:gd name="T17" fmla="*/ 4 h 11"/>
                <a:gd name="T18" fmla="*/ 3 w 16"/>
                <a:gd name="T19" fmla="*/ 4 h 11"/>
                <a:gd name="T20" fmla="*/ 4 w 16"/>
                <a:gd name="T21" fmla="*/ 2 h 11"/>
                <a:gd name="T22" fmla="*/ 4 w 16"/>
                <a:gd name="T23" fmla="*/ 5 h 11"/>
                <a:gd name="T24" fmla="*/ 15 w 16"/>
                <a:gd name="T25" fmla="*/ 9 h 11"/>
                <a:gd name="T26" fmla="*/ 16 w 16"/>
                <a:gd name="T27" fmla="*/ 9 h 11"/>
                <a:gd name="T28" fmla="*/ 16 w 16"/>
                <a:gd name="T29" fmla="*/ 7 h 11"/>
                <a:gd name="T30" fmla="*/ 15 w 16"/>
                <a:gd name="T31" fmla="*/ 7 h 11"/>
                <a:gd name="T32" fmla="*/ 15 w 16"/>
                <a:gd name="T33" fmla="*/ 0 h 11"/>
                <a:gd name="T34" fmla="*/ 13 w 16"/>
                <a:gd name="T35" fmla="*/ 0 h 11"/>
                <a:gd name="T36" fmla="*/ 8 w 16"/>
                <a:gd name="T37" fmla="*/ 8 h 11"/>
                <a:gd name="T38" fmla="*/ 8 w 16"/>
                <a:gd name="T39" fmla="*/ 9 h 11"/>
                <a:gd name="T40" fmla="*/ 13 w 16"/>
                <a:gd name="T41" fmla="*/ 9 h 11"/>
                <a:gd name="T42" fmla="*/ 13 w 16"/>
                <a:gd name="T43" fmla="*/ 11 h 11"/>
                <a:gd name="T44" fmla="*/ 15 w 16"/>
                <a:gd name="T45" fmla="*/ 11 h 11"/>
                <a:gd name="T46" fmla="*/ 15 w 16"/>
                <a:gd name="T47" fmla="*/ 9 h 11"/>
                <a:gd name="T48" fmla="*/ 13 w 16"/>
                <a:gd name="T49" fmla="*/ 3 h 11"/>
                <a:gd name="T50" fmla="*/ 13 w 16"/>
                <a:gd name="T51" fmla="*/ 3 h 11"/>
                <a:gd name="T52" fmla="*/ 13 w 16"/>
                <a:gd name="T53" fmla="*/ 5 h 11"/>
                <a:gd name="T54" fmla="*/ 13 w 16"/>
                <a:gd name="T55" fmla="*/ 7 h 11"/>
                <a:gd name="T56" fmla="*/ 11 w 16"/>
                <a:gd name="T57" fmla="*/ 7 h 11"/>
                <a:gd name="T58" fmla="*/ 13 w 16"/>
                <a:gd name="T5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  <a:moveTo>
                    <a:pt x="15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1"/>
                    <a:pt x="15" y="11"/>
                  </a:cubicBezTo>
                  <a:lnTo>
                    <a:pt x="15" y="9"/>
                  </a:ln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3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7"/>
            <p:cNvSpPr>
              <a:spLocks noEditPoints="1"/>
            </p:cNvSpPr>
            <p:nvPr/>
          </p:nvSpPr>
          <p:spPr bwMode="auto">
            <a:xfrm>
              <a:off x="8340726" y="3730625"/>
              <a:ext cx="268288" cy="184150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1 h 11"/>
                <a:gd name="T4" fmla="*/ 0 w 16"/>
                <a:gd name="T5" fmla="*/ 11 h 11"/>
                <a:gd name="T6" fmla="*/ 8 w 16"/>
                <a:gd name="T7" fmla="*/ 11 h 11"/>
                <a:gd name="T8" fmla="*/ 8 w 16"/>
                <a:gd name="T9" fmla="*/ 8 h 11"/>
                <a:gd name="T10" fmla="*/ 5 w 16"/>
                <a:gd name="T11" fmla="*/ 8 h 11"/>
                <a:gd name="T12" fmla="*/ 7 w 16"/>
                <a:gd name="T13" fmla="*/ 6 h 11"/>
                <a:gd name="T14" fmla="*/ 4 w 16"/>
                <a:gd name="T15" fmla="*/ 0 h 11"/>
                <a:gd name="T16" fmla="*/ 0 w 16"/>
                <a:gd name="T17" fmla="*/ 4 h 11"/>
                <a:gd name="T18" fmla="*/ 3 w 16"/>
                <a:gd name="T19" fmla="*/ 4 h 11"/>
                <a:gd name="T20" fmla="*/ 4 w 16"/>
                <a:gd name="T21" fmla="*/ 2 h 11"/>
                <a:gd name="T22" fmla="*/ 4 w 16"/>
                <a:gd name="T23" fmla="*/ 5 h 11"/>
                <a:gd name="T24" fmla="*/ 12 w 16"/>
                <a:gd name="T25" fmla="*/ 3 h 11"/>
                <a:gd name="T26" fmla="*/ 16 w 16"/>
                <a:gd name="T27" fmla="*/ 3 h 11"/>
                <a:gd name="T28" fmla="*/ 16 w 16"/>
                <a:gd name="T29" fmla="*/ 0 h 11"/>
                <a:gd name="T30" fmla="*/ 9 w 16"/>
                <a:gd name="T31" fmla="*/ 0 h 11"/>
                <a:gd name="T32" fmla="*/ 9 w 16"/>
                <a:gd name="T33" fmla="*/ 6 h 11"/>
                <a:gd name="T34" fmla="*/ 13 w 16"/>
                <a:gd name="T35" fmla="*/ 6 h 11"/>
                <a:gd name="T36" fmla="*/ 14 w 16"/>
                <a:gd name="T37" fmla="*/ 8 h 11"/>
                <a:gd name="T38" fmla="*/ 13 w 16"/>
                <a:gd name="T39" fmla="*/ 9 h 11"/>
                <a:gd name="T40" fmla="*/ 11 w 16"/>
                <a:gd name="T41" fmla="*/ 8 h 11"/>
                <a:gd name="T42" fmla="*/ 9 w 16"/>
                <a:gd name="T43" fmla="*/ 8 h 11"/>
                <a:gd name="T44" fmla="*/ 13 w 16"/>
                <a:gd name="T45" fmla="*/ 11 h 11"/>
                <a:gd name="T46" fmla="*/ 16 w 16"/>
                <a:gd name="T47" fmla="*/ 8 h 11"/>
                <a:gd name="T48" fmla="*/ 12 w 16"/>
                <a:gd name="T49" fmla="*/ 4 h 11"/>
                <a:gd name="T50" fmla="*/ 12 w 16"/>
                <a:gd name="T5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  <a:moveTo>
                    <a:pt x="12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6"/>
                    <a:pt x="13" y="6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8"/>
                    <a:pt x="13" y="9"/>
                    <a:pt x="13" y="9"/>
                  </a:cubicBezTo>
                  <a:cubicBezTo>
                    <a:pt x="12" y="9"/>
                    <a:pt x="11" y="8"/>
                    <a:pt x="11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11" y="11"/>
                    <a:pt x="13" y="11"/>
                  </a:cubicBezTo>
                  <a:cubicBezTo>
                    <a:pt x="15" y="11"/>
                    <a:pt x="16" y="9"/>
                    <a:pt x="16" y="8"/>
                  </a:cubicBezTo>
                  <a:cubicBezTo>
                    <a:pt x="16" y="4"/>
                    <a:pt x="14" y="4"/>
                    <a:pt x="12" y="4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8"/>
            <p:cNvSpPr>
              <a:spLocks noEditPoints="1"/>
            </p:cNvSpPr>
            <p:nvPr/>
          </p:nvSpPr>
          <p:spPr bwMode="auto">
            <a:xfrm>
              <a:off x="8859838" y="3730625"/>
              <a:ext cx="284163" cy="184150"/>
            </a:xfrm>
            <a:custGeom>
              <a:avLst/>
              <a:gdLst>
                <a:gd name="T0" fmla="*/ 4 w 17"/>
                <a:gd name="T1" fmla="*/ 5 h 11"/>
                <a:gd name="T2" fmla="*/ 0 w 17"/>
                <a:gd name="T3" fmla="*/ 11 h 11"/>
                <a:gd name="T4" fmla="*/ 0 w 17"/>
                <a:gd name="T5" fmla="*/ 11 h 11"/>
                <a:gd name="T6" fmla="*/ 7 w 17"/>
                <a:gd name="T7" fmla="*/ 11 h 11"/>
                <a:gd name="T8" fmla="*/ 7 w 17"/>
                <a:gd name="T9" fmla="*/ 8 h 11"/>
                <a:gd name="T10" fmla="*/ 4 w 17"/>
                <a:gd name="T11" fmla="*/ 8 h 11"/>
                <a:gd name="T12" fmla="*/ 6 w 17"/>
                <a:gd name="T13" fmla="*/ 6 h 11"/>
                <a:gd name="T14" fmla="*/ 4 w 17"/>
                <a:gd name="T15" fmla="*/ 0 h 11"/>
                <a:gd name="T16" fmla="*/ 0 w 17"/>
                <a:gd name="T17" fmla="*/ 4 h 11"/>
                <a:gd name="T18" fmla="*/ 2 w 17"/>
                <a:gd name="T19" fmla="*/ 4 h 11"/>
                <a:gd name="T20" fmla="*/ 3 w 17"/>
                <a:gd name="T21" fmla="*/ 2 h 11"/>
                <a:gd name="T22" fmla="*/ 4 w 17"/>
                <a:gd name="T23" fmla="*/ 5 h 11"/>
                <a:gd name="T24" fmla="*/ 12 w 17"/>
                <a:gd name="T25" fmla="*/ 0 h 11"/>
                <a:gd name="T26" fmla="*/ 9 w 17"/>
                <a:gd name="T27" fmla="*/ 5 h 11"/>
                <a:gd name="T28" fmla="*/ 9 w 17"/>
                <a:gd name="T29" fmla="*/ 8 h 11"/>
                <a:gd name="T30" fmla="*/ 13 w 17"/>
                <a:gd name="T31" fmla="*/ 11 h 11"/>
                <a:gd name="T32" fmla="*/ 17 w 17"/>
                <a:gd name="T33" fmla="*/ 8 h 11"/>
                <a:gd name="T34" fmla="*/ 13 w 17"/>
                <a:gd name="T35" fmla="*/ 4 h 11"/>
                <a:gd name="T36" fmla="*/ 15 w 17"/>
                <a:gd name="T37" fmla="*/ 0 h 11"/>
                <a:gd name="T38" fmla="*/ 12 w 17"/>
                <a:gd name="T39" fmla="*/ 0 h 11"/>
                <a:gd name="T40" fmla="*/ 13 w 17"/>
                <a:gd name="T41" fmla="*/ 9 h 11"/>
                <a:gd name="T42" fmla="*/ 11 w 17"/>
                <a:gd name="T43" fmla="*/ 8 h 11"/>
                <a:gd name="T44" fmla="*/ 13 w 17"/>
                <a:gd name="T45" fmla="*/ 6 h 11"/>
                <a:gd name="T46" fmla="*/ 14 w 17"/>
                <a:gd name="T47" fmla="*/ 8 h 11"/>
                <a:gd name="T48" fmla="*/ 13 w 17"/>
                <a:gd name="T4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5" y="2"/>
                    <a:pt x="4" y="4"/>
                    <a:pt x="4" y="5"/>
                  </a:cubicBezTo>
                  <a:close/>
                  <a:moveTo>
                    <a:pt x="12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10"/>
                    <a:pt x="10" y="11"/>
                    <a:pt x="13" y="11"/>
                  </a:cubicBezTo>
                  <a:cubicBezTo>
                    <a:pt x="15" y="11"/>
                    <a:pt x="17" y="10"/>
                    <a:pt x="17" y="8"/>
                  </a:cubicBezTo>
                  <a:cubicBezTo>
                    <a:pt x="17" y="5"/>
                    <a:pt x="15" y="4"/>
                    <a:pt x="13" y="4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2" y="0"/>
                  </a:lnTo>
                  <a:close/>
                  <a:moveTo>
                    <a:pt x="13" y="9"/>
                  </a:moveTo>
                  <a:cubicBezTo>
                    <a:pt x="12" y="9"/>
                    <a:pt x="11" y="8"/>
                    <a:pt x="11" y="8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8"/>
                    <a:pt x="13" y="9"/>
                    <a:pt x="13" y="9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9"/>
            <p:cNvSpPr>
              <a:spLocks noEditPoints="1"/>
            </p:cNvSpPr>
            <p:nvPr/>
          </p:nvSpPr>
          <p:spPr bwMode="auto">
            <a:xfrm>
              <a:off x="9344026" y="3730625"/>
              <a:ext cx="268288" cy="184150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1 h 11"/>
                <a:gd name="T4" fmla="*/ 0 w 16"/>
                <a:gd name="T5" fmla="*/ 11 h 11"/>
                <a:gd name="T6" fmla="*/ 8 w 16"/>
                <a:gd name="T7" fmla="*/ 11 h 11"/>
                <a:gd name="T8" fmla="*/ 8 w 16"/>
                <a:gd name="T9" fmla="*/ 8 h 11"/>
                <a:gd name="T10" fmla="*/ 5 w 16"/>
                <a:gd name="T11" fmla="*/ 8 h 11"/>
                <a:gd name="T12" fmla="*/ 7 w 16"/>
                <a:gd name="T13" fmla="*/ 6 h 11"/>
                <a:gd name="T14" fmla="*/ 4 w 16"/>
                <a:gd name="T15" fmla="*/ 0 h 11"/>
                <a:gd name="T16" fmla="*/ 1 w 16"/>
                <a:gd name="T17" fmla="*/ 4 h 11"/>
                <a:gd name="T18" fmla="*/ 3 w 16"/>
                <a:gd name="T19" fmla="*/ 4 h 11"/>
                <a:gd name="T20" fmla="*/ 4 w 16"/>
                <a:gd name="T21" fmla="*/ 2 h 11"/>
                <a:gd name="T22" fmla="*/ 4 w 16"/>
                <a:gd name="T23" fmla="*/ 5 h 11"/>
                <a:gd name="T24" fmla="*/ 16 w 16"/>
                <a:gd name="T25" fmla="*/ 0 h 11"/>
                <a:gd name="T26" fmla="*/ 9 w 16"/>
                <a:gd name="T27" fmla="*/ 0 h 11"/>
                <a:gd name="T28" fmla="*/ 9 w 16"/>
                <a:gd name="T29" fmla="*/ 3 h 11"/>
                <a:gd name="T30" fmla="*/ 13 w 16"/>
                <a:gd name="T31" fmla="*/ 3 h 11"/>
                <a:gd name="T32" fmla="*/ 9 w 16"/>
                <a:gd name="T33" fmla="*/ 11 h 11"/>
                <a:gd name="T34" fmla="*/ 12 w 16"/>
                <a:gd name="T35" fmla="*/ 11 h 11"/>
                <a:gd name="T36" fmla="*/ 16 w 16"/>
                <a:gd name="T37" fmla="*/ 1 h 11"/>
                <a:gd name="T38" fmla="*/ 16 w 16"/>
                <a:gd name="T3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1" y="1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  <a:moveTo>
                    <a:pt x="1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6" y="1"/>
                    <a:pt x="16" y="1"/>
                    <a:pt x="16" y="1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0"/>
            <p:cNvSpPr>
              <a:spLocks noEditPoints="1"/>
            </p:cNvSpPr>
            <p:nvPr/>
          </p:nvSpPr>
          <p:spPr bwMode="auto">
            <a:xfrm>
              <a:off x="9829801" y="3730625"/>
              <a:ext cx="301625" cy="184150"/>
            </a:xfrm>
            <a:custGeom>
              <a:avLst/>
              <a:gdLst>
                <a:gd name="T0" fmla="*/ 4 w 18"/>
                <a:gd name="T1" fmla="*/ 5 h 11"/>
                <a:gd name="T2" fmla="*/ 0 w 18"/>
                <a:gd name="T3" fmla="*/ 11 h 11"/>
                <a:gd name="T4" fmla="*/ 0 w 18"/>
                <a:gd name="T5" fmla="*/ 11 h 11"/>
                <a:gd name="T6" fmla="*/ 8 w 18"/>
                <a:gd name="T7" fmla="*/ 11 h 11"/>
                <a:gd name="T8" fmla="*/ 8 w 18"/>
                <a:gd name="T9" fmla="*/ 8 h 11"/>
                <a:gd name="T10" fmla="*/ 5 w 18"/>
                <a:gd name="T11" fmla="*/ 8 h 11"/>
                <a:gd name="T12" fmla="*/ 7 w 18"/>
                <a:gd name="T13" fmla="*/ 6 h 11"/>
                <a:gd name="T14" fmla="*/ 4 w 18"/>
                <a:gd name="T15" fmla="*/ 0 h 11"/>
                <a:gd name="T16" fmla="*/ 1 w 18"/>
                <a:gd name="T17" fmla="*/ 4 h 11"/>
                <a:gd name="T18" fmla="*/ 3 w 18"/>
                <a:gd name="T19" fmla="*/ 4 h 11"/>
                <a:gd name="T20" fmla="*/ 4 w 18"/>
                <a:gd name="T21" fmla="*/ 2 h 11"/>
                <a:gd name="T22" fmla="*/ 4 w 18"/>
                <a:gd name="T23" fmla="*/ 5 h 11"/>
                <a:gd name="T24" fmla="*/ 16 w 18"/>
                <a:gd name="T25" fmla="*/ 5 h 11"/>
                <a:gd name="T26" fmla="*/ 13 w 18"/>
                <a:gd name="T27" fmla="*/ 0 h 11"/>
                <a:gd name="T28" fmla="*/ 10 w 18"/>
                <a:gd name="T29" fmla="*/ 5 h 11"/>
                <a:gd name="T30" fmla="*/ 13 w 18"/>
                <a:gd name="T31" fmla="*/ 11 h 11"/>
                <a:gd name="T32" fmla="*/ 16 w 18"/>
                <a:gd name="T33" fmla="*/ 5 h 11"/>
                <a:gd name="T34" fmla="*/ 13 w 18"/>
                <a:gd name="T35" fmla="*/ 9 h 11"/>
                <a:gd name="T36" fmla="*/ 13 w 18"/>
                <a:gd name="T37" fmla="*/ 6 h 11"/>
                <a:gd name="T38" fmla="*/ 13 w 18"/>
                <a:gd name="T39" fmla="*/ 9 h 11"/>
                <a:gd name="T40" fmla="*/ 13 w 18"/>
                <a:gd name="T41" fmla="*/ 4 h 11"/>
                <a:gd name="T42" fmla="*/ 13 w 18"/>
                <a:gd name="T43" fmla="*/ 2 h 11"/>
                <a:gd name="T44" fmla="*/ 13 w 18"/>
                <a:gd name="T4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3"/>
                    <a:pt x="7" y="0"/>
                    <a:pt x="4" y="0"/>
                  </a:cubicBezTo>
                  <a:cubicBezTo>
                    <a:pt x="2" y="0"/>
                    <a:pt x="1" y="1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  <a:moveTo>
                    <a:pt x="16" y="5"/>
                  </a:moveTo>
                  <a:cubicBezTo>
                    <a:pt x="17" y="3"/>
                    <a:pt x="16" y="0"/>
                    <a:pt x="13" y="0"/>
                  </a:cubicBezTo>
                  <a:cubicBezTo>
                    <a:pt x="10" y="0"/>
                    <a:pt x="9" y="3"/>
                    <a:pt x="10" y="5"/>
                  </a:cubicBezTo>
                  <a:cubicBezTo>
                    <a:pt x="8" y="7"/>
                    <a:pt x="9" y="11"/>
                    <a:pt x="13" y="11"/>
                  </a:cubicBezTo>
                  <a:cubicBezTo>
                    <a:pt x="17" y="11"/>
                    <a:pt x="18" y="7"/>
                    <a:pt x="16" y="5"/>
                  </a:cubicBezTo>
                  <a:close/>
                  <a:moveTo>
                    <a:pt x="13" y="9"/>
                  </a:moveTo>
                  <a:cubicBezTo>
                    <a:pt x="11" y="9"/>
                    <a:pt x="11" y="6"/>
                    <a:pt x="13" y="6"/>
                  </a:cubicBezTo>
                  <a:cubicBezTo>
                    <a:pt x="15" y="6"/>
                    <a:pt x="15" y="9"/>
                    <a:pt x="13" y="9"/>
                  </a:cubicBezTo>
                  <a:close/>
                  <a:moveTo>
                    <a:pt x="13" y="4"/>
                  </a:moveTo>
                  <a:cubicBezTo>
                    <a:pt x="12" y="4"/>
                    <a:pt x="12" y="2"/>
                    <a:pt x="13" y="2"/>
                  </a:cubicBezTo>
                  <a:cubicBezTo>
                    <a:pt x="14" y="2"/>
                    <a:pt x="14" y="4"/>
                    <a:pt x="13" y="4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1"/>
            <p:cNvSpPr>
              <a:spLocks noEditPoints="1"/>
            </p:cNvSpPr>
            <p:nvPr/>
          </p:nvSpPr>
          <p:spPr bwMode="auto">
            <a:xfrm>
              <a:off x="6900863" y="4181475"/>
              <a:ext cx="284163" cy="184150"/>
            </a:xfrm>
            <a:custGeom>
              <a:avLst/>
              <a:gdLst>
                <a:gd name="T0" fmla="*/ 4 w 17"/>
                <a:gd name="T1" fmla="*/ 5 h 11"/>
                <a:gd name="T2" fmla="*/ 0 w 17"/>
                <a:gd name="T3" fmla="*/ 11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9 h 11"/>
                <a:gd name="T10" fmla="*/ 5 w 17"/>
                <a:gd name="T11" fmla="*/ 9 h 11"/>
                <a:gd name="T12" fmla="*/ 7 w 17"/>
                <a:gd name="T13" fmla="*/ 6 h 11"/>
                <a:gd name="T14" fmla="*/ 4 w 17"/>
                <a:gd name="T15" fmla="*/ 0 h 11"/>
                <a:gd name="T16" fmla="*/ 1 w 17"/>
                <a:gd name="T17" fmla="*/ 4 h 11"/>
                <a:gd name="T18" fmla="*/ 3 w 17"/>
                <a:gd name="T19" fmla="*/ 4 h 11"/>
                <a:gd name="T20" fmla="*/ 4 w 17"/>
                <a:gd name="T21" fmla="*/ 3 h 11"/>
                <a:gd name="T22" fmla="*/ 4 w 17"/>
                <a:gd name="T23" fmla="*/ 5 h 11"/>
                <a:gd name="T24" fmla="*/ 13 w 17"/>
                <a:gd name="T25" fmla="*/ 11 h 11"/>
                <a:gd name="T26" fmla="*/ 16 w 17"/>
                <a:gd name="T27" fmla="*/ 6 h 11"/>
                <a:gd name="T28" fmla="*/ 17 w 17"/>
                <a:gd name="T29" fmla="*/ 4 h 11"/>
                <a:gd name="T30" fmla="*/ 13 w 17"/>
                <a:gd name="T31" fmla="*/ 0 h 11"/>
                <a:gd name="T32" fmla="*/ 9 w 17"/>
                <a:gd name="T33" fmla="*/ 4 h 11"/>
                <a:gd name="T34" fmla="*/ 13 w 17"/>
                <a:gd name="T35" fmla="*/ 7 h 11"/>
                <a:gd name="T36" fmla="*/ 10 w 17"/>
                <a:gd name="T37" fmla="*/ 11 h 11"/>
                <a:gd name="T38" fmla="*/ 13 w 17"/>
                <a:gd name="T39" fmla="*/ 11 h 11"/>
                <a:gd name="T40" fmla="*/ 13 w 17"/>
                <a:gd name="T41" fmla="*/ 3 h 11"/>
                <a:gd name="T42" fmla="*/ 14 w 17"/>
                <a:gd name="T43" fmla="*/ 4 h 11"/>
                <a:gd name="T44" fmla="*/ 13 w 17"/>
                <a:gd name="T45" fmla="*/ 5 h 11"/>
                <a:gd name="T46" fmla="*/ 12 w 17"/>
                <a:gd name="T47" fmla="*/ 4 h 11"/>
                <a:gd name="T48" fmla="*/ 13 w 17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1" y="1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13" y="11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7" y="1"/>
                    <a:pt x="15" y="0"/>
                    <a:pt x="13" y="0"/>
                  </a:cubicBezTo>
                  <a:cubicBezTo>
                    <a:pt x="11" y="0"/>
                    <a:pt x="9" y="1"/>
                    <a:pt x="9" y="4"/>
                  </a:cubicBezTo>
                  <a:cubicBezTo>
                    <a:pt x="9" y="6"/>
                    <a:pt x="10" y="8"/>
                    <a:pt x="13" y="7"/>
                  </a:cubicBezTo>
                  <a:cubicBezTo>
                    <a:pt x="10" y="11"/>
                    <a:pt x="10" y="11"/>
                    <a:pt x="10" y="11"/>
                  </a:cubicBezTo>
                  <a:lnTo>
                    <a:pt x="13" y="11"/>
                  </a:lnTo>
                  <a:close/>
                  <a:moveTo>
                    <a:pt x="13" y="3"/>
                  </a:moveTo>
                  <a:cubicBezTo>
                    <a:pt x="14" y="3"/>
                    <a:pt x="14" y="3"/>
                    <a:pt x="14" y="4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2" y="3"/>
                    <a:pt x="12" y="3"/>
                    <a:pt x="13" y="3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2"/>
            <p:cNvSpPr>
              <a:spLocks noEditPoints="1"/>
            </p:cNvSpPr>
            <p:nvPr/>
          </p:nvSpPr>
          <p:spPr bwMode="auto">
            <a:xfrm>
              <a:off x="7386638" y="4181475"/>
              <a:ext cx="284163" cy="184150"/>
            </a:xfrm>
            <a:custGeom>
              <a:avLst/>
              <a:gdLst>
                <a:gd name="T0" fmla="*/ 0 w 17"/>
                <a:gd name="T1" fmla="*/ 8 h 11"/>
                <a:gd name="T2" fmla="*/ 2 w 17"/>
                <a:gd name="T3" fmla="*/ 11 h 11"/>
                <a:gd name="T4" fmla="*/ 4 w 17"/>
                <a:gd name="T5" fmla="*/ 11 h 11"/>
                <a:gd name="T6" fmla="*/ 7 w 17"/>
                <a:gd name="T7" fmla="*/ 8 h 11"/>
                <a:gd name="T8" fmla="*/ 5 w 17"/>
                <a:gd name="T9" fmla="*/ 4 h 11"/>
                <a:gd name="T10" fmla="*/ 7 w 17"/>
                <a:gd name="T11" fmla="*/ 1 h 11"/>
                <a:gd name="T12" fmla="*/ 7 w 17"/>
                <a:gd name="T13" fmla="*/ 0 h 11"/>
                <a:gd name="T14" fmla="*/ 0 w 17"/>
                <a:gd name="T15" fmla="*/ 0 h 11"/>
                <a:gd name="T16" fmla="*/ 0 w 17"/>
                <a:gd name="T17" fmla="*/ 3 h 11"/>
                <a:gd name="T18" fmla="*/ 3 w 17"/>
                <a:gd name="T19" fmla="*/ 3 h 11"/>
                <a:gd name="T20" fmla="*/ 2 w 17"/>
                <a:gd name="T21" fmla="*/ 6 h 11"/>
                <a:gd name="T22" fmla="*/ 2 w 17"/>
                <a:gd name="T23" fmla="*/ 6 h 11"/>
                <a:gd name="T24" fmla="*/ 5 w 17"/>
                <a:gd name="T25" fmla="*/ 8 h 11"/>
                <a:gd name="T26" fmla="*/ 4 w 17"/>
                <a:gd name="T27" fmla="*/ 9 h 11"/>
                <a:gd name="T28" fmla="*/ 2 w 17"/>
                <a:gd name="T29" fmla="*/ 8 h 11"/>
                <a:gd name="T30" fmla="*/ 0 w 17"/>
                <a:gd name="T31" fmla="*/ 8 h 11"/>
                <a:gd name="T32" fmla="*/ 13 w 17"/>
                <a:gd name="T33" fmla="*/ 0 h 11"/>
                <a:gd name="T34" fmla="*/ 9 w 17"/>
                <a:gd name="T35" fmla="*/ 4 h 11"/>
                <a:gd name="T36" fmla="*/ 9 w 17"/>
                <a:gd name="T37" fmla="*/ 8 h 11"/>
                <a:gd name="T38" fmla="*/ 13 w 17"/>
                <a:gd name="T39" fmla="*/ 11 h 11"/>
                <a:gd name="T40" fmla="*/ 17 w 17"/>
                <a:gd name="T41" fmla="*/ 8 h 11"/>
                <a:gd name="T42" fmla="*/ 17 w 17"/>
                <a:gd name="T43" fmla="*/ 4 h 11"/>
                <a:gd name="T44" fmla="*/ 13 w 17"/>
                <a:gd name="T45" fmla="*/ 0 h 11"/>
                <a:gd name="T46" fmla="*/ 13 w 17"/>
                <a:gd name="T47" fmla="*/ 9 h 11"/>
                <a:gd name="T48" fmla="*/ 12 w 17"/>
                <a:gd name="T49" fmla="*/ 8 h 11"/>
                <a:gd name="T50" fmla="*/ 12 w 17"/>
                <a:gd name="T51" fmla="*/ 4 h 11"/>
                <a:gd name="T52" fmla="*/ 13 w 17"/>
                <a:gd name="T53" fmla="*/ 3 h 11"/>
                <a:gd name="T54" fmla="*/ 15 w 17"/>
                <a:gd name="T55" fmla="*/ 4 h 11"/>
                <a:gd name="T56" fmla="*/ 15 w 17"/>
                <a:gd name="T57" fmla="*/ 8 h 11"/>
                <a:gd name="T58" fmla="*/ 13 w 17"/>
                <a:gd name="T5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1">
                  <a:moveTo>
                    <a:pt x="0" y="8"/>
                  </a:move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6" y="11"/>
                    <a:pt x="7" y="10"/>
                    <a:pt x="7" y="8"/>
                  </a:cubicBezTo>
                  <a:cubicBezTo>
                    <a:pt x="7" y="6"/>
                    <a:pt x="7" y="5"/>
                    <a:pt x="5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5" y="6"/>
                    <a:pt x="5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9"/>
                    <a:pt x="2" y="9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lose/>
                  <a:moveTo>
                    <a:pt x="13" y="0"/>
                  </a:moveTo>
                  <a:cubicBezTo>
                    <a:pt x="11" y="0"/>
                    <a:pt x="9" y="2"/>
                    <a:pt x="9" y="4"/>
                  </a:cubicBezTo>
                  <a:cubicBezTo>
                    <a:pt x="9" y="5"/>
                    <a:pt x="9" y="6"/>
                    <a:pt x="9" y="8"/>
                  </a:cubicBezTo>
                  <a:cubicBezTo>
                    <a:pt x="9" y="10"/>
                    <a:pt x="11" y="11"/>
                    <a:pt x="13" y="11"/>
                  </a:cubicBezTo>
                  <a:cubicBezTo>
                    <a:pt x="15" y="11"/>
                    <a:pt x="17" y="10"/>
                    <a:pt x="17" y="8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close/>
                  <a:moveTo>
                    <a:pt x="13" y="9"/>
                  </a:moveTo>
                  <a:cubicBezTo>
                    <a:pt x="12" y="9"/>
                    <a:pt x="12" y="9"/>
                    <a:pt x="12" y="8"/>
                  </a:cubicBezTo>
                  <a:cubicBezTo>
                    <a:pt x="12" y="6"/>
                    <a:pt x="12" y="5"/>
                    <a:pt x="12" y="4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5"/>
                    <a:pt x="15" y="6"/>
                    <a:pt x="15" y="8"/>
                  </a:cubicBezTo>
                  <a:cubicBezTo>
                    <a:pt x="15" y="9"/>
                    <a:pt x="14" y="9"/>
                    <a:pt x="13" y="9"/>
                  </a:cubicBez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3"/>
            <p:cNvSpPr>
              <a:spLocks noEditPoints="1"/>
            </p:cNvSpPr>
            <p:nvPr/>
          </p:nvSpPr>
          <p:spPr bwMode="auto">
            <a:xfrm>
              <a:off x="7888288" y="4181475"/>
              <a:ext cx="234950" cy="184150"/>
            </a:xfrm>
            <a:custGeom>
              <a:avLst/>
              <a:gdLst>
                <a:gd name="T0" fmla="*/ 0 w 14"/>
                <a:gd name="T1" fmla="*/ 7 h 11"/>
                <a:gd name="T2" fmla="*/ 2 w 14"/>
                <a:gd name="T3" fmla="*/ 10 h 11"/>
                <a:gd name="T4" fmla="*/ 4 w 14"/>
                <a:gd name="T5" fmla="*/ 11 h 11"/>
                <a:gd name="T6" fmla="*/ 7 w 14"/>
                <a:gd name="T7" fmla="*/ 7 h 11"/>
                <a:gd name="T8" fmla="*/ 5 w 14"/>
                <a:gd name="T9" fmla="*/ 4 h 11"/>
                <a:gd name="T10" fmla="*/ 7 w 14"/>
                <a:gd name="T11" fmla="*/ 0 h 11"/>
                <a:gd name="T12" fmla="*/ 7 w 14"/>
                <a:gd name="T13" fmla="*/ 0 h 11"/>
                <a:gd name="T14" fmla="*/ 0 w 14"/>
                <a:gd name="T15" fmla="*/ 0 h 11"/>
                <a:gd name="T16" fmla="*/ 0 w 14"/>
                <a:gd name="T17" fmla="*/ 2 h 11"/>
                <a:gd name="T18" fmla="*/ 4 w 14"/>
                <a:gd name="T19" fmla="*/ 2 h 11"/>
                <a:gd name="T20" fmla="*/ 2 w 14"/>
                <a:gd name="T21" fmla="*/ 5 h 11"/>
                <a:gd name="T22" fmla="*/ 2 w 14"/>
                <a:gd name="T23" fmla="*/ 6 h 11"/>
                <a:gd name="T24" fmla="*/ 5 w 14"/>
                <a:gd name="T25" fmla="*/ 7 h 11"/>
                <a:gd name="T26" fmla="*/ 4 w 14"/>
                <a:gd name="T27" fmla="*/ 9 h 11"/>
                <a:gd name="T28" fmla="*/ 2 w 14"/>
                <a:gd name="T29" fmla="*/ 7 h 11"/>
                <a:gd name="T30" fmla="*/ 0 w 14"/>
                <a:gd name="T31" fmla="*/ 7 h 11"/>
                <a:gd name="T32" fmla="*/ 10 w 14"/>
                <a:gd name="T33" fmla="*/ 2 h 11"/>
                <a:gd name="T34" fmla="*/ 10 w 14"/>
                <a:gd name="T35" fmla="*/ 9 h 11"/>
                <a:gd name="T36" fmla="*/ 8 w 14"/>
                <a:gd name="T37" fmla="*/ 9 h 11"/>
                <a:gd name="T38" fmla="*/ 8 w 14"/>
                <a:gd name="T39" fmla="*/ 11 h 11"/>
                <a:gd name="T40" fmla="*/ 14 w 14"/>
                <a:gd name="T41" fmla="*/ 11 h 11"/>
                <a:gd name="T42" fmla="*/ 14 w 14"/>
                <a:gd name="T43" fmla="*/ 9 h 11"/>
                <a:gd name="T44" fmla="*/ 13 w 14"/>
                <a:gd name="T45" fmla="*/ 9 h 11"/>
                <a:gd name="T46" fmla="*/ 13 w 14"/>
                <a:gd name="T47" fmla="*/ 0 h 11"/>
                <a:gd name="T48" fmla="*/ 9 w 14"/>
                <a:gd name="T49" fmla="*/ 0 h 11"/>
                <a:gd name="T50" fmla="*/ 9 w 14"/>
                <a:gd name="T51" fmla="*/ 2 h 11"/>
                <a:gd name="T52" fmla="*/ 10 w 14"/>
                <a:gd name="T5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11">
                  <a:moveTo>
                    <a:pt x="0" y="7"/>
                  </a:moveTo>
                  <a:cubicBezTo>
                    <a:pt x="0" y="9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6" y="11"/>
                    <a:pt x="7" y="9"/>
                    <a:pt x="7" y="7"/>
                  </a:cubicBezTo>
                  <a:cubicBezTo>
                    <a:pt x="7" y="6"/>
                    <a:pt x="7" y="4"/>
                    <a:pt x="5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2" y="7"/>
                    <a:pt x="1" y="7"/>
                    <a:pt x="0" y="7"/>
                  </a:cubicBezTo>
                  <a:close/>
                  <a:moveTo>
                    <a:pt x="10" y="2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788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906435" y="4793530"/>
            <a:ext cx="1994798" cy="1954818"/>
            <a:chOff x="2685141" y="0"/>
            <a:chExt cx="6328230" cy="6201395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135692" y="0"/>
              <a:ext cx="4830460" cy="3359376"/>
              <a:chOff x="3787776" y="360363"/>
              <a:chExt cx="2481263" cy="1725612"/>
            </a:xfrm>
          </p:grpSpPr>
          <p:sp>
            <p:nvSpPr>
              <p:cNvPr id="141" name="Freeform 5"/>
              <p:cNvSpPr>
                <a:spLocks/>
              </p:cNvSpPr>
              <p:nvPr/>
            </p:nvSpPr>
            <p:spPr bwMode="auto">
              <a:xfrm>
                <a:off x="5972176" y="1925638"/>
                <a:ext cx="153988" cy="153987"/>
              </a:xfrm>
              <a:custGeom>
                <a:avLst/>
                <a:gdLst>
                  <a:gd name="T0" fmla="*/ 26 w 27"/>
                  <a:gd name="T1" fmla="*/ 12 h 27"/>
                  <a:gd name="T2" fmla="*/ 21 w 27"/>
                  <a:gd name="T3" fmla="*/ 4 h 27"/>
                  <a:gd name="T4" fmla="*/ 15 w 27"/>
                  <a:gd name="T5" fmla="*/ 5 h 27"/>
                  <a:gd name="T6" fmla="*/ 11 w 27"/>
                  <a:gd name="T7" fmla="*/ 1 h 27"/>
                  <a:gd name="T8" fmla="*/ 2 w 27"/>
                  <a:gd name="T9" fmla="*/ 6 h 27"/>
                  <a:gd name="T10" fmla="*/ 2 w 27"/>
                  <a:gd name="T11" fmla="*/ 6 h 27"/>
                  <a:gd name="T12" fmla="*/ 10 w 27"/>
                  <a:gd name="T13" fmla="*/ 27 h 27"/>
                  <a:gd name="T14" fmla="*/ 26 w 27"/>
                  <a:gd name="T15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7">
                    <a:moveTo>
                      <a:pt x="26" y="12"/>
                    </a:moveTo>
                    <a:cubicBezTo>
                      <a:pt x="27" y="9"/>
                      <a:pt x="24" y="5"/>
                      <a:pt x="21" y="4"/>
                    </a:cubicBezTo>
                    <a:cubicBezTo>
                      <a:pt x="19" y="3"/>
                      <a:pt x="17" y="4"/>
                      <a:pt x="15" y="5"/>
                    </a:cubicBezTo>
                    <a:cubicBezTo>
                      <a:pt x="14" y="3"/>
                      <a:pt x="13" y="2"/>
                      <a:pt x="11" y="1"/>
                    </a:cubicBezTo>
                    <a:cubicBezTo>
                      <a:pt x="7" y="0"/>
                      <a:pt x="4" y="2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16"/>
                      <a:pt x="10" y="27"/>
                      <a:pt x="10" y="27"/>
                    </a:cubicBezTo>
                    <a:cubicBezTo>
                      <a:pt x="24" y="20"/>
                      <a:pt x="26" y="12"/>
                      <a:pt x="26" y="12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6"/>
              <p:cNvSpPr>
                <a:spLocks/>
              </p:cNvSpPr>
              <p:nvPr/>
            </p:nvSpPr>
            <p:spPr bwMode="auto">
              <a:xfrm>
                <a:off x="5859463" y="1971675"/>
                <a:ext cx="112713" cy="114300"/>
              </a:xfrm>
              <a:custGeom>
                <a:avLst/>
                <a:gdLst>
                  <a:gd name="T0" fmla="*/ 17 w 20"/>
                  <a:gd name="T1" fmla="*/ 4 h 20"/>
                  <a:gd name="T2" fmla="*/ 10 w 20"/>
                  <a:gd name="T3" fmla="*/ 2 h 20"/>
                  <a:gd name="T4" fmla="*/ 7 w 20"/>
                  <a:gd name="T5" fmla="*/ 5 h 20"/>
                  <a:gd name="T6" fmla="*/ 3 w 20"/>
                  <a:gd name="T7" fmla="*/ 6 h 20"/>
                  <a:gd name="T8" fmla="*/ 1 w 20"/>
                  <a:gd name="T9" fmla="*/ 12 h 20"/>
                  <a:gd name="T10" fmla="*/ 1 w 20"/>
                  <a:gd name="T11" fmla="*/ 13 h 20"/>
                  <a:gd name="T12" fmla="*/ 16 w 20"/>
                  <a:gd name="T13" fmla="*/ 20 h 20"/>
                  <a:gd name="T14" fmla="*/ 17 w 20"/>
                  <a:gd name="T15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0">
                    <a:moveTo>
                      <a:pt x="17" y="4"/>
                    </a:moveTo>
                    <a:cubicBezTo>
                      <a:pt x="15" y="1"/>
                      <a:pt x="12" y="0"/>
                      <a:pt x="10" y="2"/>
                    </a:cubicBezTo>
                    <a:cubicBezTo>
                      <a:pt x="9" y="3"/>
                      <a:pt x="8" y="4"/>
                      <a:pt x="7" y="5"/>
                    </a:cubicBezTo>
                    <a:cubicBezTo>
                      <a:pt x="6" y="5"/>
                      <a:pt x="5" y="5"/>
                      <a:pt x="3" y="6"/>
                    </a:cubicBezTo>
                    <a:cubicBezTo>
                      <a:pt x="1" y="7"/>
                      <a:pt x="0" y="10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5" y="19"/>
                      <a:pt x="16" y="20"/>
                      <a:pt x="16" y="20"/>
                    </a:cubicBezTo>
                    <a:cubicBezTo>
                      <a:pt x="20" y="9"/>
                      <a:pt x="17" y="4"/>
                      <a:pt x="17" y="4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7"/>
              <p:cNvSpPr>
                <a:spLocks/>
              </p:cNvSpPr>
              <p:nvPr/>
            </p:nvSpPr>
            <p:spPr bwMode="auto">
              <a:xfrm>
                <a:off x="5910263" y="1873250"/>
                <a:ext cx="85725" cy="85725"/>
              </a:xfrm>
              <a:custGeom>
                <a:avLst/>
                <a:gdLst>
                  <a:gd name="T0" fmla="*/ 15 w 15"/>
                  <a:gd name="T1" fmla="*/ 8 h 15"/>
                  <a:gd name="T2" fmla="*/ 12 w 15"/>
                  <a:gd name="T3" fmla="*/ 3 h 15"/>
                  <a:gd name="T4" fmla="*/ 9 w 15"/>
                  <a:gd name="T5" fmla="*/ 3 h 15"/>
                  <a:gd name="T6" fmla="*/ 7 w 15"/>
                  <a:gd name="T7" fmla="*/ 1 h 15"/>
                  <a:gd name="T8" fmla="*/ 2 w 15"/>
                  <a:gd name="T9" fmla="*/ 3 h 15"/>
                  <a:gd name="T10" fmla="*/ 2 w 15"/>
                  <a:gd name="T11" fmla="*/ 3 h 15"/>
                  <a:gd name="T12" fmla="*/ 5 w 15"/>
                  <a:gd name="T13" fmla="*/ 15 h 15"/>
                  <a:gd name="T14" fmla="*/ 15 w 15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5" y="8"/>
                    </a:moveTo>
                    <a:cubicBezTo>
                      <a:pt x="15" y="6"/>
                      <a:pt x="14" y="4"/>
                      <a:pt x="12" y="3"/>
                    </a:cubicBezTo>
                    <a:cubicBezTo>
                      <a:pt x="11" y="2"/>
                      <a:pt x="10" y="2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8"/>
                      <a:pt x="5" y="15"/>
                      <a:pt x="5" y="15"/>
                    </a:cubicBezTo>
                    <a:cubicBezTo>
                      <a:pt x="13" y="12"/>
                      <a:pt x="15" y="8"/>
                      <a:pt x="15" y="8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8"/>
              <p:cNvSpPr>
                <a:spLocks/>
              </p:cNvSpPr>
              <p:nvPr/>
            </p:nvSpPr>
            <p:spPr bwMode="auto">
              <a:xfrm>
                <a:off x="6035676" y="1800225"/>
                <a:ext cx="84138" cy="85725"/>
              </a:xfrm>
              <a:custGeom>
                <a:avLst/>
                <a:gdLst>
                  <a:gd name="T0" fmla="*/ 13 w 15"/>
                  <a:gd name="T1" fmla="*/ 3 h 15"/>
                  <a:gd name="T2" fmla="*/ 8 w 15"/>
                  <a:gd name="T3" fmla="*/ 1 h 15"/>
                  <a:gd name="T4" fmla="*/ 6 w 15"/>
                  <a:gd name="T5" fmla="*/ 3 h 15"/>
                  <a:gd name="T6" fmla="*/ 2 w 15"/>
                  <a:gd name="T7" fmla="*/ 4 h 15"/>
                  <a:gd name="T8" fmla="*/ 1 w 15"/>
                  <a:gd name="T9" fmla="*/ 8 h 15"/>
                  <a:gd name="T10" fmla="*/ 1 w 15"/>
                  <a:gd name="T11" fmla="*/ 9 h 15"/>
                  <a:gd name="T12" fmla="*/ 11 w 15"/>
                  <a:gd name="T13" fmla="*/ 15 h 15"/>
                  <a:gd name="T14" fmla="*/ 13 w 15"/>
                  <a:gd name="T15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3" y="3"/>
                    </a:moveTo>
                    <a:cubicBezTo>
                      <a:pt x="12" y="1"/>
                      <a:pt x="10" y="0"/>
                      <a:pt x="8" y="1"/>
                    </a:cubicBezTo>
                    <a:cubicBezTo>
                      <a:pt x="7" y="2"/>
                      <a:pt x="6" y="2"/>
                      <a:pt x="6" y="3"/>
                    </a:cubicBezTo>
                    <a:cubicBezTo>
                      <a:pt x="5" y="3"/>
                      <a:pt x="4" y="3"/>
                      <a:pt x="2" y="4"/>
                    </a:cubicBezTo>
                    <a:cubicBezTo>
                      <a:pt x="1" y="4"/>
                      <a:pt x="0" y="6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3" y="14"/>
                      <a:pt x="11" y="15"/>
                      <a:pt x="11" y="15"/>
                    </a:cubicBezTo>
                    <a:cubicBezTo>
                      <a:pt x="15" y="7"/>
                      <a:pt x="13" y="3"/>
                      <a:pt x="13" y="3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9"/>
              <p:cNvSpPr>
                <a:spLocks/>
              </p:cNvSpPr>
              <p:nvPr/>
            </p:nvSpPr>
            <p:spPr bwMode="auto">
              <a:xfrm>
                <a:off x="5943601" y="1758950"/>
                <a:ext cx="74613" cy="74612"/>
              </a:xfrm>
              <a:custGeom>
                <a:avLst/>
                <a:gdLst>
                  <a:gd name="T0" fmla="*/ 11 w 13"/>
                  <a:gd name="T1" fmla="*/ 3 h 13"/>
                  <a:gd name="T2" fmla="*/ 7 w 13"/>
                  <a:gd name="T3" fmla="*/ 1 h 13"/>
                  <a:gd name="T4" fmla="*/ 5 w 13"/>
                  <a:gd name="T5" fmla="*/ 3 h 13"/>
                  <a:gd name="T6" fmla="*/ 2 w 13"/>
                  <a:gd name="T7" fmla="*/ 3 h 13"/>
                  <a:gd name="T8" fmla="*/ 0 w 13"/>
                  <a:gd name="T9" fmla="*/ 8 h 13"/>
                  <a:gd name="T10" fmla="*/ 0 w 13"/>
                  <a:gd name="T11" fmla="*/ 8 h 13"/>
                  <a:gd name="T12" fmla="*/ 10 w 13"/>
                  <a:gd name="T13" fmla="*/ 13 h 13"/>
                  <a:gd name="T14" fmla="*/ 11 w 13"/>
                  <a:gd name="T15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1" y="3"/>
                    </a:moveTo>
                    <a:cubicBezTo>
                      <a:pt x="10" y="1"/>
                      <a:pt x="8" y="0"/>
                      <a:pt x="7" y="1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12"/>
                      <a:pt x="10" y="13"/>
                      <a:pt x="10" y="13"/>
                    </a:cubicBezTo>
                    <a:cubicBezTo>
                      <a:pt x="13" y="6"/>
                      <a:pt x="11" y="3"/>
                      <a:pt x="11" y="3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0"/>
              <p:cNvSpPr>
                <a:spLocks/>
              </p:cNvSpPr>
              <p:nvPr/>
            </p:nvSpPr>
            <p:spPr bwMode="auto">
              <a:xfrm>
                <a:off x="5688013" y="1914525"/>
                <a:ext cx="74613" cy="73025"/>
              </a:xfrm>
              <a:custGeom>
                <a:avLst/>
                <a:gdLst>
                  <a:gd name="T0" fmla="*/ 10 w 13"/>
                  <a:gd name="T1" fmla="*/ 2 h 13"/>
                  <a:gd name="T2" fmla="*/ 5 w 13"/>
                  <a:gd name="T3" fmla="*/ 1 h 13"/>
                  <a:gd name="T4" fmla="*/ 4 w 13"/>
                  <a:gd name="T5" fmla="*/ 4 h 13"/>
                  <a:gd name="T6" fmla="*/ 1 w 13"/>
                  <a:gd name="T7" fmla="*/ 4 h 13"/>
                  <a:gd name="T8" fmla="*/ 1 w 13"/>
                  <a:gd name="T9" fmla="*/ 9 h 13"/>
                  <a:gd name="T10" fmla="*/ 1 w 13"/>
                  <a:gd name="T11" fmla="*/ 9 h 13"/>
                  <a:gd name="T12" fmla="*/ 11 w 13"/>
                  <a:gd name="T13" fmla="*/ 12 h 13"/>
                  <a:gd name="T14" fmla="*/ 10 w 13"/>
                  <a:gd name="T1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0" y="2"/>
                    </a:moveTo>
                    <a:cubicBezTo>
                      <a:pt x="9" y="0"/>
                      <a:pt x="7" y="0"/>
                      <a:pt x="5" y="1"/>
                    </a:cubicBezTo>
                    <a:cubicBezTo>
                      <a:pt x="5" y="2"/>
                      <a:pt x="4" y="3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5"/>
                      <a:pt x="0" y="7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4" y="13"/>
                      <a:pt x="11" y="12"/>
                      <a:pt x="11" y="12"/>
                    </a:cubicBezTo>
                    <a:cubicBezTo>
                      <a:pt x="13" y="5"/>
                      <a:pt x="10" y="2"/>
                      <a:pt x="10" y="2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1"/>
              <p:cNvSpPr>
                <a:spLocks/>
              </p:cNvSpPr>
              <p:nvPr/>
            </p:nvSpPr>
            <p:spPr bwMode="auto">
              <a:xfrm>
                <a:off x="5756276" y="1690688"/>
                <a:ext cx="74613" cy="74612"/>
              </a:xfrm>
              <a:custGeom>
                <a:avLst/>
                <a:gdLst>
                  <a:gd name="T0" fmla="*/ 13 w 13"/>
                  <a:gd name="T1" fmla="*/ 5 h 13"/>
                  <a:gd name="T2" fmla="*/ 10 w 13"/>
                  <a:gd name="T3" fmla="*/ 1 h 13"/>
                  <a:gd name="T4" fmla="*/ 8 w 13"/>
                  <a:gd name="T5" fmla="*/ 2 h 13"/>
                  <a:gd name="T6" fmla="*/ 5 w 13"/>
                  <a:gd name="T7" fmla="*/ 0 h 13"/>
                  <a:gd name="T8" fmla="*/ 2 w 13"/>
                  <a:gd name="T9" fmla="*/ 2 h 13"/>
                  <a:gd name="T10" fmla="*/ 1 w 13"/>
                  <a:gd name="T11" fmla="*/ 2 h 13"/>
                  <a:gd name="T12" fmla="*/ 5 w 13"/>
                  <a:gd name="T13" fmla="*/ 13 h 13"/>
                  <a:gd name="T14" fmla="*/ 13 w 13"/>
                  <a:gd name="T1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3" y="5"/>
                    </a:moveTo>
                    <a:cubicBezTo>
                      <a:pt x="13" y="3"/>
                      <a:pt x="12" y="1"/>
                      <a:pt x="10" y="1"/>
                    </a:cubicBezTo>
                    <a:cubicBezTo>
                      <a:pt x="9" y="1"/>
                      <a:pt x="8" y="1"/>
                      <a:pt x="8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7"/>
                      <a:pt x="5" y="13"/>
                      <a:pt x="5" y="13"/>
                    </a:cubicBezTo>
                    <a:cubicBezTo>
                      <a:pt x="12" y="9"/>
                      <a:pt x="13" y="5"/>
                      <a:pt x="13" y="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2"/>
              <p:cNvSpPr>
                <a:spLocks/>
              </p:cNvSpPr>
              <p:nvPr/>
            </p:nvSpPr>
            <p:spPr bwMode="auto">
              <a:xfrm>
                <a:off x="6194426" y="1462088"/>
                <a:ext cx="74613" cy="74612"/>
              </a:xfrm>
              <a:custGeom>
                <a:avLst/>
                <a:gdLst>
                  <a:gd name="T0" fmla="*/ 12 w 13"/>
                  <a:gd name="T1" fmla="*/ 6 h 13"/>
                  <a:gd name="T2" fmla="*/ 10 w 13"/>
                  <a:gd name="T3" fmla="*/ 2 h 13"/>
                  <a:gd name="T4" fmla="*/ 7 w 13"/>
                  <a:gd name="T5" fmla="*/ 2 h 13"/>
                  <a:gd name="T6" fmla="*/ 5 w 13"/>
                  <a:gd name="T7" fmla="*/ 1 h 13"/>
                  <a:gd name="T8" fmla="*/ 1 w 13"/>
                  <a:gd name="T9" fmla="*/ 3 h 13"/>
                  <a:gd name="T10" fmla="*/ 1 w 13"/>
                  <a:gd name="T11" fmla="*/ 3 h 13"/>
                  <a:gd name="T12" fmla="*/ 5 w 13"/>
                  <a:gd name="T13" fmla="*/ 13 h 13"/>
                  <a:gd name="T14" fmla="*/ 12 w 1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2" y="6"/>
                    </a:moveTo>
                    <a:cubicBezTo>
                      <a:pt x="13" y="4"/>
                      <a:pt x="12" y="2"/>
                      <a:pt x="10" y="2"/>
                    </a:cubicBezTo>
                    <a:cubicBezTo>
                      <a:pt x="9" y="1"/>
                      <a:pt x="8" y="2"/>
                      <a:pt x="7" y="2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8"/>
                      <a:pt x="5" y="13"/>
                      <a:pt x="5" y="13"/>
                    </a:cubicBezTo>
                    <a:cubicBezTo>
                      <a:pt x="12" y="9"/>
                      <a:pt x="12" y="6"/>
                      <a:pt x="12" y="6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3"/>
              <p:cNvSpPr>
                <a:spLocks/>
              </p:cNvSpPr>
              <p:nvPr/>
            </p:nvSpPr>
            <p:spPr bwMode="auto">
              <a:xfrm>
                <a:off x="6115051" y="1200150"/>
                <a:ext cx="68263" cy="74612"/>
              </a:xfrm>
              <a:custGeom>
                <a:avLst/>
                <a:gdLst>
                  <a:gd name="T0" fmla="*/ 12 w 12"/>
                  <a:gd name="T1" fmla="*/ 4 h 13"/>
                  <a:gd name="T2" fmla="*/ 9 w 12"/>
                  <a:gd name="T3" fmla="*/ 0 h 13"/>
                  <a:gd name="T4" fmla="*/ 6 w 12"/>
                  <a:gd name="T5" fmla="*/ 2 h 13"/>
                  <a:gd name="T6" fmla="*/ 4 w 12"/>
                  <a:gd name="T7" fmla="*/ 0 h 13"/>
                  <a:gd name="T8" fmla="*/ 0 w 12"/>
                  <a:gd name="T9" fmla="*/ 4 h 13"/>
                  <a:gd name="T10" fmla="*/ 0 w 12"/>
                  <a:gd name="T11" fmla="*/ 4 h 13"/>
                  <a:gd name="T12" fmla="*/ 6 w 12"/>
                  <a:gd name="T13" fmla="*/ 13 h 13"/>
                  <a:gd name="T14" fmla="*/ 12 w 12"/>
                  <a:gd name="T1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3">
                    <a:moveTo>
                      <a:pt x="12" y="4"/>
                    </a:moveTo>
                    <a:cubicBezTo>
                      <a:pt x="12" y="2"/>
                      <a:pt x="11" y="1"/>
                      <a:pt x="9" y="0"/>
                    </a:cubicBezTo>
                    <a:cubicBezTo>
                      <a:pt x="8" y="0"/>
                      <a:pt x="7" y="1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9"/>
                      <a:pt x="6" y="13"/>
                      <a:pt x="6" y="13"/>
                    </a:cubicBezTo>
                    <a:cubicBezTo>
                      <a:pt x="12" y="8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4"/>
              <p:cNvSpPr>
                <a:spLocks/>
              </p:cNvSpPr>
              <p:nvPr/>
            </p:nvSpPr>
            <p:spPr bwMode="auto">
              <a:xfrm>
                <a:off x="6069013" y="1108075"/>
                <a:ext cx="68263" cy="74612"/>
              </a:xfrm>
              <a:custGeom>
                <a:avLst/>
                <a:gdLst>
                  <a:gd name="T0" fmla="*/ 12 w 12"/>
                  <a:gd name="T1" fmla="*/ 4 h 13"/>
                  <a:gd name="T2" fmla="*/ 9 w 12"/>
                  <a:gd name="T3" fmla="*/ 1 h 13"/>
                  <a:gd name="T4" fmla="*/ 6 w 12"/>
                  <a:gd name="T5" fmla="*/ 2 h 13"/>
                  <a:gd name="T6" fmla="*/ 4 w 12"/>
                  <a:gd name="T7" fmla="*/ 0 h 13"/>
                  <a:gd name="T8" fmla="*/ 0 w 12"/>
                  <a:gd name="T9" fmla="*/ 3 h 13"/>
                  <a:gd name="T10" fmla="*/ 0 w 12"/>
                  <a:gd name="T11" fmla="*/ 3 h 13"/>
                  <a:gd name="T12" fmla="*/ 6 w 12"/>
                  <a:gd name="T13" fmla="*/ 13 h 13"/>
                  <a:gd name="T14" fmla="*/ 12 w 12"/>
                  <a:gd name="T1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3">
                    <a:moveTo>
                      <a:pt x="12" y="4"/>
                    </a:moveTo>
                    <a:cubicBezTo>
                      <a:pt x="12" y="2"/>
                      <a:pt x="11" y="1"/>
                      <a:pt x="9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6" y="13"/>
                      <a:pt x="6" y="13"/>
                    </a:cubicBezTo>
                    <a:cubicBezTo>
                      <a:pt x="12" y="8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5"/>
              <p:cNvSpPr>
                <a:spLocks/>
              </p:cNvSpPr>
              <p:nvPr/>
            </p:nvSpPr>
            <p:spPr bwMode="auto">
              <a:xfrm>
                <a:off x="5716588" y="925513"/>
                <a:ext cx="74613" cy="80962"/>
              </a:xfrm>
              <a:custGeom>
                <a:avLst/>
                <a:gdLst>
                  <a:gd name="T0" fmla="*/ 6 w 13"/>
                  <a:gd name="T1" fmla="*/ 13 h 14"/>
                  <a:gd name="T2" fmla="*/ 11 w 13"/>
                  <a:gd name="T3" fmla="*/ 11 h 14"/>
                  <a:gd name="T4" fmla="*/ 11 w 13"/>
                  <a:gd name="T5" fmla="*/ 9 h 14"/>
                  <a:gd name="T6" fmla="*/ 13 w 13"/>
                  <a:gd name="T7" fmla="*/ 7 h 14"/>
                  <a:gd name="T8" fmla="*/ 11 w 13"/>
                  <a:gd name="T9" fmla="*/ 2 h 14"/>
                  <a:gd name="T10" fmla="*/ 11 w 13"/>
                  <a:gd name="T11" fmla="*/ 2 h 14"/>
                  <a:gd name="T12" fmla="*/ 0 w 13"/>
                  <a:gd name="T13" fmla="*/ 5 h 14"/>
                  <a:gd name="T14" fmla="*/ 6 w 13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4">
                    <a:moveTo>
                      <a:pt x="6" y="13"/>
                    </a:moveTo>
                    <a:cubicBezTo>
                      <a:pt x="8" y="14"/>
                      <a:pt x="10" y="13"/>
                      <a:pt x="11" y="11"/>
                    </a:cubicBezTo>
                    <a:cubicBezTo>
                      <a:pt x="11" y="10"/>
                      <a:pt x="11" y="9"/>
                      <a:pt x="11" y="9"/>
                    </a:cubicBezTo>
                    <a:cubicBezTo>
                      <a:pt x="12" y="8"/>
                      <a:pt x="12" y="8"/>
                      <a:pt x="13" y="7"/>
                    </a:cubicBezTo>
                    <a:cubicBezTo>
                      <a:pt x="13" y="5"/>
                      <a:pt x="13" y="3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6" y="0"/>
                      <a:pt x="0" y="5"/>
                      <a:pt x="0" y="5"/>
                    </a:cubicBezTo>
                    <a:cubicBezTo>
                      <a:pt x="3" y="12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6"/>
              <p:cNvSpPr>
                <a:spLocks/>
              </p:cNvSpPr>
              <p:nvPr/>
            </p:nvSpPr>
            <p:spPr bwMode="auto">
              <a:xfrm>
                <a:off x="5619751" y="800100"/>
                <a:ext cx="68263" cy="74612"/>
              </a:xfrm>
              <a:custGeom>
                <a:avLst/>
                <a:gdLst>
                  <a:gd name="T0" fmla="*/ 8 w 12"/>
                  <a:gd name="T1" fmla="*/ 1 h 13"/>
                  <a:gd name="T2" fmla="*/ 4 w 12"/>
                  <a:gd name="T3" fmla="*/ 2 h 13"/>
                  <a:gd name="T4" fmla="*/ 3 w 12"/>
                  <a:gd name="T5" fmla="*/ 4 h 13"/>
                  <a:gd name="T6" fmla="*/ 1 w 12"/>
                  <a:gd name="T7" fmla="*/ 6 h 13"/>
                  <a:gd name="T8" fmla="*/ 1 w 12"/>
                  <a:gd name="T9" fmla="*/ 10 h 13"/>
                  <a:gd name="T10" fmla="*/ 2 w 12"/>
                  <a:gd name="T11" fmla="*/ 10 h 13"/>
                  <a:gd name="T12" fmla="*/ 12 w 12"/>
                  <a:gd name="T13" fmla="*/ 11 h 13"/>
                  <a:gd name="T14" fmla="*/ 8 w 12"/>
                  <a:gd name="T1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7" y="0"/>
                      <a:pt x="5" y="0"/>
                      <a:pt x="4" y="2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2" y="5"/>
                      <a:pt x="1" y="5"/>
                      <a:pt x="1" y="6"/>
                    </a:cubicBezTo>
                    <a:cubicBezTo>
                      <a:pt x="0" y="7"/>
                      <a:pt x="0" y="9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5" y="13"/>
                      <a:pt x="12" y="11"/>
                      <a:pt x="12" y="11"/>
                    </a:cubicBezTo>
                    <a:cubicBezTo>
                      <a:pt x="12" y="3"/>
                      <a:pt x="8" y="1"/>
                      <a:pt x="8" y="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7"/>
              <p:cNvSpPr>
                <a:spLocks/>
              </p:cNvSpPr>
              <p:nvPr/>
            </p:nvSpPr>
            <p:spPr bwMode="auto">
              <a:xfrm>
                <a:off x="5626101" y="452438"/>
                <a:ext cx="73025" cy="79375"/>
              </a:xfrm>
              <a:custGeom>
                <a:avLst/>
                <a:gdLst>
                  <a:gd name="T0" fmla="*/ 8 w 13"/>
                  <a:gd name="T1" fmla="*/ 1 h 14"/>
                  <a:gd name="T2" fmla="*/ 4 w 13"/>
                  <a:gd name="T3" fmla="*/ 2 h 14"/>
                  <a:gd name="T4" fmla="*/ 3 w 13"/>
                  <a:gd name="T5" fmla="*/ 5 h 14"/>
                  <a:gd name="T6" fmla="*/ 1 w 13"/>
                  <a:gd name="T7" fmla="*/ 6 h 14"/>
                  <a:gd name="T8" fmla="*/ 2 w 13"/>
                  <a:gd name="T9" fmla="*/ 11 h 14"/>
                  <a:gd name="T10" fmla="*/ 2 w 13"/>
                  <a:gd name="T11" fmla="*/ 11 h 14"/>
                  <a:gd name="T12" fmla="*/ 13 w 13"/>
                  <a:gd name="T13" fmla="*/ 11 h 14"/>
                  <a:gd name="T14" fmla="*/ 8 w 13"/>
                  <a:gd name="T1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4">
                    <a:moveTo>
                      <a:pt x="8" y="1"/>
                    </a:moveTo>
                    <a:cubicBezTo>
                      <a:pt x="7" y="0"/>
                      <a:pt x="5" y="1"/>
                      <a:pt x="4" y="2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2" y="5"/>
                      <a:pt x="1" y="6"/>
                    </a:cubicBezTo>
                    <a:cubicBezTo>
                      <a:pt x="0" y="8"/>
                      <a:pt x="0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6" y="14"/>
                      <a:pt x="13" y="11"/>
                      <a:pt x="13" y="11"/>
                    </a:cubicBezTo>
                    <a:cubicBezTo>
                      <a:pt x="12" y="3"/>
                      <a:pt x="8" y="1"/>
                      <a:pt x="8" y="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8"/>
              <p:cNvSpPr>
                <a:spLocks/>
              </p:cNvSpPr>
              <p:nvPr/>
            </p:nvSpPr>
            <p:spPr bwMode="auto">
              <a:xfrm>
                <a:off x="6007101" y="571500"/>
                <a:ext cx="73025" cy="74612"/>
              </a:xfrm>
              <a:custGeom>
                <a:avLst/>
                <a:gdLst>
                  <a:gd name="T0" fmla="*/ 9 w 13"/>
                  <a:gd name="T1" fmla="*/ 1 h 13"/>
                  <a:gd name="T2" fmla="*/ 4 w 13"/>
                  <a:gd name="T3" fmla="*/ 2 h 13"/>
                  <a:gd name="T4" fmla="*/ 3 w 13"/>
                  <a:gd name="T5" fmla="*/ 5 h 13"/>
                  <a:gd name="T6" fmla="*/ 1 w 13"/>
                  <a:gd name="T7" fmla="*/ 6 h 13"/>
                  <a:gd name="T8" fmla="*/ 2 w 13"/>
                  <a:gd name="T9" fmla="*/ 10 h 13"/>
                  <a:gd name="T10" fmla="*/ 2 w 13"/>
                  <a:gd name="T11" fmla="*/ 11 h 13"/>
                  <a:gd name="T12" fmla="*/ 13 w 13"/>
                  <a:gd name="T13" fmla="*/ 11 h 13"/>
                  <a:gd name="T14" fmla="*/ 9 w 13"/>
                  <a:gd name="T1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9" y="1"/>
                    </a:moveTo>
                    <a:cubicBezTo>
                      <a:pt x="7" y="0"/>
                      <a:pt x="5" y="0"/>
                      <a:pt x="4" y="2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3" y="5"/>
                      <a:pt x="2" y="5"/>
                      <a:pt x="1" y="6"/>
                    </a:cubicBezTo>
                    <a:cubicBezTo>
                      <a:pt x="0" y="7"/>
                      <a:pt x="0" y="9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6" y="13"/>
                      <a:pt x="13" y="11"/>
                      <a:pt x="13" y="11"/>
                    </a:cubicBezTo>
                    <a:cubicBezTo>
                      <a:pt x="12" y="3"/>
                      <a:pt x="9" y="1"/>
                      <a:pt x="9" y="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9"/>
              <p:cNvSpPr>
                <a:spLocks/>
              </p:cNvSpPr>
              <p:nvPr/>
            </p:nvSpPr>
            <p:spPr bwMode="auto">
              <a:xfrm>
                <a:off x="5842001" y="463550"/>
                <a:ext cx="73025" cy="74612"/>
              </a:xfrm>
              <a:custGeom>
                <a:avLst/>
                <a:gdLst>
                  <a:gd name="T0" fmla="*/ 9 w 13"/>
                  <a:gd name="T1" fmla="*/ 1 h 13"/>
                  <a:gd name="T2" fmla="*/ 4 w 13"/>
                  <a:gd name="T3" fmla="*/ 2 h 13"/>
                  <a:gd name="T4" fmla="*/ 4 w 13"/>
                  <a:gd name="T5" fmla="*/ 4 h 13"/>
                  <a:gd name="T6" fmla="*/ 1 w 13"/>
                  <a:gd name="T7" fmla="*/ 6 h 13"/>
                  <a:gd name="T8" fmla="*/ 2 w 13"/>
                  <a:gd name="T9" fmla="*/ 10 h 13"/>
                  <a:gd name="T10" fmla="*/ 2 w 13"/>
                  <a:gd name="T11" fmla="*/ 10 h 13"/>
                  <a:gd name="T12" fmla="*/ 13 w 13"/>
                  <a:gd name="T13" fmla="*/ 11 h 13"/>
                  <a:gd name="T14" fmla="*/ 9 w 13"/>
                  <a:gd name="T1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9" y="1"/>
                    </a:moveTo>
                    <a:cubicBezTo>
                      <a:pt x="7" y="0"/>
                      <a:pt x="5" y="0"/>
                      <a:pt x="4" y="2"/>
                    </a:cubicBezTo>
                    <a:cubicBezTo>
                      <a:pt x="4" y="3"/>
                      <a:pt x="3" y="3"/>
                      <a:pt x="4" y="4"/>
                    </a:cubicBezTo>
                    <a:cubicBezTo>
                      <a:pt x="3" y="4"/>
                      <a:pt x="2" y="5"/>
                      <a:pt x="1" y="6"/>
                    </a:cubicBezTo>
                    <a:cubicBezTo>
                      <a:pt x="0" y="7"/>
                      <a:pt x="1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6" y="13"/>
                      <a:pt x="13" y="11"/>
                      <a:pt x="13" y="11"/>
                    </a:cubicBezTo>
                    <a:cubicBezTo>
                      <a:pt x="12" y="3"/>
                      <a:pt x="9" y="1"/>
                      <a:pt x="9" y="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0"/>
              <p:cNvSpPr>
                <a:spLocks/>
              </p:cNvSpPr>
              <p:nvPr/>
            </p:nvSpPr>
            <p:spPr bwMode="auto">
              <a:xfrm>
                <a:off x="4181476" y="703263"/>
                <a:ext cx="73025" cy="68262"/>
              </a:xfrm>
              <a:custGeom>
                <a:avLst/>
                <a:gdLst>
                  <a:gd name="T0" fmla="*/ 10 w 13"/>
                  <a:gd name="T1" fmla="*/ 2 h 12"/>
                  <a:gd name="T2" fmla="*/ 6 w 13"/>
                  <a:gd name="T3" fmla="*/ 1 h 12"/>
                  <a:gd name="T4" fmla="*/ 4 w 13"/>
                  <a:gd name="T5" fmla="*/ 3 h 12"/>
                  <a:gd name="T6" fmla="*/ 2 w 13"/>
                  <a:gd name="T7" fmla="*/ 3 h 12"/>
                  <a:gd name="T8" fmla="*/ 0 w 13"/>
                  <a:gd name="T9" fmla="*/ 8 h 12"/>
                  <a:gd name="T10" fmla="*/ 1 w 13"/>
                  <a:gd name="T11" fmla="*/ 8 h 12"/>
                  <a:gd name="T12" fmla="*/ 10 w 13"/>
                  <a:gd name="T13" fmla="*/ 12 h 12"/>
                  <a:gd name="T14" fmla="*/ 10 w 13"/>
                  <a:gd name="T1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2">
                    <a:moveTo>
                      <a:pt x="10" y="2"/>
                    </a:moveTo>
                    <a:cubicBezTo>
                      <a:pt x="10" y="0"/>
                      <a:pt x="7" y="0"/>
                      <a:pt x="6" y="1"/>
                    </a:cubicBezTo>
                    <a:cubicBezTo>
                      <a:pt x="5" y="1"/>
                      <a:pt x="5" y="2"/>
                      <a:pt x="4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12"/>
                      <a:pt x="10" y="12"/>
                      <a:pt x="10" y="12"/>
                    </a:cubicBezTo>
                    <a:cubicBezTo>
                      <a:pt x="13" y="5"/>
                      <a:pt x="10" y="2"/>
                      <a:pt x="10" y="2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1"/>
              <p:cNvSpPr>
                <a:spLocks/>
              </p:cNvSpPr>
              <p:nvPr/>
            </p:nvSpPr>
            <p:spPr bwMode="auto">
              <a:xfrm>
                <a:off x="5830888" y="1343025"/>
                <a:ext cx="73025" cy="74612"/>
              </a:xfrm>
              <a:custGeom>
                <a:avLst/>
                <a:gdLst>
                  <a:gd name="T0" fmla="*/ 10 w 13"/>
                  <a:gd name="T1" fmla="*/ 1 h 13"/>
                  <a:gd name="T2" fmla="*/ 5 w 13"/>
                  <a:gd name="T3" fmla="*/ 1 h 13"/>
                  <a:gd name="T4" fmla="*/ 4 w 13"/>
                  <a:gd name="T5" fmla="*/ 4 h 13"/>
                  <a:gd name="T6" fmla="*/ 1 w 13"/>
                  <a:gd name="T7" fmla="*/ 5 h 13"/>
                  <a:gd name="T8" fmla="*/ 1 w 13"/>
                  <a:gd name="T9" fmla="*/ 9 h 13"/>
                  <a:gd name="T10" fmla="*/ 1 w 13"/>
                  <a:gd name="T11" fmla="*/ 9 h 13"/>
                  <a:gd name="T12" fmla="*/ 12 w 13"/>
                  <a:gd name="T13" fmla="*/ 11 h 13"/>
                  <a:gd name="T14" fmla="*/ 10 w 13"/>
                  <a:gd name="T1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0" y="1"/>
                    </a:moveTo>
                    <a:cubicBezTo>
                      <a:pt x="8" y="0"/>
                      <a:pt x="6" y="0"/>
                      <a:pt x="5" y="1"/>
                    </a:cubicBezTo>
                    <a:cubicBezTo>
                      <a:pt x="4" y="2"/>
                      <a:pt x="4" y="3"/>
                      <a:pt x="4" y="4"/>
                    </a:cubicBezTo>
                    <a:cubicBezTo>
                      <a:pt x="3" y="4"/>
                      <a:pt x="2" y="4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13"/>
                      <a:pt x="12" y="11"/>
                      <a:pt x="12" y="11"/>
                    </a:cubicBezTo>
                    <a:cubicBezTo>
                      <a:pt x="13" y="4"/>
                      <a:pt x="10" y="1"/>
                      <a:pt x="10" y="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2"/>
              <p:cNvSpPr>
                <a:spLocks/>
              </p:cNvSpPr>
              <p:nvPr/>
            </p:nvSpPr>
            <p:spPr bwMode="auto">
              <a:xfrm>
                <a:off x="5795963" y="1246188"/>
                <a:ext cx="74613" cy="79375"/>
              </a:xfrm>
              <a:custGeom>
                <a:avLst/>
                <a:gdLst>
                  <a:gd name="T0" fmla="*/ 7 w 13"/>
                  <a:gd name="T1" fmla="*/ 1 h 14"/>
                  <a:gd name="T2" fmla="*/ 3 w 13"/>
                  <a:gd name="T3" fmla="*/ 3 h 14"/>
                  <a:gd name="T4" fmla="*/ 3 w 13"/>
                  <a:gd name="T5" fmla="*/ 5 h 14"/>
                  <a:gd name="T6" fmla="*/ 1 w 13"/>
                  <a:gd name="T7" fmla="*/ 7 h 14"/>
                  <a:gd name="T8" fmla="*/ 3 w 13"/>
                  <a:gd name="T9" fmla="*/ 11 h 14"/>
                  <a:gd name="T10" fmla="*/ 3 w 13"/>
                  <a:gd name="T11" fmla="*/ 12 h 14"/>
                  <a:gd name="T12" fmla="*/ 13 w 13"/>
                  <a:gd name="T13" fmla="*/ 10 h 14"/>
                  <a:gd name="T14" fmla="*/ 7 w 13"/>
                  <a:gd name="T1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4">
                    <a:moveTo>
                      <a:pt x="7" y="1"/>
                    </a:moveTo>
                    <a:cubicBezTo>
                      <a:pt x="6" y="0"/>
                      <a:pt x="4" y="1"/>
                      <a:pt x="3" y="3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6"/>
                      <a:pt x="1" y="6"/>
                      <a:pt x="1" y="7"/>
                    </a:cubicBezTo>
                    <a:cubicBezTo>
                      <a:pt x="0" y="9"/>
                      <a:pt x="1" y="11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7" y="14"/>
                      <a:pt x="13" y="10"/>
                      <a:pt x="13" y="10"/>
                    </a:cubicBezTo>
                    <a:cubicBezTo>
                      <a:pt x="11" y="2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3"/>
              <p:cNvSpPr>
                <a:spLocks/>
              </p:cNvSpPr>
              <p:nvPr/>
            </p:nvSpPr>
            <p:spPr bwMode="auto">
              <a:xfrm>
                <a:off x="5619751" y="669925"/>
                <a:ext cx="68263" cy="68262"/>
              </a:xfrm>
              <a:custGeom>
                <a:avLst/>
                <a:gdLst>
                  <a:gd name="T0" fmla="*/ 12 w 12"/>
                  <a:gd name="T1" fmla="*/ 4 h 12"/>
                  <a:gd name="T2" fmla="*/ 9 w 12"/>
                  <a:gd name="T3" fmla="*/ 0 h 12"/>
                  <a:gd name="T4" fmla="*/ 6 w 12"/>
                  <a:gd name="T5" fmla="*/ 1 h 12"/>
                  <a:gd name="T6" fmla="*/ 4 w 12"/>
                  <a:gd name="T7" fmla="*/ 0 h 12"/>
                  <a:gd name="T8" fmla="*/ 0 w 12"/>
                  <a:gd name="T9" fmla="*/ 3 h 12"/>
                  <a:gd name="T10" fmla="*/ 0 w 12"/>
                  <a:gd name="T11" fmla="*/ 3 h 12"/>
                  <a:gd name="T12" fmla="*/ 6 w 12"/>
                  <a:gd name="T13" fmla="*/ 12 h 12"/>
                  <a:gd name="T14" fmla="*/ 12 w 12"/>
                  <a:gd name="T1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12" y="4"/>
                    </a:moveTo>
                    <a:cubicBezTo>
                      <a:pt x="12" y="2"/>
                      <a:pt x="11" y="0"/>
                      <a:pt x="9" y="0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6" y="12"/>
                      <a:pt x="6" y="12"/>
                    </a:cubicBezTo>
                    <a:cubicBezTo>
                      <a:pt x="12" y="8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4"/>
              <p:cNvSpPr>
                <a:spLocks/>
              </p:cNvSpPr>
              <p:nvPr/>
            </p:nvSpPr>
            <p:spPr bwMode="auto">
              <a:xfrm>
                <a:off x="4987926" y="977900"/>
                <a:ext cx="74613" cy="68262"/>
              </a:xfrm>
              <a:custGeom>
                <a:avLst/>
                <a:gdLst>
                  <a:gd name="T0" fmla="*/ 12 w 13"/>
                  <a:gd name="T1" fmla="*/ 9 h 12"/>
                  <a:gd name="T2" fmla="*/ 12 w 13"/>
                  <a:gd name="T3" fmla="*/ 4 h 12"/>
                  <a:gd name="T4" fmla="*/ 9 w 13"/>
                  <a:gd name="T5" fmla="*/ 4 h 12"/>
                  <a:gd name="T6" fmla="*/ 8 w 13"/>
                  <a:gd name="T7" fmla="*/ 1 h 12"/>
                  <a:gd name="T8" fmla="*/ 4 w 13"/>
                  <a:gd name="T9" fmla="*/ 1 h 12"/>
                  <a:gd name="T10" fmla="*/ 4 w 13"/>
                  <a:gd name="T11" fmla="*/ 1 h 12"/>
                  <a:gd name="T12" fmla="*/ 2 w 13"/>
                  <a:gd name="T13" fmla="*/ 12 h 12"/>
                  <a:gd name="T14" fmla="*/ 12 w 13"/>
                  <a:gd name="T1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2">
                    <a:moveTo>
                      <a:pt x="12" y="9"/>
                    </a:moveTo>
                    <a:cubicBezTo>
                      <a:pt x="13" y="8"/>
                      <a:pt x="13" y="6"/>
                      <a:pt x="12" y="4"/>
                    </a:cubicBezTo>
                    <a:cubicBezTo>
                      <a:pt x="11" y="4"/>
                      <a:pt x="10" y="3"/>
                      <a:pt x="9" y="4"/>
                    </a:cubicBezTo>
                    <a:cubicBezTo>
                      <a:pt x="10" y="3"/>
                      <a:pt x="9" y="2"/>
                      <a:pt x="8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5"/>
                      <a:pt x="2" y="12"/>
                      <a:pt x="2" y="12"/>
                    </a:cubicBezTo>
                    <a:cubicBezTo>
                      <a:pt x="10" y="12"/>
                      <a:pt x="12" y="9"/>
                      <a:pt x="12" y="9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5"/>
              <p:cNvSpPr>
                <a:spLocks/>
              </p:cNvSpPr>
              <p:nvPr/>
            </p:nvSpPr>
            <p:spPr bwMode="auto">
              <a:xfrm>
                <a:off x="6046788" y="1296988"/>
                <a:ext cx="73025" cy="74612"/>
              </a:xfrm>
              <a:custGeom>
                <a:avLst/>
                <a:gdLst>
                  <a:gd name="T0" fmla="*/ 12 w 13"/>
                  <a:gd name="T1" fmla="*/ 4 h 13"/>
                  <a:gd name="T2" fmla="*/ 8 w 13"/>
                  <a:gd name="T3" fmla="*/ 1 h 13"/>
                  <a:gd name="T4" fmla="*/ 6 w 13"/>
                  <a:gd name="T5" fmla="*/ 2 h 13"/>
                  <a:gd name="T6" fmla="*/ 3 w 13"/>
                  <a:gd name="T7" fmla="*/ 1 h 13"/>
                  <a:gd name="T8" fmla="*/ 0 w 13"/>
                  <a:gd name="T9" fmla="*/ 5 h 13"/>
                  <a:gd name="T10" fmla="*/ 0 w 13"/>
                  <a:gd name="T11" fmla="*/ 5 h 13"/>
                  <a:gd name="T12" fmla="*/ 8 w 13"/>
                  <a:gd name="T13" fmla="*/ 13 h 13"/>
                  <a:gd name="T14" fmla="*/ 12 w 13"/>
                  <a:gd name="T1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2" y="4"/>
                    </a:moveTo>
                    <a:cubicBezTo>
                      <a:pt x="12" y="2"/>
                      <a:pt x="10" y="0"/>
                      <a:pt x="8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0"/>
                      <a:pt x="8" y="13"/>
                      <a:pt x="8" y="13"/>
                    </a:cubicBezTo>
                    <a:cubicBezTo>
                      <a:pt x="13" y="7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6"/>
              <p:cNvSpPr>
                <a:spLocks/>
              </p:cNvSpPr>
              <p:nvPr/>
            </p:nvSpPr>
            <p:spPr bwMode="auto">
              <a:xfrm>
                <a:off x="5932488" y="1143000"/>
                <a:ext cx="74613" cy="68262"/>
              </a:xfrm>
              <a:custGeom>
                <a:avLst/>
                <a:gdLst>
                  <a:gd name="T0" fmla="*/ 5 w 13"/>
                  <a:gd name="T1" fmla="*/ 0 h 12"/>
                  <a:gd name="T2" fmla="*/ 2 w 13"/>
                  <a:gd name="T3" fmla="*/ 3 h 12"/>
                  <a:gd name="T4" fmla="*/ 2 w 13"/>
                  <a:gd name="T5" fmla="*/ 5 h 12"/>
                  <a:gd name="T6" fmla="*/ 1 w 13"/>
                  <a:gd name="T7" fmla="*/ 7 h 12"/>
                  <a:gd name="T8" fmla="*/ 3 w 13"/>
                  <a:gd name="T9" fmla="*/ 11 h 12"/>
                  <a:gd name="T10" fmla="*/ 3 w 13"/>
                  <a:gd name="T11" fmla="*/ 11 h 12"/>
                  <a:gd name="T12" fmla="*/ 13 w 13"/>
                  <a:gd name="T13" fmla="*/ 7 h 12"/>
                  <a:gd name="T14" fmla="*/ 5 w 13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2">
                    <a:moveTo>
                      <a:pt x="5" y="0"/>
                    </a:moveTo>
                    <a:cubicBezTo>
                      <a:pt x="4" y="0"/>
                      <a:pt x="2" y="1"/>
                      <a:pt x="2" y="3"/>
                    </a:cubicBezTo>
                    <a:cubicBezTo>
                      <a:pt x="1" y="3"/>
                      <a:pt x="2" y="4"/>
                      <a:pt x="2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0" y="9"/>
                      <a:pt x="1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8" y="12"/>
                      <a:pt x="13" y="7"/>
                      <a:pt x="13" y="7"/>
                    </a:cubicBezTo>
                    <a:cubicBezTo>
                      <a:pt x="9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7"/>
              <p:cNvSpPr>
                <a:spLocks/>
              </p:cNvSpPr>
              <p:nvPr/>
            </p:nvSpPr>
            <p:spPr bwMode="auto">
              <a:xfrm>
                <a:off x="5546726" y="1125538"/>
                <a:ext cx="61913" cy="68262"/>
              </a:xfrm>
              <a:custGeom>
                <a:avLst/>
                <a:gdLst>
                  <a:gd name="T0" fmla="*/ 11 w 11"/>
                  <a:gd name="T1" fmla="*/ 3 h 12"/>
                  <a:gd name="T2" fmla="*/ 8 w 11"/>
                  <a:gd name="T3" fmla="*/ 0 h 12"/>
                  <a:gd name="T4" fmla="*/ 6 w 11"/>
                  <a:gd name="T5" fmla="*/ 1 h 12"/>
                  <a:gd name="T6" fmla="*/ 3 w 11"/>
                  <a:gd name="T7" fmla="*/ 0 h 12"/>
                  <a:gd name="T8" fmla="*/ 0 w 11"/>
                  <a:gd name="T9" fmla="*/ 3 h 12"/>
                  <a:gd name="T10" fmla="*/ 0 w 11"/>
                  <a:gd name="T11" fmla="*/ 3 h 12"/>
                  <a:gd name="T12" fmla="*/ 5 w 11"/>
                  <a:gd name="T13" fmla="*/ 12 h 12"/>
                  <a:gd name="T14" fmla="*/ 11 w 11"/>
                  <a:gd name="T1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2">
                    <a:moveTo>
                      <a:pt x="11" y="3"/>
                    </a:moveTo>
                    <a:cubicBezTo>
                      <a:pt x="11" y="2"/>
                      <a:pt x="10" y="0"/>
                      <a:pt x="8" y="0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5" y="12"/>
                      <a:pt x="5" y="12"/>
                    </a:cubicBezTo>
                    <a:cubicBezTo>
                      <a:pt x="11" y="7"/>
                      <a:pt x="11" y="3"/>
                      <a:pt x="11" y="3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28"/>
              <p:cNvSpPr>
                <a:spLocks/>
              </p:cNvSpPr>
              <p:nvPr/>
            </p:nvSpPr>
            <p:spPr bwMode="auto">
              <a:xfrm>
                <a:off x="4767263" y="966788"/>
                <a:ext cx="73025" cy="73025"/>
              </a:xfrm>
              <a:custGeom>
                <a:avLst/>
                <a:gdLst>
                  <a:gd name="T0" fmla="*/ 12 w 13"/>
                  <a:gd name="T1" fmla="*/ 7 h 13"/>
                  <a:gd name="T2" fmla="*/ 11 w 13"/>
                  <a:gd name="T3" fmla="*/ 3 h 13"/>
                  <a:gd name="T4" fmla="*/ 8 w 13"/>
                  <a:gd name="T5" fmla="*/ 3 h 13"/>
                  <a:gd name="T6" fmla="*/ 7 w 13"/>
                  <a:gd name="T7" fmla="*/ 1 h 13"/>
                  <a:gd name="T8" fmla="*/ 2 w 13"/>
                  <a:gd name="T9" fmla="*/ 2 h 13"/>
                  <a:gd name="T10" fmla="*/ 2 w 13"/>
                  <a:gd name="T11" fmla="*/ 2 h 13"/>
                  <a:gd name="T12" fmla="*/ 3 w 13"/>
                  <a:gd name="T13" fmla="*/ 13 h 13"/>
                  <a:gd name="T14" fmla="*/ 12 w 13"/>
                  <a:gd name="T15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2" y="7"/>
                    </a:moveTo>
                    <a:cubicBezTo>
                      <a:pt x="13" y="6"/>
                      <a:pt x="13" y="4"/>
                      <a:pt x="11" y="3"/>
                    </a:cubicBezTo>
                    <a:cubicBezTo>
                      <a:pt x="10" y="2"/>
                      <a:pt x="9" y="2"/>
                      <a:pt x="8" y="3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6"/>
                      <a:pt x="3" y="13"/>
                      <a:pt x="3" y="13"/>
                    </a:cubicBezTo>
                    <a:cubicBezTo>
                      <a:pt x="11" y="11"/>
                      <a:pt x="12" y="7"/>
                      <a:pt x="12" y="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29"/>
              <p:cNvSpPr>
                <a:spLocks/>
              </p:cNvSpPr>
              <p:nvPr/>
            </p:nvSpPr>
            <p:spPr bwMode="auto">
              <a:xfrm>
                <a:off x="4533901" y="1092200"/>
                <a:ext cx="68263" cy="73025"/>
              </a:xfrm>
              <a:custGeom>
                <a:avLst/>
                <a:gdLst>
                  <a:gd name="T0" fmla="*/ 10 w 12"/>
                  <a:gd name="T1" fmla="*/ 11 h 13"/>
                  <a:gd name="T2" fmla="*/ 11 w 12"/>
                  <a:gd name="T3" fmla="*/ 6 h 13"/>
                  <a:gd name="T4" fmla="*/ 9 w 12"/>
                  <a:gd name="T5" fmla="*/ 5 h 13"/>
                  <a:gd name="T6" fmla="*/ 8 w 12"/>
                  <a:gd name="T7" fmla="*/ 2 h 13"/>
                  <a:gd name="T8" fmla="*/ 4 w 12"/>
                  <a:gd name="T9" fmla="*/ 1 h 13"/>
                  <a:gd name="T10" fmla="*/ 4 w 12"/>
                  <a:gd name="T11" fmla="*/ 1 h 13"/>
                  <a:gd name="T12" fmla="*/ 0 w 12"/>
                  <a:gd name="T13" fmla="*/ 11 h 13"/>
                  <a:gd name="T14" fmla="*/ 10 w 12"/>
                  <a:gd name="T1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3">
                    <a:moveTo>
                      <a:pt x="10" y="11"/>
                    </a:moveTo>
                    <a:cubicBezTo>
                      <a:pt x="12" y="10"/>
                      <a:pt x="12" y="8"/>
                      <a:pt x="11" y="6"/>
                    </a:cubicBezTo>
                    <a:cubicBezTo>
                      <a:pt x="10" y="5"/>
                      <a:pt x="10" y="5"/>
                      <a:pt x="9" y="5"/>
                    </a:cubicBezTo>
                    <a:cubicBezTo>
                      <a:pt x="9" y="4"/>
                      <a:pt x="9" y="3"/>
                      <a:pt x="8" y="2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4"/>
                      <a:pt x="0" y="11"/>
                      <a:pt x="0" y="11"/>
                    </a:cubicBezTo>
                    <a:cubicBezTo>
                      <a:pt x="7" y="13"/>
                      <a:pt x="10" y="11"/>
                      <a:pt x="10" y="1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30"/>
              <p:cNvSpPr>
                <a:spLocks/>
              </p:cNvSpPr>
              <p:nvPr/>
            </p:nvSpPr>
            <p:spPr bwMode="auto">
              <a:xfrm>
                <a:off x="4214813" y="1154113"/>
                <a:ext cx="74613" cy="74612"/>
              </a:xfrm>
              <a:custGeom>
                <a:avLst/>
                <a:gdLst>
                  <a:gd name="T0" fmla="*/ 12 w 13"/>
                  <a:gd name="T1" fmla="*/ 8 h 13"/>
                  <a:gd name="T2" fmla="*/ 11 w 13"/>
                  <a:gd name="T3" fmla="*/ 4 h 13"/>
                  <a:gd name="T4" fmla="*/ 9 w 13"/>
                  <a:gd name="T5" fmla="*/ 3 h 13"/>
                  <a:gd name="T6" fmla="*/ 7 w 13"/>
                  <a:gd name="T7" fmla="*/ 1 h 13"/>
                  <a:gd name="T8" fmla="*/ 3 w 13"/>
                  <a:gd name="T9" fmla="*/ 2 h 13"/>
                  <a:gd name="T10" fmla="*/ 2 w 13"/>
                  <a:gd name="T11" fmla="*/ 2 h 13"/>
                  <a:gd name="T12" fmla="*/ 3 w 13"/>
                  <a:gd name="T13" fmla="*/ 13 h 13"/>
                  <a:gd name="T14" fmla="*/ 12 w 13"/>
                  <a:gd name="T1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2" y="8"/>
                    </a:moveTo>
                    <a:cubicBezTo>
                      <a:pt x="13" y="7"/>
                      <a:pt x="13" y="5"/>
                      <a:pt x="11" y="4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8" y="2"/>
                      <a:pt x="8" y="2"/>
                      <a:pt x="7" y="1"/>
                    </a:cubicBezTo>
                    <a:cubicBezTo>
                      <a:pt x="6" y="0"/>
                      <a:pt x="4" y="0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6"/>
                      <a:pt x="3" y="13"/>
                      <a:pt x="3" y="13"/>
                    </a:cubicBezTo>
                    <a:cubicBezTo>
                      <a:pt x="10" y="12"/>
                      <a:pt x="12" y="8"/>
                      <a:pt x="12" y="8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1"/>
              <p:cNvSpPr>
                <a:spLocks/>
              </p:cNvSpPr>
              <p:nvPr/>
            </p:nvSpPr>
            <p:spPr bwMode="auto">
              <a:xfrm>
                <a:off x="4305301" y="777875"/>
                <a:ext cx="74613" cy="74612"/>
              </a:xfrm>
              <a:custGeom>
                <a:avLst/>
                <a:gdLst>
                  <a:gd name="T0" fmla="*/ 11 w 13"/>
                  <a:gd name="T1" fmla="*/ 10 h 13"/>
                  <a:gd name="T2" fmla="*/ 12 w 13"/>
                  <a:gd name="T3" fmla="*/ 5 h 13"/>
                  <a:gd name="T4" fmla="*/ 9 w 13"/>
                  <a:gd name="T5" fmla="*/ 4 h 13"/>
                  <a:gd name="T6" fmla="*/ 9 w 13"/>
                  <a:gd name="T7" fmla="*/ 1 h 13"/>
                  <a:gd name="T8" fmla="*/ 4 w 13"/>
                  <a:gd name="T9" fmla="*/ 1 h 13"/>
                  <a:gd name="T10" fmla="*/ 4 w 13"/>
                  <a:gd name="T11" fmla="*/ 1 h 13"/>
                  <a:gd name="T12" fmla="*/ 1 w 13"/>
                  <a:gd name="T13" fmla="*/ 11 h 13"/>
                  <a:gd name="T14" fmla="*/ 11 w 13"/>
                  <a:gd name="T1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1" y="10"/>
                    </a:moveTo>
                    <a:cubicBezTo>
                      <a:pt x="13" y="9"/>
                      <a:pt x="13" y="7"/>
                      <a:pt x="12" y="5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10" y="3"/>
                      <a:pt x="9" y="2"/>
                      <a:pt x="9" y="1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4"/>
                      <a:pt x="1" y="11"/>
                      <a:pt x="1" y="11"/>
                    </a:cubicBezTo>
                    <a:cubicBezTo>
                      <a:pt x="8" y="13"/>
                      <a:pt x="11" y="10"/>
                      <a:pt x="11" y="1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2"/>
              <p:cNvSpPr>
                <a:spLocks/>
              </p:cNvSpPr>
              <p:nvPr/>
            </p:nvSpPr>
            <p:spPr bwMode="auto">
              <a:xfrm>
                <a:off x="3827463" y="1035050"/>
                <a:ext cx="74613" cy="73025"/>
              </a:xfrm>
              <a:custGeom>
                <a:avLst/>
                <a:gdLst>
                  <a:gd name="T0" fmla="*/ 12 w 13"/>
                  <a:gd name="T1" fmla="*/ 5 h 13"/>
                  <a:gd name="T2" fmla="*/ 10 w 13"/>
                  <a:gd name="T3" fmla="*/ 1 h 13"/>
                  <a:gd name="T4" fmla="*/ 7 w 13"/>
                  <a:gd name="T5" fmla="*/ 2 h 13"/>
                  <a:gd name="T6" fmla="*/ 5 w 13"/>
                  <a:gd name="T7" fmla="*/ 0 h 13"/>
                  <a:gd name="T8" fmla="*/ 1 w 13"/>
                  <a:gd name="T9" fmla="*/ 2 h 13"/>
                  <a:gd name="T10" fmla="*/ 1 w 13"/>
                  <a:gd name="T11" fmla="*/ 3 h 13"/>
                  <a:gd name="T12" fmla="*/ 5 w 13"/>
                  <a:gd name="T13" fmla="*/ 13 h 13"/>
                  <a:gd name="T14" fmla="*/ 12 w 13"/>
                  <a:gd name="T1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2" y="5"/>
                    </a:moveTo>
                    <a:cubicBezTo>
                      <a:pt x="13" y="3"/>
                      <a:pt x="12" y="2"/>
                      <a:pt x="10" y="1"/>
                    </a:cubicBezTo>
                    <a:cubicBezTo>
                      <a:pt x="9" y="1"/>
                      <a:pt x="8" y="1"/>
                      <a:pt x="7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7"/>
                      <a:pt x="5" y="13"/>
                      <a:pt x="5" y="13"/>
                    </a:cubicBezTo>
                    <a:cubicBezTo>
                      <a:pt x="12" y="9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3"/>
              <p:cNvSpPr>
                <a:spLocks/>
              </p:cNvSpPr>
              <p:nvPr/>
            </p:nvSpPr>
            <p:spPr bwMode="auto">
              <a:xfrm>
                <a:off x="4391026" y="977900"/>
                <a:ext cx="74613" cy="74612"/>
              </a:xfrm>
              <a:custGeom>
                <a:avLst/>
                <a:gdLst>
                  <a:gd name="T0" fmla="*/ 11 w 13"/>
                  <a:gd name="T1" fmla="*/ 10 h 13"/>
                  <a:gd name="T2" fmla="*/ 12 w 13"/>
                  <a:gd name="T3" fmla="*/ 5 h 13"/>
                  <a:gd name="T4" fmla="*/ 9 w 13"/>
                  <a:gd name="T5" fmla="*/ 4 h 13"/>
                  <a:gd name="T6" fmla="*/ 9 w 13"/>
                  <a:gd name="T7" fmla="*/ 1 h 13"/>
                  <a:gd name="T8" fmla="*/ 4 w 13"/>
                  <a:gd name="T9" fmla="*/ 1 h 13"/>
                  <a:gd name="T10" fmla="*/ 4 w 13"/>
                  <a:gd name="T11" fmla="*/ 1 h 13"/>
                  <a:gd name="T12" fmla="*/ 1 w 13"/>
                  <a:gd name="T13" fmla="*/ 11 h 13"/>
                  <a:gd name="T14" fmla="*/ 11 w 13"/>
                  <a:gd name="T1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1" y="10"/>
                    </a:moveTo>
                    <a:cubicBezTo>
                      <a:pt x="13" y="9"/>
                      <a:pt x="13" y="7"/>
                      <a:pt x="12" y="5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10" y="3"/>
                      <a:pt x="9" y="2"/>
                      <a:pt x="9" y="1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4"/>
                      <a:pt x="1" y="11"/>
                      <a:pt x="1" y="11"/>
                    </a:cubicBezTo>
                    <a:cubicBezTo>
                      <a:pt x="8" y="13"/>
                      <a:pt x="11" y="10"/>
                      <a:pt x="11" y="1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4"/>
              <p:cNvSpPr>
                <a:spLocks/>
              </p:cNvSpPr>
              <p:nvPr/>
            </p:nvSpPr>
            <p:spPr bwMode="auto">
              <a:xfrm>
                <a:off x="4595813" y="881063"/>
                <a:ext cx="74613" cy="73025"/>
              </a:xfrm>
              <a:custGeom>
                <a:avLst/>
                <a:gdLst>
                  <a:gd name="T0" fmla="*/ 11 w 13"/>
                  <a:gd name="T1" fmla="*/ 11 h 13"/>
                  <a:gd name="T2" fmla="*/ 12 w 13"/>
                  <a:gd name="T3" fmla="*/ 6 h 13"/>
                  <a:gd name="T4" fmla="*/ 10 w 13"/>
                  <a:gd name="T5" fmla="*/ 5 h 13"/>
                  <a:gd name="T6" fmla="*/ 10 w 13"/>
                  <a:gd name="T7" fmla="*/ 2 h 13"/>
                  <a:gd name="T8" fmla="*/ 6 w 13"/>
                  <a:gd name="T9" fmla="*/ 0 h 13"/>
                  <a:gd name="T10" fmla="*/ 5 w 13"/>
                  <a:gd name="T11" fmla="*/ 0 h 13"/>
                  <a:gd name="T12" fmla="*/ 0 w 13"/>
                  <a:gd name="T13" fmla="*/ 10 h 13"/>
                  <a:gd name="T14" fmla="*/ 11 w 13"/>
                  <a:gd name="T1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1" y="11"/>
                    </a:moveTo>
                    <a:cubicBezTo>
                      <a:pt x="12" y="10"/>
                      <a:pt x="13" y="8"/>
                      <a:pt x="12" y="6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10" y="4"/>
                      <a:pt x="10" y="3"/>
                      <a:pt x="10" y="2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1" y="3"/>
                      <a:pt x="0" y="10"/>
                      <a:pt x="0" y="10"/>
                    </a:cubicBezTo>
                    <a:cubicBezTo>
                      <a:pt x="7" y="13"/>
                      <a:pt x="11" y="11"/>
                      <a:pt x="11" y="1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5"/>
              <p:cNvSpPr>
                <a:spLocks/>
              </p:cNvSpPr>
              <p:nvPr/>
            </p:nvSpPr>
            <p:spPr bwMode="auto">
              <a:xfrm>
                <a:off x="5216526" y="635000"/>
                <a:ext cx="68263" cy="68262"/>
              </a:xfrm>
              <a:custGeom>
                <a:avLst/>
                <a:gdLst>
                  <a:gd name="T0" fmla="*/ 11 w 12"/>
                  <a:gd name="T1" fmla="*/ 3 h 12"/>
                  <a:gd name="T2" fmla="*/ 8 w 12"/>
                  <a:gd name="T3" fmla="*/ 0 h 12"/>
                  <a:gd name="T4" fmla="*/ 6 w 12"/>
                  <a:gd name="T5" fmla="*/ 1 h 12"/>
                  <a:gd name="T6" fmla="*/ 3 w 12"/>
                  <a:gd name="T7" fmla="*/ 0 h 12"/>
                  <a:gd name="T8" fmla="*/ 0 w 12"/>
                  <a:gd name="T9" fmla="*/ 3 h 12"/>
                  <a:gd name="T10" fmla="*/ 0 w 12"/>
                  <a:gd name="T11" fmla="*/ 3 h 12"/>
                  <a:gd name="T12" fmla="*/ 6 w 12"/>
                  <a:gd name="T13" fmla="*/ 12 h 12"/>
                  <a:gd name="T14" fmla="*/ 11 w 12"/>
                  <a:gd name="T1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11" y="3"/>
                    </a:moveTo>
                    <a:cubicBezTo>
                      <a:pt x="12" y="1"/>
                      <a:pt x="10" y="0"/>
                      <a:pt x="8" y="0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6" y="12"/>
                      <a:pt x="6" y="12"/>
                    </a:cubicBezTo>
                    <a:cubicBezTo>
                      <a:pt x="12" y="7"/>
                      <a:pt x="11" y="3"/>
                      <a:pt x="11" y="3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6"/>
              <p:cNvSpPr>
                <a:spLocks/>
              </p:cNvSpPr>
              <p:nvPr/>
            </p:nvSpPr>
            <p:spPr bwMode="auto">
              <a:xfrm>
                <a:off x="4476751" y="595313"/>
                <a:ext cx="73025" cy="74612"/>
              </a:xfrm>
              <a:custGeom>
                <a:avLst/>
                <a:gdLst>
                  <a:gd name="T0" fmla="*/ 11 w 13"/>
                  <a:gd name="T1" fmla="*/ 3 h 13"/>
                  <a:gd name="T2" fmla="*/ 7 w 13"/>
                  <a:gd name="T3" fmla="*/ 1 h 13"/>
                  <a:gd name="T4" fmla="*/ 5 w 13"/>
                  <a:gd name="T5" fmla="*/ 2 h 13"/>
                  <a:gd name="T6" fmla="*/ 2 w 13"/>
                  <a:gd name="T7" fmla="*/ 2 h 13"/>
                  <a:gd name="T8" fmla="*/ 0 w 13"/>
                  <a:gd name="T9" fmla="*/ 6 h 13"/>
                  <a:gd name="T10" fmla="*/ 0 w 13"/>
                  <a:gd name="T11" fmla="*/ 6 h 13"/>
                  <a:gd name="T12" fmla="*/ 8 w 13"/>
                  <a:gd name="T13" fmla="*/ 13 h 13"/>
                  <a:gd name="T14" fmla="*/ 11 w 13"/>
                  <a:gd name="T15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1" y="3"/>
                    </a:moveTo>
                    <a:cubicBezTo>
                      <a:pt x="11" y="1"/>
                      <a:pt x="9" y="0"/>
                      <a:pt x="7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11"/>
                      <a:pt x="8" y="13"/>
                      <a:pt x="8" y="13"/>
                    </a:cubicBezTo>
                    <a:cubicBezTo>
                      <a:pt x="13" y="7"/>
                      <a:pt x="11" y="3"/>
                      <a:pt x="11" y="3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7"/>
              <p:cNvSpPr>
                <a:spLocks/>
              </p:cNvSpPr>
              <p:nvPr/>
            </p:nvSpPr>
            <p:spPr bwMode="auto">
              <a:xfrm>
                <a:off x="4681538" y="606425"/>
                <a:ext cx="73025" cy="74612"/>
              </a:xfrm>
              <a:custGeom>
                <a:avLst/>
                <a:gdLst>
                  <a:gd name="T0" fmla="*/ 12 w 13"/>
                  <a:gd name="T1" fmla="*/ 10 h 13"/>
                  <a:gd name="T2" fmla="*/ 12 w 13"/>
                  <a:gd name="T3" fmla="*/ 5 h 13"/>
                  <a:gd name="T4" fmla="*/ 9 w 13"/>
                  <a:gd name="T5" fmla="*/ 4 h 13"/>
                  <a:gd name="T6" fmla="*/ 8 w 13"/>
                  <a:gd name="T7" fmla="*/ 2 h 13"/>
                  <a:gd name="T8" fmla="*/ 4 w 13"/>
                  <a:gd name="T9" fmla="*/ 2 h 13"/>
                  <a:gd name="T10" fmla="*/ 4 w 13"/>
                  <a:gd name="T11" fmla="*/ 2 h 13"/>
                  <a:gd name="T12" fmla="*/ 2 w 13"/>
                  <a:gd name="T13" fmla="*/ 12 h 13"/>
                  <a:gd name="T14" fmla="*/ 12 w 13"/>
                  <a:gd name="T1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2" y="10"/>
                    </a:moveTo>
                    <a:cubicBezTo>
                      <a:pt x="13" y="9"/>
                      <a:pt x="13" y="7"/>
                      <a:pt x="12" y="5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7" y="1"/>
                      <a:pt x="5" y="0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5"/>
                      <a:pt x="2" y="12"/>
                      <a:pt x="2" y="12"/>
                    </a:cubicBezTo>
                    <a:cubicBezTo>
                      <a:pt x="9" y="13"/>
                      <a:pt x="12" y="10"/>
                      <a:pt x="12" y="1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8"/>
              <p:cNvSpPr>
                <a:spLocks/>
              </p:cNvSpPr>
              <p:nvPr/>
            </p:nvSpPr>
            <p:spPr bwMode="auto">
              <a:xfrm>
                <a:off x="5392738" y="698500"/>
                <a:ext cx="73025" cy="79375"/>
              </a:xfrm>
              <a:custGeom>
                <a:avLst/>
                <a:gdLst>
                  <a:gd name="T0" fmla="*/ 12 w 13"/>
                  <a:gd name="T1" fmla="*/ 7 h 14"/>
                  <a:gd name="T2" fmla="*/ 11 w 13"/>
                  <a:gd name="T3" fmla="*/ 3 h 14"/>
                  <a:gd name="T4" fmla="*/ 8 w 13"/>
                  <a:gd name="T5" fmla="*/ 3 h 14"/>
                  <a:gd name="T6" fmla="*/ 6 w 13"/>
                  <a:gd name="T7" fmla="*/ 1 h 14"/>
                  <a:gd name="T8" fmla="*/ 2 w 13"/>
                  <a:gd name="T9" fmla="*/ 3 h 14"/>
                  <a:gd name="T10" fmla="*/ 2 w 13"/>
                  <a:gd name="T11" fmla="*/ 3 h 14"/>
                  <a:gd name="T12" fmla="*/ 4 w 13"/>
                  <a:gd name="T13" fmla="*/ 14 h 14"/>
                  <a:gd name="T14" fmla="*/ 12 w 13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4">
                    <a:moveTo>
                      <a:pt x="12" y="7"/>
                    </a:moveTo>
                    <a:cubicBezTo>
                      <a:pt x="13" y="5"/>
                      <a:pt x="12" y="4"/>
                      <a:pt x="11" y="3"/>
                    </a:cubicBezTo>
                    <a:cubicBezTo>
                      <a:pt x="10" y="3"/>
                      <a:pt x="9" y="3"/>
                      <a:pt x="8" y="3"/>
                    </a:cubicBezTo>
                    <a:cubicBezTo>
                      <a:pt x="8" y="2"/>
                      <a:pt x="7" y="1"/>
                      <a:pt x="6" y="1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8"/>
                      <a:pt x="4" y="14"/>
                      <a:pt x="4" y="14"/>
                    </a:cubicBezTo>
                    <a:cubicBezTo>
                      <a:pt x="11" y="11"/>
                      <a:pt x="12" y="7"/>
                      <a:pt x="12" y="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9"/>
              <p:cNvSpPr>
                <a:spLocks/>
              </p:cNvSpPr>
              <p:nvPr/>
            </p:nvSpPr>
            <p:spPr bwMode="auto">
              <a:xfrm>
                <a:off x="5540376" y="892175"/>
                <a:ext cx="74613" cy="74612"/>
              </a:xfrm>
              <a:custGeom>
                <a:avLst/>
                <a:gdLst>
                  <a:gd name="T0" fmla="*/ 11 w 13"/>
                  <a:gd name="T1" fmla="*/ 10 h 13"/>
                  <a:gd name="T2" fmla="*/ 12 w 13"/>
                  <a:gd name="T3" fmla="*/ 5 h 13"/>
                  <a:gd name="T4" fmla="*/ 9 w 13"/>
                  <a:gd name="T5" fmla="*/ 4 h 13"/>
                  <a:gd name="T6" fmla="*/ 8 w 13"/>
                  <a:gd name="T7" fmla="*/ 2 h 13"/>
                  <a:gd name="T8" fmla="*/ 4 w 13"/>
                  <a:gd name="T9" fmla="*/ 1 h 13"/>
                  <a:gd name="T10" fmla="*/ 4 w 13"/>
                  <a:gd name="T11" fmla="*/ 1 h 13"/>
                  <a:gd name="T12" fmla="*/ 1 w 13"/>
                  <a:gd name="T13" fmla="*/ 12 h 13"/>
                  <a:gd name="T14" fmla="*/ 11 w 13"/>
                  <a:gd name="T1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1" y="10"/>
                    </a:moveTo>
                    <a:cubicBezTo>
                      <a:pt x="13" y="9"/>
                      <a:pt x="13" y="7"/>
                      <a:pt x="12" y="5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0" y="5"/>
                      <a:pt x="1" y="12"/>
                      <a:pt x="1" y="12"/>
                    </a:cubicBezTo>
                    <a:cubicBezTo>
                      <a:pt x="8" y="13"/>
                      <a:pt x="11" y="10"/>
                      <a:pt x="11" y="1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40"/>
              <p:cNvSpPr>
                <a:spLocks/>
              </p:cNvSpPr>
              <p:nvPr/>
            </p:nvSpPr>
            <p:spPr bwMode="auto">
              <a:xfrm>
                <a:off x="5483226" y="577850"/>
                <a:ext cx="74613" cy="74612"/>
              </a:xfrm>
              <a:custGeom>
                <a:avLst/>
                <a:gdLst>
                  <a:gd name="T0" fmla="*/ 11 w 13"/>
                  <a:gd name="T1" fmla="*/ 10 h 13"/>
                  <a:gd name="T2" fmla="*/ 12 w 13"/>
                  <a:gd name="T3" fmla="*/ 5 h 13"/>
                  <a:gd name="T4" fmla="*/ 9 w 13"/>
                  <a:gd name="T5" fmla="*/ 4 h 13"/>
                  <a:gd name="T6" fmla="*/ 8 w 13"/>
                  <a:gd name="T7" fmla="*/ 1 h 13"/>
                  <a:gd name="T8" fmla="*/ 4 w 13"/>
                  <a:gd name="T9" fmla="*/ 1 h 13"/>
                  <a:gd name="T10" fmla="*/ 3 w 13"/>
                  <a:gd name="T11" fmla="*/ 1 h 13"/>
                  <a:gd name="T12" fmla="*/ 1 w 13"/>
                  <a:gd name="T13" fmla="*/ 12 h 13"/>
                  <a:gd name="T14" fmla="*/ 11 w 13"/>
                  <a:gd name="T1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1" y="10"/>
                    </a:moveTo>
                    <a:cubicBezTo>
                      <a:pt x="13" y="8"/>
                      <a:pt x="13" y="6"/>
                      <a:pt x="12" y="5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9" y="3"/>
                      <a:pt x="9" y="2"/>
                      <a:pt x="8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0" y="5"/>
                      <a:pt x="1" y="12"/>
                      <a:pt x="1" y="12"/>
                    </a:cubicBezTo>
                    <a:cubicBezTo>
                      <a:pt x="9" y="13"/>
                      <a:pt x="11" y="10"/>
                      <a:pt x="11" y="1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41"/>
              <p:cNvSpPr>
                <a:spLocks/>
              </p:cNvSpPr>
              <p:nvPr/>
            </p:nvSpPr>
            <p:spPr bwMode="auto">
              <a:xfrm>
                <a:off x="5846763" y="669925"/>
                <a:ext cx="74613" cy="73025"/>
              </a:xfrm>
              <a:custGeom>
                <a:avLst/>
                <a:gdLst>
                  <a:gd name="T0" fmla="*/ 11 w 13"/>
                  <a:gd name="T1" fmla="*/ 11 h 13"/>
                  <a:gd name="T2" fmla="*/ 11 w 13"/>
                  <a:gd name="T3" fmla="*/ 6 h 13"/>
                  <a:gd name="T4" fmla="*/ 9 w 13"/>
                  <a:gd name="T5" fmla="*/ 5 h 13"/>
                  <a:gd name="T6" fmla="*/ 9 w 13"/>
                  <a:gd name="T7" fmla="*/ 2 h 13"/>
                  <a:gd name="T8" fmla="*/ 4 w 13"/>
                  <a:gd name="T9" fmla="*/ 1 h 13"/>
                  <a:gd name="T10" fmla="*/ 4 w 13"/>
                  <a:gd name="T11" fmla="*/ 2 h 13"/>
                  <a:gd name="T12" fmla="*/ 0 w 13"/>
                  <a:gd name="T13" fmla="*/ 12 h 13"/>
                  <a:gd name="T14" fmla="*/ 11 w 13"/>
                  <a:gd name="T1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1" y="11"/>
                    </a:moveTo>
                    <a:cubicBezTo>
                      <a:pt x="12" y="10"/>
                      <a:pt x="13" y="8"/>
                      <a:pt x="11" y="6"/>
                    </a:cubicBezTo>
                    <a:cubicBezTo>
                      <a:pt x="11" y="6"/>
                      <a:pt x="10" y="5"/>
                      <a:pt x="9" y="5"/>
                    </a:cubicBezTo>
                    <a:cubicBezTo>
                      <a:pt x="9" y="4"/>
                      <a:pt x="9" y="3"/>
                      <a:pt x="9" y="2"/>
                    </a:cubicBezTo>
                    <a:cubicBezTo>
                      <a:pt x="8" y="1"/>
                      <a:pt x="6" y="0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0" y="4"/>
                      <a:pt x="0" y="12"/>
                      <a:pt x="0" y="12"/>
                    </a:cubicBezTo>
                    <a:cubicBezTo>
                      <a:pt x="8" y="13"/>
                      <a:pt x="11" y="11"/>
                      <a:pt x="11" y="1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42"/>
              <p:cNvSpPr>
                <a:spLocks/>
              </p:cNvSpPr>
              <p:nvPr/>
            </p:nvSpPr>
            <p:spPr bwMode="auto">
              <a:xfrm>
                <a:off x="6103938" y="738188"/>
                <a:ext cx="68263" cy="68262"/>
              </a:xfrm>
              <a:custGeom>
                <a:avLst/>
                <a:gdLst>
                  <a:gd name="T0" fmla="*/ 9 w 12"/>
                  <a:gd name="T1" fmla="*/ 12 h 12"/>
                  <a:gd name="T2" fmla="*/ 12 w 12"/>
                  <a:gd name="T3" fmla="*/ 9 h 12"/>
                  <a:gd name="T4" fmla="*/ 11 w 12"/>
                  <a:gd name="T5" fmla="*/ 6 h 12"/>
                  <a:gd name="T6" fmla="*/ 12 w 12"/>
                  <a:gd name="T7" fmla="*/ 4 h 12"/>
                  <a:gd name="T8" fmla="*/ 9 w 12"/>
                  <a:gd name="T9" fmla="*/ 1 h 12"/>
                  <a:gd name="T10" fmla="*/ 9 w 12"/>
                  <a:gd name="T11" fmla="*/ 0 h 12"/>
                  <a:gd name="T12" fmla="*/ 0 w 12"/>
                  <a:gd name="T13" fmla="*/ 7 h 12"/>
                  <a:gd name="T14" fmla="*/ 9 w 12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9" y="12"/>
                    </a:moveTo>
                    <a:cubicBezTo>
                      <a:pt x="11" y="12"/>
                      <a:pt x="12" y="11"/>
                      <a:pt x="12" y="9"/>
                    </a:cubicBezTo>
                    <a:cubicBezTo>
                      <a:pt x="12" y="8"/>
                      <a:pt x="12" y="7"/>
                      <a:pt x="11" y="6"/>
                    </a:cubicBezTo>
                    <a:cubicBezTo>
                      <a:pt x="12" y="6"/>
                      <a:pt x="12" y="5"/>
                      <a:pt x="12" y="4"/>
                    </a:cubicBezTo>
                    <a:cubicBezTo>
                      <a:pt x="12" y="2"/>
                      <a:pt x="11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7"/>
                      <a:pt x="0" y="7"/>
                    </a:cubicBezTo>
                    <a:cubicBezTo>
                      <a:pt x="5" y="12"/>
                      <a:pt x="9" y="12"/>
                      <a:pt x="9" y="12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43"/>
              <p:cNvSpPr>
                <a:spLocks/>
              </p:cNvSpPr>
              <p:nvPr/>
            </p:nvSpPr>
            <p:spPr bwMode="auto">
              <a:xfrm>
                <a:off x="5773738" y="1525588"/>
                <a:ext cx="107950" cy="120650"/>
              </a:xfrm>
              <a:custGeom>
                <a:avLst/>
                <a:gdLst>
                  <a:gd name="T0" fmla="*/ 14 w 19"/>
                  <a:gd name="T1" fmla="*/ 2 h 21"/>
                  <a:gd name="T2" fmla="*/ 7 w 19"/>
                  <a:gd name="T3" fmla="*/ 2 h 21"/>
                  <a:gd name="T4" fmla="*/ 6 w 19"/>
                  <a:gd name="T5" fmla="*/ 6 h 21"/>
                  <a:gd name="T6" fmla="*/ 2 w 19"/>
                  <a:gd name="T7" fmla="*/ 8 h 21"/>
                  <a:gd name="T8" fmla="*/ 2 w 19"/>
                  <a:gd name="T9" fmla="*/ 15 h 21"/>
                  <a:gd name="T10" fmla="*/ 2 w 19"/>
                  <a:gd name="T11" fmla="*/ 15 h 21"/>
                  <a:gd name="T12" fmla="*/ 19 w 19"/>
                  <a:gd name="T13" fmla="*/ 18 h 21"/>
                  <a:gd name="T14" fmla="*/ 14 w 19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1">
                    <a:moveTo>
                      <a:pt x="14" y="2"/>
                    </a:moveTo>
                    <a:cubicBezTo>
                      <a:pt x="12" y="0"/>
                      <a:pt x="9" y="0"/>
                      <a:pt x="7" y="2"/>
                    </a:cubicBezTo>
                    <a:cubicBezTo>
                      <a:pt x="6" y="3"/>
                      <a:pt x="6" y="5"/>
                      <a:pt x="6" y="6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0" y="10"/>
                      <a:pt x="0" y="13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8" y="21"/>
                      <a:pt x="19" y="18"/>
                      <a:pt x="19" y="18"/>
                    </a:cubicBezTo>
                    <a:cubicBezTo>
                      <a:pt x="19" y="6"/>
                      <a:pt x="14" y="2"/>
                      <a:pt x="14" y="2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44"/>
              <p:cNvSpPr>
                <a:spLocks/>
              </p:cNvSpPr>
              <p:nvPr/>
            </p:nvSpPr>
            <p:spPr bwMode="auto">
              <a:xfrm>
                <a:off x="5915026" y="1377950"/>
                <a:ext cx="217488" cy="215900"/>
              </a:xfrm>
              <a:custGeom>
                <a:avLst/>
                <a:gdLst>
                  <a:gd name="T0" fmla="*/ 37 w 38"/>
                  <a:gd name="T1" fmla="*/ 16 h 38"/>
                  <a:gd name="T2" fmla="*/ 30 w 38"/>
                  <a:gd name="T3" fmla="*/ 4 h 38"/>
                  <a:gd name="T4" fmla="*/ 22 w 38"/>
                  <a:gd name="T5" fmla="*/ 6 h 38"/>
                  <a:gd name="T6" fmla="*/ 15 w 38"/>
                  <a:gd name="T7" fmla="*/ 1 h 38"/>
                  <a:gd name="T8" fmla="*/ 4 w 38"/>
                  <a:gd name="T9" fmla="*/ 8 h 38"/>
                  <a:gd name="T10" fmla="*/ 4 w 38"/>
                  <a:gd name="T11" fmla="*/ 9 h 38"/>
                  <a:gd name="T12" fmla="*/ 15 w 38"/>
                  <a:gd name="T13" fmla="*/ 38 h 38"/>
                  <a:gd name="T14" fmla="*/ 37 w 38"/>
                  <a:gd name="T15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8">
                    <a:moveTo>
                      <a:pt x="37" y="16"/>
                    </a:moveTo>
                    <a:cubicBezTo>
                      <a:pt x="38" y="11"/>
                      <a:pt x="35" y="5"/>
                      <a:pt x="30" y="4"/>
                    </a:cubicBezTo>
                    <a:cubicBezTo>
                      <a:pt x="27" y="4"/>
                      <a:pt x="24" y="4"/>
                      <a:pt x="22" y="6"/>
                    </a:cubicBezTo>
                    <a:cubicBezTo>
                      <a:pt x="20" y="4"/>
                      <a:pt x="18" y="2"/>
                      <a:pt x="15" y="1"/>
                    </a:cubicBezTo>
                    <a:cubicBezTo>
                      <a:pt x="10" y="0"/>
                      <a:pt x="5" y="3"/>
                      <a:pt x="4" y="8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0" y="23"/>
                      <a:pt x="15" y="38"/>
                      <a:pt x="15" y="38"/>
                    </a:cubicBezTo>
                    <a:cubicBezTo>
                      <a:pt x="35" y="27"/>
                      <a:pt x="37" y="16"/>
                      <a:pt x="37" y="16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45"/>
              <p:cNvSpPr>
                <a:spLocks/>
              </p:cNvSpPr>
              <p:nvPr/>
            </p:nvSpPr>
            <p:spPr bwMode="auto">
              <a:xfrm>
                <a:off x="5859463" y="795338"/>
                <a:ext cx="220663" cy="215900"/>
              </a:xfrm>
              <a:custGeom>
                <a:avLst/>
                <a:gdLst>
                  <a:gd name="T0" fmla="*/ 34 w 39"/>
                  <a:gd name="T1" fmla="*/ 8 h 38"/>
                  <a:gd name="T2" fmla="*/ 22 w 39"/>
                  <a:gd name="T3" fmla="*/ 1 h 38"/>
                  <a:gd name="T4" fmla="*/ 16 w 39"/>
                  <a:gd name="T5" fmla="*/ 6 h 38"/>
                  <a:gd name="T6" fmla="*/ 8 w 39"/>
                  <a:gd name="T7" fmla="*/ 6 h 38"/>
                  <a:gd name="T8" fmla="*/ 2 w 39"/>
                  <a:gd name="T9" fmla="*/ 17 h 38"/>
                  <a:gd name="T10" fmla="*/ 2 w 39"/>
                  <a:gd name="T11" fmla="*/ 18 h 38"/>
                  <a:gd name="T12" fmla="*/ 27 w 39"/>
                  <a:gd name="T13" fmla="*/ 38 h 38"/>
                  <a:gd name="T14" fmla="*/ 34 w 39"/>
                  <a:gd name="T15" fmla="*/ 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38">
                    <a:moveTo>
                      <a:pt x="34" y="8"/>
                    </a:moveTo>
                    <a:cubicBezTo>
                      <a:pt x="33" y="2"/>
                      <a:pt x="27" y="0"/>
                      <a:pt x="22" y="1"/>
                    </a:cubicBezTo>
                    <a:cubicBezTo>
                      <a:pt x="19" y="2"/>
                      <a:pt x="17" y="4"/>
                      <a:pt x="16" y="6"/>
                    </a:cubicBezTo>
                    <a:cubicBezTo>
                      <a:pt x="14" y="5"/>
                      <a:pt x="11" y="5"/>
                      <a:pt x="8" y="6"/>
                    </a:cubicBezTo>
                    <a:cubicBezTo>
                      <a:pt x="3" y="7"/>
                      <a:pt x="0" y="12"/>
                      <a:pt x="2" y="17"/>
                    </a:cubicBezTo>
                    <a:cubicBezTo>
                      <a:pt x="2" y="17"/>
                      <a:pt x="2" y="18"/>
                      <a:pt x="2" y="18"/>
                    </a:cubicBezTo>
                    <a:cubicBezTo>
                      <a:pt x="6" y="32"/>
                      <a:pt x="27" y="38"/>
                      <a:pt x="27" y="38"/>
                    </a:cubicBezTo>
                    <a:cubicBezTo>
                      <a:pt x="39" y="18"/>
                      <a:pt x="34" y="8"/>
                      <a:pt x="34" y="8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46"/>
              <p:cNvSpPr>
                <a:spLocks/>
              </p:cNvSpPr>
              <p:nvPr/>
            </p:nvSpPr>
            <p:spPr bwMode="auto">
              <a:xfrm>
                <a:off x="5284788" y="360363"/>
                <a:ext cx="220663" cy="217487"/>
              </a:xfrm>
              <a:custGeom>
                <a:avLst/>
                <a:gdLst>
                  <a:gd name="T0" fmla="*/ 37 w 39"/>
                  <a:gd name="T1" fmla="*/ 20 h 38"/>
                  <a:gd name="T2" fmla="*/ 32 w 39"/>
                  <a:gd name="T3" fmla="*/ 7 h 38"/>
                  <a:gd name="T4" fmla="*/ 24 w 39"/>
                  <a:gd name="T5" fmla="*/ 8 h 38"/>
                  <a:gd name="T6" fmla="*/ 19 w 39"/>
                  <a:gd name="T7" fmla="*/ 2 h 38"/>
                  <a:gd name="T8" fmla="*/ 6 w 39"/>
                  <a:gd name="T9" fmla="*/ 6 h 38"/>
                  <a:gd name="T10" fmla="*/ 6 w 39"/>
                  <a:gd name="T11" fmla="*/ 7 h 38"/>
                  <a:gd name="T12" fmla="*/ 12 w 39"/>
                  <a:gd name="T13" fmla="*/ 38 h 38"/>
                  <a:gd name="T14" fmla="*/ 37 w 39"/>
                  <a:gd name="T15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38">
                    <a:moveTo>
                      <a:pt x="37" y="20"/>
                    </a:moveTo>
                    <a:cubicBezTo>
                      <a:pt x="39" y="15"/>
                      <a:pt x="37" y="9"/>
                      <a:pt x="32" y="7"/>
                    </a:cubicBezTo>
                    <a:cubicBezTo>
                      <a:pt x="29" y="6"/>
                      <a:pt x="26" y="6"/>
                      <a:pt x="24" y="8"/>
                    </a:cubicBezTo>
                    <a:cubicBezTo>
                      <a:pt x="23" y="5"/>
                      <a:pt x="21" y="3"/>
                      <a:pt x="19" y="2"/>
                    </a:cubicBezTo>
                    <a:cubicBezTo>
                      <a:pt x="14" y="0"/>
                      <a:pt x="8" y="2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0" y="20"/>
                      <a:pt x="12" y="38"/>
                      <a:pt x="12" y="38"/>
                    </a:cubicBezTo>
                    <a:cubicBezTo>
                      <a:pt x="33" y="31"/>
                      <a:pt x="37" y="20"/>
                      <a:pt x="37" y="2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47"/>
              <p:cNvSpPr>
                <a:spLocks/>
              </p:cNvSpPr>
              <p:nvPr/>
            </p:nvSpPr>
            <p:spPr bwMode="auto">
              <a:xfrm>
                <a:off x="4926013" y="492125"/>
                <a:ext cx="211138" cy="228600"/>
              </a:xfrm>
              <a:custGeom>
                <a:avLst/>
                <a:gdLst>
                  <a:gd name="T0" fmla="*/ 25 w 37"/>
                  <a:gd name="T1" fmla="*/ 4 h 40"/>
                  <a:gd name="T2" fmla="*/ 12 w 37"/>
                  <a:gd name="T3" fmla="*/ 6 h 40"/>
                  <a:gd name="T4" fmla="*/ 10 w 37"/>
                  <a:gd name="T5" fmla="*/ 13 h 40"/>
                  <a:gd name="T6" fmla="*/ 3 w 37"/>
                  <a:gd name="T7" fmla="*/ 17 h 40"/>
                  <a:gd name="T8" fmla="*/ 4 w 37"/>
                  <a:gd name="T9" fmla="*/ 31 h 40"/>
                  <a:gd name="T10" fmla="*/ 5 w 37"/>
                  <a:gd name="T11" fmla="*/ 31 h 40"/>
                  <a:gd name="T12" fmla="*/ 37 w 37"/>
                  <a:gd name="T13" fmla="*/ 32 h 40"/>
                  <a:gd name="T14" fmla="*/ 25 w 37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0">
                    <a:moveTo>
                      <a:pt x="25" y="4"/>
                    </a:moveTo>
                    <a:cubicBezTo>
                      <a:pt x="21" y="0"/>
                      <a:pt x="15" y="1"/>
                      <a:pt x="12" y="6"/>
                    </a:cubicBezTo>
                    <a:cubicBezTo>
                      <a:pt x="10" y="8"/>
                      <a:pt x="9" y="11"/>
                      <a:pt x="10" y="13"/>
                    </a:cubicBezTo>
                    <a:cubicBezTo>
                      <a:pt x="7" y="14"/>
                      <a:pt x="5" y="15"/>
                      <a:pt x="3" y="17"/>
                    </a:cubicBezTo>
                    <a:cubicBezTo>
                      <a:pt x="0" y="21"/>
                      <a:pt x="1" y="27"/>
                      <a:pt x="4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16" y="40"/>
                      <a:pt x="37" y="32"/>
                      <a:pt x="37" y="32"/>
                    </a:cubicBezTo>
                    <a:cubicBezTo>
                      <a:pt x="35" y="10"/>
                      <a:pt x="25" y="4"/>
                      <a:pt x="25" y="4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48"/>
              <p:cNvSpPr>
                <a:spLocks/>
              </p:cNvSpPr>
              <p:nvPr/>
            </p:nvSpPr>
            <p:spPr bwMode="auto">
              <a:xfrm>
                <a:off x="4124326" y="868363"/>
                <a:ext cx="215900" cy="211137"/>
              </a:xfrm>
              <a:custGeom>
                <a:avLst/>
                <a:gdLst>
                  <a:gd name="T0" fmla="*/ 31 w 38"/>
                  <a:gd name="T1" fmla="*/ 6 h 37"/>
                  <a:gd name="T2" fmla="*/ 17 w 38"/>
                  <a:gd name="T3" fmla="*/ 3 h 37"/>
                  <a:gd name="T4" fmla="*/ 13 w 38"/>
                  <a:gd name="T5" fmla="*/ 10 h 37"/>
                  <a:gd name="T6" fmla="*/ 5 w 38"/>
                  <a:gd name="T7" fmla="*/ 11 h 37"/>
                  <a:gd name="T8" fmla="*/ 2 w 38"/>
                  <a:gd name="T9" fmla="*/ 24 h 37"/>
                  <a:gd name="T10" fmla="*/ 3 w 38"/>
                  <a:gd name="T11" fmla="*/ 25 h 37"/>
                  <a:gd name="T12" fmla="*/ 32 w 38"/>
                  <a:gd name="T13" fmla="*/ 37 h 37"/>
                  <a:gd name="T14" fmla="*/ 31 w 38"/>
                  <a:gd name="T15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7">
                    <a:moveTo>
                      <a:pt x="31" y="6"/>
                    </a:moveTo>
                    <a:cubicBezTo>
                      <a:pt x="28" y="1"/>
                      <a:pt x="22" y="0"/>
                      <a:pt x="17" y="3"/>
                    </a:cubicBezTo>
                    <a:cubicBezTo>
                      <a:pt x="15" y="5"/>
                      <a:pt x="13" y="7"/>
                      <a:pt x="13" y="10"/>
                    </a:cubicBezTo>
                    <a:cubicBezTo>
                      <a:pt x="10" y="9"/>
                      <a:pt x="7" y="10"/>
                      <a:pt x="5" y="11"/>
                    </a:cubicBezTo>
                    <a:cubicBezTo>
                      <a:pt x="1" y="14"/>
                      <a:pt x="0" y="20"/>
                      <a:pt x="2" y="24"/>
                    </a:cubicBezTo>
                    <a:cubicBezTo>
                      <a:pt x="2" y="25"/>
                      <a:pt x="2" y="25"/>
                      <a:pt x="3" y="25"/>
                    </a:cubicBezTo>
                    <a:cubicBezTo>
                      <a:pt x="10" y="37"/>
                      <a:pt x="32" y="37"/>
                      <a:pt x="32" y="37"/>
                    </a:cubicBezTo>
                    <a:cubicBezTo>
                      <a:pt x="38" y="15"/>
                      <a:pt x="31" y="6"/>
                      <a:pt x="31" y="6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49"/>
              <p:cNvSpPr>
                <a:spLocks/>
              </p:cNvSpPr>
              <p:nvPr/>
            </p:nvSpPr>
            <p:spPr bwMode="auto">
              <a:xfrm>
                <a:off x="3787776" y="771525"/>
                <a:ext cx="215900" cy="211137"/>
              </a:xfrm>
              <a:custGeom>
                <a:avLst/>
                <a:gdLst>
                  <a:gd name="T0" fmla="*/ 35 w 38"/>
                  <a:gd name="T1" fmla="*/ 28 h 37"/>
                  <a:gd name="T2" fmla="*/ 34 w 38"/>
                  <a:gd name="T3" fmla="*/ 14 h 37"/>
                  <a:gd name="T4" fmla="*/ 27 w 38"/>
                  <a:gd name="T5" fmla="*/ 11 h 37"/>
                  <a:gd name="T6" fmla="*/ 24 w 38"/>
                  <a:gd name="T7" fmla="*/ 4 h 37"/>
                  <a:gd name="T8" fmla="*/ 11 w 38"/>
                  <a:gd name="T9" fmla="*/ 4 h 37"/>
                  <a:gd name="T10" fmla="*/ 10 w 38"/>
                  <a:gd name="T11" fmla="*/ 4 h 37"/>
                  <a:gd name="T12" fmla="*/ 4 w 38"/>
                  <a:gd name="T13" fmla="*/ 35 h 37"/>
                  <a:gd name="T14" fmla="*/ 35 w 38"/>
                  <a:gd name="T15" fmla="*/ 2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7">
                    <a:moveTo>
                      <a:pt x="35" y="28"/>
                    </a:moveTo>
                    <a:cubicBezTo>
                      <a:pt x="38" y="24"/>
                      <a:pt x="38" y="18"/>
                      <a:pt x="34" y="14"/>
                    </a:cubicBezTo>
                    <a:cubicBezTo>
                      <a:pt x="32" y="12"/>
                      <a:pt x="29" y="11"/>
                      <a:pt x="27" y="11"/>
                    </a:cubicBezTo>
                    <a:cubicBezTo>
                      <a:pt x="27" y="9"/>
                      <a:pt x="26" y="6"/>
                      <a:pt x="24" y="4"/>
                    </a:cubicBezTo>
                    <a:cubicBezTo>
                      <a:pt x="20" y="0"/>
                      <a:pt x="14" y="0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0" y="14"/>
                      <a:pt x="4" y="35"/>
                      <a:pt x="4" y="35"/>
                    </a:cubicBezTo>
                    <a:cubicBezTo>
                      <a:pt x="27" y="37"/>
                      <a:pt x="35" y="28"/>
                      <a:pt x="35" y="28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50"/>
              <p:cNvSpPr>
                <a:spLocks/>
              </p:cNvSpPr>
              <p:nvPr/>
            </p:nvSpPr>
            <p:spPr bwMode="auto">
              <a:xfrm>
                <a:off x="4783138" y="731838"/>
                <a:ext cx="217488" cy="217487"/>
              </a:xfrm>
              <a:custGeom>
                <a:avLst/>
                <a:gdLst>
                  <a:gd name="T0" fmla="*/ 15 w 38"/>
                  <a:gd name="T1" fmla="*/ 1 h 38"/>
                  <a:gd name="T2" fmla="*/ 4 w 38"/>
                  <a:gd name="T3" fmla="*/ 9 h 38"/>
                  <a:gd name="T4" fmla="*/ 6 w 38"/>
                  <a:gd name="T5" fmla="*/ 17 h 38"/>
                  <a:gd name="T6" fmla="*/ 1 w 38"/>
                  <a:gd name="T7" fmla="*/ 23 h 38"/>
                  <a:gd name="T8" fmla="*/ 8 w 38"/>
                  <a:gd name="T9" fmla="*/ 35 h 38"/>
                  <a:gd name="T10" fmla="*/ 9 w 38"/>
                  <a:gd name="T11" fmla="*/ 35 h 38"/>
                  <a:gd name="T12" fmla="*/ 38 w 38"/>
                  <a:gd name="T13" fmla="*/ 23 h 38"/>
                  <a:gd name="T14" fmla="*/ 15 w 38"/>
                  <a:gd name="T15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8">
                    <a:moveTo>
                      <a:pt x="15" y="1"/>
                    </a:moveTo>
                    <a:cubicBezTo>
                      <a:pt x="10" y="0"/>
                      <a:pt x="5" y="4"/>
                      <a:pt x="4" y="9"/>
                    </a:cubicBezTo>
                    <a:cubicBezTo>
                      <a:pt x="3" y="12"/>
                      <a:pt x="4" y="15"/>
                      <a:pt x="6" y="17"/>
                    </a:cubicBezTo>
                    <a:cubicBezTo>
                      <a:pt x="3" y="18"/>
                      <a:pt x="2" y="20"/>
                      <a:pt x="1" y="23"/>
                    </a:cubicBezTo>
                    <a:cubicBezTo>
                      <a:pt x="0" y="28"/>
                      <a:pt x="3" y="33"/>
                      <a:pt x="8" y="35"/>
                    </a:cubicBezTo>
                    <a:cubicBezTo>
                      <a:pt x="8" y="35"/>
                      <a:pt x="9" y="35"/>
                      <a:pt x="9" y="35"/>
                    </a:cubicBezTo>
                    <a:cubicBezTo>
                      <a:pt x="23" y="38"/>
                      <a:pt x="38" y="23"/>
                      <a:pt x="38" y="23"/>
                    </a:cubicBezTo>
                    <a:cubicBezTo>
                      <a:pt x="27" y="3"/>
                      <a:pt x="15" y="1"/>
                      <a:pt x="15" y="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51"/>
              <p:cNvSpPr>
                <a:spLocks/>
              </p:cNvSpPr>
              <p:nvPr/>
            </p:nvSpPr>
            <p:spPr bwMode="auto">
              <a:xfrm>
                <a:off x="5141913" y="806450"/>
                <a:ext cx="268288" cy="273050"/>
              </a:xfrm>
              <a:custGeom>
                <a:avLst/>
                <a:gdLst>
                  <a:gd name="T0" fmla="*/ 46 w 47"/>
                  <a:gd name="T1" fmla="*/ 17 h 48"/>
                  <a:gd name="T2" fmla="*/ 35 w 47"/>
                  <a:gd name="T3" fmla="*/ 3 h 48"/>
                  <a:gd name="T4" fmla="*/ 25 w 47"/>
                  <a:gd name="T5" fmla="*/ 6 h 48"/>
                  <a:gd name="T6" fmla="*/ 16 w 47"/>
                  <a:gd name="T7" fmla="*/ 1 h 48"/>
                  <a:gd name="T8" fmla="*/ 3 w 47"/>
                  <a:gd name="T9" fmla="*/ 11 h 48"/>
                  <a:gd name="T10" fmla="*/ 3 w 47"/>
                  <a:gd name="T11" fmla="*/ 12 h 48"/>
                  <a:gd name="T12" fmla="*/ 22 w 47"/>
                  <a:gd name="T13" fmla="*/ 48 h 48"/>
                  <a:gd name="T14" fmla="*/ 46 w 47"/>
                  <a:gd name="T15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8">
                    <a:moveTo>
                      <a:pt x="46" y="17"/>
                    </a:moveTo>
                    <a:cubicBezTo>
                      <a:pt x="47" y="10"/>
                      <a:pt x="42" y="4"/>
                      <a:pt x="35" y="3"/>
                    </a:cubicBezTo>
                    <a:cubicBezTo>
                      <a:pt x="31" y="3"/>
                      <a:pt x="28" y="4"/>
                      <a:pt x="25" y="6"/>
                    </a:cubicBezTo>
                    <a:cubicBezTo>
                      <a:pt x="23" y="3"/>
                      <a:pt x="20" y="1"/>
                      <a:pt x="16" y="1"/>
                    </a:cubicBezTo>
                    <a:cubicBezTo>
                      <a:pt x="10" y="0"/>
                      <a:pt x="4" y="5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0" y="30"/>
                      <a:pt x="22" y="48"/>
                      <a:pt x="22" y="48"/>
                    </a:cubicBezTo>
                    <a:cubicBezTo>
                      <a:pt x="45" y="32"/>
                      <a:pt x="46" y="17"/>
                      <a:pt x="46" y="1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52"/>
              <p:cNvSpPr>
                <a:spLocks/>
              </p:cNvSpPr>
              <p:nvPr/>
            </p:nvSpPr>
            <p:spPr bwMode="auto">
              <a:xfrm>
                <a:off x="6119813" y="1543050"/>
                <a:ext cx="74613" cy="74612"/>
              </a:xfrm>
              <a:custGeom>
                <a:avLst/>
                <a:gdLst>
                  <a:gd name="T0" fmla="*/ 12 w 13"/>
                  <a:gd name="T1" fmla="*/ 5 h 13"/>
                  <a:gd name="T2" fmla="*/ 10 w 13"/>
                  <a:gd name="T3" fmla="*/ 1 h 13"/>
                  <a:gd name="T4" fmla="*/ 7 w 13"/>
                  <a:gd name="T5" fmla="*/ 2 h 13"/>
                  <a:gd name="T6" fmla="*/ 5 w 13"/>
                  <a:gd name="T7" fmla="*/ 0 h 13"/>
                  <a:gd name="T8" fmla="*/ 1 w 13"/>
                  <a:gd name="T9" fmla="*/ 2 h 13"/>
                  <a:gd name="T10" fmla="*/ 1 w 13"/>
                  <a:gd name="T11" fmla="*/ 3 h 13"/>
                  <a:gd name="T12" fmla="*/ 5 w 13"/>
                  <a:gd name="T13" fmla="*/ 13 h 13"/>
                  <a:gd name="T14" fmla="*/ 12 w 13"/>
                  <a:gd name="T1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12" y="5"/>
                    </a:moveTo>
                    <a:cubicBezTo>
                      <a:pt x="13" y="3"/>
                      <a:pt x="12" y="2"/>
                      <a:pt x="10" y="1"/>
                    </a:cubicBezTo>
                    <a:cubicBezTo>
                      <a:pt x="9" y="1"/>
                      <a:pt x="8" y="1"/>
                      <a:pt x="7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7"/>
                      <a:pt x="5" y="13"/>
                      <a:pt x="5" y="13"/>
                    </a:cubicBezTo>
                    <a:cubicBezTo>
                      <a:pt x="12" y="9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53"/>
              <p:cNvSpPr>
                <a:spLocks/>
              </p:cNvSpPr>
              <p:nvPr/>
            </p:nvSpPr>
            <p:spPr bwMode="auto">
              <a:xfrm>
                <a:off x="5921376" y="1576388"/>
                <a:ext cx="187325" cy="188912"/>
              </a:xfrm>
              <a:custGeom>
                <a:avLst/>
                <a:gdLst>
                  <a:gd name="T0" fmla="*/ 29 w 33"/>
                  <a:gd name="T1" fmla="*/ 6 h 33"/>
                  <a:gd name="T2" fmla="*/ 17 w 33"/>
                  <a:gd name="T3" fmla="*/ 2 h 33"/>
                  <a:gd name="T4" fmla="*/ 13 w 33"/>
                  <a:gd name="T5" fmla="*/ 8 h 33"/>
                  <a:gd name="T6" fmla="*/ 6 w 33"/>
                  <a:gd name="T7" fmla="*/ 8 h 33"/>
                  <a:gd name="T8" fmla="*/ 2 w 33"/>
                  <a:gd name="T9" fmla="*/ 18 h 33"/>
                  <a:gd name="T10" fmla="*/ 2 w 33"/>
                  <a:gd name="T11" fmla="*/ 19 h 33"/>
                  <a:gd name="T12" fmla="*/ 25 w 33"/>
                  <a:gd name="T13" fmla="*/ 33 h 33"/>
                  <a:gd name="T14" fmla="*/ 29 w 33"/>
                  <a:gd name="T15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3">
                    <a:moveTo>
                      <a:pt x="29" y="6"/>
                    </a:moveTo>
                    <a:cubicBezTo>
                      <a:pt x="27" y="2"/>
                      <a:pt x="22" y="0"/>
                      <a:pt x="17" y="2"/>
                    </a:cubicBezTo>
                    <a:cubicBezTo>
                      <a:pt x="15" y="3"/>
                      <a:pt x="14" y="5"/>
                      <a:pt x="13" y="8"/>
                    </a:cubicBezTo>
                    <a:cubicBezTo>
                      <a:pt x="11" y="7"/>
                      <a:pt x="8" y="7"/>
                      <a:pt x="6" y="8"/>
                    </a:cubicBezTo>
                    <a:cubicBezTo>
                      <a:pt x="2" y="9"/>
                      <a:pt x="0" y="14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7" y="30"/>
                      <a:pt x="25" y="33"/>
                      <a:pt x="25" y="33"/>
                    </a:cubicBezTo>
                    <a:cubicBezTo>
                      <a:pt x="33" y="15"/>
                      <a:pt x="29" y="6"/>
                      <a:pt x="29" y="6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54"/>
              <p:cNvSpPr>
                <a:spLocks/>
              </p:cNvSpPr>
              <p:nvPr/>
            </p:nvSpPr>
            <p:spPr bwMode="auto">
              <a:xfrm>
                <a:off x="6103938" y="1690688"/>
                <a:ext cx="84138" cy="85725"/>
              </a:xfrm>
              <a:custGeom>
                <a:avLst/>
                <a:gdLst>
                  <a:gd name="T0" fmla="*/ 14 w 15"/>
                  <a:gd name="T1" fmla="*/ 11 h 15"/>
                  <a:gd name="T2" fmla="*/ 13 w 15"/>
                  <a:gd name="T3" fmla="*/ 5 h 15"/>
                  <a:gd name="T4" fmla="*/ 10 w 15"/>
                  <a:gd name="T5" fmla="*/ 4 h 15"/>
                  <a:gd name="T6" fmla="*/ 9 w 15"/>
                  <a:gd name="T7" fmla="*/ 2 h 15"/>
                  <a:gd name="T8" fmla="*/ 3 w 15"/>
                  <a:gd name="T9" fmla="*/ 2 h 15"/>
                  <a:gd name="T10" fmla="*/ 3 w 15"/>
                  <a:gd name="T11" fmla="*/ 2 h 15"/>
                  <a:gd name="T12" fmla="*/ 2 w 15"/>
                  <a:gd name="T13" fmla="*/ 15 h 15"/>
                  <a:gd name="T14" fmla="*/ 14 w 15"/>
                  <a:gd name="T1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4" y="11"/>
                    </a:moveTo>
                    <a:cubicBezTo>
                      <a:pt x="15" y="9"/>
                      <a:pt x="15" y="7"/>
                      <a:pt x="13" y="5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7" y="0"/>
                      <a:pt x="5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7"/>
                      <a:pt x="2" y="15"/>
                      <a:pt x="2" y="15"/>
                    </a:cubicBezTo>
                    <a:cubicBezTo>
                      <a:pt x="11" y="14"/>
                      <a:pt x="14" y="11"/>
                      <a:pt x="14" y="1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40" name="图片 13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85141" y="2079005"/>
              <a:ext cx="6328230" cy="4122390"/>
            </a:xfrm>
            <a:prstGeom prst="rect">
              <a:avLst/>
            </a:prstGeom>
          </p:spPr>
        </p:pic>
      </p:grpSp>
      <p:grpSp>
        <p:nvGrpSpPr>
          <p:cNvPr id="191" name="组合 190"/>
          <p:cNvGrpSpPr/>
          <p:nvPr/>
        </p:nvGrpSpPr>
        <p:grpSpPr>
          <a:xfrm>
            <a:off x="4270976" y="3391240"/>
            <a:ext cx="2022860" cy="3357108"/>
            <a:chOff x="7219951" y="628651"/>
            <a:chExt cx="3063875" cy="5084763"/>
          </a:xfrm>
        </p:grpSpPr>
        <p:sp>
          <p:nvSpPr>
            <p:cNvPr id="192" name="Freeform 50"/>
            <p:cNvSpPr>
              <a:spLocks/>
            </p:cNvSpPr>
            <p:nvPr/>
          </p:nvSpPr>
          <p:spPr bwMode="auto">
            <a:xfrm>
              <a:off x="9147176" y="3706813"/>
              <a:ext cx="120650" cy="184150"/>
            </a:xfrm>
            <a:custGeom>
              <a:avLst/>
              <a:gdLst>
                <a:gd name="T0" fmla="*/ 12 w 32"/>
                <a:gd name="T1" fmla="*/ 8 h 49"/>
                <a:gd name="T2" fmla="*/ 0 w 32"/>
                <a:gd name="T3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49">
                  <a:moveTo>
                    <a:pt x="12" y="8"/>
                  </a:moveTo>
                  <a:cubicBezTo>
                    <a:pt x="32" y="0"/>
                    <a:pt x="30" y="49"/>
                    <a:pt x="0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51"/>
            <p:cNvSpPr>
              <a:spLocks/>
            </p:cNvSpPr>
            <p:nvPr/>
          </p:nvSpPr>
          <p:spPr bwMode="auto">
            <a:xfrm>
              <a:off x="9124951" y="3706813"/>
              <a:ext cx="134938" cy="179388"/>
            </a:xfrm>
            <a:custGeom>
              <a:avLst/>
              <a:gdLst>
                <a:gd name="T0" fmla="*/ 19 w 36"/>
                <a:gd name="T1" fmla="*/ 12 h 48"/>
                <a:gd name="T2" fmla="*/ 28 w 36"/>
                <a:gd name="T3" fmla="*/ 24 h 48"/>
                <a:gd name="T4" fmla="*/ 6 w 36"/>
                <a:gd name="T5" fmla="*/ 38 h 48"/>
                <a:gd name="T6" fmla="*/ 5 w 36"/>
                <a:gd name="T7" fmla="*/ 44 h 48"/>
                <a:gd name="T8" fmla="*/ 34 w 36"/>
                <a:gd name="T9" fmla="*/ 25 h 48"/>
                <a:gd name="T10" fmla="*/ 17 w 36"/>
                <a:gd name="T11" fmla="*/ 5 h 48"/>
                <a:gd name="T12" fmla="*/ 19 w 36"/>
                <a:gd name="T1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8">
                  <a:moveTo>
                    <a:pt x="19" y="12"/>
                  </a:moveTo>
                  <a:cubicBezTo>
                    <a:pt x="27" y="8"/>
                    <a:pt x="29" y="18"/>
                    <a:pt x="28" y="24"/>
                  </a:cubicBezTo>
                  <a:cubicBezTo>
                    <a:pt x="26" y="35"/>
                    <a:pt x="17" y="41"/>
                    <a:pt x="6" y="38"/>
                  </a:cubicBezTo>
                  <a:cubicBezTo>
                    <a:pt x="2" y="37"/>
                    <a:pt x="0" y="43"/>
                    <a:pt x="5" y="44"/>
                  </a:cubicBezTo>
                  <a:cubicBezTo>
                    <a:pt x="19" y="48"/>
                    <a:pt x="32" y="40"/>
                    <a:pt x="34" y="25"/>
                  </a:cubicBezTo>
                  <a:cubicBezTo>
                    <a:pt x="36" y="14"/>
                    <a:pt x="30" y="0"/>
                    <a:pt x="17" y="5"/>
                  </a:cubicBezTo>
                  <a:cubicBezTo>
                    <a:pt x="13" y="7"/>
                    <a:pt x="15" y="13"/>
                    <a:pt x="19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2"/>
            <p:cNvSpPr>
              <a:spLocks/>
            </p:cNvSpPr>
            <p:nvPr/>
          </p:nvSpPr>
          <p:spPr bwMode="auto">
            <a:xfrm>
              <a:off x="7969251" y="5299076"/>
              <a:ext cx="274638" cy="414338"/>
            </a:xfrm>
            <a:custGeom>
              <a:avLst/>
              <a:gdLst>
                <a:gd name="T0" fmla="*/ 31 w 73"/>
                <a:gd name="T1" fmla="*/ 27 h 110"/>
                <a:gd name="T2" fmla="*/ 73 w 73"/>
                <a:gd name="T3" fmla="*/ 100 h 110"/>
                <a:gd name="T4" fmla="*/ 21 w 73"/>
                <a:gd name="T5" fmla="*/ 100 h 110"/>
                <a:gd name="T6" fmla="*/ 29 w 73"/>
                <a:gd name="T7" fmla="*/ 33 h 110"/>
                <a:gd name="T8" fmla="*/ 0 w 73"/>
                <a:gd name="T9" fmla="*/ 8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0">
                  <a:moveTo>
                    <a:pt x="31" y="27"/>
                  </a:moveTo>
                  <a:cubicBezTo>
                    <a:pt x="66" y="0"/>
                    <a:pt x="25" y="110"/>
                    <a:pt x="73" y="100"/>
                  </a:cubicBezTo>
                  <a:cubicBezTo>
                    <a:pt x="56" y="94"/>
                    <a:pt x="39" y="98"/>
                    <a:pt x="21" y="100"/>
                  </a:cubicBezTo>
                  <a:cubicBezTo>
                    <a:pt x="25" y="79"/>
                    <a:pt x="21" y="52"/>
                    <a:pt x="29" y="33"/>
                  </a:cubicBezTo>
                  <a:cubicBezTo>
                    <a:pt x="19" y="50"/>
                    <a:pt x="8" y="69"/>
                    <a:pt x="0" y="8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3"/>
            <p:cNvSpPr>
              <a:spLocks/>
            </p:cNvSpPr>
            <p:nvPr/>
          </p:nvSpPr>
          <p:spPr bwMode="auto">
            <a:xfrm>
              <a:off x="7954963" y="5345113"/>
              <a:ext cx="304800" cy="352425"/>
            </a:xfrm>
            <a:custGeom>
              <a:avLst/>
              <a:gdLst>
                <a:gd name="T0" fmla="*/ 36 w 81"/>
                <a:gd name="T1" fmla="*/ 18 h 94"/>
                <a:gd name="T2" fmla="*/ 48 w 81"/>
                <a:gd name="T3" fmla="*/ 28 h 94"/>
                <a:gd name="T4" fmla="*/ 49 w 81"/>
                <a:gd name="T5" fmla="*/ 60 h 94"/>
                <a:gd name="T6" fmla="*/ 78 w 81"/>
                <a:gd name="T7" fmla="*/ 91 h 94"/>
                <a:gd name="T8" fmla="*/ 78 w 81"/>
                <a:gd name="T9" fmla="*/ 85 h 94"/>
                <a:gd name="T10" fmla="*/ 25 w 81"/>
                <a:gd name="T11" fmla="*/ 85 h 94"/>
                <a:gd name="T12" fmla="*/ 28 w 81"/>
                <a:gd name="T13" fmla="*/ 89 h 94"/>
                <a:gd name="T14" fmla="*/ 36 w 81"/>
                <a:gd name="T15" fmla="*/ 22 h 94"/>
                <a:gd name="T16" fmla="*/ 30 w 81"/>
                <a:gd name="T17" fmla="*/ 19 h 94"/>
                <a:gd name="T18" fmla="*/ 1 w 81"/>
                <a:gd name="T19" fmla="*/ 73 h 94"/>
                <a:gd name="T20" fmla="*/ 7 w 81"/>
                <a:gd name="T21" fmla="*/ 76 h 94"/>
                <a:gd name="T22" fmla="*/ 36 w 81"/>
                <a:gd name="T23" fmla="*/ 22 h 94"/>
                <a:gd name="T24" fmla="*/ 30 w 81"/>
                <a:gd name="T25" fmla="*/ 20 h 94"/>
                <a:gd name="T26" fmla="*/ 22 w 81"/>
                <a:gd name="T27" fmla="*/ 87 h 94"/>
                <a:gd name="T28" fmla="*/ 25 w 81"/>
                <a:gd name="T29" fmla="*/ 91 h 94"/>
                <a:gd name="T30" fmla="*/ 76 w 81"/>
                <a:gd name="T31" fmla="*/ 91 h 94"/>
                <a:gd name="T32" fmla="*/ 76 w 81"/>
                <a:gd name="T33" fmla="*/ 85 h 94"/>
                <a:gd name="T34" fmla="*/ 54 w 81"/>
                <a:gd name="T35" fmla="*/ 30 h 94"/>
                <a:gd name="T36" fmla="*/ 33 w 81"/>
                <a:gd name="T37" fmla="*/ 12 h 94"/>
                <a:gd name="T38" fmla="*/ 36 w 81"/>
                <a:gd name="T3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94">
                  <a:moveTo>
                    <a:pt x="36" y="18"/>
                  </a:moveTo>
                  <a:cubicBezTo>
                    <a:pt x="47" y="10"/>
                    <a:pt x="47" y="19"/>
                    <a:pt x="48" y="28"/>
                  </a:cubicBezTo>
                  <a:cubicBezTo>
                    <a:pt x="48" y="39"/>
                    <a:pt x="48" y="50"/>
                    <a:pt x="49" y="60"/>
                  </a:cubicBezTo>
                  <a:cubicBezTo>
                    <a:pt x="50" y="78"/>
                    <a:pt x="58" y="94"/>
                    <a:pt x="78" y="91"/>
                  </a:cubicBezTo>
                  <a:cubicBezTo>
                    <a:pt x="81" y="91"/>
                    <a:pt x="81" y="86"/>
                    <a:pt x="78" y="85"/>
                  </a:cubicBezTo>
                  <a:cubicBezTo>
                    <a:pt x="60" y="80"/>
                    <a:pt x="43" y="83"/>
                    <a:pt x="25" y="85"/>
                  </a:cubicBezTo>
                  <a:cubicBezTo>
                    <a:pt x="26" y="86"/>
                    <a:pt x="27" y="88"/>
                    <a:pt x="28" y="89"/>
                  </a:cubicBezTo>
                  <a:cubicBezTo>
                    <a:pt x="32" y="67"/>
                    <a:pt x="28" y="43"/>
                    <a:pt x="36" y="22"/>
                  </a:cubicBezTo>
                  <a:cubicBezTo>
                    <a:pt x="37" y="18"/>
                    <a:pt x="32" y="16"/>
                    <a:pt x="30" y="19"/>
                  </a:cubicBezTo>
                  <a:cubicBezTo>
                    <a:pt x="20" y="37"/>
                    <a:pt x="10" y="54"/>
                    <a:pt x="1" y="73"/>
                  </a:cubicBezTo>
                  <a:cubicBezTo>
                    <a:pt x="0" y="77"/>
                    <a:pt x="5" y="80"/>
                    <a:pt x="7" y="76"/>
                  </a:cubicBezTo>
                  <a:cubicBezTo>
                    <a:pt x="15" y="58"/>
                    <a:pt x="26" y="40"/>
                    <a:pt x="36" y="22"/>
                  </a:cubicBezTo>
                  <a:cubicBezTo>
                    <a:pt x="34" y="21"/>
                    <a:pt x="32" y="21"/>
                    <a:pt x="30" y="20"/>
                  </a:cubicBezTo>
                  <a:cubicBezTo>
                    <a:pt x="22" y="42"/>
                    <a:pt x="26" y="65"/>
                    <a:pt x="22" y="87"/>
                  </a:cubicBezTo>
                  <a:cubicBezTo>
                    <a:pt x="22" y="89"/>
                    <a:pt x="23" y="91"/>
                    <a:pt x="25" y="91"/>
                  </a:cubicBezTo>
                  <a:cubicBezTo>
                    <a:pt x="43" y="89"/>
                    <a:pt x="59" y="86"/>
                    <a:pt x="76" y="91"/>
                  </a:cubicBezTo>
                  <a:cubicBezTo>
                    <a:pt x="76" y="89"/>
                    <a:pt x="76" y="87"/>
                    <a:pt x="76" y="85"/>
                  </a:cubicBezTo>
                  <a:cubicBezTo>
                    <a:pt x="49" y="90"/>
                    <a:pt x="54" y="47"/>
                    <a:pt x="54" y="30"/>
                  </a:cubicBezTo>
                  <a:cubicBezTo>
                    <a:pt x="54" y="16"/>
                    <a:pt x="49" y="0"/>
                    <a:pt x="33" y="12"/>
                  </a:cubicBezTo>
                  <a:cubicBezTo>
                    <a:pt x="30" y="15"/>
                    <a:pt x="33" y="20"/>
                    <a:pt x="36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54"/>
            <p:cNvSpPr>
              <a:spLocks/>
            </p:cNvSpPr>
            <p:nvPr/>
          </p:nvSpPr>
          <p:spPr bwMode="auto">
            <a:xfrm>
              <a:off x="8188326" y="5299076"/>
              <a:ext cx="274638" cy="414338"/>
            </a:xfrm>
            <a:custGeom>
              <a:avLst/>
              <a:gdLst>
                <a:gd name="T0" fmla="*/ 31 w 73"/>
                <a:gd name="T1" fmla="*/ 27 h 110"/>
                <a:gd name="T2" fmla="*/ 73 w 73"/>
                <a:gd name="T3" fmla="*/ 100 h 110"/>
                <a:gd name="T4" fmla="*/ 21 w 73"/>
                <a:gd name="T5" fmla="*/ 100 h 110"/>
                <a:gd name="T6" fmla="*/ 29 w 73"/>
                <a:gd name="T7" fmla="*/ 33 h 110"/>
                <a:gd name="T8" fmla="*/ 0 w 73"/>
                <a:gd name="T9" fmla="*/ 8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0">
                  <a:moveTo>
                    <a:pt x="31" y="27"/>
                  </a:moveTo>
                  <a:cubicBezTo>
                    <a:pt x="65" y="0"/>
                    <a:pt x="25" y="110"/>
                    <a:pt x="73" y="100"/>
                  </a:cubicBezTo>
                  <a:cubicBezTo>
                    <a:pt x="56" y="94"/>
                    <a:pt x="38" y="98"/>
                    <a:pt x="21" y="100"/>
                  </a:cubicBezTo>
                  <a:cubicBezTo>
                    <a:pt x="25" y="79"/>
                    <a:pt x="21" y="52"/>
                    <a:pt x="29" y="33"/>
                  </a:cubicBezTo>
                  <a:cubicBezTo>
                    <a:pt x="19" y="50"/>
                    <a:pt x="8" y="69"/>
                    <a:pt x="0" y="8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"/>
            <p:cNvSpPr>
              <a:spLocks/>
            </p:cNvSpPr>
            <p:nvPr/>
          </p:nvSpPr>
          <p:spPr bwMode="auto">
            <a:xfrm>
              <a:off x="8172451" y="5345113"/>
              <a:ext cx="304800" cy="352425"/>
            </a:xfrm>
            <a:custGeom>
              <a:avLst/>
              <a:gdLst>
                <a:gd name="T0" fmla="*/ 36 w 81"/>
                <a:gd name="T1" fmla="*/ 18 h 94"/>
                <a:gd name="T2" fmla="*/ 47 w 81"/>
                <a:gd name="T3" fmla="*/ 28 h 94"/>
                <a:gd name="T4" fmla="*/ 48 w 81"/>
                <a:gd name="T5" fmla="*/ 60 h 94"/>
                <a:gd name="T6" fmla="*/ 78 w 81"/>
                <a:gd name="T7" fmla="*/ 91 h 94"/>
                <a:gd name="T8" fmla="*/ 78 w 81"/>
                <a:gd name="T9" fmla="*/ 85 h 94"/>
                <a:gd name="T10" fmla="*/ 25 w 81"/>
                <a:gd name="T11" fmla="*/ 85 h 94"/>
                <a:gd name="T12" fmla="*/ 28 w 81"/>
                <a:gd name="T13" fmla="*/ 89 h 94"/>
                <a:gd name="T14" fmla="*/ 36 w 81"/>
                <a:gd name="T15" fmla="*/ 22 h 94"/>
                <a:gd name="T16" fmla="*/ 30 w 81"/>
                <a:gd name="T17" fmla="*/ 19 h 94"/>
                <a:gd name="T18" fmla="*/ 1 w 81"/>
                <a:gd name="T19" fmla="*/ 73 h 94"/>
                <a:gd name="T20" fmla="*/ 7 w 81"/>
                <a:gd name="T21" fmla="*/ 76 h 94"/>
                <a:gd name="T22" fmla="*/ 35 w 81"/>
                <a:gd name="T23" fmla="*/ 22 h 94"/>
                <a:gd name="T24" fmla="*/ 30 w 81"/>
                <a:gd name="T25" fmla="*/ 20 h 94"/>
                <a:gd name="T26" fmla="*/ 22 w 81"/>
                <a:gd name="T27" fmla="*/ 87 h 94"/>
                <a:gd name="T28" fmla="*/ 25 w 81"/>
                <a:gd name="T29" fmla="*/ 91 h 94"/>
                <a:gd name="T30" fmla="*/ 76 w 81"/>
                <a:gd name="T31" fmla="*/ 91 h 94"/>
                <a:gd name="T32" fmla="*/ 76 w 81"/>
                <a:gd name="T33" fmla="*/ 85 h 94"/>
                <a:gd name="T34" fmla="*/ 54 w 81"/>
                <a:gd name="T35" fmla="*/ 30 h 94"/>
                <a:gd name="T36" fmla="*/ 33 w 81"/>
                <a:gd name="T37" fmla="*/ 12 h 94"/>
                <a:gd name="T38" fmla="*/ 36 w 81"/>
                <a:gd name="T3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94">
                  <a:moveTo>
                    <a:pt x="36" y="18"/>
                  </a:moveTo>
                  <a:cubicBezTo>
                    <a:pt x="47" y="10"/>
                    <a:pt x="47" y="19"/>
                    <a:pt x="47" y="28"/>
                  </a:cubicBezTo>
                  <a:cubicBezTo>
                    <a:pt x="48" y="39"/>
                    <a:pt x="47" y="50"/>
                    <a:pt x="48" y="60"/>
                  </a:cubicBezTo>
                  <a:cubicBezTo>
                    <a:pt x="50" y="78"/>
                    <a:pt x="57" y="94"/>
                    <a:pt x="78" y="91"/>
                  </a:cubicBezTo>
                  <a:cubicBezTo>
                    <a:pt x="81" y="91"/>
                    <a:pt x="81" y="86"/>
                    <a:pt x="78" y="85"/>
                  </a:cubicBezTo>
                  <a:cubicBezTo>
                    <a:pt x="60" y="80"/>
                    <a:pt x="43" y="83"/>
                    <a:pt x="25" y="85"/>
                  </a:cubicBezTo>
                  <a:cubicBezTo>
                    <a:pt x="26" y="86"/>
                    <a:pt x="27" y="88"/>
                    <a:pt x="28" y="89"/>
                  </a:cubicBezTo>
                  <a:cubicBezTo>
                    <a:pt x="32" y="67"/>
                    <a:pt x="28" y="43"/>
                    <a:pt x="36" y="22"/>
                  </a:cubicBezTo>
                  <a:cubicBezTo>
                    <a:pt x="37" y="18"/>
                    <a:pt x="32" y="16"/>
                    <a:pt x="30" y="19"/>
                  </a:cubicBezTo>
                  <a:cubicBezTo>
                    <a:pt x="20" y="37"/>
                    <a:pt x="10" y="54"/>
                    <a:pt x="1" y="73"/>
                  </a:cubicBezTo>
                  <a:cubicBezTo>
                    <a:pt x="0" y="77"/>
                    <a:pt x="5" y="80"/>
                    <a:pt x="7" y="76"/>
                  </a:cubicBezTo>
                  <a:cubicBezTo>
                    <a:pt x="15" y="58"/>
                    <a:pt x="25" y="40"/>
                    <a:pt x="35" y="22"/>
                  </a:cubicBezTo>
                  <a:cubicBezTo>
                    <a:pt x="34" y="21"/>
                    <a:pt x="32" y="21"/>
                    <a:pt x="30" y="20"/>
                  </a:cubicBezTo>
                  <a:cubicBezTo>
                    <a:pt x="22" y="42"/>
                    <a:pt x="26" y="65"/>
                    <a:pt x="22" y="87"/>
                  </a:cubicBezTo>
                  <a:cubicBezTo>
                    <a:pt x="22" y="89"/>
                    <a:pt x="23" y="91"/>
                    <a:pt x="25" y="91"/>
                  </a:cubicBezTo>
                  <a:cubicBezTo>
                    <a:pt x="42" y="89"/>
                    <a:pt x="59" y="86"/>
                    <a:pt x="76" y="91"/>
                  </a:cubicBezTo>
                  <a:cubicBezTo>
                    <a:pt x="76" y="89"/>
                    <a:pt x="76" y="87"/>
                    <a:pt x="76" y="85"/>
                  </a:cubicBezTo>
                  <a:cubicBezTo>
                    <a:pt x="49" y="90"/>
                    <a:pt x="54" y="47"/>
                    <a:pt x="54" y="30"/>
                  </a:cubicBezTo>
                  <a:cubicBezTo>
                    <a:pt x="53" y="16"/>
                    <a:pt x="49" y="0"/>
                    <a:pt x="33" y="12"/>
                  </a:cubicBezTo>
                  <a:cubicBezTo>
                    <a:pt x="30" y="15"/>
                    <a:pt x="33" y="20"/>
                    <a:pt x="36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6"/>
            <p:cNvSpPr>
              <a:spLocks/>
            </p:cNvSpPr>
            <p:nvPr/>
          </p:nvSpPr>
          <p:spPr bwMode="auto">
            <a:xfrm>
              <a:off x="9320213" y="628651"/>
              <a:ext cx="963613" cy="992188"/>
            </a:xfrm>
            <a:custGeom>
              <a:avLst/>
              <a:gdLst>
                <a:gd name="T0" fmla="*/ 117 w 256"/>
                <a:gd name="T1" fmla="*/ 264 h 264"/>
                <a:gd name="T2" fmla="*/ 12 w 256"/>
                <a:gd name="T3" fmla="*/ 110 h 264"/>
                <a:gd name="T4" fmla="*/ 121 w 256"/>
                <a:gd name="T5" fmla="*/ 61 h 264"/>
                <a:gd name="T6" fmla="*/ 197 w 256"/>
                <a:gd name="T7" fmla="*/ 29 h 264"/>
                <a:gd name="T8" fmla="*/ 239 w 256"/>
                <a:gd name="T9" fmla="*/ 125 h 264"/>
                <a:gd name="T10" fmla="*/ 173 w 256"/>
                <a:gd name="T11" fmla="*/ 200 h 264"/>
                <a:gd name="T12" fmla="*/ 114 w 256"/>
                <a:gd name="T13" fmla="*/ 26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64">
                  <a:moveTo>
                    <a:pt x="117" y="264"/>
                  </a:moveTo>
                  <a:cubicBezTo>
                    <a:pt x="119" y="190"/>
                    <a:pt x="24" y="178"/>
                    <a:pt x="12" y="110"/>
                  </a:cubicBezTo>
                  <a:cubicBezTo>
                    <a:pt x="0" y="44"/>
                    <a:pt x="82" y="0"/>
                    <a:pt x="121" y="61"/>
                  </a:cubicBezTo>
                  <a:cubicBezTo>
                    <a:pt x="112" y="22"/>
                    <a:pt x="173" y="17"/>
                    <a:pt x="197" y="29"/>
                  </a:cubicBezTo>
                  <a:cubicBezTo>
                    <a:pt x="229" y="47"/>
                    <a:pt x="256" y="77"/>
                    <a:pt x="239" y="125"/>
                  </a:cubicBezTo>
                  <a:cubicBezTo>
                    <a:pt x="227" y="157"/>
                    <a:pt x="200" y="178"/>
                    <a:pt x="173" y="200"/>
                  </a:cubicBezTo>
                  <a:cubicBezTo>
                    <a:pt x="153" y="217"/>
                    <a:pt x="121" y="237"/>
                    <a:pt x="114" y="261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7"/>
            <p:cNvSpPr>
              <a:spLocks/>
            </p:cNvSpPr>
            <p:nvPr/>
          </p:nvSpPr>
          <p:spPr bwMode="auto">
            <a:xfrm>
              <a:off x="9344026" y="639763"/>
              <a:ext cx="939800" cy="995363"/>
            </a:xfrm>
            <a:custGeom>
              <a:avLst/>
              <a:gdLst>
                <a:gd name="T0" fmla="*/ 114 w 250"/>
                <a:gd name="T1" fmla="*/ 261 h 265"/>
                <a:gd name="T2" fmla="*/ 29 w 250"/>
                <a:gd name="T3" fmla="*/ 146 h 265"/>
                <a:gd name="T4" fmla="*/ 24 w 250"/>
                <a:gd name="T5" fmla="*/ 52 h 265"/>
                <a:gd name="T6" fmla="*/ 113 w 250"/>
                <a:gd name="T7" fmla="*/ 60 h 265"/>
                <a:gd name="T8" fmla="*/ 119 w 250"/>
                <a:gd name="T9" fmla="*/ 57 h 265"/>
                <a:gd name="T10" fmla="*/ 181 w 250"/>
                <a:gd name="T11" fmla="*/ 26 h 265"/>
                <a:gd name="T12" fmla="*/ 233 w 250"/>
                <a:gd name="T13" fmla="*/ 108 h 265"/>
                <a:gd name="T14" fmla="*/ 160 w 250"/>
                <a:gd name="T15" fmla="*/ 198 h 265"/>
                <a:gd name="T16" fmla="*/ 105 w 250"/>
                <a:gd name="T17" fmla="*/ 257 h 265"/>
                <a:gd name="T18" fmla="*/ 111 w 250"/>
                <a:gd name="T19" fmla="*/ 259 h 265"/>
                <a:gd name="T20" fmla="*/ 161 w 250"/>
                <a:gd name="T21" fmla="*/ 206 h 265"/>
                <a:gd name="T22" fmla="*/ 216 w 250"/>
                <a:gd name="T23" fmla="*/ 156 h 265"/>
                <a:gd name="T24" fmla="*/ 228 w 250"/>
                <a:gd name="T25" fmla="*/ 53 h 265"/>
                <a:gd name="T26" fmla="*/ 152 w 250"/>
                <a:gd name="T27" fmla="*/ 18 h 265"/>
                <a:gd name="T28" fmla="*/ 112 w 250"/>
                <a:gd name="T29" fmla="*/ 59 h 265"/>
                <a:gd name="T30" fmla="*/ 118 w 250"/>
                <a:gd name="T31" fmla="*/ 56 h 265"/>
                <a:gd name="T32" fmla="*/ 1 w 250"/>
                <a:gd name="T33" fmla="*/ 97 h 265"/>
                <a:gd name="T34" fmla="*/ 107 w 250"/>
                <a:gd name="T35" fmla="*/ 261 h 265"/>
                <a:gd name="T36" fmla="*/ 114 w 250"/>
                <a:gd name="T37" fmla="*/ 26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265">
                  <a:moveTo>
                    <a:pt x="114" y="261"/>
                  </a:moveTo>
                  <a:cubicBezTo>
                    <a:pt x="114" y="205"/>
                    <a:pt x="61" y="182"/>
                    <a:pt x="29" y="146"/>
                  </a:cubicBezTo>
                  <a:cubicBezTo>
                    <a:pt x="5" y="119"/>
                    <a:pt x="0" y="80"/>
                    <a:pt x="24" y="52"/>
                  </a:cubicBezTo>
                  <a:cubicBezTo>
                    <a:pt x="50" y="22"/>
                    <a:pt x="92" y="30"/>
                    <a:pt x="113" y="60"/>
                  </a:cubicBezTo>
                  <a:cubicBezTo>
                    <a:pt x="115" y="63"/>
                    <a:pt x="120" y="61"/>
                    <a:pt x="119" y="57"/>
                  </a:cubicBezTo>
                  <a:cubicBezTo>
                    <a:pt x="112" y="23"/>
                    <a:pt x="159" y="21"/>
                    <a:pt x="181" y="26"/>
                  </a:cubicBezTo>
                  <a:cubicBezTo>
                    <a:pt x="217" y="35"/>
                    <a:pt x="239" y="74"/>
                    <a:pt x="233" y="108"/>
                  </a:cubicBezTo>
                  <a:cubicBezTo>
                    <a:pt x="226" y="148"/>
                    <a:pt x="189" y="173"/>
                    <a:pt x="160" y="198"/>
                  </a:cubicBezTo>
                  <a:cubicBezTo>
                    <a:pt x="140" y="216"/>
                    <a:pt x="115" y="231"/>
                    <a:pt x="105" y="257"/>
                  </a:cubicBezTo>
                  <a:cubicBezTo>
                    <a:pt x="103" y="261"/>
                    <a:pt x="110" y="263"/>
                    <a:pt x="111" y="259"/>
                  </a:cubicBezTo>
                  <a:cubicBezTo>
                    <a:pt x="120" y="236"/>
                    <a:pt x="143" y="221"/>
                    <a:pt x="161" y="206"/>
                  </a:cubicBezTo>
                  <a:cubicBezTo>
                    <a:pt x="181" y="191"/>
                    <a:pt x="200" y="175"/>
                    <a:pt x="216" y="156"/>
                  </a:cubicBezTo>
                  <a:cubicBezTo>
                    <a:pt x="241" y="127"/>
                    <a:pt x="250" y="86"/>
                    <a:pt x="228" y="53"/>
                  </a:cubicBezTo>
                  <a:cubicBezTo>
                    <a:pt x="211" y="27"/>
                    <a:pt x="182" y="15"/>
                    <a:pt x="152" y="18"/>
                  </a:cubicBezTo>
                  <a:cubicBezTo>
                    <a:pt x="128" y="20"/>
                    <a:pt x="107" y="33"/>
                    <a:pt x="112" y="59"/>
                  </a:cubicBezTo>
                  <a:cubicBezTo>
                    <a:pt x="114" y="58"/>
                    <a:pt x="116" y="57"/>
                    <a:pt x="118" y="56"/>
                  </a:cubicBezTo>
                  <a:cubicBezTo>
                    <a:pt x="80" y="0"/>
                    <a:pt x="0" y="32"/>
                    <a:pt x="1" y="97"/>
                  </a:cubicBezTo>
                  <a:cubicBezTo>
                    <a:pt x="2" y="172"/>
                    <a:pt x="108" y="186"/>
                    <a:pt x="107" y="261"/>
                  </a:cubicBezTo>
                  <a:cubicBezTo>
                    <a:pt x="107" y="265"/>
                    <a:pt x="114" y="265"/>
                    <a:pt x="114" y="26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8"/>
            <p:cNvSpPr>
              <a:spLocks/>
            </p:cNvSpPr>
            <p:nvPr/>
          </p:nvSpPr>
          <p:spPr bwMode="auto">
            <a:xfrm>
              <a:off x="9704388" y="1439863"/>
              <a:ext cx="173038" cy="2443163"/>
            </a:xfrm>
            <a:custGeom>
              <a:avLst/>
              <a:gdLst>
                <a:gd name="T0" fmla="*/ 38 w 46"/>
                <a:gd name="T1" fmla="*/ 644 h 650"/>
                <a:gd name="T2" fmla="*/ 31 w 46"/>
                <a:gd name="T3" fmla="*/ 480 h 650"/>
                <a:gd name="T4" fmla="*/ 31 w 46"/>
                <a:gd name="T5" fmla="*/ 444 h 650"/>
                <a:gd name="T6" fmla="*/ 18 w 46"/>
                <a:gd name="T7" fmla="*/ 404 h 650"/>
                <a:gd name="T8" fmla="*/ 23 w 46"/>
                <a:gd name="T9" fmla="*/ 350 h 650"/>
                <a:gd name="T10" fmla="*/ 28 w 46"/>
                <a:gd name="T11" fmla="*/ 300 h 650"/>
                <a:gd name="T12" fmla="*/ 18 w 46"/>
                <a:gd name="T13" fmla="*/ 255 h 650"/>
                <a:gd name="T14" fmla="*/ 18 w 46"/>
                <a:gd name="T15" fmla="*/ 197 h 650"/>
                <a:gd name="T16" fmla="*/ 21 w 46"/>
                <a:gd name="T17" fmla="*/ 139 h 650"/>
                <a:gd name="T18" fmla="*/ 41 w 46"/>
                <a:gd name="T19" fmla="*/ 9 h 650"/>
                <a:gd name="T20" fmla="*/ 40 w 46"/>
                <a:gd name="T21" fmla="*/ 2 h 650"/>
                <a:gd name="T22" fmla="*/ 11 w 46"/>
                <a:gd name="T23" fmla="*/ 105 h 650"/>
                <a:gd name="T24" fmla="*/ 15 w 46"/>
                <a:gd name="T25" fmla="*/ 172 h 650"/>
                <a:gd name="T26" fmla="*/ 7 w 46"/>
                <a:gd name="T27" fmla="*/ 218 h 650"/>
                <a:gd name="T28" fmla="*/ 15 w 46"/>
                <a:gd name="T29" fmla="*/ 270 h 650"/>
                <a:gd name="T30" fmla="*/ 21 w 46"/>
                <a:gd name="T31" fmla="*/ 332 h 650"/>
                <a:gd name="T32" fmla="*/ 9 w 46"/>
                <a:gd name="T33" fmla="*/ 374 h 650"/>
                <a:gd name="T34" fmla="*/ 17 w 46"/>
                <a:gd name="T35" fmla="*/ 422 h 650"/>
                <a:gd name="T36" fmla="*/ 24 w 46"/>
                <a:gd name="T37" fmla="*/ 472 h 650"/>
                <a:gd name="T38" fmla="*/ 31 w 46"/>
                <a:gd name="T39" fmla="*/ 646 h 650"/>
                <a:gd name="T40" fmla="*/ 38 w 46"/>
                <a:gd name="T41" fmla="*/ 644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650">
                  <a:moveTo>
                    <a:pt x="38" y="644"/>
                  </a:moveTo>
                  <a:cubicBezTo>
                    <a:pt x="21" y="593"/>
                    <a:pt x="28" y="532"/>
                    <a:pt x="31" y="480"/>
                  </a:cubicBezTo>
                  <a:cubicBezTo>
                    <a:pt x="31" y="468"/>
                    <a:pt x="33" y="456"/>
                    <a:pt x="31" y="444"/>
                  </a:cubicBezTo>
                  <a:cubicBezTo>
                    <a:pt x="28" y="430"/>
                    <a:pt x="22" y="417"/>
                    <a:pt x="18" y="404"/>
                  </a:cubicBezTo>
                  <a:cubicBezTo>
                    <a:pt x="13" y="384"/>
                    <a:pt x="16" y="369"/>
                    <a:pt x="23" y="350"/>
                  </a:cubicBezTo>
                  <a:cubicBezTo>
                    <a:pt x="29" y="333"/>
                    <a:pt x="31" y="318"/>
                    <a:pt x="28" y="300"/>
                  </a:cubicBezTo>
                  <a:cubicBezTo>
                    <a:pt x="26" y="285"/>
                    <a:pt x="22" y="270"/>
                    <a:pt x="18" y="255"/>
                  </a:cubicBezTo>
                  <a:cubicBezTo>
                    <a:pt x="14" y="235"/>
                    <a:pt x="14" y="217"/>
                    <a:pt x="18" y="197"/>
                  </a:cubicBezTo>
                  <a:cubicBezTo>
                    <a:pt x="22" y="176"/>
                    <a:pt x="23" y="160"/>
                    <a:pt x="21" y="139"/>
                  </a:cubicBezTo>
                  <a:cubicBezTo>
                    <a:pt x="18" y="107"/>
                    <a:pt x="0" y="23"/>
                    <a:pt x="41" y="9"/>
                  </a:cubicBezTo>
                  <a:cubicBezTo>
                    <a:pt x="46" y="7"/>
                    <a:pt x="44" y="0"/>
                    <a:pt x="40" y="2"/>
                  </a:cubicBezTo>
                  <a:cubicBezTo>
                    <a:pt x="2" y="15"/>
                    <a:pt x="9" y="74"/>
                    <a:pt x="11" y="105"/>
                  </a:cubicBezTo>
                  <a:cubicBezTo>
                    <a:pt x="12" y="127"/>
                    <a:pt x="16" y="150"/>
                    <a:pt x="15" y="172"/>
                  </a:cubicBezTo>
                  <a:cubicBezTo>
                    <a:pt x="15" y="187"/>
                    <a:pt x="9" y="203"/>
                    <a:pt x="7" y="218"/>
                  </a:cubicBezTo>
                  <a:cubicBezTo>
                    <a:pt x="5" y="235"/>
                    <a:pt x="11" y="253"/>
                    <a:pt x="15" y="270"/>
                  </a:cubicBezTo>
                  <a:cubicBezTo>
                    <a:pt x="20" y="290"/>
                    <a:pt x="26" y="311"/>
                    <a:pt x="21" y="332"/>
                  </a:cubicBezTo>
                  <a:cubicBezTo>
                    <a:pt x="18" y="347"/>
                    <a:pt x="10" y="360"/>
                    <a:pt x="9" y="374"/>
                  </a:cubicBezTo>
                  <a:cubicBezTo>
                    <a:pt x="7" y="391"/>
                    <a:pt x="11" y="406"/>
                    <a:pt x="17" y="422"/>
                  </a:cubicBezTo>
                  <a:cubicBezTo>
                    <a:pt x="23" y="439"/>
                    <a:pt x="25" y="453"/>
                    <a:pt x="24" y="472"/>
                  </a:cubicBezTo>
                  <a:cubicBezTo>
                    <a:pt x="21" y="527"/>
                    <a:pt x="14" y="592"/>
                    <a:pt x="31" y="646"/>
                  </a:cubicBezTo>
                  <a:cubicBezTo>
                    <a:pt x="33" y="650"/>
                    <a:pt x="39" y="648"/>
                    <a:pt x="38" y="6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9"/>
            <p:cNvSpPr>
              <a:spLocks/>
            </p:cNvSpPr>
            <p:nvPr/>
          </p:nvSpPr>
          <p:spPr bwMode="auto">
            <a:xfrm>
              <a:off x="9712326" y="1635126"/>
              <a:ext cx="98425" cy="109538"/>
            </a:xfrm>
            <a:custGeom>
              <a:avLst/>
              <a:gdLst>
                <a:gd name="T0" fmla="*/ 14 w 26"/>
                <a:gd name="T1" fmla="*/ 0 h 29"/>
                <a:gd name="T2" fmla="*/ 0 w 26"/>
                <a:gd name="T3" fmla="*/ 27 h 29"/>
                <a:gd name="T4" fmla="*/ 26 w 26"/>
                <a:gd name="T5" fmla="*/ 27 h 29"/>
                <a:gd name="T6" fmla="*/ 17 w 26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4" y="0"/>
                  </a:moveTo>
                  <a:cubicBezTo>
                    <a:pt x="9" y="10"/>
                    <a:pt x="7" y="19"/>
                    <a:pt x="0" y="27"/>
                  </a:cubicBezTo>
                  <a:cubicBezTo>
                    <a:pt x="7" y="29"/>
                    <a:pt x="19" y="29"/>
                    <a:pt x="26" y="27"/>
                  </a:cubicBezTo>
                  <a:cubicBezTo>
                    <a:pt x="26" y="17"/>
                    <a:pt x="24" y="7"/>
                    <a:pt x="17" y="2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0"/>
            <p:cNvSpPr>
              <a:spLocks/>
            </p:cNvSpPr>
            <p:nvPr/>
          </p:nvSpPr>
          <p:spPr bwMode="auto">
            <a:xfrm>
              <a:off x="9693276" y="1612901"/>
              <a:ext cx="131763" cy="146050"/>
            </a:xfrm>
            <a:custGeom>
              <a:avLst/>
              <a:gdLst>
                <a:gd name="T0" fmla="*/ 16 w 35"/>
                <a:gd name="T1" fmla="*/ 4 h 39"/>
                <a:gd name="T2" fmla="*/ 2 w 35"/>
                <a:gd name="T3" fmla="*/ 30 h 39"/>
                <a:gd name="T4" fmla="*/ 4 w 35"/>
                <a:gd name="T5" fmla="*/ 36 h 39"/>
                <a:gd name="T6" fmla="*/ 32 w 35"/>
                <a:gd name="T7" fmla="*/ 36 h 39"/>
                <a:gd name="T8" fmla="*/ 35 w 35"/>
                <a:gd name="T9" fmla="*/ 33 h 39"/>
                <a:gd name="T10" fmla="*/ 23 w 35"/>
                <a:gd name="T11" fmla="*/ 5 h 39"/>
                <a:gd name="T12" fmla="*/ 20 w 35"/>
                <a:gd name="T13" fmla="*/ 11 h 39"/>
                <a:gd name="T14" fmla="*/ 28 w 35"/>
                <a:gd name="T15" fmla="*/ 33 h 39"/>
                <a:gd name="T16" fmla="*/ 30 w 35"/>
                <a:gd name="T17" fmla="*/ 29 h 39"/>
                <a:gd name="T18" fmla="*/ 5 w 35"/>
                <a:gd name="T19" fmla="*/ 29 h 39"/>
                <a:gd name="T20" fmla="*/ 7 w 35"/>
                <a:gd name="T21" fmla="*/ 35 h 39"/>
                <a:gd name="T22" fmla="*/ 22 w 35"/>
                <a:gd name="T23" fmla="*/ 7 h 39"/>
                <a:gd name="T24" fmla="*/ 16 w 35"/>
                <a:gd name="T25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9">
                  <a:moveTo>
                    <a:pt x="16" y="4"/>
                  </a:moveTo>
                  <a:cubicBezTo>
                    <a:pt x="12" y="13"/>
                    <a:pt x="9" y="23"/>
                    <a:pt x="2" y="30"/>
                  </a:cubicBezTo>
                  <a:cubicBezTo>
                    <a:pt x="0" y="32"/>
                    <a:pt x="1" y="35"/>
                    <a:pt x="4" y="36"/>
                  </a:cubicBezTo>
                  <a:cubicBezTo>
                    <a:pt x="13" y="39"/>
                    <a:pt x="23" y="39"/>
                    <a:pt x="32" y="36"/>
                  </a:cubicBezTo>
                  <a:cubicBezTo>
                    <a:pt x="34" y="35"/>
                    <a:pt x="35" y="34"/>
                    <a:pt x="35" y="33"/>
                  </a:cubicBezTo>
                  <a:cubicBezTo>
                    <a:pt x="35" y="22"/>
                    <a:pt x="32" y="12"/>
                    <a:pt x="23" y="5"/>
                  </a:cubicBezTo>
                  <a:cubicBezTo>
                    <a:pt x="20" y="3"/>
                    <a:pt x="16" y="9"/>
                    <a:pt x="20" y="11"/>
                  </a:cubicBezTo>
                  <a:cubicBezTo>
                    <a:pt x="27" y="16"/>
                    <a:pt x="28" y="25"/>
                    <a:pt x="28" y="33"/>
                  </a:cubicBezTo>
                  <a:cubicBezTo>
                    <a:pt x="29" y="31"/>
                    <a:pt x="30" y="30"/>
                    <a:pt x="30" y="29"/>
                  </a:cubicBezTo>
                  <a:cubicBezTo>
                    <a:pt x="23" y="32"/>
                    <a:pt x="13" y="32"/>
                    <a:pt x="5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14" y="27"/>
                    <a:pt x="17" y="17"/>
                    <a:pt x="22" y="7"/>
                  </a:cubicBezTo>
                  <a:cubicBezTo>
                    <a:pt x="24" y="4"/>
                    <a:pt x="18" y="0"/>
                    <a:pt x="1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1"/>
            <p:cNvSpPr>
              <a:spLocks/>
            </p:cNvSpPr>
            <p:nvPr/>
          </p:nvSpPr>
          <p:spPr bwMode="auto">
            <a:xfrm>
              <a:off x="9566276" y="1552576"/>
              <a:ext cx="247650" cy="131763"/>
            </a:xfrm>
            <a:custGeom>
              <a:avLst/>
              <a:gdLst>
                <a:gd name="T0" fmla="*/ 42 w 66"/>
                <a:gd name="T1" fmla="*/ 20 h 35"/>
                <a:gd name="T2" fmla="*/ 59 w 66"/>
                <a:gd name="T3" fmla="*/ 23 h 35"/>
                <a:gd name="T4" fmla="*/ 62 w 66"/>
                <a:gd name="T5" fmla="*/ 16 h 35"/>
                <a:gd name="T6" fmla="*/ 3 w 66"/>
                <a:gd name="T7" fmla="*/ 14 h 35"/>
                <a:gd name="T8" fmla="*/ 4 w 66"/>
                <a:gd name="T9" fmla="*/ 20 h 35"/>
                <a:gd name="T10" fmla="*/ 38 w 66"/>
                <a:gd name="T11" fmla="*/ 15 h 35"/>
                <a:gd name="T12" fmla="*/ 34 w 66"/>
                <a:gd name="T13" fmla="*/ 9 h 35"/>
                <a:gd name="T14" fmla="*/ 16 w 66"/>
                <a:gd name="T15" fmla="*/ 29 h 35"/>
                <a:gd name="T16" fmla="*/ 19 w 66"/>
                <a:gd name="T17" fmla="*/ 35 h 35"/>
                <a:gd name="T18" fmla="*/ 51 w 66"/>
                <a:gd name="T19" fmla="*/ 17 h 35"/>
                <a:gd name="T20" fmla="*/ 46 w 66"/>
                <a:gd name="T21" fmla="*/ 12 h 35"/>
                <a:gd name="T22" fmla="*/ 19 w 66"/>
                <a:gd name="T23" fmla="*/ 28 h 35"/>
                <a:gd name="T24" fmla="*/ 21 w 66"/>
                <a:gd name="T25" fmla="*/ 34 h 35"/>
                <a:gd name="T26" fmla="*/ 38 w 66"/>
                <a:gd name="T27" fmla="*/ 15 h 35"/>
                <a:gd name="T28" fmla="*/ 34 w 66"/>
                <a:gd name="T29" fmla="*/ 9 h 35"/>
                <a:gd name="T30" fmla="*/ 4 w 66"/>
                <a:gd name="T31" fmla="*/ 13 h 35"/>
                <a:gd name="T32" fmla="*/ 6 w 66"/>
                <a:gd name="T33" fmla="*/ 20 h 35"/>
                <a:gd name="T34" fmla="*/ 59 w 66"/>
                <a:gd name="T35" fmla="*/ 22 h 35"/>
                <a:gd name="T36" fmla="*/ 61 w 66"/>
                <a:gd name="T37" fmla="*/ 16 h 35"/>
                <a:gd name="T38" fmla="*/ 44 w 66"/>
                <a:gd name="T39" fmla="*/ 13 h 35"/>
                <a:gd name="T40" fmla="*/ 42 w 66"/>
                <a:gd name="T41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35">
                  <a:moveTo>
                    <a:pt x="42" y="20"/>
                  </a:moveTo>
                  <a:cubicBezTo>
                    <a:pt x="48" y="22"/>
                    <a:pt x="54" y="21"/>
                    <a:pt x="59" y="23"/>
                  </a:cubicBezTo>
                  <a:cubicBezTo>
                    <a:pt x="63" y="24"/>
                    <a:pt x="66" y="18"/>
                    <a:pt x="62" y="16"/>
                  </a:cubicBezTo>
                  <a:cubicBezTo>
                    <a:pt x="43" y="8"/>
                    <a:pt x="21" y="0"/>
                    <a:pt x="3" y="14"/>
                  </a:cubicBezTo>
                  <a:cubicBezTo>
                    <a:pt x="0" y="16"/>
                    <a:pt x="1" y="20"/>
                    <a:pt x="4" y="20"/>
                  </a:cubicBezTo>
                  <a:cubicBezTo>
                    <a:pt x="17" y="20"/>
                    <a:pt x="27" y="21"/>
                    <a:pt x="38" y="15"/>
                  </a:cubicBezTo>
                  <a:cubicBezTo>
                    <a:pt x="37" y="13"/>
                    <a:pt x="35" y="11"/>
                    <a:pt x="34" y="9"/>
                  </a:cubicBezTo>
                  <a:cubicBezTo>
                    <a:pt x="27" y="15"/>
                    <a:pt x="23" y="22"/>
                    <a:pt x="16" y="29"/>
                  </a:cubicBezTo>
                  <a:cubicBezTo>
                    <a:pt x="15" y="31"/>
                    <a:pt x="16" y="35"/>
                    <a:pt x="19" y="35"/>
                  </a:cubicBezTo>
                  <a:cubicBezTo>
                    <a:pt x="32" y="34"/>
                    <a:pt x="43" y="27"/>
                    <a:pt x="51" y="17"/>
                  </a:cubicBezTo>
                  <a:cubicBezTo>
                    <a:pt x="53" y="13"/>
                    <a:pt x="49" y="9"/>
                    <a:pt x="46" y="12"/>
                  </a:cubicBezTo>
                  <a:cubicBezTo>
                    <a:pt x="39" y="20"/>
                    <a:pt x="30" y="27"/>
                    <a:pt x="19" y="28"/>
                  </a:cubicBezTo>
                  <a:cubicBezTo>
                    <a:pt x="20" y="30"/>
                    <a:pt x="21" y="32"/>
                    <a:pt x="21" y="34"/>
                  </a:cubicBezTo>
                  <a:cubicBezTo>
                    <a:pt x="27" y="28"/>
                    <a:pt x="31" y="20"/>
                    <a:pt x="38" y="15"/>
                  </a:cubicBezTo>
                  <a:cubicBezTo>
                    <a:pt x="41" y="12"/>
                    <a:pt x="38" y="7"/>
                    <a:pt x="34" y="9"/>
                  </a:cubicBezTo>
                  <a:cubicBezTo>
                    <a:pt x="24" y="14"/>
                    <a:pt x="15" y="14"/>
                    <a:pt x="4" y="13"/>
                  </a:cubicBezTo>
                  <a:cubicBezTo>
                    <a:pt x="5" y="16"/>
                    <a:pt x="5" y="18"/>
                    <a:pt x="6" y="20"/>
                  </a:cubicBezTo>
                  <a:cubicBezTo>
                    <a:pt x="23" y="7"/>
                    <a:pt x="42" y="15"/>
                    <a:pt x="59" y="22"/>
                  </a:cubicBezTo>
                  <a:cubicBezTo>
                    <a:pt x="60" y="20"/>
                    <a:pt x="60" y="18"/>
                    <a:pt x="61" y="16"/>
                  </a:cubicBezTo>
                  <a:cubicBezTo>
                    <a:pt x="56" y="14"/>
                    <a:pt x="50" y="15"/>
                    <a:pt x="44" y="13"/>
                  </a:cubicBezTo>
                  <a:cubicBezTo>
                    <a:pt x="40" y="12"/>
                    <a:pt x="38" y="19"/>
                    <a:pt x="42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2"/>
            <p:cNvSpPr>
              <a:spLocks/>
            </p:cNvSpPr>
            <p:nvPr/>
          </p:nvSpPr>
          <p:spPr bwMode="auto">
            <a:xfrm>
              <a:off x="9726613" y="1604963"/>
              <a:ext cx="227013" cy="195263"/>
            </a:xfrm>
            <a:custGeom>
              <a:avLst/>
              <a:gdLst>
                <a:gd name="T0" fmla="*/ 3 w 60"/>
                <a:gd name="T1" fmla="*/ 8 h 52"/>
                <a:gd name="T2" fmla="*/ 56 w 60"/>
                <a:gd name="T3" fmla="*/ 40 h 52"/>
                <a:gd name="T4" fmla="*/ 52 w 60"/>
                <a:gd name="T5" fmla="*/ 34 h 52"/>
                <a:gd name="T6" fmla="*/ 7 w 60"/>
                <a:gd name="T7" fmla="*/ 2 h 52"/>
                <a:gd name="T8" fmla="*/ 3 w 60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3" y="8"/>
                  </a:moveTo>
                  <a:cubicBezTo>
                    <a:pt x="22" y="20"/>
                    <a:pt x="29" y="52"/>
                    <a:pt x="56" y="40"/>
                  </a:cubicBezTo>
                  <a:cubicBezTo>
                    <a:pt x="60" y="38"/>
                    <a:pt x="56" y="32"/>
                    <a:pt x="52" y="34"/>
                  </a:cubicBezTo>
                  <a:cubicBezTo>
                    <a:pt x="31" y="43"/>
                    <a:pt x="22" y="11"/>
                    <a:pt x="7" y="2"/>
                  </a:cubicBezTo>
                  <a:cubicBezTo>
                    <a:pt x="3" y="0"/>
                    <a:pt x="0" y="6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3"/>
            <p:cNvSpPr>
              <a:spLocks/>
            </p:cNvSpPr>
            <p:nvPr/>
          </p:nvSpPr>
          <p:spPr bwMode="auto">
            <a:xfrm>
              <a:off x="7219951" y="3803651"/>
              <a:ext cx="422275" cy="1857375"/>
            </a:xfrm>
            <a:custGeom>
              <a:avLst/>
              <a:gdLst>
                <a:gd name="T0" fmla="*/ 44 w 112"/>
                <a:gd name="T1" fmla="*/ 40 h 494"/>
                <a:gd name="T2" fmla="*/ 51 w 112"/>
                <a:gd name="T3" fmla="*/ 60 h 494"/>
                <a:gd name="T4" fmla="*/ 29 w 112"/>
                <a:gd name="T5" fmla="*/ 69 h 494"/>
                <a:gd name="T6" fmla="*/ 29 w 112"/>
                <a:gd name="T7" fmla="*/ 38 h 494"/>
                <a:gd name="T8" fmla="*/ 55 w 112"/>
                <a:gd name="T9" fmla="*/ 26 h 494"/>
                <a:gd name="T10" fmla="*/ 78 w 112"/>
                <a:gd name="T11" fmla="*/ 74 h 494"/>
                <a:gd name="T12" fmla="*/ 103 w 112"/>
                <a:gd name="T13" fmla="*/ 277 h 494"/>
                <a:gd name="T14" fmla="*/ 91 w 112"/>
                <a:gd name="T15" fmla="*/ 448 h 494"/>
                <a:gd name="T16" fmla="*/ 64 w 112"/>
                <a:gd name="T17" fmla="*/ 478 h 494"/>
                <a:gd name="T18" fmla="*/ 18 w 112"/>
                <a:gd name="T19" fmla="*/ 457 h 494"/>
                <a:gd name="T20" fmla="*/ 39 w 112"/>
                <a:gd name="T21" fmla="*/ 412 h 494"/>
                <a:gd name="T22" fmla="*/ 60 w 112"/>
                <a:gd name="T23" fmla="*/ 444 h 494"/>
                <a:gd name="T24" fmla="*/ 46 w 112"/>
                <a:gd name="T25" fmla="*/ 455 h 494"/>
                <a:gd name="T26" fmla="*/ 37 w 112"/>
                <a:gd name="T27" fmla="*/ 430 h 494"/>
                <a:gd name="T28" fmla="*/ 31 w 112"/>
                <a:gd name="T29" fmla="*/ 428 h 494"/>
                <a:gd name="T30" fmla="*/ 62 w 112"/>
                <a:gd name="T31" fmla="*/ 453 h 494"/>
                <a:gd name="T32" fmla="*/ 28 w 112"/>
                <a:gd name="T33" fmla="*/ 406 h 494"/>
                <a:gd name="T34" fmla="*/ 16 w 112"/>
                <a:gd name="T35" fmla="*/ 464 h 494"/>
                <a:gd name="T36" fmla="*/ 85 w 112"/>
                <a:gd name="T37" fmla="*/ 471 h 494"/>
                <a:gd name="T38" fmla="*/ 109 w 112"/>
                <a:gd name="T39" fmla="*/ 383 h 494"/>
                <a:gd name="T40" fmla="*/ 108 w 112"/>
                <a:gd name="T41" fmla="*/ 265 h 494"/>
                <a:gd name="T42" fmla="*/ 96 w 112"/>
                <a:gd name="T43" fmla="*/ 132 h 494"/>
                <a:gd name="T44" fmla="*/ 80 w 112"/>
                <a:gd name="T45" fmla="*/ 62 h 494"/>
                <a:gd name="T46" fmla="*/ 56 w 112"/>
                <a:gd name="T47" fmla="*/ 19 h 494"/>
                <a:gd name="T48" fmla="*/ 23 w 112"/>
                <a:gd name="T49" fmla="*/ 69 h 494"/>
                <a:gd name="T50" fmla="*/ 49 w 112"/>
                <a:gd name="T51" fmla="*/ 79 h 494"/>
                <a:gd name="T52" fmla="*/ 48 w 112"/>
                <a:gd name="T53" fmla="*/ 36 h 494"/>
                <a:gd name="T54" fmla="*/ 44 w 112"/>
                <a:gd name="T55" fmla="*/ 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" h="494">
                  <a:moveTo>
                    <a:pt x="44" y="40"/>
                  </a:moveTo>
                  <a:cubicBezTo>
                    <a:pt x="48" y="46"/>
                    <a:pt x="50" y="53"/>
                    <a:pt x="51" y="60"/>
                  </a:cubicBezTo>
                  <a:cubicBezTo>
                    <a:pt x="52" y="73"/>
                    <a:pt x="37" y="81"/>
                    <a:pt x="29" y="69"/>
                  </a:cubicBezTo>
                  <a:cubicBezTo>
                    <a:pt x="24" y="60"/>
                    <a:pt x="26" y="47"/>
                    <a:pt x="29" y="38"/>
                  </a:cubicBezTo>
                  <a:cubicBezTo>
                    <a:pt x="33" y="26"/>
                    <a:pt x="43" y="15"/>
                    <a:pt x="55" y="26"/>
                  </a:cubicBezTo>
                  <a:cubicBezTo>
                    <a:pt x="68" y="37"/>
                    <a:pt x="73" y="58"/>
                    <a:pt x="78" y="74"/>
                  </a:cubicBezTo>
                  <a:cubicBezTo>
                    <a:pt x="98" y="138"/>
                    <a:pt x="99" y="210"/>
                    <a:pt x="103" y="277"/>
                  </a:cubicBezTo>
                  <a:cubicBezTo>
                    <a:pt x="106" y="332"/>
                    <a:pt x="109" y="394"/>
                    <a:pt x="91" y="448"/>
                  </a:cubicBezTo>
                  <a:cubicBezTo>
                    <a:pt x="86" y="461"/>
                    <a:pt x="78" y="474"/>
                    <a:pt x="64" y="478"/>
                  </a:cubicBezTo>
                  <a:cubicBezTo>
                    <a:pt x="47" y="484"/>
                    <a:pt x="28" y="471"/>
                    <a:pt x="18" y="457"/>
                  </a:cubicBezTo>
                  <a:cubicBezTo>
                    <a:pt x="6" y="440"/>
                    <a:pt x="12" y="406"/>
                    <a:pt x="39" y="412"/>
                  </a:cubicBezTo>
                  <a:cubicBezTo>
                    <a:pt x="53" y="416"/>
                    <a:pt x="63" y="430"/>
                    <a:pt x="60" y="444"/>
                  </a:cubicBezTo>
                  <a:cubicBezTo>
                    <a:pt x="58" y="451"/>
                    <a:pt x="53" y="455"/>
                    <a:pt x="46" y="455"/>
                  </a:cubicBezTo>
                  <a:cubicBezTo>
                    <a:pt x="32" y="457"/>
                    <a:pt x="35" y="436"/>
                    <a:pt x="37" y="430"/>
                  </a:cubicBezTo>
                  <a:cubicBezTo>
                    <a:pt x="38" y="426"/>
                    <a:pt x="32" y="425"/>
                    <a:pt x="31" y="428"/>
                  </a:cubicBezTo>
                  <a:cubicBezTo>
                    <a:pt x="25" y="450"/>
                    <a:pt x="43" y="474"/>
                    <a:pt x="62" y="453"/>
                  </a:cubicBezTo>
                  <a:cubicBezTo>
                    <a:pt x="82" y="431"/>
                    <a:pt x="49" y="405"/>
                    <a:pt x="28" y="406"/>
                  </a:cubicBezTo>
                  <a:cubicBezTo>
                    <a:pt x="0" y="407"/>
                    <a:pt x="4" y="450"/>
                    <a:pt x="16" y="464"/>
                  </a:cubicBezTo>
                  <a:cubicBezTo>
                    <a:pt x="34" y="485"/>
                    <a:pt x="65" y="494"/>
                    <a:pt x="85" y="471"/>
                  </a:cubicBezTo>
                  <a:cubicBezTo>
                    <a:pt x="104" y="449"/>
                    <a:pt x="106" y="411"/>
                    <a:pt x="109" y="383"/>
                  </a:cubicBezTo>
                  <a:cubicBezTo>
                    <a:pt x="112" y="344"/>
                    <a:pt x="110" y="304"/>
                    <a:pt x="108" y="265"/>
                  </a:cubicBezTo>
                  <a:cubicBezTo>
                    <a:pt x="106" y="221"/>
                    <a:pt x="102" y="176"/>
                    <a:pt x="96" y="132"/>
                  </a:cubicBezTo>
                  <a:cubicBezTo>
                    <a:pt x="93" y="108"/>
                    <a:pt x="88" y="84"/>
                    <a:pt x="80" y="62"/>
                  </a:cubicBezTo>
                  <a:cubicBezTo>
                    <a:pt x="75" y="47"/>
                    <a:pt x="69" y="28"/>
                    <a:pt x="56" y="19"/>
                  </a:cubicBezTo>
                  <a:cubicBezTo>
                    <a:pt x="28" y="0"/>
                    <a:pt x="16" y="51"/>
                    <a:pt x="23" y="69"/>
                  </a:cubicBezTo>
                  <a:cubicBezTo>
                    <a:pt x="26" y="79"/>
                    <a:pt x="40" y="87"/>
                    <a:pt x="49" y="79"/>
                  </a:cubicBezTo>
                  <a:cubicBezTo>
                    <a:pt x="61" y="69"/>
                    <a:pt x="57" y="47"/>
                    <a:pt x="48" y="36"/>
                  </a:cubicBezTo>
                  <a:cubicBezTo>
                    <a:pt x="45" y="33"/>
                    <a:pt x="41" y="37"/>
                    <a:pt x="44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4"/>
            <p:cNvSpPr>
              <a:spLocks/>
            </p:cNvSpPr>
            <p:nvPr/>
          </p:nvSpPr>
          <p:spPr bwMode="auto">
            <a:xfrm>
              <a:off x="9553576" y="3825876"/>
              <a:ext cx="471488" cy="1838325"/>
            </a:xfrm>
            <a:custGeom>
              <a:avLst/>
              <a:gdLst>
                <a:gd name="T0" fmla="*/ 74 w 125"/>
                <a:gd name="T1" fmla="*/ 29 h 489"/>
                <a:gd name="T2" fmla="*/ 85 w 125"/>
                <a:gd name="T3" fmla="*/ 75 h 489"/>
                <a:gd name="T4" fmla="*/ 101 w 125"/>
                <a:gd name="T5" fmla="*/ 31 h 489"/>
                <a:gd name="T6" fmla="*/ 64 w 125"/>
                <a:gd name="T7" fmla="*/ 13 h 489"/>
                <a:gd name="T8" fmla="*/ 19 w 125"/>
                <a:gd name="T9" fmla="*/ 131 h 489"/>
                <a:gd name="T10" fmla="*/ 7 w 125"/>
                <a:gd name="T11" fmla="*/ 381 h 489"/>
                <a:gd name="T12" fmla="*/ 35 w 125"/>
                <a:gd name="T13" fmla="*/ 467 h 489"/>
                <a:gd name="T14" fmla="*/ 108 w 125"/>
                <a:gd name="T15" fmla="*/ 458 h 489"/>
                <a:gd name="T16" fmla="*/ 111 w 125"/>
                <a:gd name="T17" fmla="*/ 407 h 489"/>
                <a:gd name="T18" fmla="*/ 60 w 125"/>
                <a:gd name="T19" fmla="*/ 414 h 489"/>
                <a:gd name="T20" fmla="*/ 69 w 125"/>
                <a:gd name="T21" fmla="*/ 454 h 489"/>
                <a:gd name="T22" fmla="*/ 92 w 125"/>
                <a:gd name="T23" fmla="*/ 422 h 489"/>
                <a:gd name="T24" fmla="*/ 86 w 125"/>
                <a:gd name="T25" fmla="*/ 423 h 489"/>
                <a:gd name="T26" fmla="*/ 71 w 125"/>
                <a:gd name="T27" fmla="*/ 448 h 489"/>
                <a:gd name="T28" fmla="*/ 67 w 125"/>
                <a:gd name="T29" fmla="*/ 414 h 489"/>
                <a:gd name="T30" fmla="*/ 113 w 125"/>
                <a:gd name="T31" fmla="*/ 432 h 489"/>
                <a:gd name="T32" fmla="*/ 34 w 125"/>
                <a:gd name="T33" fmla="*/ 456 h 489"/>
                <a:gd name="T34" fmla="*/ 12 w 125"/>
                <a:gd name="T35" fmla="*/ 371 h 489"/>
                <a:gd name="T36" fmla="*/ 12 w 125"/>
                <a:gd name="T37" fmla="*/ 279 h 489"/>
                <a:gd name="T38" fmla="*/ 40 w 125"/>
                <a:gd name="T39" fmla="*/ 67 h 489"/>
                <a:gd name="T40" fmla="*/ 65 w 125"/>
                <a:gd name="T41" fmla="*/ 19 h 489"/>
                <a:gd name="T42" fmla="*/ 95 w 125"/>
                <a:gd name="T43" fmla="*/ 33 h 489"/>
                <a:gd name="T44" fmla="*/ 94 w 125"/>
                <a:gd name="T45" fmla="*/ 63 h 489"/>
                <a:gd name="T46" fmla="*/ 71 w 125"/>
                <a:gd name="T47" fmla="*/ 59 h 489"/>
                <a:gd name="T48" fmla="*/ 78 w 125"/>
                <a:gd name="T49" fmla="*/ 34 h 489"/>
                <a:gd name="T50" fmla="*/ 74 w 125"/>
                <a:gd name="T51" fmla="*/ 2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489">
                  <a:moveTo>
                    <a:pt x="74" y="29"/>
                  </a:moveTo>
                  <a:cubicBezTo>
                    <a:pt x="60" y="43"/>
                    <a:pt x="59" y="77"/>
                    <a:pt x="85" y="75"/>
                  </a:cubicBezTo>
                  <a:cubicBezTo>
                    <a:pt x="106" y="73"/>
                    <a:pt x="105" y="45"/>
                    <a:pt x="101" y="31"/>
                  </a:cubicBezTo>
                  <a:cubicBezTo>
                    <a:pt x="96" y="16"/>
                    <a:pt x="80" y="0"/>
                    <a:pt x="64" y="13"/>
                  </a:cubicBezTo>
                  <a:cubicBezTo>
                    <a:pt x="32" y="38"/>
                    <a:pt x="25" y="94"/>
                    <a:pt x="19" y="131"/>
                  </a:cubicBezTo>
                  <a:cubicBezTo>
                    <a:pt x="7" y="212"/>
                    <a:pt x="0" y="299"/>
                    <a:pt x="7" y="381"/>
                  </a:cubicBezTo>
                  <a:cubicBezTo>
                    <a:pt x="10" y="410"/>
                    <a:pt x="14" y="445"/>
                    <a:pt x="35" y="467"/>
                  </a:cubicBezTo>
                  <a:cubicBezTo>
                    <a:pt x="55" y="489"/>
                    <a:pt x="90" y="477"/>
                    <a:pt x="108" y="458"/>
                  </a:cubicBezTo>
                  <a:cubicBezTo>
                    <a:pt x="120" y="445"/>
                    <a:pt x="125" y="421"/>
                    <a:pt x="111" y="407"/>
                  </a:cubicBezTo>
                  <a:cubicBezTo>
                    <a:pt x="97" y="392"/>
                    <a:pt x="71" y="399"/>
                    <a:pt x="60" y="414"/>
                  </a:cubicBezTo>
                  <a:cubicBezTo>
                    <a:pt x="48" y="428"/>
                    <a:pt x="51" y="447"/>
                    <a:pt x="69" y="454"/>
                  </a:cubicBezTo>
                  <a:cubicBezTo>
                    <a:pt x="90" y="461"/>
                    <a:pt x="96" y="436"/>
                    <a:pt x="92" y="422"/>
                  </a:cubicBezTo>
                  <a:cubicBezTo>
                    <a:pt x="90" y="418"/>
                    <a:pt x="85" y="419"/>
                    <a:pt x="86" y="423"/>
                  </a:cubicBezTo>
                  <a:cubicBezTo>
                    <a:pt x="90" y="435"/>
                    <a:pt x="87" y="451"/>
                    <a:pt x="71" y="448"/>
                  </a:cubicBezTo>
                  <a:cubicBezTo>
                    <a:pt x="53" y="444"/>
                    <a:pt x="59" y="423"/>
                    <a:pt x="67" y="414"/>
                  </a:cubicBezTo>
                  <a:cubicBezTo>
                    <a:pt x="85" y="396"/>
                    <a:pt x="113" y="405"/>
                    <a:pt x="113" y="432"/>
                  </a:cubicBezTo>
                  <a:cubicBezTo>
                    <a:pt x="113" y="470"/>
                    <a:pt x="55" y="485"/>
                    <a:pt x="34" y="456"/>
                  </a:cubicBezTo>
                  <a:cubicBezTo>
                    <a:pt x="17" y="433"/>
                    <a:pt x="14" y="398"/>
                    <a:pt x="12" y="371"/>
                  </a:cubicBezTo>
                  <a:cubicBezTo>
                    <a:pt x="10" y="340"/>
                    <a:pt x="11" y="309"/>
                    <a:pt x="12" y="279"/>
                  </a:cubicBezTo>
                  <a:cubicBezTo>
                    <a:pt x="16" y="208"/>
                    <a:pt x="19" y="134"/>
                    <a:pt x="40" y="67"/>
                  </a:cubicBezTo>
                  <a:cubicBezTo>
                    <a:pt x="45" y="50"/>
                    <a:pt x="53" y="32"/>
                    <a:pt x="65" y="19"/>
                  </a:cubicBezTo>
                  <a:cubicBezTo>
                    <a:pt x="79" y="6"/>
                    <a:pt x="90" y="21"/>
                    <a:pt x="95" y="33"/>
                  </a:cubicBezTo>
                  <a:cubicBezTo>
                    <a:pt x="98" y="42"/>
                    <a:pt x="99" y="54"/>
                    <a:pt x="94" y="63"/>
                  </a:cubicBezTo>
                  <a:cubicBezTo>
                    <a:pt x="88" y="73"/>
                    <a:pt x="74" y="70"/>
                    <a:pt x="71" y="59"/>
                  </a:cubicBezTo>
                  <a:cubicBezTo>
                    <a:pt x="68" y="51"/>
                    <a:pt x="72" y="40"/>
                    <a:pt x="78" y="34"/>
                  </a:cubicBezTo>
                  <a:cubicBezTo>
                    <a:pt x="81" y="31"/>
                    <a:pt x="76" y="26"/>
                    <a:pt x="74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"/>
            <p:cNvSpPr>
              <a:spLocks/>
            </p:cNvSpPr>
            <p:nvPr/>
          </p:nvSpPr>
          <p:spPr bwMode="auto">
            <a:xfrm>
              <a:off x="7573963" y="4033838"/>
              <a:ext cx="2063750" cy="935038"/>
            </a:xfrm>
            <a:custGeom>
              <a:avLst/>
              <a:gdLst>
                <a:gd name="T0" fmla="*/ 0 w 548"/>
                <a:gd name="T1" fmla="*/ 50 h 249"/>
                <a:gd name="T2" fmla="*/ 132 w 548"/>
                <a:gd name="T3" fmla="*/ 75 h 249"/>
                <a:gd name="T4" fmla="*/ 221 w 548"/>
                <a:gd name="T5" fmla="*/ 75 h 249"/>
                <a:gd name="T6" fmla="*/ 264 w 548"/>
                <a:gd name="T7" fmla="*/ 10 h 249"/>
                <a:gd name="T8" fmla="*/ 288 w 548"/>
                <a:gd name="T9" fmla="*/ 77 h 249"/>
                <a:gd name="T10" fmla="*/ 380 w 548"/>
                <a:gd name="T11" fmla="*/ 79 h 249"/>
                <a:gd name="T12" fmla="*/ 548 w 548"/>
                <a:gd name="T13" fmla="*/ 83 h 249"/>
                <a:gd name="T14" fmla="*/ 548 w 548"/>
                <a:gd name="T15" fmla="*/ 83 h 249"/>
                <a:gd name="T16" fmla="*/ 546 w 548"/>
                <a:gd name="T17" fmla="*/ 83 h 249"/>
                <a:gd name="T18" fmla="*/ 535 w 548"/>
                <a:gd name="T19" fmla="*/ 249 h 249"/>
                <a:gd name="T20" fmla="*/ 16 w 548"/>
                <a:gd name="T21" fmla="*/ 228 h 249"/>
                <a:gd name="T22" fmla="*/ 0 w 548"/>
                <a:gd name="T23" fmla="*/ 5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8" h="249">
                  <a:moveTo>
                    <a:pt x="0" y="50"/>
                  </a:moveTo>
                  <a:cubicBezTo>
                    <a:pt x="21" y="79"/>
                    <a:pt x="100" y="74"/>
                    <a:pt x="132" y="75"/>
                  </a:cubicBezTo>
                  <a:cubicBezTo>
                    <a:pt x="161" y="77"/>
                    <a:pt x="193" y="83"/>
                    <a:pt x="221" y="75"/>
                  </a:cubicBezTo>
                  <a:cubicBezTo>
                    <a:pt x="234" y="72"/>
                    <a:pt x="309" y="23"/>
                    <a:pt x="264" y="10"/>
                  </a:cubicBezTo>
                  <a:cubicBezTo>
                    <a:pt x="223" y="0"/>
                    <a:pt x="267" y="70"/>
                    <a:pt x="288" y="77"/>
                  </a:cubicBezTo>
                  <a:cubicBezTo>
                    <a:pt x="317" y="87"/>
                    <a:pt x="350" y="79"/>
                    <a:pt x="380" y="79"/>
                  </a:cubicBezTo>
                  <a:cubicBezTo>
                    <a:pt x="435" y="79"/>
                    <a:pt x="492" y="83"/>
                    <a:pt x="548" y="83"/>
                  </a:cubicBezTo>
                  <a:cubicBezTo>
                    <a:pt x="548" y="83"/>
                    <a:pt x="548" y="83"/>
                    <a:pt x="548" y="83"/>
                  </a:cubicBezTo>
                  <a:cubicBezTo>
                    <a:pt x="546" y="83"/>
                    <a:pt x="546" y="83"/>
                    <a:pt x="546" y="83"/>
                  </a:cubicBezTo>
                  <a:cubicBezTo>
                    <a:pt x="524" y="122"/>
                    <a:pt x="541" y="203"/>
                    <a:pt x="535" y="249"/>
                  </a:cubicBezTo>
                  <a:cubicBezTo>
                    <a:pt x="487" y="224"/>
                    <a:pt x="65" y="230"/>
                    <a:pt x="16" y="228"/>
                  </a:cubicBezTo>
                  <a:cubicBezTo>
                    <a:pt x="8" y="168"/>
                    <a:pt x="16" y="108"/>
                    <a:pt x="0" y="5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6"/>
            <p:cNvSpPr>
              <a:spLocks/>
            </p:cNvSpPr>
            <p:nvPr/>
          </p:nvSpPr>
          <p:spPr bwMode="auto">
            <a:xfrm>
              <a:off x="7559676" y="4037013"/>
              <a:ext cx="2089150" cy="942975"/>
            </a:xfrm>
            <a:custGeom>
              <a:avLst/>
              <a:gdLst>
                <a:gd name="T0" fmla="*/ 2 w 555"/>
                <a:gd name="T1" fmla="*/ 51 h 251"/>
                <a:gd name="T2" fmla="*/ 76 w 555"/>
                <a:gd name="T3" fmla="*/ 76 h 251"/>
                <a:gd name="T4" fmla="*/ 126 w 555"/>
                <a:gd name="T5" fmla="*/ 77 h 251"/>
                <a:gd name="T6" fmla="*/ 191 w 555"/>
                <a:gd name="T7" fmla="*/ 81 h 251"/>
                <a:gd name="T8" fmla="*/ 259 w 555"/>
                <a:gd name="T9" fmla="*/ 57 h 251"/>
                <a:gd name="T10" fmla="*/ 282 w 555"/>
                <a:gd name="T11" fmla="*/ 14 h 251"/>
                <a:gd name="T12" fmla="*/ 249 w 555"/>
                <a:gd name="T13" fmla="*/ 14 h 251"/>
                <a:gd name="T14" fmla="*/ 279 w 555"/>
                <a:gd name="T15" fmla="*/ 70 h 251"/>
                <a:gd name="T16" fmla="*/ 384 w 555"/>
                <a:gd name="T17" fmla="*/ 81 h 251"/>
                <a:gd name="T18" fmla="*/ 552 w 555"/>
                <a:gd name="T19" fmla="*/ 85 h 251"/>
                <a:gd name="T20" fmla="*/ 552 w 555"/>
                <a:gd name="T21" fmla="*/ 79 h 251"/>
                <a:gd name="T22" fmla="*/ 550 w 555"/>
                <a:gd name="T23" fmla="*/ 79 h 251"/>
                <a:gd name="T24" fmla="*/ 547 w 555"/>
                <a:gd name="T25" fmla="*/ 81 h 251"/>
                <a:gd name="T26" fmla="*/ 536 w 555"/>
                <a:gd name="T27" fmla="*/ 248 h 251"/>
                <a:gd name="T28" fmla="*/ 540 w 555"/>
                <a:gd name="T29" fmla="*/ 245 h 251"/>
                <a:gd name="T30" fmla="*/ 502 w 555"/>
                <a:gd name="T31" fmla="*/ 237 h 251"/>
                <a:gd name="T32" fmla="*/ 429 w 555"/>
                <a:gd name="T33" fmla="*/ 230 h 251"/>
                <a:gd name="T34" fmla="*/ 234 w 555"/>
                <a:gd name="T35" fmla="*/ 225 h 251"/>
                <a:gd name="T36" fmla="*/ 63 w 555"/>
                <a:gd name="T37" fmla="*/ 224 h 251"/>
                <a:gd name="T38" fmla="*/ 37 w 555"/>
                <a:gd name="T39" fmla="*/ 224 h 251"/>
                <a:gd name="T40" fmla="*/ 27 w 555"/>
                <a:gd name="T41" fmla="*/ 224 h 251"/>
                <a:gd name="T42" fmla="*/ 22 w 555"/>
                <a:gd name="T43" fmla="*/ 219 h 251"/>
                <a:gd name="T44" fmla="*/ 7 w 555"/>
                <a:gd name="T45" fmla="*/ 49 h 251"/>
                <a:gd name="T46" fmla="*/ 1 w 555"/>
                <a:gd name="T47" fmla="*/ 50 h 251"/>
                <a:gd name="T48" fmla="*/ 17 w 555"/>
                <a:gd name="T49" fmla="*/ 227 h 251"/>
                <a:gd name="T50" fmla="*/ 20 w 555"/>
                <a:gd name="T51" fmla="*/ 229 h 251"/>
                <a:gd name="T52" fmla="*/ 273 w 555"/>
                <a:gd name="T53" fmla="*/ 231 h 251"/>
                <a:gd name="T54" fmla="*/ 436 w 555"/>
                <a:gd name="T55" fmla="*/ 237 h 251"/>
                <a:gd name="T56" fmla="*/ 499 w 555"/>
                <a:gd name="T57" fmla="*/ 242 h 251"/>
                <a:gd name="T58" fmla="*/ 537 w 555"/>
                <a:gd name="T59" fmla="*/ 250 h 251"/>
                <a:gd name="T60" fmla="*/ 542 w 555"/>
                <a:gd name="T61" fmla="*/ 248 h 251"/>
                <a:gd name="T62" fmla="*/ 541 w 555"/>
                <a:gd name="T63" fmla="*/ 168 h 251"/>
                <a:gd name="T64" fmla="*/ 542 w 555"/>
                <a:gd name="T65" fmla="*/ 123 h 251"/>
                <a:gd name="T66" fmla="*/ 552 w 555"/>
                <a:gd name="T67" fmla="*/ 85 h 251"/>
                <a:gd name="T68" fmla="*/ 552 w 555"/>
                <a:gd name="T69" fmla="*/ 79 h 251"/>
                <a:gd name="T70" fmla="*/ 338 w 555"/>
                <a:gd name="T71" fmla="*/ 78 h 251"/>
                <a:gd name="T72" fmla="*/ 289 w 555"/>
                <a:gd name="T73" fmla="*/ 72 h 251"/>
                <a:gd name="T74" fmla="*/ 266 w 555"/>
                <a:gd name="T75" fmla="*/ 46 h 251"/>
                <a:gd name="T76" fmla="*/ 254 w 555"/>
                <a:gd name="T77" fmla="*/ 21 h 251"/>
                <a:gd name="T78" fmla="*/ 276 w 555"/>
                <a:gd name="T79" fmla="*/ 31 h 251"/>
                <a:gd name="T80" fmla="*/ 233 w 555"/>
                <a:gd name="T81" fmla="*/ 68 h 251"/>
                <a:gd name="T82" fmla="*/ 143 w 555"/>
                <a:gd name="T83" fmla="*/ 72 h 251"/>
                <a:gd name="T84" fmla="*/ 76 w 555"/>
                <a:gd name="T85" fmla="*/ 70 h 251"/>
                <a:gd name="T86" fmla="*/ 6 w 555"/>
                <a:gd name="T87" fmla="*/ 47 h 251"/>
                <a:gd name="T88" fmla="*/ 2 w 555"/>
                <a:gd name="T89" fmla="*/ 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5" h="251">
                  <a:moveTo>
                    <a:pt x="2" y="51"/>
                  </a:moveTo>
                  <a:cubicBezTo>
                    <a:pt x="19" y="72"/>
                    <a:pt x="51" y="74"/>
                    <a:pt x="76" y="76"/>
                  </a:cubicBezTo>
                  <a:cubicBezTo>
                    <a:pt x="93" y="77"/>
                    <a:pt x="109" y="77"/>
                    <a:pt x="126" y="77"/>
                  </a:cubicBezTo>
                  <a:cubicBezTo>
                    <a:pt x="148" y="77"/>
                    <a:pt x="169" y="81"/>
                    <a:pt x="191" y="81"/>
                  </a:cubicBezTo>
                  <a:cubicBezTo>
                    <a:pt x="219" y="82"/>
                    <a:pt x="238" y="74"/>
                    <a:pt x="259" y="57"/>
                  </a:cubicBezTo>
                  <a:cubicBezTo>
                    <a:pt x="270" y="48"/>
                    <a:pt x="294" y="30"/>
                    <a:pt x="282" y="14"/>
                  </a:cubicBezTo>
                  <a:cubicBezTo>
                    <a:pt x="275" y="4"/>
                    <a:pt x="253" y="0"/>
                    <a:pt x="249" y="14"/>
                  </a:cubicBezTo>
                  <a:cubicBezTo>
                    <a:pt x="243" y="32"/>
                    <a:pt x="267" y="59"/>
                    <a:pt x="279" y="70"/>
                  </a:cubicBezTo>
                  <a:cubicBezTo>
                    <a:pt x="304" y="95"/>
                    <a:pt x="353" y="82"/>
                    <a:pt x="384" y="81"/>
                  </a:cubicBezTo>
                  <a:cubicBezTo>
                    <a:pt x="440" y="80"/>
                    <a:pt x="496" y="85"/>
                    <a:pt x="552" y="85"/>
                  </a:cubicBezTo>
                  <a:cubicBezTo>
                    <a:pt x="552" y="83"/>
                    <a:pt x="552" y="81"/>
                    <a:pt x="552" y="79"/>
                  </a:cubicBezTo>
                  <a:cubicBezTo>
                    <a:pt x="551" y="79"/>
                    <a:pt x="550" y="79"/>
                    <a:pt x="550" y="79"/>
                  </a:cubicBezTo>
                  <a:cubicBezTo>
                    <a:pt x="549" y="79"/>
                    <a:pt x="548" y="80"/>
                    <a:pt x="547" y="81"/>
                  </a:cubicBezTo>
                  <a:cubicBezTo>
                    <a:pt x="521" y="131"/>
                    <a:pt x="542" y="194"/>
                    <a:pt x="536" y="248"/>
                  </a:cubicBezTo>
                  <a:cubicBezTo>
                    <a:pt x="537" y="247"/>
                    <a:pt x="539" y="246"/>
                    <a:pt x="540" y="245"/>
                  </a:cubicBezTo>
                  <a:cubicBezTo>
                    <a:pt x="529" y="240"/>
                    <a:pt x="515" y="238"/>
                    <a:pt x="502" y="237"/>
                  </a:cubicBezTo>
                  <a:cubicBezTo>
                    <a:pt x="478" y="233"/>
                    <a:pt x="453" y="232"/>
                    <a:pt x="429" y="230"/>
                  </a:cubicBezTo>
                  <a:cubicBezTo>
                    <a:pt x="364" y="227"/>
                    <a:pt x="299" y="226"/>
                    <a:pt x="234" y="225"/>
                  </a:cubicBezTo>
                  <a:cubicBezTo>
                    <a:pt x="177" y="224"/>
                    <a:pt x="120" y="224"/>
                    <a:pt x="63" y="224"/>
                  </a:cubicBezTo>
                  <a:cubicBezTo>
                    <a:pt x="54" y="224"/>
                    <a:pt x="46" y="224"/>
                    <a:pt x="37" y="224"/>
                  </a:cubicBezTo>
                  <a:cubicBezTo>
                    <a:pt x="34" y="224"/>
                    <a:pt x="30" y="224"/>
                    <a:pt x="27" y="224"/>
                  </a:cubicBezTo>
                  <a:cubicBezTo>
                    <a:pt x="21" y="224"/>
                    <a:pt x="23" y="225"/>
                    <a:pt x="22" y="219"/>
                  </a:cubicBezTo>
                  <a:cubicBezTo>
                    <a:pt x="15" y="162"/>
                    <a:pt x="21" y="105"/>
                    <a:pt x="7" y="49"/>
                  </a:cubicBezTo>
                  <a:cubicBezTo>
                    <a:pt x="6" y="45"/>
                    <a:pt x="0" y="47"/>
                    <a:pt x="1" y="50"/>
                  </a:cubicBezTo>
                  <a:cubicBezTo>
                    <a:pt x="16" y="108"/>
                    <a:pt x="10" y="168"/>
                    <a:pt x="17" y="227"/>
                  </a:cubicBezTo>
                  <a:cubicBezTo>
                    <a:pt x="17" y="228"/>
                    <a:pt x="18" y="229"/>
                    <a:pt x="20" y="229"/>
                  </a:cubicBezTo>
                  <a:cubicBezTo>
                    <a:pt x="104" y="232"/>
                    <a:pt x="189" y="230"/>
                    <a:pt x="273" y="231"/>
                  </a:cubicBezTo>
                  <a:cubicBezTo>
                    <a:pt x="328" y="232"/>
                    <a:pt x="382" y="233"/>
                    <a:pt x="436" y="237"/>
                  </a:cubicBezTo>
                  <a:cubicBezTo>
                    <a:pt x="457" y="238"/>
                    <a:pt x="479" y="239"/>
                    <a:pt x="499" y="242"/>
                  </a:cubicBezTo>
                  <a:cubicBezTo>
                    <a:pt x="512" y="243"/>
                    <a:pt x="526" y="245"/>
                    <a:pt x="537" y="250"/>
                  </a:cubicBezTo>
                  <a:cubicBezTo>
                    <a:pt x="539" y="251"/>
                    <a:pt x="541" y="250"/>
                    <a:pt x="542" y="248"/>
                  </a:cubicBezTo>
                  <a:cubicBezTo>
                    <a:pt x="545" y="221"/>
                    <a:pt x="542" y="194"/>
                    <a:pt x="541" y="168"/>
                  </a:cubicBezTo>
                  <a:cubicBezTo>
                    <a:pt x="541" y="153"/>
                    <a:pt x="541" y="138"/>
                    <a:pt x="542" y="123"/>
                  </a:cubicBezTo>
                  <a:cubicBezTo>
                    <a:pt x="542" y="119"/>
                    <a:pt x="546" y="85"/>
                    <a:pt x="552" y="85"/>
                  </a:cubicBezTo>
                  <a:cubicBezTo>
                    <a:pt x="555" y="85"/>
                    <a:pt x="555" y="79"/>
                    <a:pt x="552" y="79"/>
                  </a:cubicBezTo>
                  <a:cubicBezTo>
                    <a:pt x="480" y="79"/>
                    <a:pt x="409" y="74"/>
                    <a:pt x="338" y="78"/>
                  </a:cubicBezTo>
                  <a:cubicBezTo>
                    <a:pt x="322" y="79"/>
                    <a:pt x="303" y="80"/>
                    <a:pt x="289" y="72"/>
                  </a:cubicBezTo>
                  <a:cubicBezTo>
                    <a:pt x="280" y="66"/>
                    <a:pt x="272" y="55"/>
                    <a:pt x="266" y="46"/>
                  </a:cubicBezTo>
                  <a:cubicBezTo>
                    <a:pt x="261" y="39"/>
                    <a:pt x="257" y="30"/>
                    <a:pt x="254" y="21"/>
                  </a:cubicBezTo>
                  <a:cubicBezTo>
                    <a:pt x="251" y="6"/>
                    <a:pt x="289" y="9"/>
                    <a:pt x="276" y="31"/>
                  </a:cubicBezTo>
                  <a:cubicBezTo>
                    <a:pt x="268" y="47"/>
                    <a:pt x="248" y="59"/>
                    <a:pt x="233" y="68"/>
                  </a:cubicBezTo>
                  <a:cubicBezTo>
                    <a:pt x="207" y="82"/>
                    <a:pt x="171" y="75"/>
                    <a:pt x="143" y="72"/>
                  </a:cubicBezTo>
                  <a:cubicBezTo>
                    <a:pt x="121" y="70"/>
                    <a:pt x="98" y="71"/>
                    <a:pt x="76" y="70"/>
                  </a:cubicBezTo>
                  <a:cubicBezTo>
                    <a:pt x="53" y="69"/>
                    <a:pt x="22" y="67"/>
                    <a:pt x="6" y="47"/>
                  </a:cubicBezTo>
                  <a:cubicBezTo>
                    <a:pt x="4" y="45"/>
                    <a:pt x="0" y="49"/>
                    <a:pt x="2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7"/>
            <p:cNvSpPr>
              <a:spLocks/>
            </p:cNvSpPr>
            <p:nvPr/>
          </p:nvSpPr>
          <p:spPr bwMode="auto">
            <a:xfrm>
              <a:off x="7581901" y="4867276"/>
              <a:ext cx="2111375" cy="330200"/>
            </a:xfrm>
            <a:custGeom>
              <a:avLst/>
              <a:gdLst>
                <a:gd name="T0" fmla="*/ 14 w 561"/>
                <a:gd name="T1" fmla="*/ 6 h 88"/>
                <a:gd name="T2" fmla="*/ 22 w 561"/>
                <a:gd name="T3" fmla="*/ 77 h 88"/>
                <a:gd name="T4" fmla="*/ 310 w 561"/>
                <a:gd name="T5" fmla="*/ 83 h 88"/>
                <a:gd name="T6" fmla="*/ 493 w 561"/>
                <a:gd name="T7" fmla="*/ 79 h 88"/>
                <a:gd name="T8" fmla="*/ 541 w 561"/>
                <a:gd name="T9" fmla="*/ 31 h 88"/>
                <a:gd name="T10" fmla="*/ 456 w 561"/>
                <a:gd name="T11" fmla="*/ 9 h 88"/>
                <a:gd name="T12" fmla="*/ 63 w 561"/>
                <a:gd name="T13" fmla="*/ 0 h 88"/>
                <a:gd name="T14" fmla="*/ 14 w 561"/>
                <a:gd name="T15" fmla="*/ 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1" h="88">
                  <a:moveTo>
                    <a:pt x="14" y="6"/>
                  </a:moveTo>
                  <a:cubicBezTo>
                    <a:pt x="0" y="23"/>
                    <a:pt x="6" y="69"/>
                    <a:pt x="22" y="77"/>
                  </a:cubicBezTo>
                  <a:cubicBezTo>
                    <a:pt x="41" y="88"/>
                    <a:pt x="242" y="83"/>
                    <a:pt x="310" y="83"/>
                  </a:cubicBezTo>
                  <a:cubicBezTo>
                    <a:pt x="370" y="83"/>
                    <a:pt x="433" y="77"/>
                    <a:pt x="493" y="79"/>
                  </a:cubicBezTo>
                  <a:cubicBezTo>
                    <a:pt x="518" y="79"/>
                    <a:pt x="561" y="85"/>
                    <a:pt x="541" y="31"/>
                  </a:cubicBezTo>
                  <a:cubicBezTo>
                    <a:pt x="531" y="6"/>
                    <a:pt x="482" y="9"/>
                    <a:pt x="456" y="9"/>
                  </a:cubicBezTo>
                  <a:cubicBezTo>
                    <a:pt x="391" y="15"/>
                    <a:pt x="95" y="0"/>
                    <a:pt x="63" y="0"/>
                  </a:cubicBezTo>
                  <a:cubicBezTo>
                    <a:pt x="44" y="0"/>
                    <a:pt x="33" y="6"/>
                    <a:pt x="14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7573963" y="4856163"/>
              <a:ext cx="2108200" cy="346075"/>
            </a:xfrm>
            <a:custGeom>
              <a:avLst/>
              <a:gdLst>
                <a:gd name="T0" fmla="*/ 14 w 560"/>
                <a:gd name="T1" fmla="*/ 7 h 92"/>
                <a:gd name="T2" fmla="*/ 22 w 560"/>
                <a:gd name="T3" fmla="*/ 82 h 92"/>
                <a:gd name="T4" fmla="*/ 82 w 560"/>
                <a:gd name="T5" fmla="*/ 89 h 92"/>
                <a:gd name="T6" fmla="*/ 303 w 560"/>
                <a:gd name="T7" fmla="*/ 88 h 92"/>
                <a:gd name="T8" fmla="*/ 480 w 560"/>
                <a:gd name="T9" fmla="*/ 84 h 92"/>
                <a:gd name="T10" fmla="*/ 549 w 560"/>
                <a:gd name="T11" fmla="*/ 69 h 92"/>
                <a:gd name="T12" fmla="*/ 509 w 560"/>
                <a:gd name="T13" fmla="*/ 11 h 92"/>
                <a:gd name="T14" fmla="*/ 424 w 560"/>
                <a:gd name="T15" fmla="*/ 11 h 92"/>
                <a:gd name="T16" fmla="*/ 200 w 560"/>
                <a:gd name="T17" fmla="*/ 5 h 92"/>
                <a:gd name="T18" fmla="*/ 102 w 560"/>
                <a:gd name="T19" fmla="*/ 1 h 92"/>
                <a:gd name="T20" fmla="*/ 73 w 560"/>
                <a:gd name="T21" fmla="*/ 0 h 92"/>
                <a:gd name="T22" fmla="*/ 16 w 560"/>
                <a:gd name="T23" fmla="*/ 6 h 92"/>
                <a:gd name="T24" fmla="*/ 16 w 560"/>
                <a:gd name="T25" fmla="*/ 11 h 92"/>
                <a:gd name="T26" fmla="*/ 70 w 560"/>
                <a:gd name="T27" fmla="*/ 6 h 92"/>
                <a:gd name="T28" fmla="*/ 96 w 560"/>
                <a:gd name="T29" fmla="*/ 7 h 92"/>
                <a:gd name="T30" fmla="*/ 186 w 560"/>
                <a:gd name="T31" fmla="*/ 10 h 92"/>
                <a:gd name="T32" fmla="*/ 404 w 560"/>
                <a:gd name="T33" fmla="*/ 17 h 92"/>
                <a:gd name="T34" fmla="*/ 480 w 560"/>
                <a:gd name="T35" fmla="*/ 15 h 92"/>
                <a:gd name="T36" fmla="*/ 542 w 560"/>
                <a:gd name="T37" fmla="*/ 40 h 92"/>
                <a:gd name="T38" fmla="*/ 511 w 560"/>
                <a:gd name="T39" fmla="*/ 79 h 92"/>
                <a:gd name="T40" fmla="*/ 232 w 560"/>
                <a:gd name="T41" fmla="*/ 84 h 92"/>
                <a:gd name="T42" fmla="*/ 79 w 560"/>
                <a:gd name="T43" fmla="*/ 83 h 92"/>
                <a:gd name="T44" fmla="*/ 31 w 560"/>
                <a:gd name="T45" fmla="*/ 79 h 92"/>
                <a:gd name="T46" fmla="*/ 18 w 560"/>
                <a:gd name="T47" fmla="*/ 10 h 92"/>
                <a:gd name="T48" fmla="*/ 14 w 560"/>
                <a:gd name="T49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0" h="92">
                  <a:moveTo>
                    <a:pt x="14" y="7"/>
                  </a:moveTo>
                  <a:cubicBezTo>
                    <a:pt x="0" y="26"/>
                    <a:pt x="1" y="69"/>
                    <a:pt x="22" y="82"/>
                  </a:cubicBezTo>
                  <a:cubicBezTo>
                    <a:pt x="37" y="92"/>
                    <a:pt x="66" y="88"/>
                    <a:pt x="82" y="89"/>
                  </a:cubicBezTo>
                  <a:cubicBezTo>
                    <a:pt x="156" y="92"/>
                    <a:pt x="230" y="89"/>
                    <a:pt x="303" y="88"/>
                  </a:cubicBezTo>
                  <a:cubicBezTo>
                    <a:pt x="362" y="88"/>
                    <a:pt x="421" y="84"/>
                    <a:pt x="480" y="84"/>
                  </a:cubicBezTo>
                  <a:cubicBezTo>
                    <a:pt x="498" y="84"/>
                    <a:pt x="540" y="92"/>
                    <a:pt x="549" y="69"/>
                  </a:cubicBezTo>
                  <a:cubicBezTo>
                    <a:pt x="560" y="39"/>
                    <a:pt x="537" y="15"/>
                    <a:pt x="509" y="11"/>
                  </a:cubicBezTo>
                  <a:cubicBezTo>
                    <a:pt x="481" y="7"/>
                    <a:pt x="452" y="11"/>
                    <a:pt x="424" y="11"/>
                  </a:cubicBezTo>
                  <a:cubicBezTo>
                    <a:pt x="349" y="12"/>
                    <a:pt x="274" y="8"/>
                    <a:pt x="200" y="5"/>
                  </a:cubicBezTo>
                  <a:cubicBezTo>
                    <a:pt x="167" y="4"/>
                    <a:pt x="134" y="2"/>
                    <a:pt x="102" y="1"/>
                  </a:cubicBezTo>
                  <a:cubicBezTo>
                    <a:pt x="92" y="1"/>
                    <a:pt x="82" y="0"/>
                    <a:pt x="73" y="0"/>
                  </a:cubicBezTo>
                  <a:cubicBezTo>
                    <a:pt x="53" y="0"/>
                    <a:pt x="35" y="5"/>
                    <a:pt x="16" y="6"/>
                  </a:cubicBezTo>
                  <a:cubicBezTo>
                    <a:pt x="12" y="6"/>
                    <a:pt x="12" y="12"/>
                    <a:pt x="16" y="11"/>
                  </a:cubicBezTo>
                  <a:cubicBezTo>
                    <a:pt x="34" y="11"/>
                    <a:pt x="52" y="5"/>
                    <a:pt x="70" y="6"/>
                  </a:cubicBezTo>
                  <a:cubicBezTo>
                    <a:pt x="79" y="6"/>
                    <a:pt x="87" y="6"/>
                    <a:pt x="96" y="7"/>
                  </a:cubicBezTo>
                  <a:cubicBezTo>
                    <a:pt x="126" y="8"/>
                    <a:pt x="156" y="9"/>
                    <a:pt x="186" y="10"/>
                  </a:cubicBezTo>
                  <a:cubicBezTo>
                    <a:pt x="259" y="13"/>
                    <a:pt x="332" y="16"/>
                    <a:pt x="404" y="17"/>
                  </a:cubicBezTo>
                  <a:cubicBezTo>
                    <a:pt x="429" y="17"/>
                    <a:pt x="455" y="15"/>
                    <a:pt x="480" y="15"/>
                  </a:cubicBezTo>
                  <a:cubicBezTo>
                    <a:pt x="503" y="15"/>
                    <a:pt x="533" y="15"/>
                    <a:pt x="542" y="40"/>
                  </a:cubicBezTo>
                  <a:cubicBezTo>
                    <a:pt x="552" y="68"/>
                    <a:pt x="536" y="79"/>
                    <a:pt x="511" y="79"/>
                  </a:cubicBezTo>
                  <a:cubicBezTo>
                    <a:pt x="418" y="81"/>
                    <a:pt x="325" y="82"/>
                    <a:pt x="232" y="84"/>
                  </a:cubicBezTo>
                  <a:cubicBezTo>
                    <a:pt x="181" y="84"/>
                    <a:pt x="130" y="85"/>
                    <a:pt x="79" y="83"/>
                  </a:cubicBezTo>
                  <a:cubicBezTo>
                    <a:pt x="63" y="83"/>
                    <a:pt x="46" y="82"/>
                    <a:pt x="31" y="79"/>
                  </a:cubicBezTo>
                  <a:cubicBezTo>
                    <a:pt x="5" y="74"/>
                    <a:pt x="7" y="26"/>
                    <a:pt x="18" y="10"/>
                  </a:cubicBezTo>
                  <a:cubicBezTo>
                    <a:pt x="21" y="7"/>
                    <a:pt x="16" y="4"/>
                    <a:pt x="1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7680326" y="3089276"/>
              <a:ext cx="736600" cy="661988"/>
            </a:xfrm>
            <a:custGeom>
              <a:avLst/>
              <a:gdLst>
                <a:gd name="T0" fmla="*/ 141 w 196"/>
                <a:gd name="T1" fmla="*/ 59 h 176"/>
                <a:gd name="T2" fmla="*/ 166 w 196"/>
                <a:gd name="T3" fmla="*/ 79 h 176"/>
                <a:gd name="T4" fmla="*/ 72 w 196"/>
                <a:gd name="T5" fmla="*/ 30 h 176"/>
                <a:gd name="T6" fmla="*/ 0 w 196"/>
                <a:gd name="T7" fmla="*/ 109 h 176"/>
                <a:gd name="T8" fmla="*/ 97 w 196"/>
                <a:gd name="T9" fmla="*/ 7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76">
                  <a:moveTo>
                    <a:pt x="141" y="59"/>
                  </a:moveTo>
                  <a:cubicBezTo>
                    <a:pt x="154" y="54"/>
                    <a:pt x="164" y="62"/>
                    <a:pt x="166" y="79"/>
                  </a:cubicBezTo>
                  <a:cubicBezTo>
                    <a:pt x="196" y="25"/>
                    <a:pt x="109" y="0"/>
                    <a:pt x="72" y="30"/>
                  </a:cubicBezTo>
                  <a:cubicBezTo>
                    <a:pt x="62" y="37"/>
                    <a:pt x="23" y="176"/>
                    <a:pt x="0" y="109"/>
                  </a:cubicBezTo>
                  <a:cubicBezTo>
                    <a:pt x="28" y="173"/>
                    <a:pt x="67" y="62"/>
                    <a:pt x="97" y="7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7664451" y="3089276"/>
              <a:ext cx="760413" cy="620713"/>
            </a:xfrm>
            <a:custGeom>
              <a:avLst/>
              <a:gdLst>
                <a:gd name="T0" fmla="*/ 146 w 202"/>
                <a:gd name="T1" fmla="*/ 62 h 165"/>
                <a:gd name="T2" fmla="*/ 167 w 202"/>
                <a:gd name="T3" fmla="*/ 80 h 165"/>
                <a:gd name="T4" fmla="*/ 173 w 202"/>
                <a:gd name="T5" fmla="*/ 81 h 165"/>
                <a:gd name="T6" fmla="*/ 78 w 202"/>
                <a:gd name="T7" fmla="*/ 25 h 165"/>
                <a:gd name="T8" fmla="*/ 51 w 202"/>
                <a:gd name="T9" fmla="*/ 77 h 165"/>
                <a:gd name="T10" fmla="*/ 33 w 202"/>
                <a:gd name="T11" fmla="*/ 112 h 165"/>
                <a:gd name="T12" fmla="*/ 7 w 202"/>
                <a:gd name="T13" fmla="*/ 108 h 165"/>
                <a:gd name="T14" fmla="*/ 2 w 202"/>
                <a:gd name="T15" fmla="*/ 110 h 165"/>
                <a:gd name="T16" fmla="*/ 41 w 202"/>
                <a:gd name="T17" fmla="*/ 125 h 165"/>
                <a:gd name="T18" fmla="*/ 100 w 202"/>
                <a:gd name="T19" fmla="*/ 77 h 165"/>
                <a:gd name="T20" fmla="*/ 102 w 202"/>
                <a:gd name="T21" fmla="*/ 71 h 165"/>
                <a:gd name="T22" fmla="*/ 7 w 202"/>
                <a:gd name="T23" fmla="*/ 107 h 165"/>
                <a:gd name="T24" fmla="*/ 2 w 202"/>
                <a:gd name="T25" fmla="*/ 110 h 165"/>
                <a:gd name="T26" fmla="*/ 61 w 202"/>
                <a:gd name="T27" fmla="*/ 70 h 165"/>
                <a:gd name="T28" fmla="*/ 101 w 202"/>
                <a:gd name="T29" fmla="*/ 22 h 165"/>
                <a:gd name="T30" fmla="*/ 167 w 202"/>
                <a:gd name="T31" fmla="*/ 78 h 165"/>
                <a:gd name="T32" fmla="*/ 173 w 202"/>
                <a:gd name="T33" fmla="*/ 78 h 165"/>
                <a:gd name="T34" fmla="*/ 145 w 202"/>
                <a:gd name="T35" fmla="*/ 56 h 165"/>
                <a:gd name="T36" fmla="*/ 146 w 202"/>
                <a:gd name="T37" fmla="*/ 6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65">
                  <a:moveTo>
                    <a:pt x="146" y="62"/>
                  </a:moveTo>
                  <a:cubicBezTo>
                    <a:pt x="159" y="64"/>
                    <a:pt x="166" y="70"/>
                    <a:pt x="167" y="80"/>
                  </a:cubicBezTo>
                  <a:cubicBezTo>
                    <a:pt x="168" y="82"/>
                    <a:pt x="172" y="83"/>
                    <a:pt x="173" y="81"/>
                  </a:cubicBezTo>
                  <a:cubicBezTo>
                    <a:pt x="202" y="23"/>
                    <a:pt x="117" y="0"/>
                    <a:pt x="78" y="25"/>
                  </a:cubicBezTo>
                  <a:cubicBezTo>
                    <a:pt x="63" y="34"/>
                    <a:pt x="58" y="62"/>
                    <a:pt x="51" y="77"/>
                  </a:cubicBezTo>
                  <a:cubicBezTo>
                    <a:pt x="46" y="89"/>
                    <a:pt x="40" y="101"/>
                    <a:pt x="33" y="112"/>
                  </a:cubicBezTo>
                  <a:cubicBezTo>
                    <a:pt x="23" y="127"/>
                    <a:pt x="14" y="125"/>
                    <a:pt x="7" y="108"/>
                  </a:cubicBezTo>
                  <a:cubicBezTo>
                    <a:pt x="6" y="109"/>
                    <a:pt x="4" y="110"/>
                    <a:pt x="2" y="110"/>
                  </a:cubicBezTo>
                  <a:cubicBezTo>
                    <a:pt x="10" y="128"/>
                    <a:pt x="24" y="139"/>
                    <a:pt x="41" y="125"/>
                  </a:cubicBezTo>
                  <a:cubicBezTo>
                    <a:pt x="55" y="114"/>
                    <a:pt x="80" y="71"/>
                    <a:pt x="100" y="77"/>
                  </a:cubicBezTo>
                  <a:cubicBezTo>
                    <a:pt x="104" y="78"/>
                    <a:pt x="105" y="73"/>
                    <a:pt x="102" y="71"/>
                  </a:cubicBezTo>
                  <a:cubicBezTo>
                    <a:pt x="66" y="60"/>
                    <a:pt x="33" y="165"/>
                    <a:pt x="7" y="107"/>
                  </a:cubicBezTo>
                  <a:cubicBezTo>
                    <a:pt x="6" y="104"/>
                    <a:pt x="0" y="106"/>
                    <a:pt x="2" y="110"/>
                  </a:cubicBezTo>
                  <a:cubicBezTo>
                    <a:pt x="21" y="163"/>
                    <a:pt x="52" y="91"/>
                    <a:pt x="61" y="70"/>
                  </a:cubicBezTo>
                  <a:cubicBezTo>
                    <a:pt x="71" y="47"/>
                    <a:pt x="74" y="29"/>
                    <a:pt x="101" y="22"/>
                  </a:cubicBezTo>
                  <a:cubicBezTo>
                    <a:pt x="136" y="13"/>
                    <a:pt x="189" y="35"/>
                    <a:pt x="167" y="78"/>
                  </a:cubicBezTo>
                  <a:cubicBezTo>
                    <a:pt x="169" y="78"/>
                    <a:pt x="171" y="78"/>
                    <a:pt x="173" y="78"/>
                  </a:cubicBezTo>
                  <a:cubicBezTo>
                    <a:pt x="170" y="63"/>
                    <a:pt x="161" y="52"/>
                    <a:pt x="145" y="56"/>
                  </a:cubicBezTo>
                  <a:cubicBezTo>
                    <a:pt x="141" y="58"/>
                    <a:pt x="142" y="63"/>
                    <a:pt x="146" y="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8578851" y="3702051"/>
              <a:ext cx="106363" cy="131763"/>
            </a:xfrm>
            <a:custGeom>
              <a:avLst/>
              <a:gdLst>
                <a:gd name="T0" fmla="*/ 10 w 28"/>
                <a:gd name="T1" fmla="*/ 0 h 35"/>
                <a:gd name="T2" fmla="*/ 28 w 28"/>
                <a:gd name="T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35">
                  <a:moveTo>
                    <a:pt x="10" y="0"/>
                  </a:moveTo>
                  <a:cubicBezTo>
                    <a:pt x="0" y="13"/>
                    <a:pt x="10" y="35"/>
                    <a:pt x="28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8559801" y="3683001"/>
              <a:ext cx="144463" cy="166688"/>
            </a:xfrm>
            <a:custGeom>
              <a:avLst/>
              <a:gdLst>
                <a:gd name="T0" fmla="*/ 12 w 38"/>
                <a:gd name="T1" fmla="*/ 4 h 44"/>
                <a:gd name="T2" fmla="*/ 33 w 38"/>
                <a:gd name="T3" fmla="*/ 44 h 44"/>
                <a:gd name="T4" fmla="*/ 33 w 38"/>
                <a:gd name="T5" fmla="*/ 37 h 44"/>
                <a:gd name="T6" fmla="*/ 18 w 38"/>
                <a:gd name="T7" fmla="*/ 7 h 44"/>
                <a:gd name="T8" fmla="*/ 12 w 38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4">
                  <a:moveTo>
                    <a:pt x="12" y="4"/>
                  </a:moveTo>
                  <a:cubicBezTo>
                    <a:pt x="0" y="20"/>
                    <a:pt x="15" y="43"/>
                    <a:pt x="33" y="44"/>
                  </a:cubicBezTo>
                  <a:cubicBezTo>
                    <a:pt x="38" y="44"/>
                    <a:pt x="38" y="37"/>
                    <a:pt x="33" y="37"/>
                  </a:cubicBezTo>
                  <a:cubicBezTo>
                    <a:pt x="19" y="36"/>
                    <a:pt x="9" y="19"/>
                    <a:pt x="18" y="7"/>
                  </a:cubicBezTo>
                  <a:cubicBezTo>
                    <a:pt x="20" y="4"/>
                    <a:pt x="15" y="0"/>
                    <a:pt x="1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3"/>
            <p:cNvSpPr>
              <a:spLocks/>
            </p:cNvSpPr>
            <p:nvPr/>
          </p:nvSpPr>
          <p:spPr bwMode="auto">
            <a:xfrm>
              <a:off x="8586788" y="4003676"/>
              <a:ext cx="515938" cy="777875"/>
            </a:xfrm>
            <a:custGeom>
              <a:avLst/>
              <a:gdLst>
                <a:gd name="T0" fmla="*/ 78 w 137"/>
                <a:gd name="T1" fmla="*/ 2 h 207"/>
                <a:gd name="T2" fmla="*/ 16 w 137"/>
                <a:gd name="T3" fmla="*/ 81 h 207"/>
                <a:gd name="T4" fmla="*/ 11 w 137"/>
                <a:gd name="T5" fmla="*/ 207 h 207"/>
                <a:gd name="T6" fmla="*/ 137 w 137"/>
                <a:gd name="T7" fmla="*/ 201 h 207"/>
                <a:gd name="T8" fmla="*/ 116 w 137"/>
                <a:gd name="T9" fmla="*/ 85 h 207"/>
                <a:gd name="T10" fmla="*/ 129 w 137"/>
                <a:gd name="T11" fmla="*/ 23 h 207"/>
                <a:gd name="T12" fmla="*/ 91 w 137"/>
                <a:gd name="T1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207">
                  <a:moveTo>
                    <a:pt x="78" y="2"/>
                  </a:moveTo>
                  <a:cubicBezTo>
                    <a:pt x="34" y="1"/>
                    <a:pt x="22" y="43"/>
                    <a:pt x="16" y="81"/>
                  </a:cubicBezTo>
                  <a:cubicBezTo>
                    <a:pt x="10" y="123"/>
                    <a:pt x="0" y="164"/>
                    <a:pt x="11" y="207"/>
                  </a:cubicBezTo>
                  <a:cubicBezTo>
                    <a:pt x="44" y="196"/>
                    <a:pt x="101" y="204"/>
                    <a:pt x="137" y="201"/>
                  </a:cubicBezTo>
                  <a:cubicBezTo>
                    <a:pt x="112" y="169"/>
                    <a:pt x="108" y="122"/>
                    <a:pt x="116" y="85"/>
                  </a:cubicBezTo>
                  <a:cubicBezTo>
                    <a:pt x="120" y="68"/>
                    <a:pt x="134" y="40"/>
                    <a:pt x="129" y="23"/>
                  </a:cubicBezTo>
                  <a:cubicBezTo>
                    <a:pt x="125" y="13"/>
                    <a:pt x="108" y="5"/>
                    <a:pt x="9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4"/>
            <p:cNvSpPr>
              <a:spLocks/>
            </p:cNvSpPr>
            <p:nvPr/>
          </p:nvSpPr>
          <p:spPr bwMode="auto">
            <a:xfrm>
              <a:off x="8594726" y="3987801"/>
              <a:ext cx="522288" cy="804863"/>
            </a:xfrm>
            <a:custGeom>
              <a:avLst/>
              <a:gdLst>
                <a:gd name="T0" fmla="*/ 76 w 139"/>
                <a:gd name="T1" fmla="*/ 3 h 214"/>
                <a:gd name="T2" fmla="*/ 16 w 139"/>
                <a:gd name="T3" fmla="*/ 59 h 214"/>
                <a:gd name="T4" fmla="*/ 5 w 139"/>
                <a:gd name="T5" fmla="*/ 129 h 214"/>
                <a:gd name="T6" fmla="*/ 7 w 139"/>
                <a:gd name="T7" fmla="*/ 211 h 214"/>
                <a:gd name="T8" fmla="*/ 10 w 139"/>
                <a:gd name="T9" fmla="*/ 213 h 214"/>
                <a:gd name="T10" fmla="*/ 135 w 139"/>
                <a:gd name="T11" fmla="*/ 208 h 214"/>
                <a:gd name="T12" fmla="*/ 138 w 139"/>
                <a:gd name="T13" fmla="*/ 203 h 214"/>
                <a:gd name="T14" fmla="*/ 123 w 139"/>
                <a:gd name="T15" fmla="*/ 70 h 214"/>
                <a:gd name="T16" fmla="*/ 129 w 139"/>
                <a:gd name="T17" fmla="*/ 26 h 214"/>
                <a:gd name="T18" fmla="*/ 90 w 139"/>
                <a:gd name="T19" fmla="*/ 1 h 214"/>
                <a:gd name="T20" fmla="*/ 88 w 139"/>
                <a:gd name="T21" fmla="*/ 7 h 214"/>
                <a:gd name="T22" fmla="*/ 120 w 139"/>
                <a:gd name="T23" fmla="*/ 22 h 214"/>
                <a:gd name="T24" fmla="*/ 119 w 139"/>
                <a:gd name="T25" fmla="*/ 63 h 214"/>
                <a:gd name="T26" fmla="*/ 108 w 139"/>
                <a:gd name="T27" fmla="*/ 111 h 214"/>
                <a:gd name="T28" fmla="*/ 133 w 139"/>
                <a:gd name="T29" fmla="*/ 206 h 214"/>
                <a:gd name="T30" fmla="*/ 135 w 139"/>
                <a:gd name="T31" fmla="*/ 202 h 214"/>
                <a:gd name="T32" fmla="*/ 59 w 139"/>
                <a:gd name="T33" fmla="*/ 202 h 214"/>
                <a:gd name="T34" fmla="*/ 23 w 139"/>
                <a:gd name="T35" fmla="*/ 204 h 214"/>
                <a:gd name="T36" fmla="*/ 10 w 139"/>
                <a:gd name="T37" fmla="*/ 202 h 214"/>
                <a:gd name="T38" fmla="*/ 7 w 139"/>
                <a:gd name="T39" fmla="*/ 166 h 214"/>
                <a:gd name="T40" fmla="*/ 21 w 139"/>
                <a:gd name="T41" fmla="*/ 65 h 214"/>
                <a:gd name="T42" fmla="*/ 76 w 139"/>
                <a:gd name="T43" fmla="*/ 8 h 214"/>
                <a:gd name="T44" fmla="*/ 76 w 139"/>
                <a:gd name="T45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214">
                  <a:moveTo>
                    <a:pt x="76" y="3"/>
                  </a:moveTo>
                  <a:cubicBezTo>
                    <a:pt x="41" y="3"/>
                    <a:pt x="25" y="29"/>
                    <a:pt x="16" y="59"/>
                  </a:cubicBezTo>
                  <a:cubicBezTo>
                    <a:pt x="10" y="82"/>
                    <a:pt x="8" y="106"/>
                    <a:pt x="5" y="129"/>
                  </a:cubicBezTo>
                  <a:cubicBezTo>
                    <a:pt x="1" y="157"/>
                    <a:pt x="0" y="184"/>
                    <a:pt x="7" y="211"/>
                  </a:cubicBezTo>
                  <a:cubicBezTo>
                    <a:pt x="7" y="213"/>
                    <a:pt x="9" y="214"/>
                    <a:pt x="10" y="213"/>
                  </a:cubicBezTo>
                  <a:cubicBezTo>
                    <a:pt x="50" y="201"/>
                    <a:pt x="94" y="211"/>
                    <a:pt x="135" y="208"/>
                  </a:cubicBezTo>
                  <a:cubicBezTo>
                    <a:pt x="137" y="208"/>
                    <a:pt x="139" y="205"/>
                    <a:pt x="138" y="203"/>
                  </a:cubicBezTo>
                  <a:cubicBezTo>
                    <a:pt x="109" y="165"/>
                    <a:pt x="108" y="114"/>
                    <a:pt x="123" y="70"/>
                  </a:cubicBezTo>
                  <a:cubicBezTo>
                    <a:pt x="127" y="58"/>
                    <a:pt x="135" y="39"/>
                    <a:pt x="129" y="26"/>
                  </a:cubicBezTo>
                  <a:cubicBezTo>
                    <a:pt x="122" y="11"/>
                    <a:pt x="104" y="6"/>
                    <a:pt x="90" y="1"/>
                  </a:cubicBezTo>
                  <a:cubicBezTo>
                    <a:pt x="86" y="0"/>
                    <a:pt x="85" y="6"/>
                    <a:pt x="88" y="7"/>
                  </a:cubicBezTo>
                  <a:cubicBezTo>
                    <a:pt x="100" y="10"/>
                    <a:pt x="110" y="14"/>
                    <a:pt x="120" y="22"/>
                  </a:cubicBezTo>
                  <a:cubicBezTo>
                    <a:pt x="131" y="31"/>
                    <a:pt x="123" y="52"/>
                    <a:pt x="119" y="63"/>
                  </a:cubicBezTo>
                  <a:cubicBezTo>
                    <a:pt x="114" y="79"/>
                    <a:pt x="110" y="94"/>
                    <a:pt x="108" y="111"/>
                  </a:cubicBezTo>
                  <a:cubicBezTo>
                    <a:pt x="105" y="144"/>
                    <a:pt x="113" y="179"/>
                    <a:pt x="133" y="206"/>
                  </a:cubicBezTo>
                  <a:cubicBezTo>
                    <a:pt x="134" y="205"/>
                    <a:pt x="134" y="203"/>
                    <a:pt x="135" y="202"/>
                  </a:cubicBezTo>
                  <a:cubicBezTo>
                    <a:pt x="110" y="204"/>
                    <a:pt x="84" y="202"/>
                    <a:pt x="59" y="202"/>
                  </a:cubicBezTo>
                  <a:cubicBezTo>
                    <a:pt x="47" y="202"/>
                    <a:pt x="35" y="203"/>
                    <a:pt x="23" y="204"/>
                  </a:cubicBezTo>
                  <a:cubicBezTo>
                    <a:pt x="19" y="205"/>
                    <a:pt x="12" y="210"/>
                    <a:pt x="10" y="202"/>
                  </a:cubicBezTo>
                  <a:cubicBezTo>
                    <a:pt x="7" y="190"/>
                    <a:pt x="7" y="178"/>
                    <a:pt x="7" y="166"/>
                  </a:cubicBezTo>
                  <a:cubicBezTo>
                    <a:pt x="7" y="133"/>
                    <a:pt x="13" y="98"/>
                    <a:pt x="21" y="65"/>
                  </a:cubicBezTo>
                  <a:cubicBezTo>
                    <a:pt x="27" y="36"/>
                    <a:pt x="42" y="9"/>
                    <a:pt x="76" y="8"/>
                  </a:cubicBezTo>
                  <a:cubicBezTo>
                    <a:pt x="79" y="8"/>
                    <a:pt x="79" y="3"/>
                    <a:pt x="7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5"/>
            <p:cNvSpPr>
              <a:spLocks/>
            </p:cNvSpPr>
            <p:nvPr/>
          </p:nvSpPr>
          <p:spPr bwMode="auto">
            <a:xfrm>
              <a:off x="7902576" y="3405188"/>
              <a:ext cx="620713" cy="728663"/>
            </a:xfrm>
            <a:custGeom>
              <a:avLst/>
              <a:gdLst>
                <a:gd name="T0" fmla="*/ 42 w 165"/>
                <a:gd name="T1" fmla="*/ 9 h 194"/>
                <a:gd name="T2" fmla="*/ 21 w 165"/>
                <a:gd name="T3" fmla="*/ 82 h 194"/>
                <a:gd name="T4" fmla="*/ 13 w 165"/>
                <a:gd name="T5" fmla="*/ 138 h 194"/>
                <a:gd name="T6" fmla="*/ 63 w 165"/>
                <a:gd name="T7" fmla="*/ 180 h 194"/>
                <a:gd name="T8" fmla="*/ 159 w 165"/>
                <a:gd name="T9" fmla="*/ 127 h 194"/>
                <a:gd name="T10" fmla="*/ 140 w 165"/>
                <a:gd name="T11" fmla="*/ 77 h 194"/>
                <a:gd name="T12" fmla="*/ 111 w 165"/>
                <a:gd name="T13" fmla="*/ 19 h 194"/>
                <a:gd name="T14" fmla="*/ 46 w 165"/>
                <a:gd name="T15" fmla="*/ 1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94">
                  <a:moveTo>
                    <a:pt x="42" y="9"/>
                  </a:moveTo>
                  <a:cubicBezTo>
                    <a:pt x="26" y="30"/>
                    <a:pt x="28" y="55"/>
                    <a:pt x="21" y="82"/>
                  </a:cubicBezTo>
                  <a:cubicBezTo>
                    <a:pt x="13" y="105"/>
                    <a:pt x="0" y="111"/>
                    <a:pt x="13" y="138"/>
                  </a:cubicBezTo>
                  <a:cubicBezTo>
                    <a:pt x="21" y="153"/>
                    <a:pt x="44" y="175"/>
                    <a:pt x="63" y="180"/>
                  </a:cubicBezTo>
                  <a:cubicBezTo>
                    <a:pt x="101" y="194"/>
                    <a:pt x="152" y="167"/>
                    <a:pt x="159" y="127"/>
                  </a:cubicBezTo>
                  <a:cubicBezTo>
                    <a:pt x="165" y="98"/>
                    <a:pt x="150" y="98"/>
                    <a:pt x="140" y="77"/>
                  </a:cubicBezTo>
                  <a:cubicBezTo>
                    <a:pt x="128" y="55"/>
                    <a:pt x="134" y="36"/>
                    <a:pt x="111" y="19"/>
                  </a:cubicBezTo>
                  <a:cubicBezTo>
                    <a:pt x="96" y="7"/>
                    <a:pt x="63" y="0"/>
                    <a:pt x="46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6"/>
            <p:cNvSpPr>
              <a:spLocks/>
            </p:cNvSpPr>
            <p:nvPr/>
          </p:nvSpPr>
          <p:spPr bwMode="auto">
            <a:xfrm>
              <a:off x="7908926" y="3398838"/>
              <a:ext cx="614363" cy="750888"/>
            </a:xfrm>
            <a:custGeom>
              <a:avLst/>
              <a:gdLst>
                <a:gd name="T0" fmla="*/ 37 w 163"/>
                <a:gd name="T1" fmla="*/ 10 h 200"/>
                <a:gd name="T2" fmla="*/ 10 w 163"/>
                <a:gd name="T3" fmla="*/ 97 h 200"/>
                <a:gd name="T4" fmla="*/ 13 w 163"/>
                <a:gd name="T5" fmla="*/ 150 h 200"/>
                <a:gd name="T6" fmla="*/ 133 w 163"/>
                <a:gd name="T7" fmla="*/ 172 h 200"/>
                <a:gd name="T8" fmla="*/ 161 w 163"/>
                <a:gd name="T9" fmla="*/ 122 h 200"/>
                <a:gd name="T10" fmla="*/ 136 w 163"/>
                <a:gd name="T11" fmla="*/ 67 h 200"/>
                <a:gd name="T12" fmla="*/ 103 w 163"/>
                <a:gd name="T13" fmla="*/ 13 h 200"/>
                <a:gd name="T14" fmla="*/ 42 w 163"/>
                <a:gd name="T15" fmla="*/ 10 h 200"/>
                <a:gd name="T16" fmla="*/ 45 w 163"/>
                <a:gd name="T17" fmla="*/ 16 h 200"/>
                <a:gd name="T18" fmla="*/ 104 w 163"/>
                <a:gd name="T19" fmla="*/ 21 h 200"/>
                <a:gd name="T20" fmla="*/ 133 w 163"/>
                <a:gd name="T21" fmla="*/ 75 h 200"/>
                <a:gd name="T22" fmla="*/ 155 w 163"/>
                <a:gd name="T23" fmla="*/ 117 h 200"/>
                <a:gd name="T24" fmla="*/ 121 w 163"/>
                <a:gd name="T25" fmla="*/ 172 h 200"/>
                <a:gd name="T26" fmla="*/ 14 w 163"/>
                <a:gd name="T27" fmla="*/ 139 h 200"/>
                <a:gd name="T28" fmla="*/ 23 w 163"/>
                <a:gd name="T29" fmla="*/ 78 h 200"/>
                <a:gd name="T30" fmla="*/ 43 w 163"/>
                <a:gd name="T31" fmla="*/ 13 h 200"/>
                <a:gd name="T32" fmla="*/ 37 w 163"/>
                <a:gd name="T33" fmla="*/ 1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3" h="200">
                  <a:moveTo>
                    <a:pt x="37" y="10"/>
                  </a:moveTo>
                  <a:cubicBezTo>
                    <a:pt x="20" y="36"/>
                    <a:pt x="24" y="69"/>
                    <a:pt x="10" y="97"/>
                  </a:cubicBezTo>
                  <a:cubicBezTo>
                    <a:pt x="0" y="117"/>
                    <a:pt x="1" y="131"/>
                    <a:pt x="13" y="150"/>
                  </a:cubicBezTo>
                  <a:cubicBezTo>
                    <a:pt x="41" y="191"/>
                    <a:pt x="93" y="200"/>
                    <a:pt x="133" y="172"/>
                  </a:cubicBezTo>
                  <a:cubicBezTo>
                    <a:pt x="148" y="160"/>
                    <a:pt x="160" y="142"/>
                    <a:pt x="161" y="122"/>
                  </a:cubicBezTo>
                  <a:cubicBezTo>
                    <a:pt x="163" y="100"/>
                    <a:pt x="144" y="87"/>
                    <a:pt x="136" y="67"/>
                  </a:cubicBezTo>
                  <a:cubicBezTo>
                    <a:pt x="128" y="45"/>
                    <a:pt x="126" y="26"/>
                    <a:pt x="103" y="13"/>
                  </a:cubicBezTo>
                  <a:cubicBezTo>
                    <a:pt x="85" y="3"/>
                    <a:pt x="60" y="0"/>
                    <a:pt x="42" y="10"/>
                  </a:cubicBezTo>
                  <a:cubicBezTo>
                    <a:pt x="39" y="12"/>
                    <a:pt x="42" y="18"/>
                    <a:pt x="45" y="16"/>
                  </a:cubicBezTo>
                  <a:cubicBezTo>
                    <a:pt x="64" y="6"/>
                    <a:pt x="87" y="11"/>
                    <a:pt x="104" y="21"/>
                  </a:cubicBezTo>
                  <a:cubicBezTo>
                    <a:pt x="125" y="33"/>
                    <a:pt x="123" y="56"/>
                    <a:pt x="133" y="75"/>
                  </a:cubicBezTo>
                  <a:cubicBezTo>
                    <a:pt x="139" y="89"/>
                    <a:pt x="154" y="102"/>
                    <a:pt x="155" y="117"/>
                  </a:cubicBezTo>
                  <a:cubicBezTo>
                    <a:pt x="157" y="140"/>
                    <a:pt x="139" y="160"/>
                    <a:pt x="121" y="172"/>
                  </a:cubicBezTo>
                  <a:cubicBezTo>
                    <a:pt x="83" y="196"/>
                    <a:pt x="35" y="176"/>
                    <a:pt x="14" y="139"/>
                  </a:cubicBezTo>
                  <a:cubicBezTo>
                    <a:pt x="1" y="117"/>
                    <a:pt x="18" y="99"/>
                    <a:pt x="23" y="78"/>
                  </a:cubicBezTo>
                  <a:cubicBezTo>
                    <a:pt x="29" y="56"/>
                    <a:pt x="29" y="33"/>
                    <a:pt x="43" y="13"/>
                  </a:cubicBezTo>
                  <a:cubicBezTo>
                    <a:pt x="45" y="9"/>
                    <a:pt x="39" y="6"/>
                    <a:pt x="37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7"/>
            <p:cNvSpPr>
              <a:spLocks/>
            </p:cNvSpPr>
            <p:nvPr/>
          </p:nvSpPr>
          <p:spPr bwMode="auto">
            <a:xfrm>
              <a:off x="7732713" y="3371851"/>
              <a:ext cx="835025" cy="665163"/>
            </a:xfrm>
            <a:custGeom>
              <a:avLst/>
              <a:gdLst>
                <a:gd name="T0" fmla="*/ 152 w 222"/>
                <a:gd name="T1" fmla="*/ 58 h 177"/>
                <a:gd name="T2" fmla="*/ 100 w 222"/>
                <a:gd name="T3" fmla="*/ 102 h 177"/>
                <a:gd name="T4" fmla="*/ 121 w 222"/>
                <a:gd name="T5" fmla="*/ 74 h 177"/>
                <a:gd name="T6" fmla="*/ 77 w 222"/>
                <a:gd name="T7" fmla="*/ 158 h 177"/>
                <a:gd name="T8" fmla="*/ 110 w 222"/>
                <a:gd name="T9" fmla="*/ 2 h 177"/>
                <a:gd name="T10" fmla="*/ 208 w 222"/>
                <a:gd name="T11" fmla="*/ 70 h 177"/>
                <a:gd name="T12" fmla="*/ 220 w 222"/>
                <a:gd name="T13" fmla="*/ 124 h 177"/>
                <a:gd name="T14" fmla="*/ 179 w 222"/>
                <a:gd name="T15" fmla="*/ 160 h 177"/>
                <a:gd name="T16" fmla="*/ 175 w 222"/>
                <a:gd name="T17" fmla="*/ 160 h 177"/>
                <a:gd name="T18" fmla="*/ 152 w 222"/>
                <a:gd name="T19" fmla="*/ 6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177">
                  <a:moveTo>
                    <a:pt x="152" y="58"/>
                  </a:moveTo>
                  <a:cubicBezTo>
                    <a:pt x="148" y="81"/>
                    <a:pt x="125" y="104"/>
                    <a:pt x="100" y="102"/>
                  </a:cubicBezTo>
                  <a:cubicBezTo>
                    <a:pt x="112" y="99"/>
                    <a:pt x="120" y="85"/>
                    <a:pt x="121" y="74"/>
                  </a:cubicBezTo>
                  <a:cubicBezTo>
                    <a:pt x="114" y="85"/>
                    <a:pt x="8" y="150"/>
                    <a:pt x="77" y="158"/>
                  </a:cubicBezTo>
                  <a:cubicBezTo>
                    <a:pt x="29" y="177"/>
                    <a:pt x="0" y="8"/>
                    <a:pt x="110" y="2"/>
                  </a:cubicBezTo>
                  <a:cubicBezTo>
                    <a:pt x="154" y="0"/>
                    <a:pt x="195" y="31"/>
                    <a:pt x="208" y="70"/>
                  </a:cubicBezTo>
                  <a:cubicBezTo>
                    <a:pt x="216" y="85"/>
                    <a:pt x="222" y="106"/>
                    <a:pt x="220" y="124"/>
                  </a:cubicBezTo>
                  <a:cubicBezTo>
                    <a:pt x="218" y="135"/>
                    <a:pt x="198" y="177"/>
                    <a:pt x="179" y="160"/>
                  </a:cubicBezTo>
                  <a:cubicBezTo>
                    <a:pt x="177" y="160"/>
                    <a:pt x="177" y="160"/>
                    <a:pt x="175" y="160"/>
                  </a:cubicBezTo>
                  <a:cubicBezTo>
                    <a:pt x="210" y="133"/>
                    <a:pt x="204" y="64"/>
                    <a:pt x="152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8"/>
            <p:cNvSpPr>
              <a:spLocks/>
            </p:cNvSpPr>
            <p:nvPr/>
          </p:nvSpPr>
          <p:spPr bwMode="auto">
            <a:xfrm>
              <a:off x="7754938" y="3308351"/>
              <a:ext cx="842963" cy="706438"/>
            </a:xfrm>
            <a:custGeom>
              <a:avLst/>
              <a:gdLst>
                <a:gd name="T0" fmla="*/ 143 w 224"/>
                <a:gd name="T1" fmla="*/ 74 h 188"/>
                <a:gd name="T2" fmla="*/ 94 w 224"/>
                <a:gd name="T3" fmla="*/ 116 h 188"/>
                <a:gd name="T4" fmla="*/ 96 w 224"/>
                <a:gd name="T5" fmla="*/ 122 h 188"/>
                <a:gd name="T6" fmla="*/ 118 w 224"/>
                <a:gd name="T7" fmla="*/ 91 h 188"/>
                <a:gd name="T8" fmla="*/ 113 w 224"/>
                <a:gd name="T9" fmla="*/ 89 h 188"/>
                <a:gd name="T10" fmla="*/ 70 w 224"/>
                <a:gd name="T11" fmla="*/ 178 h 188"/>
                <a:gd name="T12" fmla="*/ 70 w 224"/>
                <a:gd name="T13" fmla="*/ 172 h 188"/>
                <a:gd name="T14" fmla="*/ 33 w 224"/>
                <a:gd name="T15" fmla="*/ 128 h 188"/>
                <a:gd name="T16" fmla="*/ 56 w 224"/>
                <a:gd name="T17" fmla="*/ 41 h 188"/>
                <a:gd name="T18" fmla="*/ 186 w 224"/>
                <a:gd name="T19" fmla="*/ 64 h 188"/>
                <a:gd name="T20" fmla="*/ 209 w 224"/>
                <a:gd name="T21" fmla="*/ 145 h 188"/>
                <a:gd name="T22" fmla="*/ 195 w 224"/>
                <a:gd name="T23" fmla="*/ 171 h 188"/>
                <a:gd name="T24" fmla="*/ 169 w 224"/>
                <a:gd name="T25" fmla="*/ 174 h 188"/>
                <a:gd name="T26" fmla="*/ 172 w 224"/>
                <a:gd name="T27" fmla="*/ 179 h 188"/>
                <a:gd name="T28" fmla="*/ 146 w 224"/>
                <a:gd name="T29" fmla="*/ 78 h 188"/>
                <a:gd name="T30" fmla="*/ 146 w 224"/>
                <a:gd name="T31" fmla="*/ 84 h 188"/>
                <a:gd name="T32" fmla="*/ 167 w 224"/>
                <a:gd name="T33" fmla="*/ 175 h 188"/>
                <a:gd name="T34" fmla="*/ 169 w 224"/>
                <a:gd name="T35" fmla="*/ 180 h 188"/>
                <a:gd name="T36" fmla="*/ 190 w 224"/>
                <a:gd name="T37" fmla="*/ 183 h 188"/>
                <a:gd name="T38" fmla="*/ 209 w 224"/>
                <a:gd name="T39" fmla="*/ 161 h 188"/>
                <a:gd name="T40" fmla="*/ 203 w 224"/>
                <a:gd name="T41" fmla="*/ 81 h 188"/>
                <a:gd name="T42" fmla="*/ 66 w 224"/>
                <a:gd name="T43" fmla="*/ 27 h 188"/>
                <a:gd name="T44" fmla="*/ 26 w 224"/>
                <a:gd name="T45" fmla="*/ 125 h 188"/>
                <a:gd name="T46" fmla="*/ 72 w 224"/>
                <a:gd name="T47" fmla="*/ 178 h 188"/>
                <a:gd name="T48" fmla="*/ 72 w 224"/>
                <a:gd name="T49" fmla="*/ 172 h 188"/>
                <a:gd name="T50" fmla="*/ 55 w 224"/>
                <a:gd name="T51" fmla="*/ 151 h 188"/>
                <a:gd name="T52" fmla="*/ 78 w 224"/>
                <a:gd name="T53" fmla="*/ 126 h 188"/>
                <a:gd name="T54" fmla="*/ 118 w 224"/>
                <a:gd name="T55" fmla="*/ 92 h 188"/>
                <a:gd name="T56" fmla="*/ 112 w 224"/>
                <a:gd name="T57" fmla="*/ 90 h 188"/>
                <a:gd name="T58" fmla="*/ 93 w 224"/>
                <a:gd name="T59" fmla="*/ 117 h 188"/>
                <a:gd name="T60" fmla="*/ 94 w 224"/>
                <a:gd name="T61" fmla="*/ 123 h 188"/>
                <a:gd name="T62" fmla="*/ 149 w 224"/>
                <a:gd name="T63" fmla="*/ 76 h 188"/>
                <a:gd name="T64" fmla="*/ 143 w 224"/>
                <a:gd name="T65" fmla="*/ 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4" h="188">
                  <a:moveTo>
                    <a:pt x="143" y="74"/>
                  </a:moveTo>
                  <a:cubicBezTo>
                    <a:pt x="138" y="98"/>
                    <a:pt x="119" y="116"/>
                    <a:pt x="94" y="116"/>
                  </a:cubicBezTo>
                  <a:cubicBezTo>
                    <a:pt x="95" y="118"/>
                    <a:pt x="95" y="120"/>
                    <a:pt x="96" y="122"/>
                  </a:cubicBezTo>
                  <a:cubicBezTo>
                    <a:pt x="109" y="116"/>
                    <a:pt x="115" y="105"/>
                    <a:pt x="118" y="91"/>
                  </a:cubicBezTo>
                  <a:cubicBezTo>
                    <a:pt x="119" y="88"/>
                    <a:pt x="115" y="86"/>
                    <a:pt x="113" y="89"/>
                  </a:cubicBezTo>
                  <a:cubicBezTo>
                    <a:pt x="100" y="106"/>
                    <a:pt x="0" y="169"/>
                    <a:pt x="70" y="178"/>
                  </a:cubicBezTo>
                  <a:cubicBezTo>
                    <a:pt x="70" y="176"/>
                    <a:pt x="70" y="174"/>
                    <a:pt x="70" y="172"/>
                  </a:cubicBezTo>
                  <a:cubicBezTo>
                    <a:pt x="46" y="181"/>
                    <a:pt x="36" y="145"/>
                    <a:pt x="33" y="128"/>
                  </a:cubicBezTo>
                  <a:cubicBezTo>
                    <a:pt x="28" y="98"/>
                    <a:pt x="34" y="63"/>
                    <a:pt x="56" y="41"/>
                  </a:cubicBezTo>
                  <a:cubicBezTo>
                    <a:pt x="94" y="4"/>
                    <a:pt x="158" y="26"/>
                    <a:pt x="186" y="64"/>
                  </a:cubicBezTo>
                  <a:cubicBezTo>
                    <a:pt x="201" y="83"/>
                    <a:pt x="217" y="120"/>
                    <a:pt x="209" y="145"/>
                  </a:cubicBezTo>
                  <a:cubicBezTo>
                    <a:pt x="207" y="154"/>
                    <a:pt x="201" y="163"/>
                    <a:pt x="195" y="171"/>
                  </a:cubicBezTo>
                  <a:cubicBezTo>
                    <a:pt x="186" y="182"/>
                    <a:pt x="180" y="174"/>
                    <a:pt x="169" y="174"/>
                  </a:cubicBezTo>
                  <a:cubicBezTo>
                    <a:pt x="170" y="176"/>
                    <a:pt x="171" y="178"/>
                    <a:pt x="172" y="179"/>
                  </a:cubicBezTo>
                  <a:cubicBezTo>
                    <a:pt x="208" y="149"/>
                    <a:pt x="200" y="80"/>
                    <a:pt x="146" y="78"/>
                  </a:cubicBezTo>
                  <a:cubicBezTo>
                    <a:pt x="142" y="78"/>
                    <a:pt x="142" y="84"/>
                    <a:pt x="146" y="84"/>
                  </a:cubicBezTo>
                  <a:cubicBezTo>
                    <a:pt x="195" y="86"/>
                    <a:pt x="199" y="148"/>
                    <a:pt x="167" y="175"/>
                  </a:cubicBezTo>
                  <a:cubicBezTo>
                    <a:pt x="165" y="177"/>
                    <a:pt x="167" y="180"/>
                    <a:pt x="169" y="180"/>
                  </a:cubicBezTo>
                  <a:cubicBezTo>
                    <a:pt x="177" y="180"/>
                    <a:pt x="181" y="186"/>
                    <a:pt x="190" y="183"/>
                  </a:cubicBezTo>
                  <a:cubicBezTo>
                    <a:pt x="199" y="179"/>
                    <a:pt x="205" y="169"/>
                    <a:pt x="209" y="161"/>
                  </a:cubicBezTo>
                  <a:cubicBezTo>
                    <a:pt x="224" y="134"/>
                    <a:pt x="213" y="107"/>
                    <a:pt x="203" y="81"/>
                  </a:cubicBezTo>
                  <a:cubicBezTo>
                    <a:pt x="183" y="29"/>
                    <a:pt x="116" y="0"/>
                    <a:pt x="66" y="27"/>
                  </a:cubicBezTo>
                  <a:cubicBezTo>
                    <a:pt x="31" y="45"/>
                    <a:pt x="22" y="90"/>
                    <a:pt x="26" y="125"/>
                  </a:cubicBezTo>
                  <a:cubicBezTo>
                    <a:pt x="29" y="147"/>
                    <a:pt x="43" y="188"/>
                    <a:pt x="72" y="178"/>
                  </a:cubicBezTo>
                  <a:cubicBezTo>
                    <a:pt x="75" y="177"/>
                    <a:pt x="75" y="173"/>
                    <a:pt x="72" y="172"/>
                  </a:cubicBezTo>
                  <a:cubicBezTo>
                    <a:pt x="59" y="170"/>
                    <a:pt x="46" y="166"/>
                    <a:pt x="55" y="151"/>
                  </a:cubicBezTo>
                  <a:cubicBezTo>
                    <a:pt x="60" y="141"/>
                    <a:pt x="70" y="133"/>
                    <a:pt x="78" y="126"/>
                  </a:cubicBezTo>
                  <a:cubicBezTo>
                    <a:pt x="91" y="115"/>
                    <a:pt x="108" y="105"/>
                    <a:pt x="118" y="92"/>
                  </a:cubicBezTo>
                  <a:cubicBezTo>
                    <a:pt x="116" y="91"/>
                    <a:pt x="114" y="91"/>
                    <a:pt x="112" y="90"/>
                  </a:cubicBezTo>
                  <a:cubicBezTo>
                    <a:pt x="110" y="102"/>
                    <a:pt x="104" y="111"/>
                    <a:pt x="93" y="117"/>
                  </a:cubicBezTo>
                  <a:cubicBezTo>
                    <a:pt x="90" y="118"/>
                    <a:pt x="91" y="123"/>
                    <a:pt x="94" y="123"/>
                  </a:cubicBezTo>
                  <a:cubicBezTo>
                    <a:pt x="122" y="123"/>
                    <a:pt x="143" y="102"/>
                    <a:pt x="149" y="76"/>
                  </a:cubicBezTo>
                  <a:cubicBezTo>
                    <a:pt x="150" y="72"/>
                    <a:pt x="144" y="70"/>
                    <a:pt x="143" y="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9"/>
            <p:cNvSpPr>
              <a:spLocks/>
            </p:cNvSpPr>
            <p:nvPr/>
          </p:nvSpPr>
          <p:spPr bwMode="auto">
            <a:xfrm>
              <a:off x="8116888" y="4089401"/>
              <a:ext cx="266700" cy="271463"/>
            </a:xfrm>
            <a:custGeom>
              <a:avLst/>
              <a:gdLst>
                <a:gd name="T0" fmla="*/ 21 w 71"/>
                <a:gd name="T1" fmla="*/ 4 h 72"/>
                <a:gd name="T2" fmla="*/ 0 w 71"/>
                <a:gd name="T3" fmla="*/ 68 h 72"/>
                <a:gd name="T4" fmla="*/ 71 w 71"/>
                <a:gd name="T5" fmla="*/ 66 h 72"/>
                <a:gd name="T6" fmla="*/ 69 w 71"/>
                <a:gd name="T7" fmla="*/ 64 h 72"/>
                <a:gd name="T8" fmla="*/ 33 w 7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21" y="4"/>
                  </a:moveTo>
                  <a:cubicBezTo>
                    <a:pt x="41" y="41"/>
                    <a:pt x="27" y="50"/>
                    <a:pt x="0" y="68"/>
                  </a:cubicBezTo>
                  <a:cubicBezTo>
                    <a:pt x="25" y="72"/>
                    <a:pt x="46" y="70"/>
                    <a:pt x="71" y="66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41" y="45"/>
                    <a:pt x="29" y="39"/>
                    <a:pt x="3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0"/>
            <p:cNvSpPr>
              <a:spLocks/>
            </p:cNvSpPr>
            <p:nvPr/>
          </p:nvSpPr>
          <p:spPr bwMode="auto">
            <a:xfrm>
              <a:off x="8105776" y="4075113"/>
              <a:ext cx="292100" cy="292100"/>
            </a:xfrm>
            <a:custGeom>
              <a:avLst/>
              <a:gdLst>
                <a:gd name="T0" fmla="*/ 22 w 78"/>
                <a:gd name="T1" fmla="*/ 10 h 78"/>
                <a:gd name="T2" fmla="*/ 27 w 78"/>
                <a:gd name="T3" fmla="*/ 48 h 78"/>
                <a:gd name="T4" fmla="*/ 2 w 78"/>
                <a:gd name="T5" fmla="*/ 69 h 78"/>
                <a:gd name="T6" fmla="*/ 2 w 78"/>
                <a:gd name="T7" fmla="*/ 75 h 78"/>
                <a:gd name="T8" fmla="*/ 75 w 78"/>
                <a:gd name="T9" fmla="*/ 73 h 78"/>
                <a:gd name="T10" fmla="*/ 77 w 78"/>
                <a:gd name="T11" fmla="*/ 68 h 78"/>
                <a:gd name="T12" fmla="*/ 49 w 78"/>
                <a:gd name="T13" fmla="*/ 47 h 78"/>
                <a:gd name="T14" fmla="*/ 39 w 78"/>
                <a:gd name="T15" fmla="*/ 4 h 78"/>
                <a:gd name="T16" fmla="*/ 33 w 78"/>
                <a:gd name="T17" fmla="*/ 4 h 78"/>
                <a:gd name="T18" fmla="*/ 39 w 78"/>
                <a:gd name="T19" fmla="*/ 45 h 78"/>
                <a:gd name="T20" fmla="*/ 72 w 78"/>
                <a:gd name="T21" fmla="*/ 72 h 78"/>
                <a:gd name="T22" fmla="*/ 74 w 78"/>
                <a:gd name="T23" fmla="*/ 67 h 78"/>
                <a:gd name="T24" fmla="*/ 4 w 78"/>
                <a:gd name="T25" fmla="*/ 69 h 78"/>
                <a:gd name="T26" fmla="*/ 5 w 78"/>
                <a:gd name="T27" fmla="*/ 74 h 78"/>
                <a:gd name="T28" fmla="*/ 34 w 78"/>
                <a:gd name="T29" fmla="*/ 48 h 78"/>
                <a:gd name="T30" fmla="*/ 27 w 78"/>
                <a:gd name="T31" fmla="*/ 7 h 78"/>
                <a:gd name="T32" fmla="*/ 22 w 78"/>
                <a:gd name="T33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8">
                  <a:moveTo>
                    <a:pt x="22" y="10"/>
                  </a:moveTo>
                  <a:cubicBezTo>
                    <a:pt x="28" y="21"/>
                    <a:pt x="34" y="35"/>
                    <a:pt x="27" y="48"/>
                  </a:cubicBezTo>
                  <a:cubicBezTo>
                    <a:pt x="22" y="57"/>
                    <a:pt x="10" y="63"/>
                    <a:pt x="2" y="69"/>
                  </a:cubicBezTo>
                  <a:cubicBezTo>
                    <a:pt x="0" y="70"/>
                    <a:pt x="0" y="74"/>
                    <a:pt x="2" y="75"/>
                  </a:cubicBezTo>
                  <a:cubicBezTo>
                    <a:pt x="27" y="78"/>
                    <a:pt x="51" y="76"/>
                    <a:pt x="75" y="73"/>
                  </a:cubicBezTo>
                  <a:cubicBezTo>
                    <a:pt x="78" y="72"/>
                    <a:pt x="78" y="69"/>
                    <a:pt x="77" y="68"/>
                  </a:cubicBezTo>
                  <a:cubicBezTo>
                    <a:pt x="69" y="59"/>
                    <a:pt x="57" y="55"/>
                    <a:pt x="49" y="47"/>
                  </a:cubicBezTo>
                  <a:cubicBezTo>
                    <a:pt x="37" y="36"/>
                    <a:pt x="38" y="19"/>
                    <a:pt x="39" y="4"/>
                  </a:cubicBezTo>
                  <a:cubicBezTo>
                    <a:pt x="39" y="0"/>
                    <a:pt x="33" y="0"/>
                    <a:pt x="33" y="4"/>
                  </a:cubicBezTo>
                  <a:cubicBezTo>
                    <a:pt x="32" y="18"/>
                    <a:pt x="31" y="33"/>
                    <a:pt x="39" y="45"/>
                  </a:cubicBezTo>
                  <a:cubicBezTo>
                    <a:pt x="47" y="57"/>
                    <a:pt x="62" y="62"/>
                    <a:pt x="72" y="72"/>
                  </a:cubicBezTo>
                  <a:cubicBezTo>
                    <a:pt x="73" y="70"/>
                    <a:pt x="73" y="68"/>
                    <a:pt x="74" y="67"/>
                  </a:cubicBezTo>
                  <a:cubicBezTo>
                    <a:pt x="50" y="70"/>
                    <a:pt x="27" y="72"/>
                    <a:pt x="4" y="69"/>
                  </a:cubicBezTo>
                  <a:cubicBezTo>
                    <a:pt x="4" y="71"/>
                    <a:pt x="5" y="72"/>
                    <a:pt x="5" y="74"/>
                  </a:cubicBezTo>
                  <a:cubicBezTo>
                    <a:pt x="15" y="68"/>
                    <a:pt x="29" y="60"/>
                    <a:pt x="34" y="48"/>
                  </a:cubicBezTo>
                  <a:cubicBezTo>
                    <a:pt x="40" y="34"/>
                    <a:pt x="34" y="19"/>
                    <a:pt x="27" y="7"/>
                  </a:cubicBezTo>
                  <a:cubicBezTo>
                    <a:pt x="25" y="3"/>
                    <a:pt x="20" y="6"/>
                    <a:pt x="22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1"/>
            <p:cNvSpPr>
              <a:spLocks/>
            </p:cNvSpPr>
            <p:nvPr/>
          </p:nvSpPr>
          <p:spPr bwMode="auto">
            <a:xfrm>
              <a:off x="7853363" y="4333876"/>
              <a:ext cx="307975" cy="525463"/>
            </a:xfrm>
            <a:custGeom>
              <a:avLst/>
              <a:gdLst>
                <a:gd name="T0" fmla="*/ 75 w 82"/>
                <a:gd name="T1" fmla="*/ 4 h 140"/>
                <a:gd name="T2" fmla="*/ 4 w 82"/>
                <a:gd name="T3" fmla="*/ 133 h 140"/>
                <a:gd name="T4" fmla="*/ 6 w 82"/>
                <a:gd name="T5" fmla="*/ 139 h 140"/>
                <a:gd name="T6" fmla="*/ 81 w 82"/>
                <a:gd name="T7" fmla="*/ 6 h 140"/>
                <a:gd name="T8" fmla="*/ 75 w 82"/>
                <a:gd name="T9" fmla="*/ 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40">
                  <a:moveTo>
                    <a:pt x="75" y="4"/>
                  </a:moveTo>
                  <a:cubicBezTo>
                    <a:pt x="62" y="47"/>
                    <a:pt x="54" y="119"/>
                    <a:pt x="4" y="133"/>
                  </a:cubicBezTo>
                  <a:cubicBezTo>
                    <a:pt x="0" y="134"/>
                    <a:pt x="2" y="140"/>
                    <a:pt x="6" y="139"/>
                  </a:cubicBezTo>
                  <a:cubicBezTo>
                    <a:pt x="59" y="124"/>
                    <a:pt x="68" y="51"/>
                    <a:pt x="81" y="6"/>
                  </a:cubicBezTo>
                  <a:cubicBezTo>
                    <a:pt x="82" y="2"/>
                    <a:pt x="76" y="0"/>
                    <a:pt x="75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2"/>
            <p:cNvSpPr>
              <a:spLocks/>
            </p:cNvSpPr>
            <p:nvPr/>
          </p:nvSpPr>
          <p:spPr bwMode="auto">
            <a:xfrm>
              <a:off x="8537576" y="3262313"/>
              <a:ext cx="812800" cy="782638"/>
            </a:xfrm>
            <a:custGeom>
              <a:avLst/>
              <a:gdLst>
                <a:gd name="T0" fmla="*/ 85 w 216"/>
                <a:gd name="T1" fmla="*/ 8 h 208"/>
                <a:gd name="T2" fmla="*/ 74 w 216"/>
                <a:gd name="T3" fmla="*/ 177 h 208"/>
                <a:gd name="T4" fmla="*/ 122 w 216"/>
                <a:gd name="T5" fmla="*/ 4 h 208"/>
                <a:gd name="T6" fmla="*/ 85 w 216"/>
                <a:gd name="T7" fmla="*/ 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208">
                  <a:moveTo>
                    <a:pt x="85" y="8"/>
                  </a:moveTo>
                  <a:cubicBezTo>
                    <a:pt x="15" y="23"/>
                    <a:pt x="0" y="158"/>
                    <a:pt x="74" y="177"/>
                  </a:cubicBezTo>
                  <a:cubicBezTo>
                    <a:pt x="196" y="208"/>
                    <a:pt x="216" y="21"/>
                    <a:pt x="122" y="4"/>
                  </a:cubicBezTo>
                  <a:cubicBezTo>
                    <a:pt x="109" y="2"/>
                    <a:pt x="97" y="0"/>
                    <a:pt x="85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3"/>
            <p:cNvSpPr>
              <a:spLocks/>
            </p:cNvSpPr>
            <p:nvPr/>
          </p:nvSpPr>
          <p:spPr bwMode="auto">
            <a:xfrm>
              <a:off x="8602663" y="3201988"/>
              <a:ext cx="717550" cy="796925"/>
            </a:xfrm>
            <a:custGeom>
              <a:avLst/>
              <a:gdLst>
                <a:gd name="T0" fmla="*/ 67 w 191"/>
                <a:gd name="T1" fmla="*/ 21 h 212"/>
                <a:gd name="T2" fmla="*/ 6 w 191"/>
                <a:gd name="T3" fmla="*/ 135 h 212"/>
                <a:gd name="T4" fmla="*/ 113 w 191"/>
                <a:gd name="T5" fmla="*/ 194 h 212"/>
                <a:gd name="T6" fmla="*/ 166 w 191"/>
                <a:gd name="T7" fmla="*/ 89 h 212"/>
                <a:gd name="T8" fmla="*/ 67 w 191"/>
                <a:gd name="T9" fmla="*/ 17 h 212"/>
                <a:gd name="T10" fmla="*/ 69 w 191"/>
                <a:gd name="T11" fmla="*/ 24 h 212"/>
                <a:gd name="T12" fmla="*/ 117 w 191"/>
                <a:gd name="T13" fmla="*/ 185 h 212"/>
                <a:gd name="T14" fmla="*/ 55 w 191"/>
                <a:gd name="T15" fmla="*/ 189 h 212"/>
                <a:gd name="T16" fmla="*/ 13 w 191"/>
                <a:gd name="T17" fmla="*/ 137 h 212"/>
                <a:gd name="T18" fmla="*/ 69 w 191"/>
                <a:gd name="T19" fmla="*/ 28 h 212"/>
                <a:gd name="T20" fmla="*/ 67 w 191"/>
                <a:gd name="T21" fmla="*/ 2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212">
                  <a:moveTo>
                    <a:pt x="67" y="21"/>
                  </a:moveTo>
                  <a:cubicBezTo>
                    <a:pt x="18" y="33"/>
                    <a:pt x="0" y="90"/>
                    <a:pt x="6" y="135"/>
                  </a:cubicBezTo>
                  <a:cubicBezTo>
                    <a:pt x="13" y="187"/>
                    <a:pt x="66" y="212"/>
                    <a:pt x="113" y="194"/>
                  </a:cubicBezTo>
                  <a:cubicBezTo>
                    <a:pt x="155" y="178"/>
                    <a:pt x="171" y="129"/>
                    <a:pt x="166" y="89"/>
                  </a:cubicBezTo>
                  <a:cubicBezTo>
                    <a:pt x="161" y="39"/>
                    <a:pt x="117" y="5"/>
                    <a:pt x="67" y="17"/>
                  </a:cubicBezTo>
                  <a:cubicBezTo>
                    <a:pt x="63" y="18"/>
                    <a:pt x="64" y="25"/>
                    <a:pt x="69" y="24"/>
                  </a:cubicBezTo>
                  <a:cubicBezTo>
                    <a:pt x="166" y="0"/>
                    <a:pt x="191" y="144"/>
                    <a:pt x="117" y="185"/>
                  </a:cubicBezTo>
                  <a:cubicBezTo>
                    <a:pt x="98" y="196"/>
                    <a:pt x="75" y="194"/>
                    <a:pt x="55" y="189"/>
                  </a:cubicBezTo>
                  <a:cubicBezTo>
                    <a:pt x="31" y="182"/>
                    <a:pt x="18" y="159"/>
                    <a:pt x="13" y="137"/>
                  </a:cubicBezTo>
                  <a:cubicBezTo>
                    <a:pt x="4" y="95"/>
                    <a:pt x="23" y="38"/>
                    <a:pt x="69" y="28"/>
                  </a:cubicBezTo>
                  <a:cubicBezTo>
                    <a:pt x="73" y="27"/>
                    <a:pt x="71" y="20"/>
                    <a:pt x="67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84"/>
            <p:cNvSpPr>
              <a:spLocks/>
            </p:cNvSpPr>
            <p:nvPr/>
          </p:nvSpPr>
          <p:spPr bwMode="auto">
            <a:xfrm>
              <a:off x="8248651" y="3825876"/>
              <a:ext cx="146050" cy="60325"/>
            </a:xfrm>
            <a:custGeom>
              <a:avLst/>
              <a:gdLst>
                <a:gd name="T0" fmla="*/ 8 w 39"/>
                <a:gd name="T1" fmla="*/ 13 h 16"/>
                <a:gd name="T2" fmla="*/ 24 w 39"/>
                <a:gd name="T3" fmla="*/ 13 h 16"/>
                <a:gd name="T4" fmla="*/ 37 w 39"/>
                <a:gd name="T5" fmla="*/ 7 h 16"/>
                <a:gd name="T6" fmla="*/ 32 w 39"/>
                <a:gd name="T7" fmla="*/ 3 h 16"/>
                <a:gd name="T8" fmla="*/ 18 w 39"/>
                <a:gd name="T9" fmla="*/ 4 h 16"/>
                <a:gd name="T10" fmla="*/ 3 w 39"/>
                <a:gd name="T11" fmla="*/ 8 h 16"/>
                <a:gd name="T12" fmla="*/ 8 w 39"/>
                <a:gd name="T1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6">
                  <a:moveTo>
                    <a:pt x="8" y="13"/>
                  </a:moveTo>
                  <a:cubicBezTo>
                    <a:pt x="13" y="8"/>
                    <a:pt x="18" y="11"/>
                    <a:pt x="24" y="13"/>
                  </a:cubicBezTo>
                  <a:cubicBezTo>
                    <a:pt x="30" y="14"/>
                    <a:pt x="34" y="11"/>
                    <a:pt x="37" y="7"/>
                  </a:cubicBezTo>
                  <a:cubicBezTo>
                    <a:pt x="39" y="3"/>
                    <a:pt x="34" y="0"/>
                    <a:pt x="32" y="3"/>
                  </a:cubicBezTo>
                  <a:cubicBezTo>
                    <a:pt x="28" y="9"/>
                    <a:pt x="24" y="6"/>
                    <a:pt x="18" y="4"/>
                  </a:cubicBezTo>
                  <a:cubicBezTo>
                    <a:pt x="13" y="3"/>
                    <a:pt x="8" y="5"/>
                    <a:pt x="3" y="8"/>
                  </a:cubicBezTo>
                  <a:cubicBezTo>
                    <a:pt x="0" y="11"/>
                    <a:pt x="5" y="16"/>
                    <a:pt x="8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85"/>
            <p:cNvSpPr>
              <a:spLocks/>
            </p:cNvSpPr>
            <p:nvPr/>
          </p:nvSpPr>
          <p:spPr bwMode="auto">
            <a:xfrm>
              <a:off x="8004176" y="3849688"/>
              <a:ext cx="138113" cy="77788"/>
            </a:xfrm>
            <a:custGeom>
              <a:avLst/>
              <a:gdLst>
                <a:gd name="T0" fmla="*/ 34 w 37"/>
                <a:gd name="T1" fmla="*/ 4 h 21"/>
                <a:gd name="T2" fmla="*/ 15 w 37"/>
                <a:gd name="T3" fmla="*/ 6 h 21"/>
                <a:gd name="T4" fmla="*/ 8 w 37"/>
                <a:gd name="T5" fmla="*/ 12 h 21"/>
                <a:gd name="T6" fmla="*/ 7 w 37"/>
                <a:gd name="T7" fmla="*/ 12 h 21"/>
                <a:gd name="T8" fmla="*/ 7 w 37"/>
                <a:gd name="T9" fmla="*/ 12 h 21"/>
                <a:gd name="T10" fmla="*/ 6 w 37"/>
                <a:gd name="T11" fmla="*/ 5 h 21"/>
                <a:gd name="T12" fmla="*/ 0 w 37"/>
                <a:gd name="T13" fmla="*/ 5 h 21"/>
                <a:gd name="T14" fmla="*/ 11 w 37"/>
                <a:gd name="T15" fmla="*/ 17 h 21"/>
                <a:gd name="T16" fmla="*/ 31 w 37"/>
                <a:gd name="T17" fmla="*/ 9 h 21"/>
                <a:gd name="T18" fmla="*/ 34 w 37"/>
                <a:gd name="T1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21">
                  <a:moveTo>
                    <a:pt x="34" y="4"/>
                  </a:moveTo>
                  <a:cubicBezTo>
                    <a:pt x="27" y="0"/>
                    <a:pt x="21" y="2"/>
                    <a:pt x="15" y="6"/>
                  </a:cubicBezTo>
                  <a:cubicBezTo>
                    <a:pt x="13" y="8"/>
                    <a:pt x="11" y="10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7" y="12"/>
                    <a:pt x="8" y="13"/>
                    <a:pt x="7" y="12"/>
                  </a:cubicBezTo>
                  <a:cubicBezTo>
                    <a:pt x="6" y="10"/>
                    <a:pt x="6" y="7"/>
                    <a:pt x="6" y="5"/>
                  </a:cubicBezTo>
                  <a:cubicBezTo>
                    <a:pt x="6" y="1"/>
                    <a:pt x="0" y="1"/>
                    <a:pt x="0" y="5"/>
                  </a:cubicBezTo>
                  <a:cubicBezTo>
                    <a:pt x="0" y="11"/>
                    <a:pt x="2" y="21"/>
                    <a:pt x="11" y="17"/>
                  </a:cubicBezTo>
                  <a:cubicBezTo>
                    <a:pt x="17" y="14"/>
                    <a:pt x="23" y="5"/>
                    <a:pt x="31" y="9"/>
                  </a:cubicBezTo>
                  <a:cubicBezTo>
                    <a:pt x="34" y="12"/>
                    <a:pt x="37" y="6"/>
                    <a:pt x="34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86"/>
            <p:cNvSpPr>
              <a:spLocks/>
            </p:cNvSpPr>
            <p:nvPr/>
          </p:nvSpPr>
          <p:spPr bwMode="auto">
            <a:xfrm>
              <a:off x="8067676" y="3856038"/>
              <a:ext cx="68263" cy="65088"/>
            </a:xfrm>
            <a:custGeom>
              <a:avLst/>
              <a:gdLst>
                <a:gd name="T0" fmla="*/ 3 w 18"/>
                <a:gd name="T1" fmla="*/ 7 h 17"/>
                <a:gd name="T2" fmla="*/ 10 w 18"/>
                <a:gd name="T3" fmla="*/ 11 h 17"/>
                <a:gd name="T4" fmla="*/ 11 w 18"/>
                <a:gd name="T5" fmla="*/ 8 h 17"/>
                <a:gd name="T6" fmla="*/ 9 w 18"/>
                <a:gd name="T7" fmla="*/ 10 h 17"/>
                <a:gd name="T8" fmla="*/ 14 w 18"/>
                <a:gd name="T9" fmla="*/ 12 h 17"/>
                <a:gd name="T10" fmla="*/ 6 w 18"/>
                <a:gd name="T11" fmla="*/ 5 h 17"/>
                <a:gd name="T12" fmla="*/ 7 w 18"/>
                <a:gd name="T13" fmla="*/ 11 h 17"/>
                <a:gd name="T14" fmla="*/ 9 w 18"/>
                <a:gd name="T15" fmla="*/ 10 h 17"/>
                <a:gd name="T16" fmla="*/ 11 w 18"/>
                <a:gd name="T17" fmla="*/ 9 h 17"/>
                <a:gd name="T18" fmla="*/ 12 w 18"/>
                <a:gd name="T19" fmla="*/ 9 h 17"/>
                <a:gd name="T20" fmla="*/ 12 w 18"/>
                <a:gd name="T21" fmla="*/ 9 h 17"/>
                <a:gd name="T22" fmla="*/ 11 w 18"/>
                <a:gd name="T23" fmla="*/ 8 h 17"/>
                <a:gd name="T24" fmla="*/ 10 w 18"/>
                <a:gd name="T25" fmla="*/ 6 h 17"/>
                <a:gd name="T26" fmla="*/ 10 w 18"/>
                <a:gd name="T27" fmla="*/ 7 h 17"/>
                <a:gd name="T28" fmla="*/ 11 w 18"/>
                <a:gd name="T29" fmla="*/ 4 h 17"/>
                <a:gd name="T30" fmla="*/ 10 w 18"/>
                <a:gd name="T31" fmla="*/ 5 h 17"/>
                <a:gd name="T32" fmla="*/ 9 w 18"/>
                <a:gd name="T33" fmla="*/ 6 h 17"/>
                <a:gd name="T34" fmla="*/ 10 w 18"/>
                <a:gd name="T35" fmla="*/ 6 h 17"/>
                <a:gd name="T36" fmla="*/ 5 w 18"/>
                <a:gd name="T37" fmla="*/ 6 h 17"/>
                <a:gd name="T38" fmla="*/ 5 w 18"/>
                <a:gd name="T39" fmla="*/ 11 h 17"/>
                <a:gd name="T40" fmla="*/ 13 w 18"/>
                <a:gd name="T41" fmla="*/ 11 h 17"/>
                <a:gd name="T42" fmla="*/ 15 w 18"/>
                <a:gd name="T43" fmla="*/ 4 h 17"/>
                <a:gd name="T44" fmla="*/ 4 w 18"/>
                <a:gd name="T45" fmla="*/ 6 h 17"/>
                <a:gd name="T46" fmla="*/ 6 w 18"/>
                <a:gd name="T47" fmla="*/ 12 h 17"/>
                <a:gd name="T48" fmla="*/ 7 w 18"/>
                <a:gd name="T49" fmla="*/ 12 h 17"/>
                <a:gd name="T50" fmla="*/ 8 w 18"/>
                <a:gd name="T51" fmla="*/ 12 h 17"/>
                <a:gd name="T52" fmla="*/ 14 w 18"/>
                <a:gd name="T53" fmla="*/ 15 h 17"/>
                <a:gd name="T54" fmla="*/ 15 w 18"/>
                <a:gd name="T55" fmla="*/ 13 h 17"/>
                <a:gd name="T56" fmla="*/ 16 w 18"/>
                <a:gd name="T57" fmla="*/ 10 h 17"/>
                <a:gd name="T58" fmla="*/ 12 w 18"/>
                <a:gd name="T59" fmla="*/ 4 h 17"/>
                <a:gd name="T60" fmla="*/ 9 w 18"/>
                <a:gd name="T61" fmla="*/ 3 h 17"/>
                <a:gd name="T62" fmla="*/ 8 w 18"/>
                <a:gd name="T63" fmla="*/ 2 h 17"/>
                <a:gd name="T64" fmla="*/ 8 w 18"/>
                <a:gd name="T65" fmla="*/ 2 h 17"/>
                <a:gd name="T66" fmla="*/ 3 w 18"/>
                <a:gd name="T6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" h="17">
                  <a:moveTo>
                    <a:pt x="3" y="7"/>
                  </a:moveTo>
                  <a:cubicBezTo>
                    <a:pt x="6" y="9"/>
                    <a:pt x="9" y="8"/>
                    <a:pt x="10" y="11"/>
                  </a:cubicBezTo>
                  <a:cubicBezTo>
                    <a:pt x="10" y="10"/>
                    <a:pt x="11" y="9"/>
                    <a:pt x="11" y="8"/>
                  </a:cubicBezTo>
                  <a:cubicBezTo>
                    <a:pt x="10" y="9"/>
                    <a:pt x="10" y="9"/>
                    <a:pt x="9" y="10"/>
                  </a:cubicBezTo>
                  <a:cubicBezTo>
                    <a:pt x="11" y="11"/>
                    <a:pt x="13" y="12"/>
                    <a:pt x="14" y="12"/>
                  </a:cubicBezTo>
                  <a:cubicBezTo>
                    <a:pt x="14" y="8"/>
                    <a:pt x="10" y="6"/>
                    <a:pt x="6" y="5"/>
                  </a:cubicBezTo>
                  <a:cubicBezTo>
                    <a:pt x="6" y="7"/>
                    <a:pt x="7" y="9"/>
                    <a:pt x="7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10" y="10"/>
                    <a:pt x="11" y="10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3" y="9"/>
                    <a:pt x="13" y="9"/>
                    <a:pt x="11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10" y="6"/>
                    <a:pt x="11" y="5"/>
                    <a:pt x="11" y="4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9" y="6"/>
                    <a:pt x="9" y="6"/>
                  </a:cubicBezTo>
                  <a:cubicBezTo>
                    <a:pt x="8" y="6"/>
                    <a:pt x="9" y="5"/>
                    <a:pt x="10" y="6"/>
                  </a:cubicBezTo>
                  <a:cubicBezTo>
                    <a:pt x="8" y="5"/>
                    <a:pt x="7" y="5"/>
                    <a:pt x="5" y="6"/>
                  </a:cubicBezTo>
                  <a:cubicBezTo>
                    <a:pt x="4" y="7"/>
                    <a:pt x="4" y="10"/>
                    <a:pt x="5" y="11"/>
                  </a:cubicBezTo>
                  <a:cubicBezTo>
                    <a:pt x="8" y="13"/>
                    <a:pt x="11" y="12"/>
                    <a:pt x="13" y="11"/>
                  </a:cubicBezTo>
                  <a:cubicBezTo>
                    <a:pt x="15" y="9"/>
                    <a:pt x="18" y="7"/>
                    <a:pt x="15" y="4"/>
                  </a:cubicBezTo>
                  <a:cubicBezTo>
                    <a:pt x="13" y="1"/>
                    <a:pt x="7" y="4"/>
                    <a:pt x="4" y="6"/>
                  </a:cubicBezTo>
                  <a:cubicBezTo>
                    <a:pt x="1" y="7"/>
                    <a:pt x="3" y="11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8" y="12"/>
                    <a:pt x="8" y="13"/>
                    <a:pt x="8" y="12"/>
                  </a:cubicBezTo>
                  <a:cubicBezTo>
                    <a:pt x="8" y="15"/>
                    <a:pt x="11" y="17"/>
                    <a:pt x="14" y="15"/>
                  </a:cubicBezTo>
                  <a:cubicBezTo>
                    <a:pt x="14" y="14"/>
                    <a:pt x="15" y="13"/>
                    <a:pt x="15" y="13"/>
                  </a:cubicBezTo>
                  <a:cubicBezTo>
                    <a:pt x="16" y="12"/>
                    <a:pt x="17" y="11"/>
                    <a:pt x="16" y="10"/>
                  </a:cubicBezTo>
                  <a:cubicBezTo>
                    <a:pt x="15" y="7"/>
                    <a:pt x="14" y="5"/>
                    <a:pt x="12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0" y="4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87"/>
            <p:cNvSpPr>
              <a:spLocks/>
            </p:cNvSpPr>
            <p:nvPr/>
          </p:nvSpPr>
          <p:spPr bwMode="auto">
            <a:xfrm>
              <a:off x="8262938" y="3836988"/>
              <a:ext cx="63500" cy="49213"/>
            </a:xfrm>
            <a:custGeom>
              <a:avLst/>
              <a:gdLst>
                <a:gd name="T0" fmla="*/ 4 w 17"/>
                <a:gd name="T1" fmla="*/ 7 h 13"/>
                <a:gd name="T2" fmla="*/ 9 w 17"/>
                <a:gd name="T3" fmla="*/ 7 h 13"/>
                <a:gd name="T4" fmla="*/ 11 w 17"/>
                <a:gd name="T5" fmla="*/ 7 h 13"/>
                <a:gd name="T6" fmla="*/ 10 w 17"/>
                <a:gd name="T7" fmla="*/ 7 h 13"/>
                <a:gd name="T8" fmla="*/ 10 w 17"/>
                <a:gd name="T9" fmla="*/ 6 h 13"/>
                <a:gd name="T10" fmla="*/ 10 w 17"/>
                <a:gd name="T11" fmla="*/ 8 h 13"/>
                <a:gd name="T12" fmla="*/ 13 w 17"/>
                <a:gd name="T13" fmla="*/ 5 h 13"/>
                <a:gd name="T14" fmla="*/ 5 w 17"/>
                <a:gd name="T15" fmla="*/ 3 h 13"/>
                <a:gd name="T16" fmla="*/ 3 w 17"/>
                <a:gd name="T17" fmla="*/ 8 h 13"/>
                <a:gd name="T18" fmla="*/ 7 w 17"/>
                <a:gd name="T19" fmla="*/ 10 h 13"/>
                <a:gd name="T20" fmla="*/ 10 w 17"/>
                <a:gd name="T21" fmla="*/ 11 h 13"/>
                <a:gd name="T22" fmla="*/ 13 w 17"/>
                <a:gd name="T23" fmla="*/ 6 h 13"/>
                <a:gd name="T24" fmla="*/ 8 w 17"/>
                <a:gd name="T25" fmla="*/ 4 h 13"/>
                <a:gd name="T26" fmla="*/ 3 w 17"/>
                <a:gd name="T27" fmla="*/ 8 h 13"/>
                <a:gd name="T28" fmla="*/ 13 w 17"/>
                <a:gd name="T29" fmla="*/ 13 h 13"/>
                <a:gd name="T30" fmla="*/ 16 w 17"/>
                <a:gd name="T31" fmla="*/ 8 h 13"/>
                <a:gd name="T32" fmla="*/ 11 w 17"/>
                <a:gd name="T33" fmla="*/ 4 h 13"/>
                <a:gd name="T34" fmla="*/ 8 w 17"/>
                <a:gd name="T35" fmla="*/ 4 h 13"/>
                <a:gd name="T36" fmla="*/ 5 w 17"/>
                <a:gd name="T37" fmla="*/ 9 h 13"/>
                <a:gd name="T38" fmla="*/ 6 w 17"/>
                <a:gd name="T39" fmla="*/ 9 h 13"/>
                <a:gd name="T40" fmla="*/ 8 w 17"/>
                <a:gd name="T41" fmla="*/ 10 h 13"/>
                <a:gd name="T42" fmla="*/ 13 w 17"/>
                <a:gd name="T43" fmla="*/ 11 h 13"/>
                <a:gd name="T44" fmla="*/ 16 w 17"/>
                <a:gd name="T45" fmla="*/ 8 h 13"/>
                <a:gd name="T46" fmla="*/ 14 w 17"/>
                <a:gd name="T47" fmla="*/ 2 h 13"/>
                <a:gd name="T48" fmla="*/ 10 w 17"/>
                <a:gd name="T49" fmla="*/ 1 h 13"/>
                <a:gd name="T50" fmla="*/ 7 w 17"/>
                <a:gd name="T51" fmla="*/ 1 h 13"/>
                <a:gd name="T52" fmla="*/ 3 w 17"/>
                <a:gd name="T53" fmla="*/ 2 h 13"/>
                <a:gd name="T54" fmla="*/ 4 w 17"/>
                <a:gd name="T5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" h="13">
                  <a:moveTo>
                    <a:pt x="4" y="7"/>
                  </a:moveTo>
                  <a:cubicBezTo>
                    <a:pt x="5" y="7"/>
                    <a:pt x="7" y="8"/>
                    <a:pt x="9" y="7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0" y="7"/>
                    <a:pt x="10" y="6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1" y="7"/>
                    <a:pt x="12" y="6"/>
                    <a:pt x="13" y="5"/>
                  </a:cubicBezTo>
                  <a:cubicBezTo>
                    <a:pt x="10" y="4"/>
                    <a:pt x="8" y="3"/>
                    <a:pt x="5" y="3"/>
                  </a:cubicBezTo>
                  <a:cubicBezTo>
                    <a:pt x="3" y="2"/>
                    <a:pt x="1" y="6"/>
                    <a:pt x="3" y="8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9" y="10"/>
                    <a:pt x="10" y="10"/>
                    <a:pt x="10" y="11"/>
                  </a:cubicBezTo>
                  <a:cubicBezTo>
                    <a:pt x="11" y="10"/>
                    <a:pt x="12" y="8"/>
                    <a:pt x="13" y="6"/>
                  </a:cubicBezTo>
                  <a:cubicBezTo>
                    <a:pt x="11" y="6"/>
                    <a:pt x="9" y="5"/>
                    <a:pt x="8" y="4"/>
                  </a:cubicBezTo>
                  <a:cubicBezTo>
                    <a:pt x="5" y="1"/>
                    <a:pt x="0" y="5"/>
                    <a:pt x="3" y="8"/>
                  </a:cubicBezTo>
                  <a:cubicBezTo>
                    <a:pt x="6" y="11"/>
                    <a:pt x="9" y="13"/>
                    <a:pt x="13" y="13"/>
                  </a:cubicBezTo>
                  <a:cubicBezTo>
                    <a:pt x="16" y="13"/>
                    <a:pt x="17" y="10"/>
                    <a:pt x="16" y="8"/>
                  </a:cubicBezTo>
                  <a:cubicBezTo>
                    <a:pt x="15" y="6"/>
                    <a:pt x="13" y="5"/>
                    <a:pt x="11" y="4"/>
                  </a:cubicBezTo>
                  <a:cubicBezTo>
                    <a:pt x="10" y="4"/>
                    <a:pt x="8" y="4"/>
                    <a:pt x="8" y="4"/>
                  </a:cubicBezTo>
                  <a:cubicBezTo>
                    <a:pt x="7" y="5"/>
                    <a:pt x="6" y="7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7" y="9"/>
                    <a:pt x="7" y="10"/>
                    <a:pt x="8" y="10"/>
                  </a:cubicBezTo>
                  <a:cubicBezTo>
                    <a:pt x="10" y="10"/>
                    <a:pt x="11" y="11"/>
                    <a:pt x="13" y="11"/>
                  </a:cubicBezTo>
                  <a:cubicBezTo>
                    <a:pt x="15" y="11"/>
                    <a:pt x="16" y="9"/>
                    <a:pt x="16" y="8"/>
                  </a:cubicBezTo>
                  <a:cubicBezTo>
                    <a:pt x="16" y="5"/>
                    <a:pt x="16" y="3"/>
                    <a:pt x="14" y="2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2"/>
                    <a:pt x="7" y="1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2" y="4"/>
                    <a:pt x="2" y="6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88"/>
            <p:cNvSpPr>
              <a:spLocks/>
            </p:cNvSpPr>
            <p:nvPr/>
          </p:nvSpPr>
          <p:spPr bwMode="auto">
            <a:xfrm>
              <a:off x="9042401" y="4179888"/>
              <a:ext cx="244475" cy="661988"/>
            </a:xfrm>
            <a:custGeom>
              <a:avLst/>
              <a:gdLst>
                <a:gd name="T0" fmla="*/ 1 w 65"/>
                <a:gd name="T1" fmla="*/ 4 h 176"/>
                <a:gd name="T2" fmla="*/ 16 w 65"/>
                <a:gd name="T3" fmla="*/ 99 h 176"/>
                <a:gd name="T4" fmla="*/ 59 w 65"/>
                <a:gd name="T5" fmla="*/ 174 h 176"/>
                <a:gd name="T6" fmla="*/ 62 w 65"/>
                <a:gd name="T7" fmla="*/ 169 h 176"/>
                <a:gd name="T8" fmla="*/ 21 w 65"/>
                <a:gd name="T9" fmla="*/ 92 h 176"/>
                <a:gd name="T10" fmla="*/ 7 w 65"/>
                <a:gd name="T11" fmla="*/ 4 h 176"/>
                <a:gd name="T12" fmla="*/ 1 w 65"/>
                <a:gd name="T13" fmla="*/ 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76">
                  <a:moveTo>
                    <a:pt x="1" y="4"/>
                  </a:moveTo>
                  <a:cubicBezTo>
                    <a:pt x="0" y="36"/>
                    <a:pt x="7" y="68"/>
                    <a:pt x="16" y="99"/>
                  </a:cubicBezTo>
                  <a:cubicBezTo>
                    <a:pt x="24" y="124"/>
                    <a:pt x="35" y="159"/>
                    <a:pt x="59" y="174"/>
                  </a:cubicBezTo>
                  <a:cubicBezTo>
                    <a:pt x="62" y="176"/>
                    <a:pt x="65" y="171"/>
                    <a:pt x="62" y="169"/>
                  </a:cubicBezTo>
                  <a:cubicBezTo>
                    <a:pt x="38" y="154"/>
                    <a:pt x="28" y="118"/>
                    <a:pt x="21" y="92"/>
                  </a:cubicBezTo>
                  <a:cubicBezTo>
                    <a:pt x="12" y="64"/>
                    <a:pt x="6" y="33"/>
                    <a:pt x="7" y="4"/>
                  </a:cubicBezTo>
                  <a:cubicBezTo>
                    <a:pt x="7" y="0"/>
                    <a:pt x="1" y="0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89"/>
            <p:cNvSpPr>
              <a:spLocks/>
            </p:cNvSpPr>
            <p:nvPr/>
          </p:nvSpPr>
          <p:spPr bwMode="auto">
            <a:xfrm>
              <a:off x="8699501" y="3706813"/>
              <a:ext cx="112713" cy="36513"/>
            </a:xfrm>
            <a:custGeom>
              <a:avLst/>
              <a:gdLst>
                <a:gd name="T0" fmla="*/ 26 w 30"/>
                <a:gd name="T1" fmla="*/ 2 h 10"/>
                <a:gd name="T2" fmla="*/ 4 w 30"/>
                <a:gd name="T3" fmla="*/ 2 h 10"/>
                <a:gd name="T4" fmla="*/ 6 w 30"/>
                <a:gd name="T5" fmla="*/ 9 h 10"/>
                <a:gd name="T6" fmla="*/ 24 w 30"/>
                <a:gd name="T7" fmla="*/ 9 h 10"/>
                <a:gd name="T8" fmla="*/ 26 w 3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">
                  <a:moveTo>
                    <a:pt x="26" y="2"/>
                  </a:moveTo>
                  <a:cubicBezTo>
                    <a:pt x="19" y="0"/>
                    <a:pt x="11" y="0"/>
                    <a:pt x="4" y="2"/>
                  </a:cubicBezTo>
                  <a:cubicBezTo>
                    <a:pt x="0" y="4"/>
                    <a:pt x="1" y="10"/>
                    <a:pt x="6" y="9"/>
                  </a:cubicBezTo>
                  <a:cubicBezTo>
                    <a:pt x="12" y="7"/>
                    <a:pt x="18" y="7"/>
                    <a:pt x="24" y="9"/>
                  </a:cubicBezTo>
                  <a:cubicBezTo>
                    <a:pt x="28" y="10"/>
                    <a:pt x="30" y="4"/>
                    <a:pt x="2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90"/>
            <p:cNvSpPr>
              <a:spLocks/>
            </p:cNvSpPr>
            <p:nvPr/>
          </p:nvSpPr>
          <p:spPr bwMode="auto">
            <a:xfrm>
              <a:off x="8921751" y="3709988"/>
              <a:ext cx="117475" cy="38100"/>
            </a:xfrm>
            <a:custGeom>
              <a:avLst/>
              <a:gdLst>
                <a:gd name="T0" fmla="*/ 27 w 31"/>
                <a:gd name="T1" fmla="*/ 2 h 10"/>
                <a:gd name="T2" fmla="*/ 5 w 31"/>
                <a:gd name="T3" fmla="*/ 2 h 10"/>
                <a:gd name="T4" fmla="*/ 6 w 31"/>
                <a:gd name="T5" fmla="*/ 8 h 10"/>
                <a:gd name="T6" fmla="*/ 25 w 31"/>
                <a:gd name="T7" fmla="*/ 8 h 10"/>
                <a:gd name="T8" fmla="*/ 27 w 3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">
                  <a:moveTo>
                    <a:pt x="27" y="2"/>
                  </a:moveTo>
                  <a:cubicBezTo>
                    <a:pt x="20" y="0"/>
                    <a:pt x="12" y="0"/>
                    <a:pt x="5" y="2"/>
                  </a:cubicBezTo>
                  <a:cubicBezTo>
                    <a:pt x="0" y="3"/>
                    <a:pt x="2" y="10"/>
                    <a:pt x="6" y="8"/>
                  </a:cubicBezTo>
                  <a:cubicBezTo>
                    <a:pt x="12" y="7"/>
                    <a:pt x="19" y="7"/>
                    <a:pt x="25" y="8"/>
                  </a:cubicBezTo>
                  <a:cubicBezTo>
                    <a:pt x="29" y="10"/>
                    <a:pt x="31" y="3"/>
                    <a:pt x="2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91"/>
            <p:cNvSpPr>
              <a:spLocks/>
            </p:cNvSpPr>
            <p:nvPr/>
          </p:nvSpPr>
          <p:spPr bwMode="auto">
            <a:xfrm>
              <a:off x="8858251" y="3921126"/>
              <a:ext cx="49213" cy="107950"/>
            </a:xfrm>
            <a:custGeom>
              <a:avLst/>
              <a:gdLst>
                <a:gd name="T0" fmla="*/ 8 w 13"/>
                <a:gd name="T1" fmla="*/ 26 h 29"/>
                <a:gd name="T2" fmla="*/ 11 w 13"/>
                <a:gd name="T3" fmla="*/ 4 h 29"/>
                <a:gd name="T4" fmla="*/ 5 w 13"/>
                <a:gd name="T5" fmla="*/ 6 h 29"/>
                <a:gd name="T6" fmla="*/ 2 w 13"/>
                <a:gd name="T7" fmla="*/ 22 h 29"/>
                <a:gd name="T8" fmla="*/ 8 w 1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9">
                  <a:moveTo>
                    <a:pt x="8" y="26"/>
                  </a:moveTo>
                  <a:cubicBezTo>
                    <a:pt x="12" y="19"/>
                    <a:pt x="13" y="11"/>
                    <a:pt x="11" y="4"/>
                  </a:cubicBezTo>
                  <a:cubicBezTo>
                    <a:pt x="9" y="0"/>
                    <a:pt x="3" y="2"/>
                    <a:pt x="5" y="6"/>
                  </a:cubicBezTo>
                  <a:cubicBezTo>
                    <a:pt x="7" y="11"/>
                    <a:pt x="6" y="18"/>
                    <a:pt x="2" y="22"/>
                  </a:cubicBezTo>
                  <a:cubicBezTo>
                    <a:pt x="0" y="26"/>
                    <a:pt x="6" y="29"/>
                    <a:pt x="8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92"/>
            <p:cNvSpPr>
              <a:spLocks/>
            </p:cNvSpPr>
            <p:nvPr/>
          </p:nvSpPr>
          <p:spPr bwMode="auto">
            <a:xfrm>
              <a:off x="8913813" y="3924301"/>
              <a:ext cx="23813" cy="96838"/>
            </a:xfrm>
            <a:custGeom>
              <a:avLst/>
              <a:gdLst>
                <a:gd name="T0" fmla="*/ 0 w 6"/>
                <a:gd name="T1" fmla="*/ 4 h 26"/>
                <a:gd name="T2" fmla="*/ 0 w 6"/>
                <a:gd name="T3" fmla="*/ 22 h 26"/>
                <a:gd name="T4" fmla="*/ 6 w 6"/>
                <a:gd name="T5" fmla="*/ 22 h 26"/>
                <a:gd name="T6" fmla="*/ 6 w 6"/>
                <a:gd name="T7" fmla="*/ 4 h 26"/>
                <a:gd name="T8" fmla="*/ 0 w 6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6">
                  <a:moveTo>
                    <a:pt x="0" y="4"/>
                  </a:moveTo>
                  <a:cubicBezTo>
                    <a:pt x="0" y="10"/>
                    <a:pt x="0" y="16"/>
                    <a:pt x="0" y="22"/>
                  </a:cubicBezTo>
                  <a:cubicBezTo>
                    <a:pt x="0" y="26"/>
                    <a:pt x="6" y="26"/>
                    <a:pt x="6" y="22"/>
                  </a:cubicBezTo>
                  <a:cubicBezTo>
                    <a:pt x="6" y="16"/>
                    <a:pt x="6" y="10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93"/>
            <p:cNvSpPr>
              <a:spLocks/>
            </p:cNvSpPr>
            <p:nvPr/>
          </p:nvSpPr>
          <p:spPr bwMode="auto">
            <a:xfrm>
              <a:off x="8391526" y="4356101"/>
              <a:ext cx="258763" cy="282575"/>
            </a:xfrm>
            <a:custGeom>
              <a:avLst/>
              <a:gdLst>
                <a:gd name="T0" fmla="*/ 3 w 69"/>
                <a:gd name="T1" fmla="*/ 8 h 75"/>
                <a:gd name="T2" fmla="*/ 64 w 69"/>
                <a:gd name="T3" fmla="*/ 75 h 75"/>
                <a:gd name="T4" fmla="*/ 64 w 69"/>
                <a:gd name="T5" fmla="*/ 68 h 75"/>
                <a:gd name="T6" fmla="*/ 8 w 69"/>
                <a:gd name="T7" fmla="*/ 3 h 75"/>
                <a:gd name="T8" fmla="*/ 3 w 69"/>
                <a:gd name="T9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5">
                  <a:moveTo>
                    <a:pt x="3" y="8"/>
                  </a:moveTo>
                  <a:cubicBezTo>
                    <a:pt x="26" y="27"/>
                    <a:pt x="29" y="71"/>
                    <a:pt x="64" y="75"/>
                  </a:cubicBezTo>
                  <a:cubicBezTo>
                    <a:pt x="69" y="75"/>
                    <a:pt x="68" y="68"/>
                    <a:pt x="64" y="68"/>
                  </a:cubicBezTo>
                  <a:cubicBezTo>
                    <a:pt x="34" y="65"/>
                    <a:pt x="29" y="20"/>
                    <a:pt x="8" y="3"/>
                  </a:cubicBezTo>
                  <a:cubicBezTo>
                    <a:pt x="5" y="0"/>
                    <a:pt x="0" y="5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94"/>
            <p:cNvSpPr>
              <a:spLocks/>
            </p:cNvSpPr>
            <p:nvPr/>
          </p:nvSpPr>
          <p:spPr bwMode="auto">
            <a:xfrm>
              <a:off x="8907463" y="4570413"/>
              <a:ext cx="277813" cy="180975"/>
            </a:xfrm>
            <a:custGeom>
              <a:avLst/>
              <a:gdLst>
                <a:gd name="T0" fmla="*/ 35 w 74"/>
                <a:gd name="T1" fmla="*/ 4 h 48"/>
                <a:gd name="T2" fmla="*/ 37 w 74"/>
                <a:gd name="T3" fmla="*/ 43 h 48"/>
                <a:gd name="T4" fmla="*/ 25 w 74"/>
                <a:gd name="T5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48">
                  <a:moveTo>
                    <a:pt x="35" y="4"/>
                  </a:moveTo>
                  <a:cubicBezTo>
                    <a:pt x="0" y="2"/>
                    <a:pt x="0" y="48"/>
                    <a:pt x="37" y="43"/>
                  </a:cubicBezTo>
                  <a:cubicBezTo>
                    <a:pt x="74" y="39"/>
                    <a:pt x="57" y="0"/>
                    <a:pt x="25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95"/>
            <p:cNvSpPr>
              <a:spLocks/>
            </p:cNvSpPr>
            <p:nvPr/>
          </p:nvSpPr>
          <p:spPr bwMode="auto">
            <a:xfrm>
              <a:off x="8921751" y="4562476"/>
              <a:ext cx="222250" cy="188913"/>
            </a:xfrm>
            <a:custGeom>
              <a:avLst/>
              <a:gdLst>
                <a:gd name="T0" fmla="*/ 31 w 59"/>
                <a:gd name="T1" fmla="*/ 3 h 50"/>
                <a:gd name="T2" fmla="*/ 2 w 59"/>
                <a:gd name="T3" fmla="*/ 24 h 50"/>
                <a:gd name="T4" fmla="*/ 27 w 59"/>
                <a:gd name="T5" fmla="*/ 49 h 50"/>
                <a:gd name="T6" fmla="*/ 57 w 59"/>
                <a:gd name="T7" fmla="*/ 24 h 50"/>
                <a:gd name="T8" fmla="*/ 21 w 59"/>
                <a:gd name="T9" fmla="*/ 1 h 50"/>
                <a:gd name="T10" fmla="*/ 21 w 59"/>
                <a:gd name="T11" fmla="*/ 7 h 50"/>
                <a:gd name="T12" fmla="*/ 49 w 59"/>
                <a:gd name="T13" fmla="*/ 22 h 50"/>
                <a:gd name="T14" fmla="*/ 29 w 59"/>
                <a:gd name="T15" fmla="*/ 42 h 50"/>
                <a:gd name="T16" fmla="*/ 9 w 59"/>
                <a:gd name="T17" fmla="*/ 26 h 50"/>
                <a:gd name="T18" fmla="*/ 31 w 59"/>
                <a:gd name="T19" fmla="*/ 10 h 50"/>
                <a:gd name="T20" fmla="*/ 31 w 59"/>
                <a:gd name="T21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50">
                  <a:moveTo>
                    <a:pt x="31" y="3"/>
                  </a:moveTo>
                  <a:cubicBezTo>
                    <a:pt x="16" y="2"/>
                    <a:pt x="4" y="10"/>
                    <a:pt x="2" y="24"/>
                  </a:cubicBezTo>
                  <a:cubicBezTo>
                    <a:pt x="0" y="39"/>
                    <a:pt x="14" y="49"/>
                    <a:pt x="27" y="49"/>
                  </a:cubicBezTo>
                  <a:cubicBezTo>
                    <a:pt x="42" y="50"/>
                    <a:pt x="59" y="41"/>
                    <a:pt x="57" y="24"/>
                  </a:cubicBezTo>
                  <a:cubicBezTo>
                    <a:pt x="54" y="8"/>
                    <a:pt x="35" y="0"/>
                    <a:pt x="21" y="1"/>
                  </a:cubicBezTo>
                  <a:cubicBezTo>
                    <a:pt x="16" y="1"/>
                    <a:pt x="16" y="8"/>
                    <a:pt x="21" y="7"/>
                  </a:cubicBezTo>
                  <a:cubicBezTo>
                    <a:pt x="32" y="7"/>
                    <a:pt x="43" y="11"/>
                    <a:pt x="49" y="22"/>
                  </a:cubicBezTo>
                  <a:cubicBezTo>
                    <a:pt x="56" y="35"/>
                    <a:pt x="40" y="42"/>
                    <a:pt x="29" y="42"/>
                  </a:cubicBezTo>
                  <a:cubicBezTo>
                    <a:pt x="19" y="43"/>
                    <a:pt x="9" y="37"/>
                    <a:pt x="9" y="26"/>
                  </a:cubicBezTo>
                  <a:cubicBezTo>
                    <a:pt x="9" y="14"/>
                    <a:pt x="21" y="9"/>
                    <a:pt x="31" y="10"/>
                  </a:cubicBezTo>
                  <a:cubicBezTo>
                    <a:pt x="35" y="10"/>
                    <a:pt x="35" y="3"/>
                    <a:pt x="3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96"/>
            <p:cNvSpPr>
              <a:spLocks/>
            </p:cNvSpPr>
            <p:nvPr/>
          </p:nvSpPr>
          <p:spPr bwMode="auto">
            <a:xfrm>
              <a:off x="8435976" y="4270376"/>
              <a:ext cx="230188" cy="473075"/>
            </a:xfrm>
            <a:custGeom>
              <a:avLst/>
              <a:gdLst>
                <a:gd name="T0" fmla="*/ 54 w 61"/>
                <a:gd name="T1" fmla="*/ 4 h 126"/>
                <a:gd name="T2" fmla="*/ 4 w 61"/>
                <a:gd name="T3" fmla="*/ 118 h 126"/>
                <a:gd name="T4" fmla="*/ 8 w 61"/>
                <a:gd name="T5" fmla="*/ 124 h 126"/>
                <a:gd name="T6" fmla="*/ 61 w 61"/>
                <a:gd name="T7" fmla="*/ 4 h 126"/>
                <a:gd name="T8" fmla="*/ 54 w 61"/>
                <a:gd name="T9" fmla="*/ 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26">
                  <a:moveTo>
                    <a:pt x="54" y="4"/>
                  </a:moveTo>
                  <a:cubicBezTo>
                    <a:pt x="49" y="45"/>
                    <a:pt x="43" y="94"/>
                    <a:pt x="4" y="118"/>
                  </a:cubicBezTo>
                  <a:cubicBezTo>
                    <a:pt x="0" y="120"/>
                    <a:pt x="4" y="126"/>
                    <a:pt x="8" y="124"/>
                  </a:cubicBezTo>
                  <a:cubicBezTo>
                    <a:pt x="49" y="99"/>
                    <a:pt x="55" y="48"/>
                    <a:pt x="61" y="4"/>
                  </a:cubicBezTo>
                  <a:cubicBezTo>
                    <a:pt x="61" y="0"/>
                    <a:pt x="54" y="0"/>
                    <a:pt x="54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97"/>
            <p:cNvSpPr>
              <a:spLocks/>
            </p:cNvSpPr>
            <p:nvPr/>
          </p:nvSpPr>
          <p:spPr bwMode="auto">
            <a:xfrm>
              <a:off x="8172451" y="4652963"/>
              <a:ext cx="268288" cy="244475"/>
            </a:xfrm>
            <a:custGeom>
              <a:avLst/>
              <a:gdLst>
                <a:gd name="T0" fmla="*/ 30 w 71"/>
                <a:gd name="T1" fmla="*/ 14 h 65"/>
                <a:gd name="T2" fmla="*/ 39 w 71"/>
                <a:gd name="T3" fmla="*/ 51 h 65"/>
                <a:gd name="T4" fmla="*/ 25 w 71"/>
                <a:gd name="T5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65">
                  <a:moveTo>
                    <a:pt x="30" y="14"/>
                  </a:moveTo>
                  <a:cubicBezTo>
                    <a:pt x="0" y="19"/>
                    <a:pt x="5" y="65"/>
                    <a:pt x="39" y="51"/>
                  </a:cubicBezTo>
                  <a:cubicBezTo>
                    <a:pt x="71" y="41"/>
                    <a:pt x="61" y="0"/>
                    <a:pt x="25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98"/>
            <p:cNvSpPr>
              <a:spLocks/>
            </p:cNvSpPr>
            <p:nvPr/>
          </p:nvSpPr>
          <p:spPr bwMode="auto">
            <a:xfrm>
              <a:off x="8191501" y="4675188"/>
              <a:ext cx="222250" cy="200025"/>
            </a:xfrm>
            <a:custGeom>
              <a:avLst/>
              <a:gdLst>
                <a:gd name="T0" fmla="*/ 24 w 59"/>
                <a:gd name="T1" fmla="*/ 5 h 53"/>
                <a:gd name="T2" fmla="*/ 2 w 59"/>
                <a:gd name="T3" fmla="*/ 34 h 53"/>
                <a:gd name="T4" fmla="*/ 32 w 59"/>
                <a:gd name="T5" fmla="*/ 49 h 53"/>
                <a:gd name="T6" fmla="*/ 56 w 59"/>
                <a:gd name="T7" fmla="*/ 18 h 53"/>
                <a:gd name="T8" fmla="*/ 19 w 59"/>
                <a:gd name="T9" fmla="*/ 5 h 53"/>
                <a:gd name="T10" fmla="*/ 21 w 59"/>
                <a:gd name="T11" fmla="*/ 11 h 53"/>
                <a:gd name="T12" fmla="*/ 49 w 59"/>
                <a:gd name="T13" fmla="*/ 19 h 53"/>
                <a:gd name="T14" fmla="*/ 32 w 59"/>
                <a:gd name="T15" fmla="*/ 42 h 53"/>
                <a:gd name="T16" fmla="*/ 9 w 59"/>
                <a:gd name="T17" fmla="*/ 33 h 53"/>
                <a:gd name="T18" fmla="*/ 25 w 59"/>
                <a:gd name="T19" fmla="*/ 11 h 53"/>
                <a:gd name="T20" fmla="*/ 24 w 59"/>
                <a:gd name="T21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53">
                  <a:moveTo>
                    <a:pt x="24" y="5"/>
                  </a:moveTo>
                  <a:cubicBezTo>
                    <a:pt x="10" y="7"/>
                    <a:pt x="0" y="20"/>
                    <a:pt x="2" y="34"/>
                  </a:cubicBezTo>
                  <a:cubicBezTo>
                    <a:pt x="4" y="49"/>
                    <a:pt x="19" y="53"/>
                    <a:pt x="32" y="49"/>
                  </a:cubicBezTo>
                  <a:cubicBezTo>
                    <a:pt x="46" y="45"/>
                    <a:pt x="59" y="34"/>
                    <a:pt x="56" y="18"/>
                  </a:cubicBezTo>
                  <a:cubicBezTo>
                    <a:pt x="53" y="0"/>
                    <a:pt x="32" y="0"/>
                    <a:pt x="19" y="5"/>
                  </a:cubicBezTo>
                  <a:cubicBezTo>
                    <a:pt x="15" y="6"/>
                    <a:pt x="16" y="13"/>
                    <a:pt x="21" y="11"/>
                  </a:cubicBezTo>
                  <a:cubicBezTo>
                    <a:pt x="30" y="8"/>
                    <a:pt x="45" y="6"/>
                    <a:pt x="49" y="19"/>
                  </a:cubicBezTo>
                  <a:cubicBezTo>
                    <a:pt x="53" y="31"/>
                    <a:pt x="41" y="38"/>
                    <a:pt x="32" y="42"/>
                  </a:cubicBezTo>
                  <a:cubicBezTo>
                    <a:pt x="22" y="46"/>
                    <a:pt x="11" y="44"/>
                    <a:pt x="9" y="33"/>
                  </a:cubicBezTo>
                  <a:cubicBezTo>
                    <a:pt x="7" y="22"/>
                    <a:pt x="16" y="13"/>
                    <a:pt x="25" y="11"/>
                  </a:cubicBezTo>
                  <a:cubicBezTo>
                    <a:pt x="30" y="11"/>
                    <a:pt x="28" y="4"/>
                    <a:pt x="2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99"/>
            <p:cNvSpPr>
              <a:spLocks/>
            </p:cNvSpPr>
            <p:nvPr/>
          </p:nvSpPr>
          <p:spPr bwMode="auto">
            <a:xfrm>
              <a:off x="7812088" y="4314826"/>
              <a:ext cx="752475" cy="769938"/>
            </a:xfrm>
            <a:custGeom>
              <a:avLst/>
              <a:gdLst>
                <a:gd name="T0" fmla="*/ 146 w 200"/>
                <a:gd name="T1" fmla="*/ 0 h 205"/>
                <a:gd name="T2" fmla="*/ 148 w 200"/>
                <a:gd name="T3" fmla="*/ 13 h 205"/>
                <a:gd name="T4" fmla="*/ 200 w 200"/>
                <a:gd name="T5" fmla="*/ 183 h 205"/>
                <a:gd name="T6" fmla="*/ 200 w 200"/>
                <a:gd name="T7" fmla="*/ 183 h 205"/>
                <a:gd name="T8" fmla="*/ 0 w 200"/>
                <a:gd name="T9" fmla="*/ 159 h 205"/>
                <a:gd name="T10" fmla="*/ 84 w 200"/>
                <a:gd name="T11" fmla="*/ 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205">
                  <a:moveTo>
                    <a:pt x="146" y="0"/>
                  </a:moveTo>
                  <a:cubicBezTo>
                    <a:pt x="148" y="4"/>
                    <a:pt x="148" y="8"/>
                    <a:pt x="148" y="13"/>
                  </a:cubicBezTo>
                  <a:cubicBezTo>
                    <a:pt x="166" y="67"/>
                    <a:pt x="138" y="142"/>
                    <a:pt x="200" y="183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51" y="128"/>
                    <a:pt x="22" y="205"/>
                    <a:pt x="0" y="159"/>
                  </a:cubicBezTo>
                  <a:cubicBezTo>
                    <a:pt x="82" y="193"/>
                    <a:pt x="141" y="23"/>
                    <a:pt x="84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00"/>
            <p:cNvSpPr>
              <a:spLocks/>
            </p:cNvSpPr>
            <p:nvPr/>
          </p:nvSpPr>
          <p:spPr bwMode="auto">
            <a:xfrm>
              <a:off x="7799388" y="4300538"/>
              <a:ext cx="779463" cy="717550"/>
            </a:xfrm>
            <a:custGeom>
              <a:avLst/>
              <a:gdLst>
                <a:gd name="T0" fmla="*/ 146 w 207"/>
                <a:gd name="T1" fmla="*/ 5 h 191"/>
                <a:gd name="T2" fmla="*/ 202 w 207"/>
                <a:gd name="T3" fmla="*/ 189 h 191"/>
                <a:gd name="T4" fmla="*/ 205 w 207"/>
                <a:gd name="T5" fmla="*/ 185 h 191"/>
                <a:gd name="T6" fmla="*/ 112 w 207"/>
                <a:gd name="T7" fmla="*/ 166 h 191"/>
                <a:gd name="T8" fmla="*/ 5 w 207"/>
                <a:gd name="T9" fmla="*/ 161 h 191"/>
                <a:gd name="T10" fmla="*/ 2 w 207"/>
                <a:gd name="T11" fmla="*/ 165 h 191"/>
                <a:gd name="T12" fmla="*/ 100 w 207"/>
                <a:gd name="T13" fmla="*/ 105 h 191"/>
                <a:gd name="T14" fmla="*/ 88 w 207"/>
                <a:gd name="T15" fmla="*/ 8 h 191"/>
                <a:gd name="T16" fmla="*/ 86 w 207"/>
                <a:gd name="T17" fmla="*/ 13 h 191"/>
                <a:gd name="T18" fmla="*/ 94 w 207"/>
                <a:gd name="T19" fmla="*/ 106 h 191"/>
                <a:gd name="T20" fmla="*/ 4 w 207"/>
                <a:gd name="T21" fmla="*/ 160 h 191"/>
                <a:gd name="T22" fmla="*/ 1 w 207"/>
                <a:gd name="T23" fmla="*/ 164 h 191"/>
                <a:gd name="T24" fmla="*/ 74 w 207"/>
                <a:gd name="T25" fmla="*/ 177 h 191"/>
                <a:gd name="T26" fmla="*/ 201 w 207"/>
                <a:gd name="T27" fmla="*/ 189 h 191"/>
                <a:gd name="T28" fmla="*/ 205 w 207"/>
                <a:gd name="T29" fmla="*/ 185 h 191"/>
                <a:gd name="T30" fmla="*/ 152 w 207"/>
                <a:gd name="T31" fmla="*/ 4 h 191"/>
                <a:gd name="T32" fmla="*/ 146 w 207"/>
                <a:gd name="T33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91">
                  <a:moveTo>
                    <a:pt x="146" y="5"/>
                  </a:moveTo>
                  <a:cubicBezTo>
                    <a:pt x="169" y="68"/>
                    <a:pt x="138" y="145"/>
                    <a:pt x="202" y="189"/>
                  </a:cubicBezTo>
                  <a:cubicBezTo>
                    <a:pt x="205" y="191"/>
                    <a:pt x="207" y="187"/>
                    <a:pt x="205" y="185"/>
                  </a:cubicBezTo>
                  <a:cubicBezTo>
                    <a:pt x="181" y="160"/>
                    <a:pt x="144" y="161"/>
                    <a:pt x="112" y="166"/>
                  </a:cubicBezTo>
                  <a:cubicBezTo>
                    <a:pt x="86" y="169"/>
                    <a:pt x="22" y="191"/>
                    <a:pt x="5" y="161"/>
                  </a:cubicBezTo>
                  <a:cubicBezTo>
                    <a:pt x="4" y="162"/>
                    <a:pt x="3" y="164"/>
                    <a:pt x="2" y="165"/>
                  </a:cubicBezTo>
                  <a:cubicBezTo>
                    <a:pt x="48" y="183"/>
                    <a:pt x="83" y="143"/>
                    <a:pt x="100" y="105"/>
                  </a:cubicBezTo>
                  <a:cubicBezTo>
                    <a:pt x="112" y="79"/>
                    <a:pt x="126" y="21"/>
                    <a:pt x="88" y="8"/>
                  </a:cubicBezTo>
                  <a:cubicBezTo>
                    <a:pt x="84" y="7"/>
                    <a:pt x="83" y="12"/>
                    <a:pt x="86" y="13"/>
                  </a:cubicBezTo>
                  <a:cubicBezTo>
                    <a:pt x="122" y="25"/>
                    <a:pt x="104" y="82"/>
                    <a:pt x="94" y="106"/>
                  </a:cubicBezTo>
                  <a:cubicBezTo>
                    <a:pt x="78" y="141"/>
                    <a:pt x="45" y="176"/>
                    <a:pt x="4" y="160"/>
                  </a:cubicBezTo>
                  <a:cubicBezTo>
                    <a:pt x="1" y="159"/>
                    <a:pt x="0" y="162"/>
                    <a:pt x="1" y="164"/>
                  </a:cubicBezTo>
                  <a:cubicBezTo>
                    <a:pt x="14" y="189"/>
                    <a:pt x="52" y="181"/>
                    <a:pt x="74" y="177"/>
                  </a:cubicBezTo>
                  <a:cubicBezTo>
                    <a:pt x="114" y="171"/>
                    <a:pt x="169" y="156"/>
                    <a:pt x="201" y="189"/>
                  </a:cubicBezTo>
                  <a:cubicBezTo>
                    <a:pt x="202" y="187"/>
                    <a:pt x="204" y="186"/>
                    <a:pt x="205" y="185"/>
                  </a:cubicBezTo>
                  <a:cubicBezTo>
                    <a:pt x="143" y="142"/>
                    <a:pt x="173" y="64"/>
                    <a:pt x="152" y="4"/>
                  </a:cubicBezTo>
                  <a:cubicBezTo>
                    <a:pt x="150" y="0"/>
                    <a:pt x="145" y="2"/>
                    <a:pt x="146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01"/>
            <p:cNvSpPr>
              <a:spLocks/>
            </p:cNvSpPr>
            <p:nvPr/>
          </p:nvSpPr>
          <p:spPr bwMode="auto">
            <a:xfrm>
              <a:off x="8847138" y="3992563"/>
              <a:ext cx="107950" cy="66675"/>
            </a:xfrm>
            <a:custGeom>
              <a:avLst/>
              <a:gdLst>
                <a:gd name="T0" fmla="*/ 2 w 29"/>
                <a:gd name="T1" fmla="*/ 7 h 18"/>
                <a:gd name="T2" fmla="*/ 7 w 29"/>
                <a:gd name="T3" fmla="*/ 17 h 18"/>
                <a:gd name="T4" fmla="*/ 10 w 29"/>
                <a:gd name="T5" fmla="*/ 18 h 18"/>
                <a:gd name="T6" fmla="*/ 26 w 29"/>
                <a:gd name="T7" fmla="*/ 7 h 18"/>
                <a:gd name="T8" fmla="*/ 22 w 29"/>
                <a:gd name="T9" fmla="*/ 3 h 18"/>
                <a:gd name="T10" fmla="*/ 8 w 29"/>
                <a:gd name="T11" fmla="*/ 12 h 18"/>
                <a:gd name="T12" fmla="*/ 11 w 29"/>
                <a:gd name="T13" fmla="*/ 13 h 18"/>
                <a:gd name="T14" fmla="*/ 6 w 29"/>
                <a:gd name="T15" fmla="*/ 3 h 18"/>
                <a:gd name="T16" fmla="*/ 2 w 29"/>
                <a:gd name="T1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8">
                  <a:moveTo>
                    <a:pt x="2" y="7"/>
                  </a:moveTo>
                  <a:cubicBezTo>
                    <a:pt x="5" y="10"/>
                    <a:pt x="5" y="14"/>
                    <a:pt x="7" y="17"/>
                  </a:cubicBezTo>
                  <a:cubicBezTo>
                    <a:pt x="8" y="18"/>
                    <a:pt x="9" y="18"/>
                    <a:pt x="10" y="18"/>
                  </a:cubicBezTo>
                  <a:cubicBezTo>
                    <a:pt x="17" y="16"/>
                    <a:pt x="21" y="12"/>
                    <a:pt x="26" y="7"/>
                  </a:cubicBezTo>
                  <a:cubicBezTo>
                    <a:pt x="29" y="4"/>
                    <a:pt x="25" y="0"/>
                    <a:pt x="22" y="3"/>
                  </a:cubicBezTo>
                  <a:cubicBezTo>
                    <a:pt x="18" y="7"/>
                    <a:pt x="15" y="10"/>
                    <a:pt x="8" y="12"/>
                  </a:cubicBezTo>
                  <a:cubicBezTo>
                    <a:pt x="9" y="12"/>
                    <a:pt x="10" y="12"/>
                    <a:pt x="11" y="13"/>
                  </a:cubicBezTo>
                  <a:cubicBezTo>
                    <a:pt x="9" y="10"/>
                    <a:pt x="9" y="6"/>
                    <a:pt x="6" y="3"/>
                  </a:cubicBezTo>
                  <a:cubicBezTo>
                    <a:pt x="4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02"/>
            <p:cNvSpPr>
              <a:spLocks/>
            </p:cNvSpPr>
            <p:nvPr/>
          </p:nvSpPr>
          <p:spPr bwMode="auto">
            <a:xfrm>
              <a:off x="7988301" y="3286126"/>
              <a:ext cx="252413" cy="130175"/>
            </a:xfrm>
            <a:custGeom>
              <a:avLst/>
              <a:gdLst>
                <a:gd name="T0" fmla="*/ 10 w 67"/>
                <a:gd name="T1" fmla="*/ 22 h 35"/>
                <a:gd name="T2" fmla="*/ 22 w 67"/>
                <a:gd name="T3" fmla="*/ 10 h 35"/>
                <a:gd name="T4" fmla="*/ 64 w 67"/>
                <a:gd name="T5" fmla="*/ 17 h 35"/>
                <a:gd name="T6" fmla="*/ 2 w 67"/>
                <a:gd name="T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35">
                  <a:moveTo>
                    <a:pt x="10" y="22"/>
                  </a:moveTo>
                  <a:cubicBezTo>
                    <a:pt x="0" y="35"/>
                    <a:pt x="17" y="12"/>
                    <a:pt x="22" y="10"/>
                  </a:cubicBezTo>
                  <a:cubicBezTo>
                    <a:pt x="32" y="7"/>
                    <a:pt x="67" y="0"/>
                    <a:pt x="64" y="17"/>
                  </a:cubicBezTo>
                  <a:cubicBezTo>
                    <a:pt x="62" y="35"/>
                    <a:pt x="10" y="30"/>
                    <a:pt x="2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03"/>
            <p:cNvSpPr>
              <a:spLocks/>
            </p:cNvSpPr>
            <p:nvPr/>
          </p:nvSpPr>
          <p:spPr bwMode="auto">
            <a:xfrm>
              <a:off x="7980363" y="3286126"/>
              <a:ext cx="293688" cy="141288"/>
            </a:xfrm>
            <a:custGeom>
              <a:avLst/>
              <a:gdLst>
                <a:gd name="T0" fmla="*/ 10 w 78"/>
                <a:gd name="T1" fmla="*/ 20 h 38"/>
                <a:gd name="T2" fmla="*/ 7 w 78"/>
                <a:gd name="T3" fmla="*/ 24 h 38"/>
                <a:gd name="T4" fmla="*/ 11 w 78"/>
                <a:gd name="T5" fmla="*/ 28 h 38"/>
                <a:gd name="T6" fmla="*/ 28 w 78"/>
                <a:gd name="T7" fmla="*/ 12 h 38"/>
                <a:gd name="T8" fmla="*/ 63 w 78"/>
                <a:gd name="T9" fmla="*/ 15 h 38"/>
                <a:gd name="T10" fmla="*/ 5 w 78"/>
                <a:gd name="T11" fmla="*/ 24 h 38"/>
                <a:gd name="T12" fmla="*/ 4 w 78"/>
                <a:gd name="T13" fmla="*/ 30 h 38"/>
                <a:gd name="T14" fmla="*/ 69 w 78"/>
                <a:gd name="T15" fmla="*/ 13 h 38"/>
                <a:gd name="T16" fmla="*/ 35 w 78"/>
                <a:gd name="T17" fmla="*/ 5 h 38"/>
                <a:gd name="T18" fmla="*/ 7 w 78"/>
                <a:gd name="T19" fmla="*/ 24 h 38"/>
                <a:gd name="T20" fmla="*/ 11 w 78"/>
                <a:gd name="T21" fmla="*/ 28 h 38"/>
                <a:gd name="T22" fmla="*/ 14 w 78"/>
                <a:gd name="T23" fmla="*/ 24 h 38"/>
                <a:gd name="T24" fmla="*/ 10 w 78"/>
                <a:gd name="T25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38">
                  <a:moveTo>
                    <a:pt x="10" y="20"/>
                  </a:moveTo>
                  <a:cubicBezTo>
                    <a:pt x="9" y="21"/>
                    <a:pt x="8" y="23"/>
                    <a:pt x="7" y="24"/>
                  </a:cubicBezTo>
                  <a:cubicBezTo>
                    <a:pt x="8" y="25"/>
                    <a:pt x="10" y="27"/>
                    <a:pt x="11" y="28"/>
                  </a:cubicBezTo>
                  <a:cubicBezTo>
                    <a:pt x="15" y="23"/>
                    <a:pt x="21" y="14"/>
                    <a:pt x="28" y="12"/>
                  </a:cubicBezTo>
                  <a:cubicBezTo>
                    <a:pt x="35" y="11"/>
                    <a:pt x="62" y="4"/>
                    <a:pt x="63" y="15"/>
                  </a:cubicBezTo>
                  <a:cubicBezTo>
                    <a:pt x="66" y="32"/>
                    <a:pt x="14" y="27"/>
                    <a:pt x="5" y="24"/>
                  </a:cubicBezTo>
                  <a:cubicBezTo>
                    <a:pt x="2" y="23"/>
                    <a:pt x="0" y="29"/>
                    <a:pt x="4" y="30"/>
                  </a:cubicBezTo>
                  <a:cubicBezTo>
                    <a:pt x="15" y="33"/>
                    <a:pt x="78" y="38"/>
                    <a:pt x="69" y="13"/>
                  </a:cubicBezTo>
                  <a:cubicBezTo>
                    <a:pt x="64" y="0"/>
                    <a:pt x="45" y="3"/>
                    <a:pt x="35" y="5"/>
                  </a:cubicBezTo>
                  <a:cubicBezTo>
                    <a:pt x="21" y="7"/>
                    <a:pt x="15" y="13"/>
                    <a:pt x="7" y="24"/>
                  </a:cubicBezTo>
                  <a:cubicBezTo>
                    <a:pt x="4" y="27"/>
                    <a:pt x="9" y="31"/>
                    <a:pt x="11" y="28"/>
                  </a:cubicBezTo>
                  <a:cubicBezTo>
                    <a:pt x="12" y="27"/>
                    <a:pt x="13" y="26"/>
                    <a:pt x="14" y="24"/>
                  </a:cubicBezTo>
                  <a:cubicBezTo>
                    <a:pt x="16" y="21"/>
                    <a:pt x="12" y="17"/>
                    <a:pt x="10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04"/>
            <p:cNvSpPr>
              <a:spLocks/>
            </p:cNvSpPr>
            <p:nvPr/>
          </p:nvSpPr>
          <p:spPr bwMode="auto">
            <a:xfrm>
              <a:off x="8202613" y="3251201"/>
              <a:ext cx="361950" cy="349250"/>
            </a:xfrm>
            <a:custGeom>
              <a:avLst/>
              <a:gdLst>
                <a:gd name="T0" fmla="*/ 7 w 96"/>
                <a:gd name="T1" fmla="*/ 25 h 93"/>
                <a:gd name="T2" fmla="*/ 32 w 96"/>
                <a:gd name="T3" fmla="*/ 8 h 93"/>
                <a:gd name="T4" fmla="*/ 48 w 96"/>
                <a:gd name="T5" fmla="*/ 16 h 93"/>
                <a:gd name="T6" fmla="*/ 11 w 96"/>
                <a:gd name="T7" fmla="*/ 23 h 93"/>
                <a:gd name="T8" fmla="*/ 10 w 96"/>
                <a:gd name="T9" fmla="*/ 29 h 93"/>
                <a:gd name="T10" fmla="*/ 72 w 96"/>
                <a:gd name="T11" fmla="*/ 58 h 93"/>
                <a:gd name="T12" fmla="*/ 12 w 96"/>
                <a:gd name="T13" fmla="*/ 27 h 93"/>
                <a:gd name="T14" fmla="*/ 7 w 96"/>
                <a:gd name="T15" fmla="*/ 30 h 93"/>
                <a:gd name="T16" fmla="*/ 76 w 96"/>
                <a:gd name="T17" fmla="*/ 65 h 93"/>
                <a:gd name="T18" fmla="*/ 10 w 96"/>
                <a:gd name="T19" fmla="*/ 23 h 93"/>
                <a:gd name="T20" fmla="*/ 9 w 96"/>
                <a:gd name="T21" fmla="*/ 29 h 93"/>
                <a:gd name="T22" fmla="*/ 42 w 96"/>
                <a:gd name="T23" fmla="*/ 26 h 93"/>
                <a:gd name="T24" fmla="*/ 59 w 96"/>
                <a:gd name="T25" fmla="*/ 11 h 93"/>
                <a:gd name="T26" fmla="*/ 39 w 96"/>
                <a:gd name="T27" fmla="*/ 1 h 93"/>
                <a:gd name="T28" fmla="*/ 2 w 96"/>
                <a:gd name="T29" fmla="*/ 22 h 93"/>
                <a:gd name="T30" fmla="*/ 7 w 96"/>
                <a:gd name="T31" fmla="*/ 2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93">
                  <a:moveTo>
                    <a:pt x="7" y="25"/>
                  </a:moveTo>
                  <a:cubicBezTo>
                    <a:pt x="12" y="15"/>
                    <a:pt x="21" y="10"/>
                    <a:pt x="32" y="8"/>
                  </a:cubicBezTo>
                  <a:cubicBezTo>
                    <a:pt x="37" y="6"/>
                    <a:pt x="60" y="7"/>
                    <a:pt x="48" y="16"/>
                  </a:cubicBezTo>
                  <a:cubicBezTo>
                    <a:pt x="38" y="23"/>
                    <a:pt x="22" y="27"/>
                    <a:pt x="11" y="23"/>
                  </a:cubicBezTo>
                  <a:cubicBezTo>
                    <a:pt x="10" y="25"/>
                    <a:pt x="10" y="27"/>
                    <a:pt x="10" y="29"/>
                  </a:cubicBezTo>
                  <a:cubicBezTo>
                    <a:pt x="25" y="30"/>
                    <a:pt x="78" y="34"/>
                    <a:pt x="72" y="58"/>
                  </a:cubicBezTo>
                  <a:cubicBezTo>
                    <a:pt x="65" y="87"/>
                    <a:pt x="20" y="37"/>
                    <a:pt x="12" y="27"/>
                  </a:cubicBezTo>
                  <a:cubicBezTo>
                    <a:pt x="10" y="24"/>
                    <a:pt x="5" y="27"/>
                    <a:pt x="7" y="30"/>
                  </a:cubicBezTo>
                  <a:cubicBezTo>
                    <a:pt x="18" y="44"/>
                    <a:pt x="58" y="93"/>
                    <a:pt x="76" y="65"/>
                  </a:cubicBezTo>
                  <a:cubicBezTo>
                    <a:pt x="96" y="32"/>
                    <a:pt x="27" y="23"/>
                    <a:pt x="10" y="23"/>
                  </a:cubicBezTo>
                  <a:cubicBezTo>
                    <a:pt x="6" y="23"/>
                    <a:pt x="6" y="28"/>
                    <a:pt x="9" y="29"/>
                  </a:cubicBezTo>
                  <a:cubicBezTo>
                    <a:pt x="20" y="32"/>
                    <a:pt x="31" y="30"/>
                    <a:pt x="42" y="26"/>
                  </a:cubicBezTo>
                  <a:cubicBezTo>
                    <a:pt x="47" y="24"/>
                    <a:pt x="59" y="18"/>
                    <a:pt x="59" y="11"/>
                  </a:cubicBezTo>
                  <a:cubicBezTo>
                    <a:pt x="58" y="2"/>
                    <a:pt x="46" y="2"/>
                    <a:pt x="39" y="1"/>
                  </a:cubicBezTo>
                  <a:cubicBezTo>
                    <a:pt x="24" y="0"/>
                    <a:pt x="9" y="9"/>
                    <a:pt x="2" y="22"/>
                  </a:cubicBezTo>
                  <a:cubicBezTo>
                    <a:pt x="0" y="26"/>
                    <a:pt x="6" y="29"/>
                    <a:pt x="7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05"/>
            <p:cNvSpPr>
              <a:spLocks/>
            </p:cNvSpPr>
            <p:nvPr/>
          </p:nvSpPr>
          <p:spPr bwMode="auto">
            <a:xfrm>
              <a:off x="8685213" y="3289301"/>
              <a:ext cx="195263" cy="330200"/>
            </a:xfrm>
            <a:custGeom>
              <a:avLst/>
              <a:gdLst>
                <a:gd name="T0" fmla="*/ 47 w 52"/>
                <a:gd name="T1" fmla="*/ 1 h 88"/>
                <a:gd name="T2" fmla="*/ 12 w 52"/>
                <a:gd name="T3" fmla="*/ 40 h 88"/>
                <a:gd name="T4" fmla="*/ 11 w 52"/>
                <a:gd name="T5" fmla="*/ 85 h 88"/>
                <a:gd name="T6" fmla="*/ 15 w 52"/>
                <a:gd name="T7" fmla="*/ 81 h 88"/>
                <a:gd name="T8" fmla="*/ 19 w 52"/>
                <a:gd name="T9" fmla="*/ 39 h 88"/>
                <a:gd name="T10" fmla="*/ 48 w 52"/>
                <a:gd name="T11" fmla="*/ 7 h 88"/>
                <a:gd name="T12" fmla="*/ 47 w 52"/>
                <a:gd name="T13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8">
                  <a:moveTo>
                    <a:pt x="47" y="1"/>
                  </a:moveTo>
                  <a:cubicBezTo>
                    <a:pt x="30" y="7"/>
                    <a:pt x="19" y="24"/>
                    <a:pt x="12" y="40"/>
                  </a:cubicBezTo>
                  <a:cubicBezTo>
                    <a:pt x="7" y="53"/>
                    <a:pt x="0" y="73"/>
                    <a:pt x="11" y="85"/>
                  </a:cubicBezTo>
                  <a:cubicBezTo>
                    <a:pt x="13" y="88"/>
                    <a:pt x="17" y="84"/>
                    <a:pt x="15" y="81"/>
                  </a:cubicBezTo>
                  <a:cubicBezTo>
                    <a:pt x="6" y="70"/>
                    <a:pt x="14" y="50"/>
                    <a:pt x="19" y="39"/>
                  </a:cubicBezTo>
                  <a:cubicBezTo>
                    <a:pt x="25" y="26"/>
                    <a:pt x="35" y="12"/>
                    <a:pt x="48" y="7"/>
                  </a:cubicBezTo>
                  <a:cubicBezTo>
                    <a:pt x="52" y="6"/>
                    <a:pt x="50" y="0"/>
                    <a:pt x="4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06"/>
            <p:cNvSpPr>
              <a:spLocks/>
            </p:cNvSpPr>
            <p:nvPr/>
          </p:nvSpPr>
          <p:spPr bwMode="auto">
            <a:xfrm>
              <a:off x="8793163" y="3273426"/>
              <a:ext cx="87313" cy="323850"/>
            </a:xfrm>
            <a:custGeom>
              <a:avLst/>
              <a:gdLst>
                <a:gd name="T0" fmla="*/ 16 w 23"/>
                <a:gd name="T1" fmla="*/ 4 h 86"/>
                <a:gd name="T2" fmla="*/ 10 w 23"/>
                <a:gd name="T3" fmla="*/ 83 h 86"/>
                <a:gd name="T4" fmla="*/ 16 w 23"/>
                <a:gd name="T5" fmla="*/ 81 h 86"/>
                <a:gd name="T6" fmla="*/ 21 w 23"/>
                <a:gd name="T7" fmla="*/ 7 h 86"/>
                <a:gd name="T8" fmla="*/ 16 w 23"/>
                <a:gd name="T9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86">
                  <a:moveTo>
                    <a:pt x="16" y="4"/>
                  </a:moveTo>
                  <a:cubicBezTo>
                    <a:pt x="3" y="28"/>
                    <a:pt x="0" y="57"/>
                    <a:pt x="10" y="83"/>
                  </a:cubicBezTo>
                  <a:cubicBezTo>
                    <a:pt x="12" y="86"/>
                    <a:pt x="18" y="85"/>
                    <a:pt x="16" y="81"/>
                  </a:cubicBezTo>
                  <a:cubicBezTo>
                    <a:pt x="7" y="57"/>
                    <a:pt x="9" y="30"/>
                    <a:pt x="21" y="7"/>
                  </a:cubicBezTo>
                  <a:cubicBezTo>
                    <a:pt x="23" y="4"/>
                    <a:pt x="18" y="0"/>
                    <a:pt x="1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07"/>
            <p:cNvSpPr>
              <a:spLocks/>
            </p:cNvSpPr>
            <p:nvPr/>
          </p:nvSpPr>
          <p:spPr bwMode="auto">
            <a:xfrm>
              <a:off x="8872538" y="3297238"/>
              <a:ext cx="76200" cy="266700"/>
            </a:xfrm>
            <a:custGeom>
              <a:avLst/>
              <a:gdLst>
                <a:gd name="T0" fmla="*/ 2 w 20"/>
                <a:gd name="T1" fmla="*/ 5 h 71"/>
                <a:gd name="T2" fmla="*/ 9 w 20"/>
                <a:gd name="T3" fmla="*/ 65 h 71"/>
                <a:gd name="T4" fmla="*/ 15 w 20"/>
                <a:gd name="T5" fmla="*/ 67 h 71"/>
                <a:gd name="T6" fmla="*/ 8 w 20"/>
                <a:gd name="T7" fmla="*/ 4 h 71"/>
                <a:gd name="T8" fmla="*/ 2 w 20"/>
                <a:gd name="T9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1">
                  <a:moveTo>
                    <a:pt x="2" y="5"/>
                  </a:moveTo>
                  <a:cubicBezTo>
                    <a:pt x="9" y="24"/>
                    <a:pt x="14" y="46"/>
                    <a:pt x="9" y="65"/>
                  </a:cubicBezTo>
                  <a:cubicBezTo>
                    <a:pt x="8" y="69"/>
                    <a:pt x="14" y="71"/>
                    <a:pt x="15" y="67"/>
                  </a:cubicBezTo>
                  <a:cubicBezTo>
                    <a:pt x="20" y="46"/>
                    <a:pt x="16" y="23"/>
                    <a:pt x="8" y="4"/>
                  </a:cubicBezTo>
                  <a:cubicBezTo>
                    <a:pt x="6" y="0"/>
                    <a:pt x="0" y="2"/>
                    <a:pt x="2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08"/>
            <p:cNvSpPr>
              <a:spLocks/>
            </p:cNvSpPr>
            <p:nvPr/>
          </p:nvSpPr>
          <p:spPr bwMode="auto">
            <a:xfrm>
              <a:off x="8891588" y="3297238"/>
              <a:ext cx="169863" cy="277813"/>
            </a:xfrm>
            <a:custGeom>
              <a:avLst/>
              <a:gdLst>
                <a:gd name="T0" fmla="*/ 4 w 45"/>
                <a:gd name="T1" fmla="*/ 7 h 74"/>
                <a:gd name="T2" fmla="*/ 29 w 45"/>
                <a:gd name="T3" fmla="*/ 67 h 74"/>
                <a:gd name="T4" fmla="*/ 35 w 45"/>
                <a:gd name="T5" fmla="*/ 70 h 74"/>
                <a:gd name="T6" fmla="*/ 6 w 45"/>
                <a:gd name="T7" fmla="*/ 1 h 74"/>
                <a:gd name="T8" fmla="*/ 4 w 45"/>
                <a:gd name="T9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4">
                  <a:moveTo>
                    <a:pt x="4" y="7"/>
                  </a:moveTo>
                  <a:cubicBezTo>
                    <a:pt x="26" y="13"/>
                    <a:pt x="38" y="47"/>
                    <a:pt x="29" y="67"/>
                  </a:cubicBezTo>
                  <a:cubicBezTo>
                    <a:pt x="28" y="71"/>
                    <a:pt x="33" y="74"/>
                    <a:pt x="35" y="70"/>
                  </a:cubicBezTo>
                  <a:cubicBezTo>
                    <a:pt x="45" y="47"/>
                    <a:pt x="31" y="9"/>
                    <a:pt x="6" y="1"/>
                  </a:cubicBezTo>
                  <a:cubicBezTo>
                    <a:pt x="2" y="0"/>
                    <a:pt x="0" y="6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09"/>
            <p:cNvSpPr>
              <a:spLocks/>
            </p:cNvSpPr>
            <p:nvPr/>
          </p:nvSpPr>
          <p:spPr bwMode="auto">
            <a:xfrm>
              <a:off x="8955088" y="3297238"/>
              <a:ext cx="241300" cy="338138"/>
            </a:xfrm>
            <a:custGeom>
              <a:avLst/>
              <a:gdLst>
                <a:gd name="T0" fmla="*/ 3 w 64"/>
                <a:gd name="T1" fmla="*/ 7 h 90"/>
                <a:gd name="T2" fmla="*/ 47 w 64"/>
                <a:gd name="T3" fmla="*/ 85 h 90"/>
                <a:gd name="T4" fmla="*/ 52 w 64"/>
                <a:gd name="T5" fmla="*/ 87 h 90"/>
                <a:gd name="T6" fmla="*/ 7 w 64"/>
                <a:gd name="T7" fmla="*/ 2 h 90"/>
                <a:gd name="T8" fmla="*/ 3 w 64"/>
                <a:gd name="T9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0">
                  <a:moveTo>
                    <a:pt x="3" y="7"/>
                  </a:moveTo>
                  <a:cubicBezTo>
                    <a:pt x="30" y="22"/>
                    <a:pt x="57" y="52"/>
                    <a:pt x="47" y="85"/>
                  </a:cubicBezTo>
                  <a:cubicBezTo>
                    <a:pt x="45" y="89"/>
                    <a:pt x="51" y="90"/>
                    <a:pt x="52" y="87"/>
                  </a:cubicBezTo>
                  <a:cubicBezTo>
                    <a:pt x="64" y="51"/>
                    <a:pt x="36" y="19"/>
                    <a:pt x="7" y="2"/>
                  </a:cubicBezTo>
                  <a:cubicBezTo>
                    <a:pt x="3" y="0"/>
                    <a:pt x="0" y="5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10"/>
            <p:cNvSpPr>
              <a:spLocks/>
            </p:cNvSpPr>
            <p:nvPr/>
          </p:nvSpPr>
          <p:spPr bwMode="auto">
            <a:xfrm>
              <a:off x="9069388" y="3297238"/>
              <a:ext cx="209550" cy="385763"/>
            </a:xfrm>
            <a:custGeom>
              <a:avLst/>
              <a:gdLst>
                <a:gd name="T0" fmla="*/ 3 w 56"/>
                <a:gd name="T1" fmla="*/ 7 h 103"/>
                <a:gd name="T2" fmla="*/ 44 w 56"/>
                <a:gd name="T3" fmla="*/ 98 h 103"/>
                <a:gd name="T4" fmla="*/ 50 w 56"/>
                <a:gd name="T5" fmla="*/ 99 h 103"/>
                <a:gd name="T6" fmla="*/ 7 w 56"/>
                <a:gd name="T7" fmla="*/ 2 h 103"/>
                <a:gd name="T8" fmla="*/ 3 w 56"/>
                <a:gd name="T9" fmla="*/ 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03">
                  <a:moveTo>
                    <a:pt x="3" y="7"/>
                  </a:moveTo>
                  <a:cubicBezTo>
                    <a:pt x="26" y="29"/>
                    <a:pt x="50" y="63"/>
                    <a:pt x="44" y="98"/>
                  </a:cubicBezTo>
                  <a:cubicBezTo>
                    <a:pt x="43" y="101"/>
                    <a:pt x="49" y="103"/>
                    <a:pt x="50" y="99"/>
                  </a:cubicBezTo>
                  <a:cubicBezTo>
                    <a:pt x="56" y="63"/>
                    <a:pt x="32" y="26"/>
                    <a:pt x="7" y="2"/>
                  </a:cubicBezTo>
                  <a:cubicBezTo>
                    <a:pt x="4" y="0"/>
                    <a:pt x="0" y="4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11"/>
            <p:cNvSpPr>
              <a:spLocks/>
            </p:cNvSpPr>
            <p:nvPr/>
          </p:nvSpPr>
          <p:spPr bwMode="auto">
            <a:xfrm>
              <a:off x="8594726" y="3240088"/>
              <a:ext cx="368300" cy="330200"/>
            </a:xfrm>
            <a:custGeom>
              <a:avLst/>
              <a:gdLst>
                <a:gd name="T0" fmla="*/ 94 w 98"/>
                <a:gd name="T1" fmla="*/ 12 h 88"/>
                <a:gd name="T2" fmla="*/ 2 w 98"/>
                <a:gd name="T3" fmla="*/ 83 h 88"/>
                <a:gd name="T4" fmla="*/ 8 w 98"/>
                <a:gd name="T5" fmla="*/ 84 h 88"/>
                <a:gd name="T6" fmla="*/ 93 w 98"/>
                <a:gd name="T7" fmla="*/ 17 h 88"/>
                <a:gd name="T8" fmla="*/ 94 w 98"/>
                <a:gd name="T9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88">
                  <a:moveTo>
                    <a:pt x="94" y="12"/>
                  </a:moveTo>
                  <a:cubicBezTo>
                    <a:pt x="48" y="0"/>
                    <a:pt x="15" y="44"/>
                    <a:pt x="2" y="83"/>
                  </a:cubicBezTo>
                  <a:cubicBezTo>
                    <a:pt x="0" y="87"/>
                    <a:pt x="6" y="88"/>
                    <a:pt x="8" y="84"/>
                  </a:cubicBezTo>
                  <a:cubicBezTo>
                    <a:pt x="20" y="49"/>
                    <a:pt x="50" y="7"/>
                    <a:pt x="93" y="17"/>
                  </a:cubicBezTo>
                  <a:cubicBezTo>
                    <a:pt x="97" y="18"/>
                    <a:pt x="98" y="12"/>
                    <a:pt x="9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12"/>
            <p:cNvSpPr>
              <a:spLocks/>
            </p:cNvSpPr>
            <p:nvPr/>
          </p:nvSpPr>
          <p:spPr bwMode="auto">
            <a:xfrm>
              <a:off x="8643938" y="3270251"/>
              <a:ext cx="225425" cy="244475"/>
            </a:xfrm>
            <a:custGeom>
              <a:avLst/>
              <a:gdLst>
                <a:gd name="T0" fmla="*/ 56 w 60"/>
                <a:gd name="T1" fmla="*/ 1 h 65"/>
                <a:gd name="T2" fmla="*/ 1 w 60"/>
                <a:gd name="T3" fmla="*/ 60 h 65"/>
                <a:gd name="T4" fmla="*/ 7 w 60"/>
                <a:gd name="T5" fmla="*/ 62 h 65"/>
                <a:gd name="T6" fmla="*/ 56 w 60"/>
                <a:gd name="T7" fmla="*/ 7 h 65"/>
                <a:gd name="T8" fmla="*/ 56 w 60"/>
                <a:gd name="T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5">
                  <a:moveTo>
                    <a:pt x="56" y="1"/>
                  </a:moveTo>
                  <a:cubicBezTo>
                    <a:pt x="26" y="5"/>
                    <a:pt x="9" y="34"/>
                    <a:pt x="1" y="60"/>
                  </a:cubicBezTo>
                  <a:cubicBezTo>
                    <a:pt x="0" y="64"/>
                    <a:pt x="6" y="65"/>
                    <a:pt x="7" y="62"/>
                  </a:cubicBezTo>
                  <a:cubicBezTo>
                    <a:pt x="14" y="38"/>
                    <a:pt x="29" y="10"/>
                    <a:pt x="56" y="7"/>
                  </a:cubicBezTo>
                  <a:cubicBezTo>
                    <a:pt x="60" y="7"/>
                    <a:pt x="60" y="0"/>
                    <a:pt x="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13"/>
            <p:cNvSpPr>
              <a:spLocks/>
            </p:cNvSpPr>
            <p:nvPr/>
          </p:nvSpPr>
          <p:spPr bwMode="auto">
            <a:xfrm>
              <a:off x="8880476" y="3214688"/>
              <a:ext cx="82550" cy="71438"/>
            </a:xfrm>
            <a:custGeom>
              <a:avLst/>
              <a:gdLst>
                <a:gd name="T0" fmla="*/ 20 w 22"/>
                <a:gd name="T1" fmla="*/ 13 h 19"/>
                <a:gd name="T2" fmla="*/ 7 w 22"/>
                <a:gd name="T3" fmla="*/ 2 h 19"/>
                <a:gd name="T4" fmla="*/ 4 w 22"/>
                <a:gd name="T5" fmla="*/ 7 h 19"/>
                <a:gd name="T6" fmla="*/ 15 w 22"/>
                <a:gd name="T7" fmla="*/ 16 h 19"/>
                <a:gd name="T8" fmla="*/ 20 w 22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20" y="13"/>
                  </a:moveTo>
                  <a:cubicBezTo>
                    <a:pt x="17" y="7"/>
                    <a:pt x="12" y="4"/>
                    <a:pt x="7" y="2"/>
                  </a:cubicBezTo>
                  <a:cubicBezTo>
                    <a:pt x="3" y="0"/>
                    <a:pt x="0" y="5"/>
                    <a:pt x="4" y="7"/>
                  </a:cubicBezTo>
                  <a:cubicBezTo>
                    <a:pt x="8" y="9"/>
                    <a:pt x="13" y="11"/>
                    <a:pt x="15" y="16"/>
                  </a:cubicBezTo>
                  <a:cubicBezTo>
                    <a:pt x="17" y="19"/>
                    <a:pt x="22" y="16"/>
                    <a:pt x="20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14"/>
            <p:cNvSpPr>
              <a:spLocks/>
            </p:cNvSpPr>
            <p:nvPr/>
          </p:nvSpPr>
          <p:spPr bwMode="auto">
            <a:xfrm>
              <a:off x="8937626" y="3214688"/>
              <a:ext cx="93663" cy="71438"/>
            </a:xfrm>
            <a:custGeom>
              <a:avLst/>
              <a:gdLst>
                <a:gd name="T0" fmla="*/ 7 w 25"/>
                <a:gd name="T1" fmla="*/ 16 h 19"/>
                <a:gd name="T2" fmla="*/ 21 w 25"/>
                <a:gd name="T3" fmla="*/ 7 h 19"/>
                <a:gd name="T4" fmla="*/ 18 w 25"/>
                <a:gd name="T5" fmla="*/ 2 h 19"/>
                <a:gd name="T6" fmla="*/ 3 w 25"/>
                <a:gd name="T7" fmla="*/ 12 h 19"/>
                <a:gd name="T8" fmla="*/ 7 w 25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7" y="16"/>
                  </a:moveTo>
                  <a:cubicBezTo>
                    <a:pt x="11" y="12"/>
                    <a:pt x="16" y="9"/>
                    <a:pt x="21" y="7"/>
                  </a:cubicBezTo>
                  <a:cubicBezTo>
                    <a:pt x="25" y="5"/>
                    <a:pt x="22" y="0"/>
                    <a:pt x="18" y="2"/>
                  </a:cubicBezTo>
                  <a:cubicBezTo>
                    <a:pt x="13" y="4"/>
                    <a:pt x="7" y="8"/>
                    <a:pt x="3" y="12"/>
                  </a:cubicBezTo>
                  <a:cubicBezTo>
                    <a:pt x="0" y="15"/>
                    <a:pt x="4" y="19"/>
                    <a:pt x="7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15"/>
            <p:cNvSpPr>
              <a:spLocks/>
            </p:cNvSpPr>
            <p:nvPr/>
          </p:nvSpPr>
          <p:spPr bwMode="auto">
            <a:xfrm>
              <a:off x="8970963" y="3255963"/>
              <a:ext cx="150813" cy="22225"/>
            </a:xfrm>
            <a:custGeom>
              <a:avLst/>
              <a:gdLst>
                <a:gd name="T0" fmla="*/ 3 w 40"/>
                <a:gd name="T1" fmla="*/ 6 h 6"/>
                <a:gd name="T2" fmla="*/ 36 w 40"/>
                <a:gd name="T3" fmla="*/ 6 h 6"/>
                <a:gd name="T4" fmla="*/ 36 w 40"/>
                <a:gd name="T5" fmla="*/ 0 h 6"/>
                <a:gd name="T6" fmla="*/ 3 w 40"/>
                <a:gd name="T7" fmla="*/ 0 h 6"/>
                <a:gd name="T8" fmla="*/ 3 w 40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">
                  <a:moveTo>
                    <a:pt x="3" y="6"/>
                  </a:moveTo>
                  <a:cubicBezTo>
                    <a:pt x="14" y="6"/>
                    <a:pt x="25" y="6"/>
                    <a:pt x="36" y="6"/>
                  </a:cubicBezTo>
                  <a:cubicBezTo>
                    <a:pt x="40" y="6"/>
                    <a:pt x="40" y="0"/>
                    <a:pt x="36" y="0"/>
                  </a:cubicBezTo>
                  <a:cubicBezTo>
                    <a:pt x="25" y="0"/>
                    <a:pt x="14" y="0"/>
                    <a:pt x="3" y="0"/>
                  </a:cubicBezTo>
                  <a:cubicBezTo>
                    <a:pt x="0" y="0"/>
                    <a:pt x="0" y="6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16"/>
            <p:cNvSpPr>
              <a:spLocks/>
            </p:cNvSpPr>
            <p:nvPr/>
          </p:nvSpPr>
          <p:spPr bwMode="auto">
            <a:xfrm>
              <a:off x="8820151" y="3228976"/>
              <a:ext cx="104775" cy="22225"/>
            </a:xfrm>
            <a:custGeom>
              <a:avLst/>
              <a:gdLst>
                <a:gd name="T0" fmla="*/ 24 w 28"/>
                <a:gd name="T1" fmla="*/ 0 h 6"/>
                <a:gd name="T2" fmla="*/ 4 w 28"/>
                <a:gd name="T3" fmla="*/ 0 h 6"/>
                <a:gd name="T4" fmla="*/ 4 w 28"/>
                <a:gd name="T5" fmla="*/ 6 h 6"/>
                <a:gd name="T6" fmla="*/ 24 w 28"/>
                <a:gd name="T7" fmla="*/ 6 h 6"/>
                <a:gd name="T8" fmla="*/ 24 w 2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">
                  <a:moveTo>
                    <a:pt x="24" y="0"/>
                  </a:moveTo>
                  <a:cubicBezTo>
                    <a:pt x="17" y="0"/>
                    <a:pt x="11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  <a:cubicBezTo>
                    <a:pt x="11" y="6"/>
                    <a:pt x="17" y="6"/>
                    <a:pt x="24" y="6"/>
                  </a:cubicBezTo>
                  <a:cubicBezTo>
                    <a:pt x="28" y="6"/>
                    <a:pt x="28" y="0"/>
                    <a:pt x="2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17"/>
            <p:cNvSpPr>
              <a:spLocks/>
            </p:cNvSpPr>
            <p:nvPr/>
          </p:nvSpPr>
          <p:spPr bwMode="auto">
            <a:xfrm>
              <a:off x="8583613" y="3273426"/>
              <a:ext cx="252413" cy="158750"/>
            </a:xfrm>
            <a:custGeom>
              <a:avLst/>
              <a:gdLst>
                <a:gd name="T0" fmla="*/ 61 w 67"/>
                <a:gd name="T1" fmla="*/ 0 h 42"/>
                <a:gd name="T2" fmla="*/ 3 w 67"/>
                <a:gd name="T3" fmla="*/ 36 h 42"/>
                <a:gd name="T4" fmla="*/ 8 w 67"/>
                <a:gd name="T5" fmla="*/ 39 h 42"/>
                <a:gd name="T6" fmla="*/ 63 w 67"/>
                <a:gd name="T7" fmla="*/ 6 h 42"/>
                <a:gd name="T8" fmla="*/ 61 w 6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2">
                  <a:moveTo>
                    <a:pt x="61" y="0"/>
                  </a:moveTo>
                  <a:cubicBezTo>
                    <a:pt x="38" y="3"/>
                    <a:pt x="17" y="17"/>
                    <a:pt x="3" y="36"/>
                  </a:cubicBezTo>
                  <a:cubicBezTo>
                    <a:pt x="0" y="39"/>
                    <a:pt x="5" y="42"/>
                    <a:pt x="8" y="39"/>
                  </a:cubicBezTo>
                  <a:cubicBezTo>
                    <a:pt x="21" y="21"/>
                    <a:pt x="41" y="9"/>
                    <a:pt x="63" y="6"/>
                  </a:cubicBezTo>
                  <a:cubicBezTo>
                    <a:pt x="67" y="5"/>
                    <a:pt x="65" y="0"/>
                    <a:pt x="6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18"/>
            <p:cNvSpPr>
              <a:spLocks/>
            </p:cNvSpPr>
            <p:nvPr/>
          </p:nvSpPr>
          <p:spPr bwMode="auto">
            <a:xfrm>
              <a:off x="8147051" y="4270376"/>
              <a:ext cx="266700" cy="90488"/>
            </a:xfrm>
            <a:custGeom>
              <a:avLst/>
              <a:gdLst>
                <a:gd name="T0" fmla="*/ 7 w 71"/>
                <a:gd name="T1" fmla="*/ 22 h 24"/>
                <a:gd name="T2" fmla="*/ 65 w 71"/>
                <a:gd name="T3" fmla="*/ 20 h 24"/>
                <a:gd name="T4" fmla="*/ 68 w 71"/>
                <a:gd name="T5" fmla="*/ 15 h 24"/>
                <a:gd name="T6" fmla="*/ 3 w 71"/>
                <a:gd name="T7" fmla="*/ 17 h 24"/>
                <a:gd name="T8" fmla="*/ 7 w 71"/>
                <a:gd name="T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4">
                  <a:moveTo>
                    <a:pt x="7" y="22"/>
                  </a:moveTo>
                  <a:cubicBezTo>
                    <a:pt x="24" y="12"/>
                    <a:pt x="48" y="7"/>
                    <a:pt x="65" y="20"/>
                  </a:cubicBezTo>
                  <a:cubicBezTo>
                    <a:pt x="68" y="22"/>
                    <a:pt x="71" y="17"/>
                    <a:pt x="68" y="15"/>
                  </a:cubicBezTo>
                  <a:cubicBezTo>
                    <a:pt x="49" y="0"/>
                    <a:pt x="23" y="6"/>
                    <a:pt x="3" y="17"/>
                  </a:cubicBezTo>
                  <a:cubicBezTo>
                    <a:pt x="0" y="19"/>
                    <a:pt x="3" y="24"/>
                    <a:pt x="7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19"/>
            <p:cNvSpPr>
              <a:spLocks/>
            </p:cNvSpPr>
            <p:nvPr/>
          </p:nvSpPr>
          <p:spPr bwMode="auto">
            <a:xfrm>
              <a:off x="8383588" y="4325938"/>
              <a:ext cx="79375" cy="101600"/>
            </a:xfrm>
            <a:custGeom>
              <a:avLst/>
              <a:gdLst>
                <a:gd name="T0" fmla="*/ 1 w 21"/>
                <a:gd name="T1" fmla="*/ 6 h 27"/>
                <a:gd name="T2" fmla="*/ 14 w 21"/>
                <a:gd name="T3" fmla="*/ 24 h 27"/>
                <a:gd name="T4" fmla="*/ 18 w 21"/>
                <a:gd name="T5" fmla="*/ 20 h 27"/>
                <a:gd name="T6" fmla="*/ 7 w 21"/>
                <a:gd name="T7" fmla="*/ 4 h 27"/>
                <a:gd name="T8" fmla="*/ 1 w 21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7">
                  <a:moveTo>
                    <a:pt x="1" y="6"/>
                  </a:moveTo>
                  <a:cubicBezTo>
                    <a:pt x="4" y="13"/>
                    <a:pt x="8" y="19"/>
                    <a:pt x="14" y="24"/>
                  </a:cubicBezTo>
                  <a:cubicBezTo>
                    <a:pt x="17" y="27"/>
                    <a:pt x="21" y="23"/>
                    <a:pt x="18" y="20"/>
                  </a:cubicBezTo>
                  <a:cubicBezTo>
                    <a:pt x="14" y="15"/>
                    <a:pt x="9" y="10"/>
                    <a:pt x="7" y="4"/>
                  </a:cubicBezTo>
                  <a:cubicBezTo>
                    <a:pt x="5" y="0"/>
                    <a:pt x="0" y="2"/>
                    <a:pt x="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20"/>
            <p:cNvSpPr>
              <a:spLocks/>
            </p:cNvSpPr>
            <p:nvPr/>
          </p:nvSpPr>
          <p:spPr bwMode="auto">
            <a:xfrm>
              <a:off x="8386763" y="4699001"/>
              <a:ext cx="87313" cy="58738"/>
            </a:xfrm>
            <a:custGeom>
              <a:avLst/>
              <a:gdLst>
                <a:gd name="T0" fmla="*/ 16 w 23"/>
                <a:gd name="T1" fmla="*/ 2 h 16"/>
                <a:gd name="T2" fmla="*/ 4 w 23"/>
                <a:gd name="T3" fmla="*/ 9 h 16"/>
                <a:gd name="T4" fmla="*/ 7 w 23"/>
                <a:gd name="T5" fmla="*/ 15 h 16"/>
                <a:gd name="T6" fmla="*/ 19 w 23"/>
                <a:gd name="T7" fmla="*/ 7 h 16"/>
                <a:gd name="T8" fmla="*/ 16 w 23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16" y="2"/>
                  </a:moveTo>
                  <a:cubicBezTo>
                    <a:pt x="12" y="4"/>
                    <a:pt x="8" y="7"/>
                    <a:pt x="4" y="9"/>
                  </a:cubicBezTo>
                  <a:cubicBezTo>
                    <a:pt x="0" y="11"/>
                    <a:pt x="3" y="16"/>
                    <a:pt x="7" y="15"/>
                  </a:cubicBezTo>
                  <a:cubicBezTo>
                    <a:pt x="11" y="12"/>
                    <a:pt x="15" y="9"/>
                    <a:pt x="19" y="7"/>
                  </a:cubicBezTo>
                  <a:cubicBezTo>
                    <a:pt x="23" y="5"/>
                    <a:pt x="20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21"/>
            <p:cNvSpPr>
              <a:spLocks/>
            </p:cNvSpPr>
            <p:nvPr/>
          </p:nvSpPr>
          <p:spPr bwMode="auto">
            <a:xfrm>
              <a:off x="8026401" y="4660901"/>
              <a:ext cx="315913" cy="222250"/>
            </a:xfrm>
            <a:custGeom>
              <a:avLst/>
              <a:gdLst>
                <a:gd name="T0" fmla="*/ 42 w 84"/>
                <a:gd name="T1" fmla="*/ 15 h 59"/>
                <a:gd name="T2" fmla="*/ 49 w 84"/>
                <a:gd name="T3" fmla="*/ 52 h 59"/>
                <a:gd name="T4" fmla="*/ 30 w 84"/>
                <a:gd name="T5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59">
                  <a:moveTo>
                    <a:pt x="42" y="15"/>
                  </a:moveTo>
                  <a:cubicBezTo>
                    <a:pt x="0" y="12"/>
                    <a:pt x="20" y="59"/>
                    <a:pt x="49" y="52"/>
                  </a:cubicBezTo>
                  <a:cubicBezTo>
                    <a:pt x="84" y="42"/>
                    <a:pt x="59" y="0"/>
                    <a:pt x="30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22"/>
            <p:cNvSpPr>
              <a:spLocks/>
            </p:cNvSpPr>
            <p:nvPr/>
          </p:nvSpPr>
          <p:spPr bwMode="auto">
            <a:xfrm>
              <a:off x="8070851" y="4694238"/>
              <a:ext cx="233363" cy="176213"/>
            </a:xfrm>
            <a:custGeom>
              <a:avLst/>
              <a:gdLst>
                <a:gd name="T0" fmla="*/ 30 w 62"/>
                <a:gd name="T1" fmla="*/ 3 h 47"/>
                <a:gd name="T2" fmla="*/ 3 w 62"/>
                <a:gd name="T3" fmla="*/ 24 h 47"/>
                <a:gd name="T4" fmla="*/ 33 w 62"/>
                <a:gd name="T5" fmla="*/ 46 h 47"/>
                <a:gd name="T6" fmla="*/ 56 w 62"/>
                <a:gd name="T7" fmla="*/ 17 h 47"/>
                <a:gd name="T8" fmla="*/ 16 w 62"/>
                <a:gd name="T9" fmla="*/ 8 h 47"/>
                <a:gd name="T10" fmla="*/ 19 w 62"/>
                <a:gd name="T11" fmla="*/ 13 h 47"/>
                <a:gd name="T12" fmla="*/ 49 w 62"/>
                <a:gd name="T13" fmla="*/ 18 h 47"/>
                <a:gd name="T14" fmla="*/ 31 w 62"/>
                <a:gd name="T15" fmla="*/ 40 h 47"/>
                <a:gd name="T16" fmla="*/ 9 w 62"/>
                <a:gd name="T17" fmla="*/ 24 h 47"/>
                <a:gd name="T18" fmla="*/ 30 w 62"/>
                <a:gd name="T19" fmla="*/ 9 h 47"/>
                <a:gd name="T20" fmla="*/ 30 w 62"/>
                <a:gd name="T21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7">
                  <a:moveTo>
                    <a:pt x="30" y="3"/>
                  </a:moveTo>
                  <a:cubicBezTo>
                    <a:pt x="17" y="2"/>
                    <a:pt x="0" y="8"/>
                    <a:pt x="3" y="24"/>
                  </a:cubicBezTo>
                  <a:cubicBezTo>
                    <a:pt x="6" y="38"/>
                    <a:pt x="19" y="47"/>
                    <a:pt x="33" y="46"/>
                  </a:cubicBezTo>
                  <a:cubicBezTo>
                    <a:pt x="48" y="46"/>
                    <a:pt x="62" y="32"/>
                    <a:pt x="56" y="17"/>
                  </a:cubicBezTo>
                  <a:cubicBezTo>
                    <a:pt x="49" y="0"/>
                    <a:pt x="29" y="0"/>
                    <a:pt x="16" y="8"/>
                  </a:cubicBezTo>
                  <a:cubicBezTo>
                    <a:pt x="13" y="10"/>
                    <a:pt x="16" y="15"/>
                    <a:pt x="19" y="13"/>
                  </a:cubicBezTo>
                  <a:cubicBezTo>
                    <a:pt x="29" y="7"/>
                    <a:pt x="43" y="6"/>
                    <a:pt x="49" y="18"/>
                  </a:cubicBezTo>
                  <a:cubicBezTo>
                    <a:pt x="57" y="31"/>
                    <a:pt x="42" y="40"/>
                    <a:pt x="31" y="40"/>
                  </a:cubicBezTo>
                  <a:cubicBezTo>
                    <a:pt x="21" y="41"/>
                    <a:pt x="12" y="33"/>
                    <a:pt x="9" y="24"/>
                  </a:cubicBezTo>
                  <a:cubicBezTo>
                    <a:pt x="6" y="11"/>
                    <a:pt x="20" y="8"/>
                    <a:pt x="30" y="9"/>
                  </a:cubicBezTo>
                  <a:cubicBezTo>
                    <a:pt x="34" y="9"/>
                    <a:pt x="34" y="3"/>
                    <a:pt x="3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3"/>
            <p:cNvSpPr>
              <a:spLocks/>
            </p:cNvSpPr>
            <p:nvPr/>
          </p:nvSpPr>
          <p:spPr bwMode="auto">
            <a:xfrm>
              <a:off x="8624888" y="4664076"/>
              <a:ext cx="406400" cy="296863"/>
            </a:xfrm>
            <a:custGeom>
              <a:avLst/>
              <a:gdLst>
                <a:gd name="T0" fmla="*/ 2 w 108"/>
                <a:gd name="T1" fmla="*/ 25 h 79"/>
                <a:gd name="T2" fmla="*/ 98 w 108"/>
                <a:gd name="T3" fmla="*/ 58 h 79"/>
                <a:gd name="T4" fmla="*/ 8 w 108"/>
                <a:gd name="T5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79">
                  <a:moveTo>
                    <a:pt x="2" y="25"/>
                  </a:moveTo>
                  <a:cubicBezTo>
                    <a:pt x="0" y="79"/>
                    <a:pt x="62" y="63"/>
                    <a:pt x="98" y="58"/>
                  </a:cubicBezTo>
                  <a:cubicBezTo>
                    <a:pt x="108" y="0"/>
                    <a:pt x="44" y="25"/>
                    <a:pt x="8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24"/>
            <p:cNvSpPr>
              <a:spLocks/>
            </p:cNvSpPr>
            <p:nvPr/>
          </p:nvSpPr>
          <p:spPr bwMode="auto">
            <a:xfrm>
              <a:off x="8620126" y="4660901"/>
              <a:ext cx="414338" cy="307975"/>
            </a:xfrm>
            <a:custGeom>
              <a:avLst/>
              <a:gdLst>
                <a:gd name="T0" fmla="*/ 0 w 110"/>
                <a:gd name="T1" fmla="*/ 26 h 82"/>
                <a:gd name="T2" fmla="*/ 100 w 110"/>
                <a:gd name="T3" fmla="*/ 61 h 82"/>
                <a:gd name="T4" fmla="*/ 102 w 110"/>
                <a:gd name="T5" fmla="*/ 59 h 82"/>
                <a:gd name="T6" fmla="*/ 9 w 110"/>
                <a:gd name="T7" fmla="*/ 23 h 82"/>
                <a:gd name="T8" fmla="*/ 9 w 110"/>
                <a:gd name="T9" fmla="*/ 29 h 82"/>
                <a:gd name="T10" fmla="*/ 97 w 110"/>
                <a:gd name="T11" fmla="*/ 45 h 82"/>
                <a:gd name="T12" fmla="*/ 80 w 110"/>
                <a:gd name="T13" fmla="*/ 59 h 82"/>
                <a:gd name="T14" fmla="*/ 48 w 110"/>
                <a:gd name="T15" fmla="*/ 62 h 82"/>
                <a:gd name="T16" fmla="*/ 6 w 110"/>
                <a:gd name="T17" fmla="*/ 26 h 82"/>
                <a:gd name="T18" fmla="*/ 0 w 110"/>
                <a:gd name="T19" fmla="*/ 2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2">
                  <a:moveTo>
                    <a:pt x="0" y="26"/>
                  </a:moveTo>
                  <a:cubicBezTo>
                    <a:pt x="0" y="82"/>
                    <a:pt x="63" y="67"/>
                    <a:pt x="100" y="61"/>
                  </a:cubicBezTo>
                  <a:cubicBezTo>
                    <a:pt x="101" y="61"/>
                    <a:pt x="102" y="60"/>
                    <a:pt x="102" y="59"/>
                  </a:cubicBezTo>
                  <a:cubicBezTo>
                    <a:pt x="110" y="0"/>
                    <a:pt x="45" y="22"/>
                    <a:pt x="9" y="23"/>
                  </a:cubicBezTo>
                  <a:cubicBezTo>
                    <a:pt x="5" y="23"/>
                    <a:pt x="5" y="29"/>
                    <a:pt x="9" y="29"/>
                  </a:cubicBezTo>
                  <a:cubicBezTo>
                    <a:pt x="33" y="28"/>
                    <a:pt x="93" y="8"/>
                    <a:pt x="97" y="45"/>
                  </a:cubicBezTo>
                  <a:cubicBezTo>
                    <a:pt x="99" y="58"/>
                    <a:pt x="90" y="57"/>
                    <a:pt x="80" y="59"/>
                  </a:cubicBezTo>
                  <a:cubicBezTo>
                    <a:pt x="69" y="61"/>
                    <a:pt x="59" y="62"/>
                    <a:pt x="48" y="62"/>
                  </a:cubicBezTo>
                  <a:cubicBezTo>
                    <a:pt x="23" y="63"/>
                    <a:pt x="6" y="52"/>
                    <a:pt x="6" y="26"/>
                  </a:cubicBezTo>
                  <a:cubicBezTo>
                    <a:pt x="6" y="22"/>
                    <a:pt x="0" y="22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25"/>
            <p:cNvSpPr>
              <a:spLocks/>
            </p:cNvSpPr>
            <p:nvPr/>
          </p:nvSpPr>
          <p:spPr bwMode="auto">
            <a:xfrm>
              <a:off x="8523288" y="4694238"/>
              <a:ext cx="327025" cy="722313"/>
            </a:xfrm>
            <a:custGeom>
              <a:avLst/>
              <a:gdLst>
                <a:gd name="T0" fmla="*/ 64 w 87"/>
                <a:gd name="T1" fmla="*/ 36 h 192"/>
                <a:gd name="T2" fmla="*/ 33 w 87"/>
                <a:gd name="T3" fmla="*/ 5 h 192"/>
                <a:gd name="T4" fmla="*/ 25 w 87"/>
                <a:gd name="T5" fmla="*/ 69 h 192"/>
                <a:gd name="T6" fmla="*/ 50 w 87"/>
                <a:gd name="T7" fmla="*/ 192 h 192"/>
                <a:gd name="T8" fmla="*/ 50 w 87"/>
                <a:gd name="T9" fmla="*/ 192 h 192"/>
                <a:gd name="T10" fmla="*/ 52 w 87"/>
                <a:gd name="T11" fmla="*/ 192 h 192"/>
                <a:gd name="T12" fmla="*/ 87 w 87"/>
                <a:gd name="T13" fmla="*/ 188 h 192"/>
                <a:gd name="T14" fmla="*/ 87 w 87"/>
                <a:gd name="T15" fmla="*/ 188 h 192"/>
                <a:gd name="T16" fmla="*/ 87 w 87"/>
                <a:gd name="T17" fmla="*/ 188 h 192"/>
                <a:gd name="T18" fmla="*/ 64 w 87"/>
                <a:gd name="T19" fmla="*/ 3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92">
                  <a:moveTo>
                    <a:pt x="64" y="36"/>
                  </a:moveTo>
                  <a:cubicBezTo>
                    <a:pt x="66" y="17"/>
                    <a:pt x="54" y="0"/>
                    <a:pt x="33" y="5"/>
                  </a:cubicBezTo>
                  <a:cubicBezTo>
                    <a:pt x="0" y="13"/>
                    <a:pt x="19" y="48"/>
                    <a:pt x="25" y="69"/>
                  </a:cubicBezTo>
                  <a:cubicBezTo>
                    <a:pt x="39" y="109"/>
                    <a:pt x="41" y="154"/>
                    <a:pt x="50" y="192"/>
                  </a:cubicBezTo>
                  <a:cubicBezTo>
                    <a:pt x="50" y="192"/>
                    <a:pt x="50" y="192"/>
                    <a:pt x="50" y="192"/>
                  </a:cubicBezTo>
                  <a:cubicBezTo>
                    <a:pt x="50" y="192"/>
                    <a:pt x="50" y="192"/>
                    <a:pt x="52" y="192"/>
                  </a:cubicBezTo>
                  <a:cubicBezTo>
                    <a:pt x="60" y="188"/>
                    <a:pt x="75" y="188"/>
                    <a:pt x="87" y="188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73" y="138"/>
                    <a:pt x="64" y="82"/>
                    <a:pt x="64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26"/>
            <p:cNvSpPr>
              <a:spLocks/>
            </p:cNvSpPr>
            <p:nvPr/>
          </p:nvSpPr>
          <p:spPr bwMode="auto">
            <a:xfrm>
              <a:off x="8564563" y="4699001"/>
              <a:ext cx="296863" cy="728663"/>
            </a:xfrm>
            <a:custGeom>
              <a:avLst/>
              <a:gdLst>
                <a:gd name="T0" fmla="*/ 55 w 79"/>
                <a:gd name="T1" fmla="*/ 35 h 194"/>
                <a:gd name="T2" fmla="*/ 32 w 79"/>
                <a:gd name="T3" fmla="*/ 1 h 194"/>
                <a:gd name="T4" fmla="*/ 1 w 79"/>
                <a:gd name="T5" fmla="*/ 23 h 194"/>
                <a:gd name="T6" fmla="*/ 17 w 79"/>
                <a:gd name="T7" fmla="*/ 89 h 194"/>
                <a:gd name="T8" fmla="*/ 36 w 79"/>
                <a:gd name="T9" fmla="*/ 192 h 194"/>
                <a:gd name="T10" fmla="*/ 39 w 79"/>
                <a:gd name="T11" fmla="*/ 194 h 194"/>
                <a:gd name="T12" fmla="*/ 76 w 79"/>
                <a:gd name="T13" fmla="*/ 190 h 194"/>
                <a:gd name="T14" fmla="*/ 78 w 79"/>
                <a:gd name="T15" fmla="*/ 187 h 194"/>
                <a:gd name="T16" fmla="*/ 55 w 79"/>
                <a:gd name="T17" fmla="*/ 29 h 194"/>
                <a:gd name="T18" fmla="*/ 50 w 79"/>
                <a:gd name="T19" fmla="*/ 29 h 194"/>
                <a:gd name="T20" fmla="*/ 60 w 79"/>
                <a:gd name="T21" fmla="*/ 132 h 194"/>
                <a:gd name="T22" fmla="*/ 70 w 79"/>
                <a:gd name="T23" fmla="*/ 185 h 194"/>
                <a:gd name="T24" fmla="*/ 50 w 79"/>
                <a:gd name="T25" fmla="*/ 186 h 194"/>
                <a:gd name="T26" fmla="*/ 39 w 79"/>
                <a:gd name="T27" fmla="*/ 177 h 194"/>
                <a:gd name="T28" fmla="*/ 17 w 79"/>
                <a:gd name="T29" fmla="*/ 67 h 194"/>
                <a:gd name="T30" fmla="*/ 7 w 79"/>
                <a:gd name="T31" fmla="*/ 34 h 194"/>
                <a:gd name="T32" fmla="*/ 23 w 79"/>
                <a:gd name="T33" fmla="*/ 7 h 194"/>
                <a:gd name="T34" fmla="*/ 50 w 79"/>
                <a:gd name="T35" fmla="*/ 35 h 194"/>
                <a:gd name="T36" fmla="*/ 55 w 79"/>
                <a:gd name="T37" fmla="*/ 3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94">
                  <a:moveTo>
                    <a:pt x="55" y="35"/>
                  </a:moveTo>
                  <a:cubicBezTo>
                    <a:pt x="56" y="21"/>
                    <a:pt x="50" y="1"/>
                    <a:pt x="32" y="1"/>
                  </a:cubicBezTo>
                  <a:cubicBezTo>
                    <a:pt x="18" y="0"/>
                    <a:pt x="1" y="7"/>
                    <a:pt x="1" y="23"/>
                  </a:cubicBezTo>
                  <a:cubicBezTo>
                    <a:pt x="0" y="45"/>
                    <a:pt x="12" y="68"/>
                    <a:pt x="17" y="89"/>
                  </a:cubicBezTo>
                  <a:cubicBezTo>
                    <a:pt x="26" y="123"/>
                    <a:pt x="28" y="158"/>
                    <a:pt x="36" y="192"/>
                  </a:cubicBezTo>
                  <a:cubicBezTo>
                    <a:pt x="37" y="193"/>
                    <a:pt x="38" y="194"/>
                    <a:pt x="39" y="194"/>
                  </a:cubicBezTo>
                  <a:cubicBezTo>
                    <a:pt x="51" y="194"/>
                    <a:pt x="63" y="190"/>
                    <a:pt x="76" y="190"/>
                  </a:cubicBezTo>
                  <a:cubicBezTo>
                    <a:pt x="78" y="190"/>
                    <a:pt x="79" y="188"/>
                    <a:pt x="78" y="187"/>
                  </a:cubicBezTo>
                  <a:cubicBezTo>
                    <a:pt x="65" y="135"/>
                    <a:pt x="56" y="83"/>
                    <a:pt x="55" y="29"/>
                  </a:cubicBezTo>
                  <a:cubicBezTo>
                    <a:pt x="55" y="26"/>
                    <a:pt x="50" y="26"/>
                    <a:pt x="50" y="29"/>
                  </a:cubicBezTo>
                  <a:cubicBezTo>
                    <a:pt x="50" y="64"/>
                    <a:pt x="54" y="98"/>
                    <a:pt x="60" y="132"/>
                  </a:cubicBezTo>
                  <a:cubicBezTo>
                    <a:pt x="61" y="137"/>
                    <a:pt x="71" y="184"/>
                    <a:pt x="70" y="185"/>
                  </a:cubicBezTo>
                  <a:cubicBezTo>
                    <a:pt x="63" y="185"/>
                    <a:pt x="56" y="184"/>
                    <a:pt x="50" y="186"/>
                  </a:cubicBezTo>
                  <a:cubicBezTo>
                    <a:pt x="38" y="188"/>
                    <a:pt x="41" y="189"/>
                    <a:pt x="39" y="177"/>
                  </a:cubicBezTo>
                  <a:cubicBezTo>
                    <a:pt x="31" y="141"/>
                    <a:pt x="28" y="103"/>
                    <a:pt x="17" y="67"/>
                  </a:cubicBezTo>
                  <a:cubicBezTo>
                    <a:pt x="13" y="56"/>
                    <a:pt x="9" y="46"/>
                    <a:pt x="7" y="34"/>
                  </a:cubicBezTo>
                  <a:cubicBezTo>
                    <a:pt x="4" y="21"/>
                    <a:pt x="9" y="11"/>
                    <a:pt x="23" y="7"/>
                  </a:cubicBezTo>
                  <a:cubicBezTo>
                    <a:pt x="43" y="1"/>
                    <a:pt x="50" y="20"/>
                    <a:pt x="50" y="35"/>
                  </a:cubicBezTo>
                  <a:cubicBezTo>
                    <a:pt x="50" y="39"/>
                    <a:pt x="55" y="39"/>
                    <a:pt x="5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27"/>
            <p:cNvSpPr>
              <a:spLocks/>
            </p:cNvSpPr>
            <p:nvPr/>
          </p:nvSpPr>
          <p:spPr bwMode="auto">
            <a:xfrm>
              <a:off x="8836026" y="4592638"/>
              <a:ext cx="280988" cy="808038"/>
            </a:xfrm>
            <a:custGeom>
              <a:avLst/>
              <a:gdLst>
                <a:gd name="T0" fmla="*/ 52 w 75"/>
                <a:gd name="T1" fmla="*/ 38 h 215"/>
                <a:gd name="T2" fmla="*/ 4 w 75"/>
                <a:gd name="T3" fmla="*/ 50 h 215"/>
                <a:gd name="T4" fmla="*/ 23 w 75"/>
                <a:gd name="T5" fmla="*/ 136 h 215"/>
                <a:gd name="T6" fmla="*/ 36 w 75"/>
                <a:gd name="T7" fmla="*/ 215 h 215"/>
                <a:gd name="T8" fmla="*/ 36 w 75"/>
                <a:gd name="T9" fmla="*/ 215 h 215"/>
                <a:gd name="T10" fmla="*/ 75 w 75"/>
                <a:gd name="T11" fmla="*/ 213 h 215"/>
                <a:gd name="T12" fmla="*/ 75 w 75"/>
                <a:gd name="T13" fmla="*/ 213 h 215"/>
                <a:gd name="T14" fmla="*/ 50 w 75"/>
                <a:gd name="T15" fmla="*/ 3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215">
                  <a:moveTo>
                    <a:pt x="52" y="38"/>
                  </a:moveTo>
                  <a:cubicBezTo>
                    <a:pt x="50" y="40"/>
                    <a:pt x="8" y="0"/>
                    <a:pt x="4" y="50"/>
                  </a:cubicBezTo>
                  <a:cubicBezTo>
                    <a:pt x="0" y="75"/>
                    <a:pt x="19" y="111"/>
                    <a:pt x="23" y="136"/>
                  </a:cubicBezTo>
                  <a:cubicBezTo>
                    <a:pt x="27" y="161"/>
                    <a:pt x="35" y="188"/>
                    <a:pt x="36" y="215"/>
                  </a:cubicBezTo>
                  <a:cubicBezTo>
                    <a:pt x="36" y="215"/>
                    <a:pt x="36" y="215"/>
                    <a:pt x="36" y="215"/>
                  </a:cubicBezTo>
                  <a:cubicBezTo>
                    <a:pt x="48" y="213"/>
                    <a:pt x="62" y="213"/>
                    <a:pt x="75" y="213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1" y="188"/>
                    <a:pt x="62" y="38"/>
                    <a:pt x="5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28"/>
            <p:cNvSpPr>
              <a:spLocks/>
            </p:cNvSpPr>
            <p:nvPr/>
          </p:nvSpPr>
          <p:spPr bwMode="auto">
            <a:xfrm>
              <a:off x="8816976" y="4660901"/>
              <a:ext cx="311150" cy="750888"/>
            </a:xfrm>
            <a:custGeom>
              <a:avLst/>
              <a:gdLst>
                <a:gd name="T0" fmla="*/ 57 w 83"/>
                <a:gd name="T1" fmla="*/ 17 h 200"/>
                <a:gd name="T2" fmla="*/ 44 w 83"/>
                <a:gd name="T3" fmla="*/ 9 h 200"/>
                <a:gd name="T4" fmla="*/ 29 w 83"/>
                <a:gd name="T5" fmla="*/ 4 h 200"/>
                <a:gd name="T6" fmla="*/ 7 w 83"/>
                <a:gd name="T7" fmla="*/ 25 h 200"/>
                <a:gd name="T8" fmla="*/ 18 w 83"/>
                <a:gd name="T9" fmla="*/ 93 h 200"/>
                <a:gd name="T10" fmla="*/ 39 w 83"/>
                <a:gd name="T11" fmla="*/ 197 h 200"/>
                <a:gd name="T12" fmla="*/ 42 w 83"/>
                <a:gd name="T13" fmla="*/ 200 h 200"/>
                <a:gd name="T14" fmla="*/ 80 w 83"/>
                <a:gd name="T15" fmla="*/ 198 h 200"/>
                <a:gd name="T16" fmla="*/ 83 w 83"/>
                <a:gd name="T17" fmla="*/ 195 h 200"/>
                <a:gd name="T18" fmla="*/ 72 w 83"/>
                <a:gd name="T19" fmla="*/ 88 h 200"/>
                <a:gd name="T20" fmla="*/ 65 w 83"/>
                <a:gd name="T21" fmla="*/ 37 h 200"/>
                <a:gd name="T22" fmla="*/ 56 w 83"/>
                <a:gd name="T23" fmla="*/ 17 h 200"/>
                <a:gd name="T24" fmla="*/ 54 w 83"/>
                <a:gd name="T25" fmla="*/ 23 h 200"/>
                <a:gd name="T26" fmla="*/ 62 w 83"/>
                <a:gd name="T27" fmla="*/ 54 h 200"/>
                <a:gd name="T28" fmla="*/ 69 w 83"/>
                <a:gd name="T29" fmla="*/ 109 h 200"/>
                <a:gd name="T30" fmla="*/ 77 w 83"/>
                <a:gd name="T31" fmla="*/ 195 h 200"/>
                <a:gd name="T32" fmla="*/ 47 w 83"/>
                <a:gd name="T33" fmla="*/ 194 h 200"/>
                <a:gd name="T34" fmla="*/ 37 w 83"/>
                <a:gd name="T35" fmla="*/ 153 h 200"/>
                <a:gd name="T36" fmla="*/ 18 w 83"/>
                <a:gd name="T37" fmla="*/ 74 h 200"/>
                <a:gd name="T38" fmla="*/ 34 w 83"/>
                <a:gd name="T39" fmla="*/ 11 h 200"/>
                <a:gd name="T40" fmla="*/ 57 w 83"/>
                <a:gd name="T41" fmla="*/ 23 h 200"/>
                <a:gd name="T42" fmla="*/ 57 w 83"/>
                <a:gd name="T43" fmla="*/ 1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200">
                  <a:moveTo>
                    <a:pt x="57" y="17"/>
                  </a:moveTo>
                  <a:cubicBezTo>
                    <a:pt x="54" y="18"/>
                    <a:pt x="47" y="11"/>
                    <a:pt x="44" y="9"/>
                  </a:cubicBezTo>
                  <a:cubicBezTo>
                    <a:pt x="40" y="7"/>
                    <a:pt x="35" y="5"/>
                    <a:pt x="29" y="4"/>
                  </a:cubicBezTo>
                  <a:cubicBezTo>
                    <a:pt x="15" y="2"/>
                    <a:pt x="9" y="13"/>
                    <a:pt x="7" y="25"/>
                  </a:cubicBezTo>
                  <a:cubicBezTo>
                    <a:pt x="2" y="48"/>
                    <a:pt x="11" y="72"/>
                    <a:pt x="18" y="93"/>
                  </a:cubicBezTo>
                  <a:cubicBezTo>
                    <a:pt x="29" y="126"/>
                    <a:pt x="36" y="163"/>
                    <a:pt x="39" y="197"/>
                  </a:cubicBezTo>
                  <a:cubicBezTo>
                    <a:pt x="39" y="199"/>
                    <a:pt x="40" y="200"/>
                    <a:pt x="42" y="200"/>
                  </a:cubicBezTo>
                  <a:cubicBezTo>
                    <a:pt x="55" y="198"/>
                    <a:pt x="67" y="198"/>
                    <a:pt x="80" y="198"/>
                  </a:cubicBezTo>
                  <a:cubicBezTo>
                    <a:pt x="82" y="198"/>
                    <a:pt x="83" y="196"/>
                    <a:pt x="83" y="195"/>
                  </a:cubicBezTo>
                  <a:cubicBezTo>
                    <a:pt x="78" y="159"/>
                    <a:pt x="76" y="123"/>
                    <a:pt x="72" y="88"/>
                  </a:cubicBezTo>
                  <a:cubicBezTo>
                    <a:pt x="70" y="71"/>
                    <a:pt x="68" y="54"/>
                    <a:pt x="65" y="37"/>
                  </a:cubicBezTo>
                  <a:cubicBezTo>
                    <a:pt x="64" y="32"/>
                    <a:pt x="62" y="19"/>
                    <a:pt x="56" y="17"/>
                  </a:cubicBezTo>
                  <a:cubicBezTo>
                    <a:pt x="52" y="17"/>
                    <a:pt x="51" y="22"/>
                    <a:pt x="54" y="23"/>
                  </a:cubicBezTo>
                  <a:cubicBezTo>
                    <a:pt x="59" y="24"/>
                    <a:pt x="61" y="50"/>
                    <a:pt x="62" y="54"/>
                  </a:cubicBezTo>
                  <a:cubicBezTo>
                    <a:pt x="65" y="72"/>
                    <a:pt x="67" y="91"/>
                    <a:pt x="69" y="109"/>
                  </a:cubicBezTo>
                  <a:cubicBezTo>
                    <a:pt x="72" y="138"/>
                    <a:pt x="73" y="166"/>
                    <a:pt x="77" y="195"/>
                  </a:cubicBezTo>
                  <a:cubicBezTo>
                    <a:pt x="76" y="190"/>
                    <a:pt x="50" y="193"/>
                    <a:pt x="47" y="194"/>
                  </a:cubicBezTo>
                  <a:cubicBezTo>
                    <a:pt x="43" y="194"/>
                    <a:pt x="38" y="156"/>
                    <a:pt x="37" y="153"/>
                  </a:cubicBezTo>
                  <a:cubicBezTo>
                    <a:pt x="32" y="126"/>
                    <a:pt x="27" y="100"/>
                    <a:pt x="18" y="74"/>
                  </a:cubicBezTo>
                  <a:cubicBezTo>
                    <a:pt x="13" y="58"/>
                    <a:pt x="0" y="0"/>
                    <a:pt x="34" y="11"/>
                  </a:cubicBezTo>
                  <a:cubicBezTo>
                    <a:pt x="41" y="13"/>
                    <a:pt x="50" y="24"/>
                    <a:pt x="57" y="23"/>
                  </a:cubicBezTo>
                  <a:cubicBezTo>
                    <a:pt x="60" y="23"/>
                    <a:pt x="61" y="17"/>
                    <a:pt x="5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29"/>
            <p:cNvSpPr>
              <a:spLocks/>
            </p:cNvSpPr>
            <p:nvPr/>
          </p:nvSpPr>
          <p:spPr bwMode="auto">
            <a:xfrm>
              <a:off x="8745538" y="5392738"/>
              <a:ext cx="44450" cy="109538"/>
            </a:xfrm>
            <a:custGeom>
              <a:avLst/>
              <a:gdLst>
                <a:gd name="T0" fmla="*/ 2 w 12"/>
                <a:gd name="T1" fmla="*/ 5 h 29"/>
                <a:gd name="T2" fmla="*/ 5 w 12"/>
                <a:gd name="T3" fmla="*/ 25 h 29"/>
                <a:gd name="T4" fmla="*/ 12 w 12"/>
                <a:gd name="T5" fmla="*/ 25 h 29"/>
                <a:gd name="T6" fmla="*/ 8 w 12"/>
                <a:gd name="T7" fmla="*/ 3 h 29"/>
                <a:gd name="T8" fmla="*/ 2 w 12"/>
                <a:gd name="T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9">
                  <a:moveTo>
                    <a:pt x="2" y="5"/>
                  </a:moveTo>
                  <a:cubicBezTo>
                    <a:pt x="4" y="12"/>
                    <a:pt x="5" y="19"/>
                    <a:pt x="5" y="25"/>
                  </a:cubicBezTo>
                  <a:cubicBezTo>
                    <a:pt x="5" y="29"/>
                    <a:pt x="12" y="29"/>
                    <a:pt x="12" y="25"/>
                  </a:cubicBezTo>
                  <a:cubicBezTo>
                    <a:pt x="11" y="18"/>
                    <a:pt x="10" y="10"/>
                    <a:pt x="8" y="3"/>
                  </a:cubicBezTo>
                  <a:cubicBezTo>
                    <a:pt x="6" y="0"/>
                    <a:pt x="0" y="1"/>
                    <a:pt x="2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30"/>
            <p:cNvSpPr>
              <a:spLocks/>
            </p:cNvSpPr>
            <p:nvPr/>
          </p:nvSpPr>
          <p:spPr bwMode="auto">
            <a:xfrm>
              <a:off x="9034463" y="5364163"/>
              <a:ext cx="49213" cy="115888"/>
            </a:xfrm>
            <a:custGeom>
              <a:avLst/>
              <a:gdLst>
                <a:gd name="T0" fmla="*/ 2 w 13"/>
                <a:gd name="T1" fmla="*/ 4 h 31"/>
                <a:gd name="T2" fmla="*/ 6 w 13"/>
                <a:gd name="T3" fmla="*/ 27 h 31"/>
                <a:gd name="T4" fmla="*/ 11 w 13"/>
                <a:gd name="T5" fmla="*/ 24 h 31"/>
                <a:gd name="T6" fmla="*/ 11 w 13"/>
                <a:gd name="T7" fmla="*/ 23 h 31"/>
                <a:gd name="T8" fmla="*/ 9 w 13"/>
                <a:gd name="T9" fmla="*/ 18 h 31"/>
                <a:gd name="T10" fmla="*/ 8 w 13"/>
                <a:gd name="T11" fmla="*/ 5 h 31"/>
                <a:gd name="T12" fmla="*/ 2 w 13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1">
                  <a:moveTo>
                    <a:pt x="2" y="4"/>
                  </a:moveTo>
                  <a:cubicBezTo>
                    <a:pt x="0" y="12"/>
                    <a:pt x="3" y="20"/>
                    <a:pt x="6" y="27"/>
                  </a:cubicBezTo>
                  <a:cubicBezTo>
                    <a:pt x="7" y="31"/>
                    <a:pt x="13" y="28"/>
                    <a:pt x="11" y="24"/>
                  </a:cubicBezTo>
                  <a:cubicBezTo>
                    <a:pt x="12" y="25"/>
                    <a:pt x="11" y="23"/>
                    <a:pt x="11" y="23"/>
                  </a:cubicBezTo>
                  <a:cubicBezTo>
                    <a:pt x="10" y="21"/>
                    <a:pt x="10" y="20"/>
                    <a:pt x="9" y="18"/>
                  </a:cubicBezTo>
                  <a:cubicBezTo>
                    <a:pt x="8" y="14"/>
                    <a:pt x="7" y="10"/>
                    <a:pt x="8" y="5"/>
                  </a:cubicBezTo>
                  <a:cubicBezTo>
                    <a:pt x="8" y="1"/>
                    <a:pt x="2" y="0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31"/>
            <p:cNvSpPr>
              <a:spLocks/>
            </p:cNvSpPr>
            <p:nvPr/>
          </p:nvSpPr>
          <p:spPr bwMode="auto">
            <a:xfrm>
              <a:off x="8624888" y="5449888"/>
              <a:ext cx="274638" cy="225425"/>
            </a:xfrm>
            <a:custGeom>
              <a:avLst/>
              <a:gdLst>
                <a:gd name="T0" fmla="*/ 40 w 73"/>
                <a:gd name="T1" fmla="*/ 0 h 60"/>
                <a:gd name="T2" fmla="*/ 0 w 73"/>
                <a:gd name="T3" fmla="*/ 60 h 60"/>
                <a:gd name="T4" fmla="*/ 73 w 73"/>
                <a:gd name="T5" fmla="*/ 53 h 60"/>
                <a:gd name="T6" fmla="*/ 73 w 73"/>
                <a:gd name="T7" fmla="*/ 53 h 60"/>
                <a:gd name="T8" fmla="*/ 40 w 73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0">
                  <a:moveTo>
                    <a:pt x="40" y="0"/>
                  </a:moveTo>
                  <a:cubicBezTo>
                    <a:pt x="27" y="25"/>
                    <a:pt x="19" y="40"/>
                    <a:pt x="0" y="60"/>
                  </a:cubicBezTo>
                  <a:cubicBezTo>
                    <a:pt x="25" y="58"/>
                    <a:pt x="48" y="60"/>
                    <a:pt x="7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35"/>
                    <a:pt x="42" y="5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32"/>
            <p:cNvSpPr>
              <a:spLocks/>
            </p:cNvSpPr>
            <p:nvPr/>
          </p:nvSpPr>
          <p:spPr bwMode="auto">
            <a:xfrm>
              <a:off x="8609013" y="5427663"/>
              <a:ext cx="304800" cy="261938"/>
            </a:xfrm>
            <a:custGeom>
              <a:avLst/>
              <a:gdLst>
                <a:gd name="T0" fmla="*/ 41 w 81"/>
                <a:gd name="T1" fmla="*/ 4 h 70"/>
                <a:gd name="T2" fmla="*/ 1 w 81"/>
                <a:gd name="T3" fmla="*/ 64 h 70"/>
                <a:gd name="T4" fmla="*/ 4 w 81"/>
                <a:gd name="T5" fmla="*/ 70 h 70"/>
                <a:gd name="T6" fmla="*/ 78 w 81"/>
                <a:gd name="T7" fmla="*/ 62 h 70"/>
                <a:gd name="T8" fmla="*/ 81 w 81"/>
                <a:gd name="T9" fmla="*/ 58 h 70"/>
                <a:gd name="T10" fmla="*/ 48 w 81"/>
                <a:gd name="T11" fmla="*/ 4 h 70"/>
                <a:gd name="T12" fmla="*/ 41 w 81"/>
                <a:gd name="T13" fmla="*/ 8 h 70"/>
                <a:gd name="T14" fmla="*/ 74 w 81"/>
                <a:gd name="T15" fmla="*/ 60 h 70"/>
                <a:gd name="T16" fmla="*/ 76 w 81"/>
                <a:gd name="T17" fmla="*/ 56 h 70"/>
                <a:gd name="T18" fmla="*/ 4 w 81"/>
                <a:gd name="T19" fmla="*/ 63 h 70"/>
                <a:gd name="T20" fmla="*/ 7 w 81"/>
                <a:gd name="T21" fmla="*/ 69 h 70"/>
                <a:gd name="T22" fmla="*/ 48 w 81"/>
                <a:gd name="T23" fmla="*/ 8 h 70"/>
                <a:gd name="T24" fmla="*/ 41 w 81"/>
                <a:gd name="T25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70">
                  <a:moveTo>
                    <a:pt x="41" y="4"/>
                  </a:moveTo>
                  <a:cubicBezTo>
                    <a:pt x="30" y="26"/>
                    <a:pt x="18" y="46"/>
                    <a:pt x="1" y="64"/>
                  </a:cubicBezTo>
                  <a:cubicBezTo>
                    <a:pt x="0" y="66"/>
                    <a:pt x="1" y="70"/>
                    <a:pt x="4" y="70"/>
                  </a:cubicBezTo>
                  <a:cubicBezTo>
                    <a:pt x="29" y="68"/>
                    <a:pt x="54" y="69"/>
                    <a:pt x="78" y="62"/>
                  </a:cubicBezTo>
                  <a:cubicBezTo>
                    <a:pt x="80" y="62"/>
                    <a:pt x="81" y="60"/>
                    <a:pt x="81" y="58"/>
                  </a:cubicBezTo>
                  <a:cubicBezTo>
                    <a:pt x="73" y="38"/>
                    <a:pt x="57" y="23"/>
                    <a:pt x="48" y="4"/>
                  </a:cubicBezTo>
                  <a:cubicBezTo>
                    <a:pt x="46" y="0"/>
                    <a:pt x="39" y="4"/>
                    <a:pt x="41" y="8"/>
                  </a:cubicBezTo>
                  <a:cubicBezTo>
                    <a:pt x="50" y="26"/>
                    <a:pt x="67" y="40"/>
                    <a:pt x="74" y="60"/>
                  </a:cubicBezTo>
                  <a:cubicBezTo>
                    <a:pt x="75" y="58"/>
                    <a:pt x="75" y="57"/>
                    <a:pt x="76" y="56"/>
                  </a:cubicBezTo>
                  <a:cubicBezTo>
                    <a:pt x="53" y="62"/>
                    <a:pt x="28" y="61"/>
                    <a:pt x="4" y="63"/>
                  </a:cubicBezTo>
                  <a:cubicBezTo>
                    <a:pt x="5" y="65"/>
                    <a:pt x="6" y="67"/>
                    <a:pt x="7" y="69"/>
                  </a:cubicBezTo>
                  <a:cubicBezTo>
                    <a:pt x="24" y="51"/>
                    <a:pt x="36" y="30"/>
                    <a:pt x="48" y="8"/>
                  </a:cubicBezTo>
                  <a:cubicBezTo>
                    <a:pt x="50" y="4"/>
                    <a:pt x="44" y="0"/>
                    <a:pt x="4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3"/>
            <p:cNvSpPr>
              <a:spLocks/>
            </p:cNvSpPr>
            <p:nvPr/>
          </p:nvSpPr>
          <p:spPr bwMode="auto">
            <a:xfrm>
              <a:off x="8943976" y="5430838"/>
              <a:ext cx="290513" cy="217488"/>
            </a:xfrm>
            <a:custGeom>
              <a:avLst/>
              <a:gdLst>
                <a:gd name="T0" fmla="*/ 27 w 77"/>
                <a:gd name="T1" fmla="*/ 3 h 58"/>
                <a:gd name="T2" fmla="*/ 0 w 77"/>
                <a:gd name="T3" fmla="*/ 55 h 58"/>
                <a:gd name="T4" fmla="*/ 11 w 77"/>
                <a:gd name="T5" fmla="*/ 58 h 58"/>
                <a:gd name="T6" fmla="*/ 77 w 77"/>
                <a:gd name="T7" fmla="*/ 50 h 58"/>
                <a:gd name="T8" fmla="*/ 77 w 77"/>
                <a:gd name="T9" fmla="*/ 43 h 58"/>
                <a:gd name="T10" fmla="*/ 34 w 77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58">
                  <a:moveTo>
                    <a:pt x="27" y="3"/>
                  </a:moveTo>
                  <a:cubicBezTo>
                    <a:pt x="21" y="18"/>
                    <a:pt x="2" y="38"/>
                    <a:pt x="0" y="55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40" y="48"/>
                    <a:pt x="46" y="50"/>
                    <a:pt x="77" y="50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58" y="23"/>
                    <a:pt x="52" y="23"/>
                    <a:pt x="3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34"/>
            <p:cNvSpPr>
              <a:spLocks/>
            </p:cNvSpPr>
            <p:nvPr/>
          </p:nvSpPr>
          <p:spPr bwMode="auto">
            <a:xfrm>
              <a:off x="8929688" y="5408613"/>
              <a:ext cx="315913" cy="252413"/>
            </a:xfrm>
            <a:custGeom>
              <a:avLst/>
              <a:gdLst>
                <a:gd name="T0" fmla="*/ 28 w 84"/>
                <a:gd name="T1" fmla="*/ 7 h 67"/>
                <a:gd name="T2" fmla="*/ 0 w 84"/>
                <a:gd name="T3" fmla="*/ 60 h 67"/>
                <a:gd name="T4" fmla="*/ 3 w 84"/>
                <a:gd name="T5" fmla="*/ 65 h 67"/>
                <a:gd name="T6" fmla="*/ 30 w 84"/>
                <a:gd name="T7" fmla="*/ 63 h 67"/>
                <a:gd name="T8" fmla="*/ 81 w 84"/>
                <a:gd name="T9" fmla="*/ 60 h 67"/>
                <a:gd name="T10" fmla="*/ 84 w 84"/>
                <a:gd name="T11" fmla="*/ 56 h 67"/>
                <a:gd name="T12" fmla="*/ 70 w 84"/>
                <a:gd name="T13" fmla="*/ 34 h 67"/>
                <a:gd name="T14" fmla="*/ 41 w 84"/>
                <a:gd name="T15" fmla="*/ 3 h 67"/>
                <a:gd name="T16" fmla="*/ 36 w 84"/>
                <a:gd name="T17" fmla="*/ 9 h 67"/>
                <a:gd name="T18" fmla="*/ 60 w 84"/>
                <a:gd name="T19" fmla="*/ 34 h 67"/>
                <a:gd name="T20" fmla="*/ 77 w 84"/>
                <a:gd name="T21" fmla="*/ 56 h 67"/>
                <a:gd name="T22" fmla="*/ 81 w 84"/>
                <a:gd name="T23" fmla="*/ 53 h 67"/>
                <a:gd name="T24" fmla="*/ 40 w 84"/>
                <a:gd name="T25" fmla="*/ 54 h 67"/>
                <a:gd name="T26" fmla="*/ 20 w 84"/>
                <a:gd name="T27" fmla="*/ 59 h 67"/>
                <a:gd name="T28" fmla="*/ 5 w 84"/>
                <a:gd name="T29" fmla="*/ 58 h 67"/>
                <a:gd name="T30" fmla="*/ 7 w 84"/>
                <a:gd name="T31" fmla="*/ 62 h 67"/>
                <a:gd name="T32" fmla="*/ 34 w 84"/>
                <a:gd name="T33" fmla="*/ 10 h 67"/>
                <a:gd name="T34" fmla="*/ 28 w 84"/>
                <a:gd name="T35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67">
                  <a:moveTo>
                    <a:pt x="28" y="7"/>
                  </a:moveTo>
                  <a:cubicBezTo>
                    <a:pt x="20" y="25"/>
                    <a:pt x="4" y="4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15" y="67"/>
                    <a:pt x="18" y="66"/>
                    <a:pt x="30" y="63"/>
                  </a:cubicBezTo>
                  <a:cubicBezTo>
                    <a:pt x="47" y="58"/>
                    <a:pt x="64" y="60"/>
                    <a:pt x="81" y="60"/>
                  </a:cubicBezTo>
                  <a:cubicBezTo>
                    <a:pt x="83" y="60"/>
                    <a:pt x="84" y="58"/>
                    <a:pt x="84" y="56"/>
                  </a:cubicBezTo>
                  <a:cubicBezTo>
                    <a:pt x="84" y="45"/>
                    <a:pt x="79" y="42"/>
                    <a:pt x="70" y="34"/>
                  </a:cubicBezTo>
                  <a:cubicBezTo>
                    <a:pt x="60" y="24"/>
                    <a:pt x="50" y="15"/>
                    <a:pt x="41" y="3"/>
                  </a:cubicBezTo>
                  <a:cubicBezTo>
                    <a:pt x="38" y="0"/>
                    <a:pt x="33" y="5"/>
                    <a:pt x="36" y="9"/>
                  </a:cubicBezTo>
                  <a:cubicBezTo>
                    <a:pt x="43" y="18"/>
                    <a:pt x="51" y="26"/>
                    <a:pt x="60" y="34"/>
                  </a:cubicBezTo>
                  <a:cubicBezTo>
                    <a:pt x="67" y="41"/>
                    <a:pt x="77" y="46"/>
                    <a:pt x="77" y="56"/>
                  </a:cubicBezTo>
                  <a:cubicBezTo>
                    <a:pt x="78" y="55"/>
                    <a:pt x="80" y="54"/>
                    <a:pt x="81" y="53"/>
                  </a:cubicBezTo>
                  <a:cubicBezTo>
                    <a:pt x="67" y="53"/>
                    <a:pt x="53" y="51"/>
                    <a:pt x="40" y="54"/>
                  </a:cubicBezTo>
                  <a:cubicBezTo>
                    <a:pt x="33" y="55"/>
                    <a:pt x="26" y="57"/>
                    <a:pt x="20" y="59"/>
                  </a:cubicBezTo>
                  <a:cubicBezTo>
                    <a:pt x="14" y="61"/>
                    <a:pt x="10" y="59"/>
                    <a:pt x="5" y="58"/>
                  </a:cubicBezTo>
                  <a:cubicBezTo>
                    <a:pt x="6" y="59"/>
                    <a:pt x="6" y="61"/>
                    <a:pt x="7" y="62"/>
                  </a:cubicBezTo>
                  <a:cubicBezTo>
                    <a:pt x="11" y="43"/>
                    <a:pt x="26" y="28"/>
                    <a:pt x="34" y="10"/>
                  </a:cubicBezTo>
                  <a:cubicBezTo>
                    <a:pt x="36" y="6"/>
                    <a:pt x="29" y="3"/>
                    <a:pt x="28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5"/>
            <p:cNvSpPr>
              <a:spLocks/>
            </p:cNvSpPr>
            <p:nvPr/>
          </p:nvSpPr>
          <p:spPr bwMode="auto">
            <a:xfrm>
              <a:off x="8320088" y="4776788"/>
              <a:ext cx="120650" cy="706438"/>
            </a:xfrm>
            <a:custGeom>
              <a:avLst/>
              <a:gdLst>
                <a:gd name="T0" fmla="*/ 6 w 32"/>
                <a:gd name="T1" fmla="*/ 39 h 188"/>
                <a:gd name="T2" fmla="*/ 23 w 32"/>
                <a:gd name="T3" fmla="*/ 72 h 188"/>
                <a:gd name="T4" fmla="*/ 14 w 32"/>
                <a:gd name="T5" fmla="*/ 120 h 188"/>
                <a:gd name="T6" fmla="*/ 4 w 32"/>
                <a:gd name="T7" fmla="*/ 169 h 188"/>
                <a:gd name="T8" fmla="*/ 4 w 32"/>
                <a:gd name="T9" fmla="*/ 186 h 188"/>
                <a:gd name="T10" fmla="*/ 8 w 32"/>
                <a:gd name="T11" fmla="*/ 182 h 188"/>
                <a:gd name="T12" fmla="*/ 17 w 32"/>
                <a:gd name="T13" fmla="*/ 134 h 188"/>
                <a:gd name="T14" fmla="*/ 29 w 32"/>
                <a:gd name="T15" fmla="*/ 73 h 188"/>
                <a:gd name="T16" fmla="*/ 2 w 32"/>
                <a:gd name="T17" fmla="*/ 36 h 188"/>
                <a:gd name="T18" fmla="*/ 6 w 32"/>
                <a:gd name="T19" fmla="*/ 3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88">
                  <a:moveTo>
                    <a:pt x="6" y="39"/>
                  </a:moveTo>
                  <a:cubicBezTo>
                    <a:pt x="24" y="12"/>
                    <a:pt x="25" y="60"/>
                    <a:pt x="23" y="72"/>
                  </a:cubicBezTo>
                  <a:cubicBezTo>
                    <a:pt x="21" y="88"/>
                    <a:pt x="17" y="104"/>
                    <a:pt x="14" y="120"/>
                  </a:cubicBezTo>
                  <a:cubicBezTo>
                    <a:pt x="11" y="136"/>
                    <a:pt x="7" y="153"/>
                    <a:pt x="4" y="169"/>
                  </a:cubicBezTo>
                  <a:cubicBezTo>
                    <a:pt x="4" y="173"/>
                    <a:pt x="0" y="183"/>
                    <a:pt x="4" y="186"/>
                  </a:cubicBezTo>
                  <a:cubicBezTo>
                    <a:pt x="7" y="188"/>
                    <a:pt x="11" y="184"/>
                    <a:pt x="8" y="182"/>
                  </a:cubicBezTo>
                  <a:cubicBezTo>
                    <a:pt x="5" y="179"/>
                    <a:pt x="15" y="139"/>
                    <a:pt x="17" y="134"/>
                  </a:cubicBezTo>
                  <a:cubicBezTo>
                    <a:pt x="21" y="114"/>
                    <a:pt x="25" y="94"/>
                    <a:pt x="29" y="73"/>
                  </a:cubicBezTo>
                  <a:cubicBezTo>
                    <a:pt x="32" y="54"/>
                    <a:pt x="26" y="0"/>
                    <a:pt x="2" y="36"/>
                  </a:cubicBezTo>
                  <a:cubicBezTo>
                    <a:pt x="0" y="39"/>
                    <a:pt x="4" y="42"/>
                    <a:pt x="6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36"/>
            <p:cNvSpPr>
              <a:spLocks/>
            </p:cNvSpPr>
            <p:nvPr/>
          </p:nvSpPr>
          <p:spPr bwMode="auto">
            <a:xfrm>
              <a:off x="8089901" y="4845051"/>
              <a:ext cx="158750" cy="615950"/>
            </a:xfrm>
            <a:custGeom>
              <a:avLst/>
              <a:gdLst>
                <a:gd name="T0" fmla="*/ 13 w 42"/>
                <a:gd name="T1" fmla="*/ 26 h 164"/>
                <a:gd name="T2" fmla="*/ 34 w 42"/>
                <a:gd name="T3" fmla="*/ 29 h 164"/>
                <a:gd name="T4" fmla="*/ 33 w 42"/>
                <a:gd name="T5" fmla="*/ 38 h 164"/>
                <a:gd name="T6" fmla="*/ 29 w 42"/>
                <a:gd name="T7" fmla="*/ 52 h 164"/>
                <a:gd name="T8" fmla="*/ 19 w 42"/>
                <a:gd name="T9" fmla="*/ 93 h 164"/>
                <a:gd name="T10" fmla="*/ 1 w 42"/>
                <a:gd name="T11" fmla="*/ 158 h 164"/>
                <a:gd name="T12" fmla="*/ 6 w 42"/>
                <a:gd name="T13" fmla="*/ 161 h 164"/>
                <a:gd name="T14" fmla="*/ 34 w 42"/>
                <a:gd name="T15" fmla="*/ 57 h 164"/>
                <a:gd name="T16" fmla="*/ 37 w 42"/>
                <a:gd name="T17" fmla="*/ 15 h 164"/>
                <a:gd name="T18" fmla="*/ 9 w 42"/>
                <a:gd name="T19" fmla="*/ 24 h 164"/>
                <a:gd name="T20" fmla="*/ 13 w 42"/>
                <a:gd name="T21" fmla="*/ 2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64">
                  <a:moveTo>
                    <a:pt x="13" y="26"/>
                  </a:moveTo>
                  <a:cubicBezTo>
                    <a:pt x="20" y="12"/>
                    <a:pt x="27" y="13"/>
                    <a:pt x="34" y="29"/>
                  </a:cubicBezTo>
                  <a:cubicBezTo>
                    <a:pt x="34" y="32"/>
                    <a:pt x="33" y="35"/>
                    <a:pt x="33" y="38"/>
                  </a:cubicBezTo>
                  <a:cubicBezTo>
                    <a:pt x="32" y="43"/>
                    <a:pt x="31" y="48"/>
                    <a:pt x="29" y="52"/>
                  </a:cubicBezTo>
                  <a:cubicBezTo>
                    <a:pt x="26" y="66"/>
                    <a:pt x="23" y="79"/>
                    <a:pt x="19" y="93"/>
                  </a:cubicBezTo>
                  <a:cubicBezTo>
                    <a:pt x="14" y="114"/>
                    <a:pt x="10" y="138"/>
                    <a:pt x="1" y="158"/>
                  </a:cubicBezTo>
                  <a:cubicBezTo>
                    <a:pt x="0" y="162"/>
                    <a:pt x="4" y="164"/>
                    <a:pt x="6" y="161"/>
                  </a:cubicBezTo>
                  <a:cubicBezTo>
                    <a:pt x="20" y="129"/>
                    <a:pt x="26" y="91"/>
                    <a:pt x="34" y="57"/>
                  </a:cubicBezTo>
                  <a:cubicBezTo>
                    <a:pt x="37" y="44"/>
                    <a:pt x="42" y="29"/>
                    <a:pt x="37" y="15"/>
                  </a:cubicBezTo>
                  <a:cubicBezTo>
                    <a:pt x="30" y="0"/>
                    <a:pt x="13" y="17"/>
                    <a:pt x="9" y="24"/>
                  </a:cubicBezTo>
                  <a:cubicBezTo>
                    <a:pt x="7" y="27"/>
                    <a:pt x="11" y="29"/>
                    <a:pt x="13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37"/>
            <p:cNvSpPr>
              <a:spLocks/>
            </p:cNvSpPr>
            <p:nvPr/>
          </p:nvSpPr>
          <p:spPr bwMode="auto">
            <a:xfrm>
              <a:off x="7710488" y="4751388"/>
              <a:ext cx="233363" cy="131763"/>
            </a:xfrm>
            <a:custGeom>
              <a:avLst/>
              <a:gdLst>
                <a:gd name="T0" fmla="*/ 60 w 62"/>
                <a:gd name="T1" fmla="*/ 27 h 35"/>
                <a:gd name="T2" fmla="*/ 41 w 62"/>
                <a:gd name="T3" fmla="*/ 2 h 35"/>
                <a:gd name="T4" fmla="*/ 10 w 62"/>
                <a:gd name="T5" fmla="*/ 15 h 35"/>
                <a:gd name="T6" fmla="*/ 23 w 62"/>
                <a:gd name="T7" fmla="*/ 29 h 35"/>
                <a:gd name="T8" fmla="*/ 60 w 62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5">
                  <a:moveTo>
                    <a:pt x="60" y="27"/>
                  </a:moveTo>
                  <a:cubicBezTo>
                    <a:pt x="62" y="27"/>
                    <a:pt x="52" y="6"/>
                    <a:pt x="41" y="2"/>
                  </a:cubicBezTo>
                  <a:cubicBezTo>
                    <a:pt x="29" y="0"/>
                    <a:pt x="14" y="6"/>
                    <a:pt x="10" y="15"/>
                  </a:cubicBezTo>
                  <a:cubicBezTo>
                    <a:pt x="0" y="35"/>
                    <a:pt x="14" y="25"/>
                    <a:pt x="23" y="29"/>
                  </a:cubicBezTo>
                  <a:cubicBezTo>
                    <a:pt x="33" y="33"/>
                    <a:pt x="50" y="29"/>
                    <a:pt x="60" y="3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38"/>
            <p:cNvSpPr>
              <a:spLocks/>
            </p:cNvSpPr>
            <p:nvPr/>
          </p:nvSpPr>
          <p:spPr bwMode="auto">
            <a:xfrm>
              <a:off x="7697788" y="4727576"/>
              <a:ext cx="268288" cy="161925"/>
            </a:xfrm>
            <a:custGeom>
              <a:avLst/>
              <a:gdLst>
                <a:gd name="T0" fmla="*/ 65 w 71"/>
                <a:gd name="T1" fmla="*/ 35 h 43"/>
                <a:gd name="T2" fmla="*/ 53 w 71"/>
                <a:gd name="T3" fmla="*/ 10 h 43"/>
                <a:gd name="T4" fmla="*/ 15 w 71"/>
                <a:gd name="T5" fmla="*/ 14 h 43"/>
                <a:gd name="T6" fmla="*/ 13 w 71"/>
                <a:gd name="T7" fmla="*/ 37 h 43"/>
                <a:gd name="T8" fmla="*/ 20 w 71"/>
                <a:gd name="T9" fmla="*/ 37 h 43"/>
                <a:gd name="T10" fmla="*/ 33 w 71"/>
                <a:gd name="T11" fmla="*/ 39 h 43"/>
                <a:gd name="T12" fmla="*/ 62 w 71"/>
                <a:gd name="T13" fmla="*/ 42 h 43"/>
                <a:gd name="T14" fmla="*/ 64 w 71"/>
                <a:gd name="T15" fmla="*/ 36 h 43"/>
                <a:gd name="T16" fmla="*/ 13 w 71"/>
                <a:gd name="T17" fmla="*/ 30 h 43"/>
                <a:gd name="T18" fmla="*/ 46 w 71"/>
                <a:gd name="T19" fmla="*/ 12 h 43"/>
                <a:gd name="T20" fmla="*/ 56 w 71"/>
                <a:gd name="T21" fmla="*/ 24 h 43"/>
                <a:gd name="T22" fmla="*/ 59 w 71"/>
                <a:gd name="T23" fmla="*/ 29 h 43"/>
                <a:gd name="T24" fmla="*/ 61 w 71"/>
                <a:gd name="T25" fmla="*/ 31 h 43"/>
                <a:gd name="T26" fmla="*/ 65 w 71"/>
                <a:gd name="T27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43">
                  <a:moveTo>
                    <a:pt x="65" y="35"/>
                  </a:moveTo>
                  <a:cubicBezTo>
                    <a:pt x="71" y="30"/>
                    <a:pt x="56" y="13"/>
                    <a:pt x="53" y="10"/>
                  </a:cubicBezTo>
                  <a:cubicBezTo>
                    <a:pt x="42" y="0"/>
                    <a:pt x="25" y="5"/>
                    <a:pt x="15" y="14"/>
                  </a:cubicBezTo>
                  <a:cubicBezTo>
                    <a:pt x="10" y="18"/>
                    <a:pt x="0" y="36"/>
                    <a:pt x="13" y="37"/>
                  </a:cubicBezTo>
                  <a:cubicBezTo>
                    <a:pt x="15" y="37"/>
                    <a:pt x="17" y="37"/>
                    <a:pt x="20" y="37"/>
                  </a:cubicBezTo>
                  <a:cubicBezTo>
                    <a:pt x="24" y="37"/>
                    <a:pt x="28" y="39"/>
                    <a:pt x="33" y="39"/>
                  </a:cubicBezTo>
                  <a:cubicBezTo>
                    <a:pt x="43" y="41"/>
                    <a:pt x="53" y="39"/>
                    <a:pt x="62" y="42"/>
                  </a:cubicBezTo>
                  <a:cubicBezTo>
                    <a:pt x="66" y="43"/>
                    <a:pt x="68" y="37"/>
                    <a:pt x="64" y="36"/>
                  </a:cubicBezTo>
                  <a:cubicBezTo>
                    <a:pt x="59" y="34"/>
                    <a:pt x="13" y="31"/>
                    <a:pt x="13" y="30"/>
                  </a:cubicBezTo>
                  <a:cubicBezTo>
                    <a:pt x="15" y="17"/>
                    <a:pt x="34" y="5"/>
                    <a:pt x="46" y="12"/>
                  </a:cubicBezTo>
                  <a:cubicBezTo>
                    <a:pt x="50" y="15"/>
                    <a:pt x="54" y="20"/>
                    <a:pt x="56" y="24"/>
                  </a:cubicBezTo>
                  <a:cubicBezTo>
                    <a:pt x="57" y="26"/>
                    <a:pt x="58" y="28"/>
                    <a:pt x="59" y="29"/>
                  </a:cubicBezTo>
                  <a:cubicBezTo>
                    <a:pt x="61" y="33"/>
                    <a:pt x="59" y="32"/>
                    <a:pt x="61" y="31"/>
                  </a:cubicBezTo>
                  <a:cubicBezTo>
                    <a:pt x="58" y="33"/>
                    <a:pt x="62" y="38"/>
                    <a:pt x="6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39"/>
            <p:cNvSpPr>
              <a:spLocks/>
            </p:cNvSpPr>
            <p:nvPr/>
          </p:nvSpPr>
          <p:spPr bwMode="auto">
            <a:xfrm>
              <a:off x="9163051" y="4735513"/>
              <a:ext cx="258763" cy="165100"/>
            </a:xfrm>
            <a:custGeom>
              <a:avLst/>
              <a:gdLst>
                <a:gd name="T0" fmla="*/ 1 w 69"/>
                <a:gd name="T1" fmla="*/ 41 h 44"/>
                <a:gd name="T2" fmla="*/ 69 w 69"/>
                <a:gd name="T3" fmla="*/ 43 h 44"/>
                <a:gd name="T4" fmla="*/ 69 w 69"/>
                <a:gd name="T5" fmla="*/ 43 h 44"/>
                <a:gd name="T6" fmla="*/ 69 w 69"/>
                <a:gd name="T7" fmla="*/ 43 h 44"/>
                <a:gd name="T8" fmla="*/ 0 w 69"/>
                <a:gd name="T9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1" y="41"/>
                  </a:moveTo>
                  <a:cubicBezTo>
                    <a:pt x="13" y="0"/>
                    <a:pt x="50" y="19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46" y="39"/>
                    <a:pt x="23" y="44"/>
                    <a:pt x="0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40"/>
            <p:cNvSpPr>
              <a:spLocks/>
            </p:cNvSpPr>
            <p:nvPr/>
          </p:nvSpPr>
          <p:spPr bwMode="auto">
            <a:xfrm>
              <a:off x="9144001" y="4732338"/>
              <a:ext cx="293688" cy="179388"/>
            </a:xfrm>
            <a:custGeom>
              <a:avLst/>
              <a:gdLst>
                <a:gd name="T0" fmla="*/ 9 w 78"/>
                <a:gd name="T1" fmla="*/ 42 h 48"/>
                <a:gd name="T2" fmla="*/ 72 w 78"/>
                <a:gd name="T3" fmla="*/ 46 h 48"/>
                <a:gd name="T4" fmla="*/ 75 w 78"/>
                <a:gd name="T5" fmla="*/ 40 h 48"/>
                <a:gd name="T6" fmla="*/ 5 w 78"/>
                <a:gd name="T7" fmla="*/ 39 h 48"/>
                <a:gd name="T8" fmla="*/ 4 w 78"/>
                <a:gd name="T9" fmla="*/ 45 h 48"/>
                <a:gd name="T10" fmla="*/ 73 w 78"/>
                <a:gd name="T11" fmla="*/ 47 h 48"/>
                <a:gd name="T12" fmla="*/ 76 w 78"/>
                <a:gd name="T13" fmla="*/ 41 h 48"/>
                <a:gd name="T14" fmla="*/ 3 w 78"/>
                <a:gd name="T15" fmla="*/ 41 h 48"/>
                <a:gd name="T16" fmla="*/ 9 w 78"/>
                <a:gd name="T1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8">
                  <a:moveTo>
                    <a:pt x="9" y="42"/>
                  </a:moveTo>
                  <a:cubicBezTo>
                    <a:pt x="21" y="6"/>
                    <a:pt x="54" y="26"/>
                    <a:pt x="72" y="46"/>
                  </a:cubicBezTo>
                  <a:cubicBezTo>
                    <a:pt x="73" y="44"/>
                    <a:pt x="74" y="42"/>
                    <a:pt x="75" y="40"/>
                  </a:cubicBezTo>
                  <a:cubicBezTo>
                    <a:pt x="52" y="37"/>
                    <a:pt x="28" y="42"/>
                    <a:pt x="5" y="39"/>
                  </a:cubicBezTo>
                  <a:cubicBezTo>
                    <a:pt x="1" y="38"/>
                    <a:pt x="0" y="44"/>
                    <a:pt x="4" y="45"/>
                  </a:cubicBezTo>
                  <a:cubicBezTo>
                    <a:pt x="27" y="48"/>
                    <a:pt x="50" y="43"/>
                    <a:pt x="73" y="47"/>
                  </a:cubicBezTo>
                  <a:cubicBezTo>
                    <a:pt x="76" y="47"/>
                    <a:pt x="78" y="44"/>
                    <a:pt x="76" y="41"/>
                  </a:cubicBezTo>
                  <a:cubicBezTo>
                    <a:pt x="55" y="17"/>
                    <a:pt x="17" y="0"/>
                    <a:pt x="3" y="41"/>
                  </a:cubicBezTo>
                  <a:cubicBezTo>
                    <a:pt x="2" y="45"/>
                    <a:pt x="8" y="46"/>
                    <a:pt x="9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41"/>
            <p:cNvSpPr>
              <a:spLocks/>
            </p:cNvSpPr>
            <p:nvPr/>
          </p:nvSpPr>
          <p:spPr bwMode="auto">
            <a:xfrm>
              <a:off x="9644063" y="3597276"/>
              <a:ext cx="392113" cy="304800"/>
            </a:xfrm>
            <a:custGeom>
              <a:avLst/>
              <a:gdLst>
                <a:gd name="T0" fmla="*/ 52 w 104"/>
                <a:gd name="T1" fmla="*/ 68 h 81"/>
                <a:gd name="T2" fmla="*/ 7 w 104"/>
                <a:gd name="T3" fmla="*/ 27 h 81"/>
                <a:gd name="T4" fmla="*/ 5 w 104"/>
                <a:gd name="T5" fmla="*/ 32 h 81"/>
                <a:gd name="T6" fmla="*/ 45 w 104"/>
                <a:gd name="T7" fmla="*/ 76 h 81"/>
                <a:gd name="T8" fmla="*/ 51 w 104"/>
                <a:gd name="T9" fmla="*/ 74 h 81"/>
                <a:gd name="T10" fmla="*/ 12 w 104"/>
                <a:gd name="T11" fmla="*/ 23 h 81"/>
                <a:gd name="T12" fmla="*/ 10 w 104"/>
                <a:gd name="T13" fmla="*/ 27 h 81"/>
                <a:gd name="T14" fmla="*/ 47 w 104"/>
                <a:gd name="T15" fmla="*/ 69 h 81"/>
                <a:gd name="T16" fmla="*/ 54 w 104"/>
                <a:gd name="T17" fmla="*/ 68 h 81"/>
                <a:gd name="T18" fmla="*/ 77 w 104"/>
                <a:gd name="T19" fmla="*/ 25 h 81"/>
                <a:gd name="T20" fmla="*/ 84 w 104"/>
                <a:gd name="T21" fmla="*/ 34 h 81"/>
                <a:gd name="T22" fmla="*/ 74 w 104"/>
                <a:gd name="T23" fmla="*/ 53 h 81"/>
                <a:gd name="T24" fmla="*/ 49 w 104"/>
                <a:gd name="T25" fmla="*/ 67 h 81"/>
                <a:gd name="T26" fmla="*/ 47 w 104"/>
                <a:gd name="T27" fmla="*/ 74 h 81"/>
                <a:gd name="T28" fmla="*/ 88 w 104"/>
                <a:gd name="T29" fmla="*/ 20 h 81"/>
                <a:gd name="T30" fmla="*/ 47 w 104"/>
                <a:gd name="T31" fmla="*/ 68 h 81"/>
                <a:gd name="T32" fmla="*/ 54 w 104"/>
                <a:gd name="T33" fmla="*/ 67 h 81"/>
                <a:gd name="T34" fmla="*/ 8 w 104"/>
                <a:gd name="T35" fmla="*/ 20 h 81"/>
                <a:gd name="T36" fmla="*/ 5 w 104"/>
                <a:gd name="T37" fmla="*/ 25 h 81"/>
                <a:gd name="T38" fmla="*/ 45 w 104"/>
                <a:gd name="T39" fmla="*/ 77 h 81"/>
                <a:gd name="T40" fmla="*/ 51 w 104"/>
                <a:gd name="T41" fmla="*/ 75 h 81"/>
                <a:gd name="T42" fmla="*/ 3 w 104"/>
                <a:gd name="T43" fmla="*/ 25 h 81"/>
                <a:gd name="T44" fmla="*/ 1 w 104"/>
                <a:gd name="T45" fmla="*/ 30 h 81"/>
                <a:gd name="T46" fmla="*/ 49 w 104"/>
                <a:gd name="T47" fmla="*/ 74 h 81"/>
                <a:gd name="T48" fmla="*/ 52 w 104"/>
                <a:gd name="T49" fmla="*/ 6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81">
                  <a:moveTo>
                    <a:pt x="52" y="68"/>
                  </a:moveTo>
                  <a:cubicBezTo>
                    <a:pt x="35" y="56"/>
                    <a:pt x="15" y="47"/>
                    <a:pt x="7" y="27"/>
                  </a:cubicBezTo>
                  <a:cubicBezTo>
                    <a:pt x="6" y="29"/>
                    <a:pt x="5" y="30"/>
                    <a:pt x="5" y="32"/>
                  </a:cubicBezTo>
                  <a:cubicBezTo>
                    <a:pt x="30" y="22"/>
                    <a:pt x="41" y="59"/>
                    <a:pt x="45" y="76"/>
                  </a:cubicBezTo>
                  <a:cubicBezTo>
                    <a:pt x="47" y="76"/>
                    <a:pt x="49" y="75"/>
                    <a:pt x="51" y="74"/>
                  </a:cubicBezTo>
                  <a:cubicBezTo>
                    <a:pt x="40" y="55"/>
                    <a:pt x="18" y="44"/>
                    <a:pt x="12" y="23"/>
                  </a:cubicBezTo>
                  <a:cubicBezTo>
                    <a:pt x="11" y="24"/>
                    <a:pt x="10" y="26"/>
                    <a:pt x="10" y="27"/>
                  </a:cubicBezTo>
                  <a:cubicBezTo>
                    <a:pt x="35" y="22"/>
                    <a:pt x="42" y="50"/>
                    <a:pt x="47" y="69"/>
                  </a:cubicBezTo>
                  <a:cubicBezTo>
                    <a:pt x="48" y="73"/>
                    <a:pt x="54" y="72"/>
                    <a:pt x="54" y="68"/>
                  </a:cubicBezTo>
                  <a:cubicBezTo>
                    <a:pt x="53" y="53"/>
                    <a:pt x="65" y="34"/>
                    <a:pt x="77" y="25"/>
                  </a:cubicBezTo>
                  <a:cubicBezTo>
                    <a:pt x="83" y="21"/>
                    <a:pt x="84" y="30"/>
                    <a:pt x="84" y="34"/>
                  </a:cubicBezTo>
                  <a:cubicBezTo>
                    <a:pt x="85" y="41"/>
                    <a:pt x="79" y="48"/>
                    <a:pt x="74" y="53"/>
                  </a:cubicBezTo>
                  <a:cubicBezTo>
                    <a:pt x="70" y="58"/>
                    <a:pt x="56" y="69"/>
                    <a:pt x="49" y="67"/>
                  </a:cubicBezTo>
                  <a:cubicBezTo>
                    <a:pt x="45" y="66"/>
                    <a:pt x="43" y="73"/>
                    <a:pt x="47" y="74"/>
                  </a:cubicBezTo>
                  <a:cubicBezTo>
                    <a:pt x="68" y="79"/>
                    <a:pt x="104" y="40"/>
                    <a:pt x="88" y="20"/>
                  </a:cubicBezTo>
                  <a:cubicBezTo>
                    <a:pt x="72" y="0"/>
                    <a:pt x="47" y="56"/>
                    <a:pt x="47" y="68"/>
                  </a:cubicBezTo>
                  <a:cubicBezTo>
                    <a:pt x="49" y="68"/>
                    <a:pt x="52" y="68"/>
                    <a:pt x="54" y="67"/>
                  </a:cubicBezTo>
                  <a:cubicBezTo>
                    <a:pt x="48" y="44"/>
                    <a:pt x="37" y="14"/>
                    <a:pt x="8" y="20"/>
                  </a:cubicBezTo>
                  <a:cubicBezTo>
                    <a:pt x="6" y="21"/>
                    <a:pt x="5" y="23"/>
                    <a:pt x="5" y="25"/>
                  </a:cubicBezTo>
                  <a:cubicBezTo>
                    <a:pt x="12" y="47"/>
                    <a:pt x="34" y="58"/>
                    <a:pt x="45" y="77"/>
                  </a:cubicBezTo>
                  <a:cubicBezTo>
                    <a:pt x="47" y="81"/>
                    <a:pt x="52" y="78"/>
                    <a:pt x="51" y="75"/>
                  </a:cubicBezTo>
                  <a:cubicBezTo>
                    <a:pt x="46" y="53"/>
                    <a:pt x="32" y="13"/>
                    <a:pt x="3" y="25"/>
                  </a:cubicBezTo>
                  <a:cubicBezTo>
                    <a:pt x="1" y="26"/>
                    <a:pt x="0" y="28"/>
                    <a:pt x="1" y="30"/>
                  </a:cubicBezTo>
                  <a:cubicBezTo>
                    <a:pt x="10" y="51"/>
                    <a:pt x="31" y="62"/>
                    <a:pt x="49" y="74"/>
                  </a:cubicBezTo>
                  <a:cubicBezTo>
                    <a:pt x="53" y="76"/>
                    <a:pt x="56" y="70"/>
                    <a:pt x="52" y="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42"/>
            <p:cNvSpPr>
              <a:spLocks/>
            </p:cNvSpPr>
            <p:nvPr/>
          </p:nvSpPr>
          <p:spPr bwMode="auto">
            <a:xfrm>
              <a:off x="9756776" y="3852863"/>
              <a:ext cx="98425" cy="269875"/>
            </a:xfrm>
            <a:custGeom>
              <a:avLst/>
              <a:gdLst>
                <a:gd name="T0" fmla="*/ 18 w 26"/>
                <a:gd name="T1" fmla="*/ 3 h 72"/>
                <a:gd name="T2" fmla="*/ 5 w 26"/>
                <a:gd name="T3" fmla="*/ 68 h 72"/>
                <a:gd name="T4" fmla="*/ 12 w 26"/>
                <a:gd name="T5" fmla="*/ 66 h 72"/>
                <a:gd name="T6" fmla="*/ 23 w 26"/>
                <a:gd name="T7" fmla="*/ 8 h 72"/>
                <a:gd name="T8" fmla="*/ 18 w 26"/>
                <a:gd name="T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2">
                  <a:moveTo>
                    <a:pt x="18" y="3"/>
                  </a:moveTo>
                  <a:cubicBezTo>
                    <a:pt x="1" y="19"/>
                    <a:pt x="0" y="47"/>
                    <a:pt x="5" y="68"/>
                  </a:cubicBezTo>
                  <a:cubicBezTo>
                    <a:pt x="6" y="72"/>
                    <a:pt x="13" y="70"/>
                    <a:pt x="12" y="66"/>
                  </a:cubicBezTo>
                  <a:cubicBezTo>
                    <a:pt x="7" y="47"/>
                    <a:pt x="8" y="22"/>
                    <a:pt x="23" y="8"/>
                  </a:cubicBezTo>
                  <a:cubicBezTo>
                    <a:pt x="26" y="5"/>
                    <a:pt x="21" y="0"/>
                    <a:pt x="1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6999792" y="4066466"/>
            <a:ext cx="4814397" cy="21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经历过你对我的喜欢，我就会觉得别人对我的喜欢，没法和你相比</a:t>
            </a:r>
            <a:r>
              <a:rPr lang="zh-CN" altLang="en-US" sz="2800" b="1" dirty="0" smtClean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。被</a:t>
            </a:r>
            <a:r>
              <a:rPr lang="zh-CN" altLang="en-US" sz="2800" b="1" dirty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你喜欢过，很难觉得别人有那么喜欢</a:t>
            </a:r>
            <a:r>
              <a:rPr lang="zh-CN" altLang="en-US" sz="2800" b="1" dirty="0" smtClean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我。</a:t>
            </a:r>
            <a:endParaRPr lang="zh-CN" altLang="en-US" sz="2800" b="1" dirty="0">
              <a:solidFill>
                <a:srgbClr val="444444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310" y="559515"/>
            <a:ext cx="4748689" cy="27520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203594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0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12423" y="844906"/>
            <a:ext cx="5164852" cy="5168188"/>
            <a:chOff x="3512423" y="844906"/>
            <a:chExt cx="5164852" cy="5168188"/>
          </a:xfrm>
        </p:grpSpPr>
        <p:sp>
          <p:nvSpPr>
            <p:cNvPr id="5" name="椭圆 4"/>
            <p:cNvSpPr/>
            <p:nvPr/>
          </p:nvSpPr>
          <p:spPr>
            <a:xfrm>
              <a:off x="3514725" y="847725"/>
              <a:ext cx="5162550" cy="5162550"/>
            </a:xfrm>
            <a:prstGeom prst="ellipse">
              <a:avLst/>
            </a:prstGeom>
            <a:effectLst>
              <a:glow rad="342900">
                <a:schemeClr val="bg1">
                  <a:lumMod val="75000"/>
                  <a:alpha val="2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Oval 171"/>
            <p:cNvSpPr>
              <a:spLocks noChangeArrowheads="1"/>
            </p:cNvSpPr>
            <p:nvPr/>
          </p:nvSpPr>
          <p:spPr bwMode="auto">
            <a:xfrm>
              <a:off x="3512423" y="844906"/>
              <a:ext cx="5164852" cy="5168188"/>
            </a:xfrm>
            <a:prstGeom prst="ellipse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72"/>
            <p:cNvSpPr>
              <a:spLocks/>
            </p:cNvSpPr>
            <p:nvPr/>
          </p:nvSpPr>
          <p:spPr bwMode="auto">
            <a:xfrm>
              <a:off x="4773613" y="3937000"/>
              <a:ext cx="376238" cy="360363"/>
            </a:xfrm>
            <a:custGeom>
              <a:avLst/>
              <a:gdLst>
                <a:gd name="T0" fmla="*/ 98 w 100"/>
                <a:gd name="T1" fmla="*/ 36 h 96"/>
                <a:gd name="T2" fmla="*/ 97 w 100"/>
                <a:gd name="T3" fmla="*/ 35 h 96"/>
                <a:gd name="T4" fmla="*/ 88 w 100"/>
                <a:gd name="T5" fmla="*/ 26 h 96"/>
                <a:gd name="T6" fmla="*/ 75 w 100"/>
                <a:gd name="T7" fmla="*/ 28 h 96"/>
                <a:gd name="T8" fmla="*/ 28 w 100"/>
                <a:gd name="T9" fmla="*/ 45 h 96"/>
                <a:gd name="T10" fmla="*/ 17 w 100"/>
                <a:gd name="T11" fmla="*/ 52 h 96"/>
                <a:gd name="T12" fmla="*/ 17 w 100"/>
                <a:gd name="T13" fmla="*/ 65 h 96"/>
                <a:gd name="T14" fmla="*/ 18 w 100"/>
                <a:gd name="T15" fmla="*/ 68 h 96"/>
                <a:gd name="T16" fmla="*/ 20 w 100"/>
                <a:gd name="T17" fmla="*/ 72 h 96"/>
                <a:gd name="T18" fmla="*/ 30 w 100"/>
                <a:gd name="T19" fmla="*/ 83 h 96"/>
                <a:gd name="T20" fmla="*/ 46 w 100"/>
                <a:gd name="T21" fmla="*/ 84 h 96"/>
                <a:gd name="T22" fmla="*/ 47 w 100"/>
                <a:gd name="T23" fmla="*/ 87 h 96"/>
                <a:gd name="T24" fmla="*/ 22 w 100"/>
                <a:gd name="T25" fmla="*/ 96 h 96"/>
                <a:gd name="T26" fmla="*/ 17 w 100"/>
                <a:gd name="T27" fmla="*/ 79 h 96"/>
                <a:gd name="T28" fmla="*/ 0 w 100"/>
                <a:gd name="T29" fmla="*/ 29 h 96"/>
                <a:gd name="T30" fmla="*/ 3 w 100"/>
                <a:gd name="T31" fmla="*/ 28 h 96"/>
                <a:gd name="T32" fmla="*/ 11 w 100"/>
                <a:gd name="T33" fmla="*/ 37 h 96"/>
                <a:gd name="T34" fmla="*/ 23 w 100"/>
                <a:gd name="T35" fmla="*/ 36 h 96"/>
                <a:gd name="T36" fmla="*/ 72 w 100"/>
                <a:gd name="T37" fmla="*/ 19 h 96"/>
                <a:gd name="T38" fmla="*/ 83 w 100"/>
                <a:gd name="T39" fmla="*/ 13 h 96"/>
                <a:gd name="T40" fmla="*/ 85 w 100"/>
                <a:gd name="T41" fmla="*/ 1 h 96"/>
                <a:gd name="T42" fmla="*/ 88 w 100"/>
                <a:gd name="T43" fmla="*/ 0 h 96"/>
                <a:gd name="T44" fmla="*/ 100 w 100"/>
                <a:gd name="T45" fmla="*/ 35 h 96"/>
                <a:gd name="T46" fmla="*/ 98 w 100"/>
                <a:gd name="T47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96">
                  <a:moveTo>
                    <a:pt x="98" y="36"/>
                  </a:moveTo>
                  <a:cubicBezTo>
                    <a:pt x="97" y="35"/>
                    <a:pt x="97" y="35"/>
                    <a:pt x="97" y="35"/>
                  </a:cubicBezTo>
                  <a:cubicBezTo>
                    <a:pt x="95" y="30"/>
                    <a:pt x="92" y="27"/>
                    <a:pt x="88" y="26"/>
                  </a:cubicBezTo>
                  <a:cubicBezTo>
                    <a:pt x="85" y="25"/>
                    <a:pt x="81" y="26"/>
                    <a:pt x="75" y="28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2" y="47"/>
                    <a:pt x="18" y="49"/>
                    <a:pt x="17" y="52"/>
                  </a:cubicBezTo>
                  <a:cubicBezTo>
                    <a:pt x="15" y="54"/>
                    <a:pt x="15" y="59"/>
                    <a:pt x="17" y="6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3" y="77"/>
                    <a:pt x="26" y="81"/>
                    <a:pt x="30" y="83"/>
                  </a:cubicBezTo>
                  <a:cubicBezTo>
                    <a:pt x="34" y="84"/>
                    <a:pt x="39" y="85"/>
                    <a:pt x="46" y="84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1" y="91"/>
                    <a:pt x="20" y="86"/>
                    <a:pt x="17" y="7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34"/>
                    <a:pt x="7" y="37"/>
                    <a:pt x="11" y="37"/>
                  </a:cubicBezTo>
                  <a:cubicBezTo>
                    <a:pt x="13" y="38"/>
                    <a:pt x="17" y="38"/>
                    <a:pt x="23" y="3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8" y="17"/>
                    <a:pt x="81" y="15"/>
                    <a:pt x="83" y="13"/>
                  </a:cubicBezTo>
                  <a:cubicBezTo>
                    <a:pt x="86" y="10"/>
                    <a:pt x="87" y="6"/>
                    <a:pt x="85" y="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6"/>
                    <a:pt x="98" y="36"/>
                    <a:pt x="98" y="3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73"/>
            <p:cNvSpPr>
              <a:spLocks noEditPoints="1"/>
            </p:cNvSpPr>
            <p:nvPr/>
          </p:nvSpPr>
          <p:spPr bwMode="auto">
            <a:xfrm>
              <a:off x="4930776" y="4267200"/>
              <a:ext cx="282575" cy="266700"/>
            </a:xfrm>
            <a:custGeom>
              <a:avLst/>
              <a:gdLst>
                <a:gd name="T0" fmla="*/ 7 w 75"/>
                <a:gd name="T1" fmla="*/ 56 h 71"/>
                <a:gd name="T2" fmla="*/ 3 w 75"/>
                <a:gd name="T3" fmla="*/ 30 h 71"/>
                <a:gd name="T4" fmla="*/ 20 w 75"/>
                <a:gd name="T5" fmla="*/ 9 h 71"/>
                <a:gd name="T6" fmla="*/ 46 w 75"/>
                <a:gd name="T7" fmla="*/ 1 h 71"/>
                <a:gd name="T8" fmla="*/ 68 w 75"/>
                <a:gd name="T9" fmla="*/ 16 h 71"/>
                <a:gd name="T10" fmla="*/ 72 w 75"/>
                <a:gd name="T11" fmla="*/ 42 h 71"/>
                <a:gd name="T12" fmla="*/ 56 w 75"/>
                <a:gd name="T13" fmla="*/ 63 h 71"/>
                <a:gd name="T14" fmla="*/ 30 w 75"/>
                <a:gd name="T15" fmla="*/ 70 h 71"/>
                <a:gd name="T16" fmla="*/ 7 w 75"/>
                <a:gd name="T17" fmla="*/ 56 h 71"/>
                <a:gd name="T18" fmla="*/ 64 w 75"/>
                <a:gd name="T19" fmla="*/ 18 h 71"/>
                <a:gd name="T20" fmla="*/ 45 w 75"/>
                <a:gd name="T21" fmla="*/ 10 h 71"/>
                <a:gd name="T22" fmla="*/ 25 w 75"/>
                <a:gd name="T23" fmla="*/ 18 h 71"/>
                <a:gd name="T24" fmla="*/ 11 w 75"/>
                <a:gd name="T25" fmla="*/ 33 h 71"/>
                <a:gd name="T26" fmla="*/ 11 w 75"/>
                <a:gd name="T27" fmla="*/ 53 h 71"/>
                <a:gd name="T28" fmla="*/ 29 w 75"/>
                <a:gd name="T29" fmla="*/ 61 h 71"/>
                <a:gd name="T30" fmla="*/ 50 w 75"/>
                <a:gd name="T31" fmla="*/ 54 h 71"/>
                <a:gd name="T32" fmla="*/ 64 w 75"/>
                <a:gd name="T33" fmla="*/ 39 h 71"/>
                <a:gd name="T34" fmla="*/ 64 w 75"/>
                <a:gd name="T35" fmla="*/ 1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71">
                  <a:moveTo>
                    <a:pt x="7" y="56"/>
                  </a:moveTo>
                  <a:cubicBezTo>
                    <a:pt x="2" y="47"/>
                    <a:pt x="0" y="39"/>
                    <a:pt x="3" y="30"/>
                  </a:cubicBezTo>
                  <a:cubicBezTo>
                    <a:pt x="5" y="21"/>
                    <a:pt x="11" y="14"/>
                    <a:pt x="20" y="9"/>
                  </a:cubicBezTo>
                  <a:cubicBezTo>
                    <a:pt x="28" y="3"/>
                    <a:pt x="37" y="0"/>
                    <a:pt x="46" y="1"/>
                  </a:cubicBezTo>
                  <a:cubicBezTo>
                    <a:pt x="55" y="2"/>
                    <a:pt x="62" y="7"/>
                    <a:pt x="68" y="16"/>
                  </a:cubicBezTo>
                  <a:cubicBezTo>
                    <a:pt x="73" y="24"/>
                    <a:pt x="75" y="33"/>
                    <a:pt x="72" y="42"/>
                  </a:cubicBezTo>
                  <a:cubicBezTo>
                    <a:pt x="70" y="50"/>
                    <a:pt x="64" y="57"/>
                    <a:pt x="56" y="63"/>
                  </a:cubicBezTo>
                  <a:cubicBezTo>
                    <a:pt x="47" y="69"/>
                    <a:pt x="38" y="71"/>
                    <a:pt x="30" y="70"/>
                  </a:cubicBezTo>
                  <a:cubicBezTo>
                    <a:pt x="20" y="69"/>
                    <a:pt x="13" y="64"/>
                    <a:pt x="7" y="56"/>
                  </a:cubicBezTo>
                  <a:moveTo>
                    <a:pt x="64" y="18"/>
                  </a:moveTo>
                  <a:cubicBezTo>
                    <a:pt x="60" y="12"/>
                    <a:pt x="54" y="9"/>
                    <a:pt x="45" y="10"/>
                  </a:cubicBezTo>
                  <a:cubicBezTo>
                    <a:pt x="39" y="11"/>
                    <a:pt x="32" y="13"/>
                    <a:pt x="25" y="18"/>
                  </a:cubicBezTo>
                  <a:cubicBezTo>
                    <a:pt x="19" y="22"/>
                    <a:pt x="14" y="27"/>
                    <a:pt x="11" y="33"/>
                  </a:cubicBezTo>
                  <a:cubicBezTo>
                    <a:pt x="7" y="40"/>
                    <a:pt x="7" y="47"/>
                    <a:pt x="11" y="53"/>
                  </a:cubicBezTo>
                  <a:cubicBezTo>
                    <a:pt x="15" y="59"/>
                    <a:pt x="21" y="62"/>
                    <a:pt x="29" y="61"/>
                  </a:cubicBezTo>
                  <a:cubicBezTo>
                    <a:pt x="36" y="61"/>
                    <a:pt x="43" y="59"/>
                    <a:pt x="50" y="54"/>
                  </a:cubicBezTo>
                  <a:cubicBezTo>
                    <a:pt x="56" y="50"/>
                    <a:pt x="61" y="45"/>
                    <a:pt x="64" y="39"/>
                  </a:cubicBezTo>
                  <a:cubicBezTo>
                    <a:pt x="68" y="31"/>
                    <a:pt x="68" y="25"/>
                    <a:pt x="64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4"/>
            <p:cNvSpPr>
              <a:spLocks/>
            </p:cNvSpPr>
            <p:nvPr/>
          </p:nvSpPr>
          <p:spPr bwMode="auto">
            <a:xfrm>
              <a:off x="5137151" y="4433887"/>
              <a:ext cx="293688" cy="288925"/>
            </a:xfrm>
            <a:custGeom>
              <a:avLst/>
              <a:gdLst>
                <a:gd name="T0" fmla="*/ 9 w 78"/>
                <a:gd name="T1" fmla="*/ 77 h 77"/>
                <a:gd name="T2" fmla="*/ 0 w 78"/>
                <a:gd name="T3" fmla="*/ 71 h 77"/>
                <a:gd name="T4" fmla="*/ 7 w 78"/>
                <a:gd name="T5" fmla="*/ 58 h 77"/>
                <a:gd name="T6" fmla="*/ 25 w 78"/>
                <a:gd name="T7" fmla="*/ 20 h 77"/>
                <a:gd name="T8" fmla="*/ 28 w 78"/>
                <a:gd name="T9" fmla="*/ 9 h 77"/>
                <a:gd name="T10" fmla="*/ 26 w 78"/>
                <a:gd name="T11" fmla="*/ 2 h 77"/>
                <a:gd name="T12" fmla="*/ 28 w 78"/>
                <a:gd name="T13" fmla="*/ 0 h 77"/>
                <a:gd name="T14" fmla="*/ 50 w 78"/>
                <a:gd name="T15" fmla="*/ 21 h 77"/>
                <a:gd name="T16" fmla="*/ 48 w 78"/>
                <a:gd name="T17" fmla="*/ 23 h 77"/>
                <a:gd name="T18" fmla="*/ 35 w 78"/>
                <a:gd name="T19" fmla="*/ 22 h 77"/>
                <a:gd name="T20" fmla="*/ 30 w 78"/>
                <a:gd name="T21" fmla="*/ 31 h 77"/>
                <a:gd name="T22" fmla="*/ 19 w 78"/>
                <a:gd name="T23" fmla="*/ 52 h 77"/>
                <a:gd name="T24" fmla="*/ 7 w 78"/>
                <a:gd name="T25" fmla="*/ 72 h 77"/>
                <a:gd name="T26" fmla="*/ 26 w 78"/>
                <a:gd name="T27" fmla="*/ 62 h 77"/>
                <a:gd name="T28" fmla="*/ 44 w 78"/>
                <a:gd name="T29" fmla="*/ 53 h 77"/>
                <a:gd name="T30" fmla="*/ 60 w 78"/>
                <a:gd name="T31" fmla="*/ 44 h 77"/>
                <a:gd name="T32" fmla="*/ 58 w 78"/>
                <a:gd name="T33" fmla="*/ 33 h 77"/>
                <a:gd name="T34" fmla="*/ 60 w 78"/>
                <a:gd name="T35" fmla="*/ 31 h 77"/>
                <a:gd name="T36" fmla="*/ 78 w 78"/>
                <a:gd name="T37" fmla="*/ 48 h 77"/>
                <a:gd name="T38" fmla="*/ 76 w 78"/>
                <a:gd name="T39" fmla="*/ 50 h 77"/>
                <a:gd name="T40" fmla="*/ 68 w 78"/>
                <a:gd name="T41" fmla="*/ 49 h 77"/>
                <a:gd name="T42" fmla="*/ 54 w 78"/>
                <a:gd name="T43" fmla="*/ 54 h 77"/>
                <a:gd name="T44" fmla="*/ 22 w 78"/>
                <a:gd name="T45" fmla="*/ 69 h 77"/>
                <a:gd name="T46" fmla="*/ 9 w 78"/>
                <a:gd name="T4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" h="77">
                  <a:moveTo>
                    <a:pt x="9" y="77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3" y="65"/>
                    <a:pt x="5" y="61"/>
                    <a:pt x="7" y="58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8"/>
                    <a:pt x="27" y="15"/>
                    <a:pt x="28" y="9"/>
                  </a:cubicBezTo>
                  <a:cubicBezTo>
                    <a:pt x="28" y="7"/>
                    <a:pt x="28" y="4"/>
                    <a:pt x="26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3" y="18"/>
                    <a:pt x="39" y="18"/>
                    <a:pt x="35" y="22"/>
                  </a:cubicBezTo>
                  <a:cubicBezTo>
                    <a:pt x="34" y="23"/>
                    <a:pt x="32" y="27"/>
                    <a:pt x="30" y="31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6" y="59"/>
                    <a:pt x="12" y="65"/>
                    <a:pt x="7" y="7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0"/>
                    <a:pt x="35" y="57"/>
                    <a:pt x="44" y="53"/>
                  </a:cubicBezTo>
                  <a:cubicBezTo>
                    <a:pt x="53" y="48"/>
                    <a:pt x="58" y="45"/>
                    <a:pt x="60" y="44"/>
                  </a:cubicBezTo>
                  <a:cubicBezTo>
                    <a:pt x="62" y="41"/>
                    <a:pt x="62" y="37"/>
                    <a:pt x="58" y="33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3" y="49"/>
                    <a:pt x="71" y="48"/>
                    <a:pt x="68" y="49"/>
                  </a:cubicBezTo>
                  <a:cubicBezTo>
                    <a:pt x="66" y="49"/>
                    <a:pt x="62" y="51"/>
                    <a:pt x="54" y="5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72"/>
                    <a:pt x="13" y="74"/>
                    <a:pt x="9" y="7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75"/>
            <p:cNvSpPr>
              <a:spLocks noEditPoints="1"/>
            </p:cNvSpPr>
            <p:nvPr/>
          </p:nvSpPr>
          <p:spPr bwMode="auto">
            <a:xfrm>
              <a:off x="5340351" y="4643437"/>
              <a:ext cx="252413" cy="277813"/>
            </a:xfrm>
            <a:custGeom>
              <a:avLst/>
              <a:gdLst>
                <a:gd name="T0" fmla="*/ 59 w 67"/>
                <a:gd name="T1" fmla="*/ 49 h 74"/>
                <a:gd name="T2" fmla="*/ 18 w 67"/>
                <a:gd name="T3" fmla="*/ 24 h 74"/>
                <a:gd name="T4" fmla="*/ 17 w 67"/>
                <a:gd name="T5" fmla="*/ 24 h 74"/>
                <a:gd name="T6" fmla="*/ 11 w 67"/>
                <a:gd name="T7" fmla="*/ 45 h 74"/>
                <a:gd name="T8" fmla="*/ 21 w 67"/>
                <a:gd name="T9" fmla="*/ 63 h 74"/>
                <a:gd name="T10" fmla="*/ 33 w 67"/>
                <a:gd name="T11" fmla="*/ 67 h 74"/>
                <a:gd name="T12" fmla="*/ 45 w 67"/>
                <a:gd name="T13" fmla="*/ 66 h 74"/>
                <a:gd name="T14" fmla="*/ 45 w 67"/>
                <a:gd name="T15" fmla="*/ 69 h 74"/>
                <a:gd name="T16" fmla="*/ 15 w 67"/>
                <a:gd name="T17" fmla="*/ 67 h 74"/>
                <a:gd name="T18" fmla="*/ 1 w 67"/>
                <a:gd name="T19" fmla="*/ 46 h 74"/>
                <a:gd name="T20" fmla="*/ 7 w 67"/>
                <a:gd name="T21" fmla="*/ 21 h 74"/>
                <a:gd name="T22" fmla="*/ 27 w 67"/>
                <a:gd name="T23" fmla="*/ 3 h 74"/>
                <a:gd name="T24" fmla="*/ 53 w 67"/>
                <a:gd name="T25" fmla="*/ 5 h 74"/>
                <a:gd name="T26" fmla="*/ 66 w 67"/>
                <a:gd name="T27" fmla="*/ 25 h 74"/>
                <a:gd name="T28" fmla="*/ 60 w 67"/>
                <a:gd name="T29" fmla="*/ 47 h 74"/>
                <a:gd name="T30" fmla="*/ 59 w 67"/>
                <a:gd name="T31" fmla="*/ 49 h 74"/>
                <a:gd name="T32" fmla="*/ 50 w 67"/>
                <a:gd name="T33" fmla="*/ 9 h 74"/>
                <a:gd name="T34" fmla="*/ 34 w 67"/>
                <a:gd name="T35" fmla="*/ 8 h 74"/>
                <a:gd name="T36" fmla="*/ 21 w 67"/>
                <a:gd name="T37" fmla="*/ 19 h 74"/>
                <a:gd name="T38" fmla="*/ 48 w 67"/>
                <a:gd name="T39" fmla="*/ 36 h 74"/>
                <a:gd name="T40" fmla="*/ 55 w 67"/>
                <a:gd name="T41" fmla="*/ 33 h 74"/>
                <a:gd name="T42" fmla="*/ 58 w 67"/>
                <a:gd name="T43" fmla="*/ 20 h 74"/>
                <a:gd name="T44" fmla="*/ 50 w 67"/>
                <a:gd name="T4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74">
                  <a:moveTo>
                    <a:pt x="59" y="49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3" y="31"/>
                    <a:pt x="11" y="38"/>
                    <a:pt x="11" y="45"/>
                  </a:cubicBezTo>
                  <a:cubicBezTo>
                    <a:pt x="11" y="53"/>
                    <a:pt x="14" y="59"/>
                    <a:pt x="21" y="63"/>
                  </a:cubicBezTo>
                  <a:cubicBezTo>
                    <a:pt x="24" y="66"/>
                    <a:pt x="28" y="67"/>
                    <a:pt x="33" y="67"/>
                  </a:cubicBezTo>
                  <a:cubicBezTo>
                    <a:pt x="35" y="67"/>
                    <a:pt x="40" y="67"/>
                    <a:pt x="45" y="6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34" y="74"/>
                    <a:pt x="24" y="73"/>
                    <a:pt x="15" y="67"/>
                  </a:cubicBezTo>
                  <a:cubicBezTo>
                    <a:pt x="7" y="62"/>
                    <a:pt x="2" y="55"/>
                    <a:pt x="1" y="46"/>
                  </a:cubicBezTo>
                  <a:cubicBezTo>
                    <a:pt x="0" y="38"/>
                    <a:pt x="2" y="30"/>
                    <a:pt x="7" y="21"/>
                  </a:cubicBezTo>
                  <a:cubicBezTo>
                    <a:pt x="12" y="12"/>
                    <a:pt x="19" y="7"/>
                    <a:pt x="27" y="3"/>
                  </a:cubicBezTo>
                  <a:cubicBezTo>
                    <a:pt x="36" y="0"/>
                    <a:pt x="44" y="0"/>
                    <a:pt x="53" y="5"/>
                  </a:cubicBezTo>
                  <a:cubicBezTo>
                    <a:pt x="60" y="10"/>
                    <a:pt x="65" y="16"/>
                    <a:pt x="66" y="25"/>
                  </a:cubicBezTo>
                  <a:cubicBezTo>
                    <a:pt x="67" y="32"/>
                    <a:pt x="65" y="40"/>
                    <a:pt x="60" y="47"/>
                  </a:cubicBezTo>
                  <a:cubicBezTo>
                    <a:pt x="59" y="49"/>
                    <a:pt x="59" y="49"/>
                    <a:pt x="59" y="49"/>
                  </a:cubicBezTo>
                  <a:moveTo>
                    <a:pt x="50" y="9"/>
                  </a:moveTo>
                  <a:cubicBezTo>
                    <a:pt x="45" y="6"/>
                    <a:pt x="40" y="6"/>
                    <a:pt x="34" y="8"/>
                  </a:cubicBezTo>
                  <a:cubicBezTo>
                    <a:pt x="28" y="10"/>
                    <a:pt x="24" y="14"/>
                    <a:pt x="21" y="19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1" y="38"/>
                    <a:pt x="53" y="37"/>
                    <a:pt x="55" y="33"/>
                  </a:cubicBezTo>
                  <a:cubicBezTo>
                    <a:pt x="58" y="29"/>
                    <a:pt x="59" y="25"/>
                    <a:pt x="58" y="20"/>
                  </a:cubicBezTo>
                  <a:cubicBezTo>
                    <a:pt x="57" y="15"/>
                    <a:pt x="55" y="12"/>
                    <a:pt x="50" y="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76"/>
            <p:cNvSpPr>
              <a:spLocks/>
            </p:cNvSpPr>
            <p:nvPr/>
          </p:nvSpPr>
          <p:spPr bwMode="auto">
            <a:xfrm>
              <a:off x="5626101" y="4816475"/>
              <a:ext cx="134938" cy="74613"/>
            </a:xfrm>
            <a:custGeom>
              <a:avLst/>
              <a:gdLst>
                <a:gd name="T0" fmla="*/ 0 w 85"/>
                <a:gd name="T1" fmla="*/ 19 h 47"/>
                <a:gd name="T2" fmla="*/ 7 w 85"/>
                <a:gd name="T3" fmla="*/ 0 h 47"/>
                <a:gd name="T4" fmla="*/ 85 w 85"/>
                <a:gd name="T5" fmla="*/ 28 h 47"/>
                <a:gd name="T6" fmla="*/ 78 w 85"/>
                <a:gd name="T7" fmla="*/ 47 h 47"/>
                <a:gd name="T8" fmla="*/ 0 w 85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7">
                  <a:moveTo>
                    <a:pt x="0" y="19"/>
                  </a:moveTo>
                  <a:lnTo>
                    <a:pt x="7" y="0"/>
                  </a:lnTo>
                  <a:lnTo>
                    <a:pt x="85" y="28"/>
                  </a:lnTo>
                  <a:lnTo>
                    <a:pt x="78" y="47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77"/>
            <p:cNvSpPr>
              <a:spLocks/>
            </p:cNvSpPr>
            <p:nvPr/>
          </p:nvSpPr>
          <p:spPr bwMode="auto">
            <a:xfrm>
              <a:off x="5626101" y="4816475"/>
              <a:ext cx="134938" cy="74613"/>
            </a:xfrm>
            <a:custGeom>
              <a:avLst/>
              <a:gdLst>
                <a:gd name="T0" fmla="*/ 0 w 85"/>
                <a:gd name="T1" fmla="*/ 19 h 47"/>
                <a:gd name="T2" fmla="*/ 7 w 85"/>
                <a:gd name="T3" fmla="*/ 0 h 47"/>
                <a:gd name="T4" fmla="*/ 85 w 85"/>
                <a:gd name="T5" fmla="*/ 28 h 47"/>
                <a:gd name="T6" fmla="*/ 78 w 85"/>
                <a:gd name="T7" fmla="*/ 47 h 47"/>
                <a:gd name="T8" fmla="*/ 0 w 85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7">
                  <a:moveTo>
                    <a:pt x="0" y="19"/>
                  </a:moveTo>
                  <a:lnTo>
                    <a:pt x="7" y="0"/>
                  </a:lnTo>
                  <a:lnTo>
                    <a:pt x="85" y="28"/>
                  </a:lnTo>
                  <a:lnTo>
                    <a:pt x="78" y="47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78"/>
            <p:cNvSpPr>
              <a:spLocks noEditPoints="1"/>
            </p:cNvSpPr>
            <p:nvPr/>
          </p:nvSpPr>
          <p:spPr bwMode="auto">
            <a:xfrm>
              <a:off x="5810251" y="4800600"/>
              <a:ext cx="252413" cy="282575"/>
            </a:xfrm>
            <a:custGeom>
              <a:avLst/>
              <a:gdLst>
                <a:gd name="T0" fmla="*/ 28 w 67"/>
                <a:gd name="T1" fmla="*/ 74 h 75"/>
                <a:gd name="T2" fmla="*/ 6 w 67"/>
                <a:gd name="T3" fmla="*/ 60 h 75"/>
                <a:gd name="T4" fmla="*/ 1 w 67"/>
                <a:gd name="T5" fmla="*/ 33 h 75"/>
                <a:gd name="T6" fmla="*/ 13 w 67"/>
                <a:gd name="T7" fmla="*/ 9 h 75"/>
                <a:gd name="T8" fmla="*/ 38 w 67"/>
                <a:gd name="T9" fmla="*/ 2 h 75"/>
                <a:gd name="T10" fmla="*/ 61 w 67"/>
                <a:gd name="T11" fmla="*/ 16 h 75"/>
                <a:gd name="T12" fmla="*/ 66 w 67"/>
                <a:gd name="T13" fmla="*/ 42 h 75"/>
                <a:gd name="T14" fmla="*/ 54 w 67"/>
                <a:gd name="T15" fmla="*/ 66 h 75"/>
                <a:gd name="T16" fmla="*/ 28 w 67"/>
                <a:gd name="T17" fmla="*/ 74 h 75"/>
                <a:gd name="T18" fmla="*/ 37 w 67"/>
                <a:gd name="T19" fmla="*/ 6 h 75"/>
                <a:gd name="T20" fmla="*/ 19 w 67"/>
                <a:gd name="T21" fmla="*/ 15 h 75"/>
                <a:gd name="T22" fmla="*/ 12 w 67"/>
                <a:gd name="T23" fmla="*/ 35 h 75"/>
                <a:gd name="T24" fmla="*/ 14 w 67"/>
                <a:gd name="T25" fmla="*/ 56 h 75"/>
                <a:gd name="T26" fmla="*/ 29 w 67"/>
                <a:gd name="T27" fmla="*/ 69 h 75"/>
                <a:gd name="T28" fmla="*/ 47 w 67"/>
                <a:gd name="T29" fmla="*/ 61 h 75"/>
                <a:gd name="T30" fmla="*/ 55 w 67"/>
                <a:gd name="T31" fmla="*/ 41 h 75"/>
                <a:gd name="T32" fmla="*/ 53 w 67"/>
                <a:gd name="T33" fmla="*/ 19 h 75"/>
                <a:gd name="T34" fmla="*/ 37 w 67"/>
                <a:gd name="T35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75">
                  <a:moveTo>
                    <a:pt x="28" y="74"/>
                  </a:moveTo>
                  <a:cubicBezTo>
                    <a:pt x="18" y="72"/>
                    <a:pt x="11" y="68"/>
                    <a:pt x="6" y="60"/>
                  </a:cubicBezTo>
                  <a:cubicBezTo>
                    <a:pt x="1" y="52"/>
                    <a:pt x="0" y="44"/>
                    <a:pt x="1" y="33"/>
                  </a:cubicBezTo>
                  <a:cubicBezTo>
                    <a:pt x="2" y="23"/>
                    <a:pt x="6" y="15"/>
                    <a:pt x="13" y="9"/>
                  </a:cubicBezTo>
                  <a:cubicBezTo>
                    <a:pt x="20" y="3"/>
                    <a:pt x="28" y="0"/>
                    <a:pt x="38" y="2"/>
                  </a:cubicBezTo>
                  <a:cubicBezTo>
                    <a:pt x="48" y="3"/>
                    <a:pt x="56" y="8"/>
                    <a:pt x="61" y="16"/>
                  </a:cubicBezTo>
                  <a:cubicBezTo>
                    <a:pt x="65" y="23"/>
                    <a:pt x="67" y="32"/>
                    <a:pt x="66" y="42"/>
                  </a:cubicBezTo>
                  <a:cubicBezTo>
                    <a:pt x="64" y="53"/>
                    <a:pt x="60" y="61"/>
                    <a:pt x="54" y="66"/>
                  </a:cubicBezTo>
                  <a:cubicBezTo>
                    <a:pt x="47" y="73"/>
                    <a:pt x="39" y="75"/>
                    <a:pt x="28" y="74"/>
                  </a:cubicBezTo>
                  <a:moveTo>
                    <a:pt x="37" y="6"/>
                  </a:moveTo>
                  <a:cubicBezTo>
                    <a:pt x="30" y="5"/>
                    <a:pt x="24" y="8"/>
                    <a:pt x="19" y="15"/>
                  </a:cubicBezTo>
                  <a:cubicBezTo>
                    <a:pt x="15" y="20"/>
                    <a:pt x="13" y="27"/>
                    <a:pt x="12" y="35"/>
                  </a:cubicBezTo>
                  <a:cubicBezTo>
                    <a:pt x="10" y="43"/>
                    <a:pt x="11" y="50"/>
                    <a:pt x="14" y="56"/>
                  </a:cubicBezTo>
                  <a:cubicBezTo>
                    <a:pt x="17" y="64"/>
                    <a:pt x="22" y="68"/>
                    <a:pt x="29" y="69"/>
                  </a:cubicBezTo>
                  <a:cubicBezTo>
                    <a:pt x="36" y="70"/>
                    <a:pt x="42" y="67"/>
                    <a:pt x="47" y="61"/>
                  </a:cubicBezTo>
                  <a:cubicBezTo>
                    <a:pt x="51" y="55"/>
                    <a:pt x="54" y="49"/>
                    <a:pt x="55" y="41"/>
                  </a:cubicBezTo>
                  <a:cubicBezTo>
                    <a:pt x="56" y="33"/>
                    <a:pt x="55" y="26"/>
                    <a:pt x="53" y="19"/>
                  </a:cubicBezTo>
                  <a:cubicBezTo>
                    <a:pt x="50" y="12"/>
                    <a:pt x="45" y="7"/>
                    <a:pt x="37" y="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79"/>
            <p:cNvSpPr>
              <a:spLocks/>
            </p:cNvSpPr>
            <p:nvPr/>
          </p:nvSpPr>
          <p:spPr bwMode="auto">
            <a:xfrm>
              <a:off x="6126163" y="4899025"/>
              <a:ext cx="131763" cy="41275"/>
            </a:xfrm>
            <a:custGeom>
              <a:avLst/>
              <a:gdLst>
                <a:gd name="T0" fmla="*/ 2 w 83"/>
                <a:gd name="T1" fmla="*/ 26 h 26"/>
                <a:gd name="T2" fmla="*/ 0 w 83"/>
                <a:gd name="T3" fmla="*/ 7 h 26"/>
                <a:gd name="T4" fmla="*/ 83 w 83"/>
                <a:gd name="T5" fmla="*/ 0 h 26"/>
                <a:gd name="T6" fmla="*/ 83 w 83"/>
                <a:gd name="T7" fmla="*/ 21 h 26"/>
                <a:gd name="T8" fmla="*/ 2 w 8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6">
                  <a:moveTo>
                    <a:pt x="2" y="26"/>
                  </a:moveTo>
                  <a:lnTo>
                    <a:pt x="0" y="7"/>
                  </a:lnTo>
                  <a:lnTo>
                    <a:pt x="83" y="0"/>
                  </a:lnTo>
                  <a:lnTo>
                    <a:pt x="83" y="21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0"/>
            <p:cNvSpPr>
              <a:spLocks/>
            </p:cNvSpPr>
            <p:nvPr/>
          </p:nvSpPr>
          <p:spPr bwMode="auto">
            <a:xfrm>
              <a:off x="6126163" y="4899025"/>
              <a:ext cx="131763" cy="41275"/>
            </a:xfrm>
            <a:custGeom>
              <a:avLst/>
              <a:gdLst>
                <a:gd name="T0" fmla="*/ 2 w 83"/>
                <a:gd name="T1" fmla="*/ 26 h 26"/>
                <a:gd name="T2" fmla="*/ 0 w 83"/>
                <a:gd name="T3" fmla="*/ 7 h 26"/>
                <a:gd name="T4" fmla="*/ 83 w 83"/>
                <a:gd name="T5" fmla="*/ 0 h 26"/>
                <a:gd name="T6" fmla="*/ 83 w 83"/>
                <a:gd name="T7" fmla="*/ 21 h 26"/>
                <a:gd name="T8" fmla="*/ 2 w 8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6">
                  <a:moveTo>
                    <a:pt x="2" y="26"/>
                  </a:moveTo>
                  <a:lnTo>
                    <a:pt x="0" y="7"/>
                  </a:lnTo>
                  <a:lnTo>
                    <a:pt x="83" y="0"/>
                  </a:lnTo>
                  <a:lnTo>
                    <a:pt x="83" y="21"/>
                  </a:lnTo>
                  <a:lnTo>
                    <a:pt x="2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1"/>
            <p:cNvSpPr>
              <a:spLocks/>
            </p:cNvSpPr>
            <p:nvPr/>
          </p:nvSpPr>
          <p:spPr bwMode="auto">
            <a:xfrm>
              <a:off x="6286501" y="4687887"/>
              <a:ext cx="522288" cy="384175"/>
            </a:xfrm>
            <a:custGeom>
              <a:avLst/>
              <a:gdLst>
                <a:gd name="T0" fmla="*/ 1 w 139"/>
                <a:gd name="T1" fmla="*/ 41 h 102"/>
                <a:gd name="T2" fmla="*/ 0 w 139"/>
                <a:gd name="T3" fmla="*/ 39 h 102"/>
                <a:gd name="T4" fmla="*/ 19 w 139"/>
                <a:gd name="T5" fmla="*/ 29 h 102"/>
                <a:gd name="T6" fmla="*/ 24 w 139"/>
                <a:gd name="T7" fmla="*/ 45 h 102"/>
                <a:gd name="T8" fmla="*/ 28 w 139"/>
                <a:gd name="T9" fmla="*/ 32 h 102"/>
                <a:gd name="T10" fmla="*/ 41 w 139"/>
                <a:gd name="T11" fmla="*/ 21 h 102"/>
                <a:gd name="T12" fmla="*/ 63 w 139"/>
                <a:gd name="T13" fmla="*/ 24 h 102"/>
                <a:gd name="T14" fmla="*/ 66 w 139"/>
                <a:gd name="T15" fmla="*/ 26 h 102"/>
                <a:gd name="T16" fmla="*/ 66 w 139"/>
                <a:gd name="T17" fmla="*/ 23 h 102"/>
                <a:gd name="T18" fmla="*/ 84 w 139"/>
                <a:gd name="T19" fmla="*/ 3 h 102"/>
                <a:gd name="T20" fmla="*/ 102 w 139"/>
                <a:gd name="T21" fmla="*/ 5 h 102"/>
                <a:gd name="T22" fmla="*/ 113 w 139"/>
                <a:gd name="T23" fmla="*/ 21 h 102"/>
                <a:gd name="T24" fmla="*/ 122 w 139"/>
                <a:gd name="T25" fmla="*/ 44 h 102"/>
                <a:gd name="T26" fmla="*/ 127 w 139"/>
                <a:gd name="T27" fmla="*/ 54 h 102"/>
                <a:gd name="T28" fmla="*/ 138 w 139"/>
                <a:gd name="T29" fmla="*/ 54 h 102"/>
                <a:gd name="T30" fmla="*/ 139 w 139"/>
                <a:gd name="T31" fmla="*/ 57 h 102"/>
                <a:gd name="T32" fmla="*/ 109 w 139"/>
                <a:gd name="T33" fmla="*/ 69 h 102"/>
                <a:gd name="T34" fmla="*/ 108 w 139"/>
                <a:gd name="T35" fmla="*/ 66 h 102"/>
                <a:gd name="T36" fmla="*/ 115 w 139"/>
                <a:gd name="T37" fmla="*/ 58 h 102"/>
                <a:gd name="T38" fmla="*/ 113 w 139"/>
                <a:gd name="T39" fmla="*/ 47 h 102"/>
                <a:gd name="T40" fmla="*/ 104 w 139"/>
                <a:gd name="T41" fmla="*/ 24 h 102"/>
                <a:gd name="T42" fmla="*/ 97 w 139"/>
                <a:gd name="T43" fmla="*/ 13 h 102"/>
                <a:gd name="T44" fmla="*/ 85 w 139"/>
                <a:gd name="T45" fmla="*/ 10 h 102"/>
                <a:gd name="T46" fmla="*/ 82 w 139"/>
                <a:gd name="T47" fmla="*/ 11 h 102"/>
                <a:gd name="T48" fmla="*/ 73 w 139"/>
                <a:gd name="T49" fmla="*/ 19 h 102"/>
                <a:gd name="T50" fmla="*/ 70 w 139"/>
                <a:gd name="T51" fmla="*/ 31 h 102"/>
                <a:gd name="T52" fmla="*/ 73 w 139"/>
                <a:gd name="T53" fmla="*/ 44 h 102"/>
                <a:gd name="T54" fmla="*/ 79 w 139"/>
                <a:gd name="T55" fmla="*/ 60 h 102"/>
                <a:gd name="T56" fmla="*/ 96 w 139"/>
                <a:gd name="T57" fmla="*/ 71 h 102"/>
                <a:gd name="T58" fmla="*/ 97 w 139"/>
                <a:gd name="T59" fmla="*/ 74 h 102"/>
                <a:gd name="T60" fmla="*/ 68 w 139"/>
                <a:gd name="T61" fmla="*/ 85 h 102"/>
                <a:gd name="T62" fmla="*/ 66 w 139"/>
                <a:gd name="T63" fmla="*/ 83 h 102"/>
                <a:gd name="T64" fmla="*/ 70 w 139"/>
                <a:gd name="T65" fmla="*/ 81 h 102"/>
                <a:gd name="T66" fmla="*/ 73 w 139"/>
                <a:gd name="T67" fmla="*/ 72 h 102"/>
                <a:gd name="T68" fmla="*/ 71 w 139"/>
                <a:gd name="T69" fmla="*/ 63 h 102"/>
                <a:gd name="T70" fmla="*/ 61 w 139"/>
                <a:gd name="T71" fmla="*/ 38 h 102"/>
                <a:gd name="T72" fmla="*/ 41 w 139"/>
                <a:gd name="T73" fmla="*/ 27 h 102"/>
                <a:gd name="T74" fmla="*/ 31 w 139"/>
                <a:gd name="T75" fmla="*/ 35 h 102"/>
                <a:gd name="T76" fmla="*/ 28 w 139"/>
                <a:gd name="T77" fmla="*/ 47 h 102"/>
                <a:gd name="T78" fmla="*/ 32 w 139"/>
                <a:gd name="T79" fmla="*/ 62 h 102"/>
                <a:gd name="T80" fmla="*/ 38 w 139"/>
                <a:gd name="T81" fmla="*/ 77 h 102"/>
                <a:gd name="T82" fmla="*/ 43 w 139"/>
                <a:gd name="T83" fmla="*/ 86 h 102"/>
                <a:gd name="T84" fmla="*/ 54 w 139"/>
                <a:gd name="T85" fmla="*/ 88 h 102"/>
                <a:gd name="T86" fmla="*/ 55 w 139"/>
                <a:gd name="T87" fmla="*/ 90 h 102"/>
                <a:gd name="T88" fmla="*/ 25 w 139"/>
                <a:gd name="T89" fmla="*/ 102 h 102"/>
                <a:gd name="T90" fmla="*/ 24 w 139"/>
                <a:gd name="T91" fmla="*/ 99 h 102"/>
                <a:gd name="T92" fmla="*/ 29 w 139"/>
                <a:gd name="T93" fmla="*/ 80 h 102"/>
                <a:gd name="T94" fmla="*/ 17 w 139"/>
                <a:gd name="T95" fmla="*/ 51 h 102"/>
                <a:gd name="T96" fmla="*/ 12 w 139"/>
                <a:gd name="T97" fmla="*/ 42 h 102"/>
                <a:gd name="T98" fmla="*/ 1 w 139"/>
                <a:gd name="T99" fmla="*/ 4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9" h="102">
                  <a:moveTo>
                    <a:pt x="1" y="41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39"/>
                    <a:pt x="26" y="35"/>
                    <a:pt x="28" y="32"/>
                  </a:cubicBezTo>
                  <a:cubicBezTo>
                    <a:pt x="31" y="27"/>
                    <a:pt x="35" y="23"/>
                    <a:pt x="41" y="21"/>
                  </a:cubicBezTo>
                  <a:cubicBezTo>
                    <a:pt x="49" y="17"/>
                    <a:pt x="56" y="18"/>
                    <a:pt x="63" y="2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9" y="13"/>
                    <a:pt x="75" y="7"/>
                    <a:pt x="84" y="3"/>
                  </a:cubicBezTo>
                  <a:cubicBezTo>
                    <a:pt x="91" y="0"/>
                    <a:pt x="97" y="1"/>
                    <a:pt x="102" y="5"/>
                  </a:cubicBezTo>
                  <a:cubicBezTo>
                    <a:pt x="106" y="8"/>
                    <a:pt x="110" y="14"/>
                    <a:pt x="113" y="21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4" y="49"/>
                    <a:pt x="126" y="52"/>
                    <a:pt x="127" y="54"/>
                  </a:cubicBezTo>
                  <a:cubicBezTo>
                    <a:pt x="130" y="56"/>
                    <a:pt x="134" y="56"/>
                    <a:pt x="138" y="54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12" y="65"/>
                    <a:pt x="115" y="62"/>
                    <a:pt x="115" y="58"/>
                  </a:cubicBezTo>
                  <a:cubicBezTo>
                    <a:pt x="115" y="55"/>
                    <a:pt x="114" y="52"/>
                    <a:pt x="113" y="47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2" y="19"/>
                    <a:pt x="100" y="15"/>
                    <a:pt x="97" y="13"/>
                  </a:cubicBezTo>
                  <a:cubicBezTo>
                    <a:pt x="94" y="10"/>
                    <a:pt x="90" y="9"/>
                    <a:pt x="85" y="10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78" y="13"/>
                    <a:pt x="75" y="15"/>
                    <a:pt x="73" y="19"/>
                  </a:cubicBezTo>
                  <a:cubicBezTo>
                    <a:pt x="71" y="23"/>
                    <a:pt x="70" y="27"/>
                    <a:pt x="70" y="31"/>
                  </a:cubicBezTo>
                  <a:cubicBezTo>
                    <a:pt x="70" y="35"/>
                    <a:pt x="71" y="40"/>
                    <a:pt x="73" y="44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3" y="70"/>
                    <a:pt x="89" y="74"/>
                    <a:pt x="96" y="71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8" y="82"/>
                    <a:pt x="69" y="81"/>
                    <a:pt x="70" y="81"/>
                  </a:cubicBezTo>
                  <a:cubicBezTo>
                    <a:pt x="72" y="79"/>
                    <a:pt x="73" y="76"/>
                    <a:pt x="73" y="72"/>
                  </a:cubicBezTo>
                  <a:cubicBezTo>
                    <a:pt x="73" y="70"/>
                    <a:pt x="72" y="67"/>
                    <a:pt x="71" y="63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7" y="27"/>
                    <a:pt x="50" y="24"/>
                    <a:pt x="41" y="27"/>
                  </a:cubicBezTo>
                  <a:cubicBezTo>
                    <a:pt x="37" y="29"/>
                    <a:pt x="34" y="31"/>
                    <a:pt x="31" y="35"/>
                  </a:cubicBezTo>
                  <a:cubicBezTo>
                    <a:pt x="29" y="39"/>
                    <a:pt x="28" y="43"/>
                    <a:pt x="28" y="47"/>
                  </a:cubicBezTo>
                  <a:cubicBezTo>
                    <a:pt x="28" y="51"/>
                    <a:pt x="29" y="56"/>
                    <a:pt x="32" y="62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82"/>
                    <a:pt x="41" y="85"/>
                    <a:pt x="43" y="86"/>
                  </a:cubicBezTo>
                  <a:cubicBezTo>
                    <a:pt x="46" y="88"/>
                    <a:pt x="49" y="89"/>
                    <a:pt x="54" y="88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31" y="96"/>
                    <a:pt x="33" y="90"/>
                    <a:pt x="29" y="8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46"/>
                    <a:pt x="14" y="43"/>
                    <a:pt x="12" y="42"/>
                  </a:cubicBezTo>
                  <a:cubicBezTo>
                    <a:pt x="9" y="40"/>
                    <a:pt x="6" y="40"/>
                    <a:pt x="1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2"/>
            <p:cNvSpPr>
              <a:spLocks noEditPoints="1"/>
            </p:cNvSpPr>
            <p:nvPr/>
          </p:nvSpPr>
          <p:spPr bwMode="auto">
            <a:xfrm>
              <a:off x="6775451" y="4522787"/>
              <a:ext cx="258763" cy="271463"/>
            </a:xfrm>
            <a:custGeom>
              <a:avLst/>
              <a:gdLst>
                <a:gd name="T0" fmla="*/ 54 w 69"/>
                <a:gd name="T1" fmla="*/ 15 h 72"/>
                <a:gd name="T2" fmla="*/ 17 w 69"/>
                <a:gd name="T3" fmla="*/ 47 h 72"/>
                <a:gd name="T4" fmla="*/ 17 w 69"/>
                <a:gd name="T5" fmla="*/ 47 h 72"/>
                <a:gd name="T6" fmla="*/ 35 w 69"/>
                <a:gd name="T7" fmla="*/ 60 h 72"/>
                <a:gd name="T8" fmla="*/ 55 w 69"/>
                <a:gd name="T9" fmla="*/ 56 h 72"/>
                <a:gd name="T10" fmla="*/ 62 w 69"/>
                <a:gd name="T11" fmla="*/ 46 h 72"/>
                <a:gd name="T12" fmla="*/ 65 w 69"/>
                <a:gd name="T13" fmla="*/ 34 h 72"/>
                <a:gd name="T14" fmla="*/ 69 w 69"/>
                <a:gd name="T15" fmla="*/ 35 h 72"/>
                <a:gd name="T16" fmla="*/ 57 w 69"/>
                <a:gd name="T17" fmla="*/ 63 h 72"/>
                <a:gd name="T18" fmla="*/ 33 w 69"/>
                <a:gd name="T19" fmla="*/ 70 h 72"/>
                <a:gd name="T20" fmla="*/ 11 w 69"/>
                <a:gd name="T21" fmla="*/ 56 h 72"/>
                <a:gd name="T22" fmla="*/ 0 w 69"/>
                <a:gd name="T23" fmla="*/ 32 h 72"/>
                <a:gd name="T24" fmla="*/ 10 w 69"/>
                <a:gd name="T25" fmla="*/ 8 h 72"/>
                <a:gd name="T26" fmla="*/ 33 w 69"/>
                <a:gd name="T27" fmla="*/ 1 h 72"/>
                <a:gd name="T28" fmla="*/ 53 w 69"/>
                <a:gd name="T29" fmla="*/ 14 h 72"/>
                <a:gd name="T30" fmla="*/ 54 w 69"/>
                <a:gd name="T31" fmla="*/ 15 h 72"/>
                <a:gd name="T32" fmla="*/ 13 w 69"/>
                <a:gd name="T33" fmla="*/ 11 h 72"/>
                <a:gd name="T34" fmla="*/ 7 w 69"/>
                <a:gd name="T35" fmla="*/ 27 h 72"/>
                <a:gd name="T36" fmla="*/ 14 w 69"/>
                <a:gd name="T37" fmla="*/ 42 h 72"/>
                <a:gd name="T38" fmla="*/ 38 w 69"/>
                <a:gd name="T39" fmla="*/ 22 h 72"/>
                <a:gd name="T40" fmla="*/ 38 w 69"/>
                <a:gd name="T41" fmla="*/ 14 h 72"/>
                <a:gd name="T42" fmla="*/ 26 w 69"/>
                <a:gd name="T43" fmla="*/ 7 h 72"/>
                <a:gd name="T44" fmla="*/ 13 w 69"/>
                <a:gd name="T45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72">
                  <a:moveTo>
                    <a:pt x="54" y="15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2" y="54"/>
                    <a:pt x="28" y="58"/>
                    <a:pt x="35" y="60"/>
                  </a:cubicBezTo>
                  <a:cubicBezTo>
                    <a:pt x="42" y="63"/>
                    <a:pt x="49" y="61"/>
                    <a:pt x="55" y="56"/>
                  </a:cubicBezTo>
                  <a:cubicBezTo>
                    <a:pt x="58" y="54"/>
                    <a:pt x="61" y="50"/>
                    <a:pt x="62" y="46"/>
                  </a:cubicBezTo>
                  <a:cubicBezTo>
                    <a:pt x="63" y="44"/>
                    <a:pt x="64" y="40"/>
                    <a:pt x="65" y="34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47"/>
                    <a:pt x="65" y="56"/>
                    <a:pt x="57" y="63"/>
                  </a:cubicBezTo>
                  <a:cubicBezTo>
                    <a:pt x="50" y="69"/>
                    <a:pt x="42" y="72"/>
                    <a:pt x="33" y="70"/>
                  </a:cubicBezTo>
                  <a:cubicBezTo>
                    <a:pt x="25" y="68"/>
                    <a:pt x="17" y="64"/>
                    <a:pt x="11" y="56"/>
                  </a:cubicBezTo>
                  <a:cubicBezTo>
                    <a:pt x="4" y="49"/>
                    <a:pt x="1" y="40"/>
                    <a:pt x="0" y="32"/>
                  </a:cubicBezTo>
                  <a:cubicBezTo>
                    <a:pt x="0" y="22"/>
                    <a:pt x="3" y="14"/>
                    <a:pt x="10" y="8"/>
                  </a:cubicBezTo>
                  <a:cubicBezTo>
                    <a:pt x="17" y="2"/>
                    <a:pt x="25" y="0"/>
                    <a:pt x="33" y="1"/>
                  </a:cubicBezTo>
                  <a:cubicBezTo>
                    <a:pt x="40" y="3"/>
                    <a:pt x="47" y="7"/>
                    <a:pt x="53" y="14"/>
                  </a:cubicBezTo>
                  <a:cubicBezTo>
                    <a:pt x="54" y="15"/>
                    <a:pt x="54" y="15"/>
                    <a:pt x="54" y="15"/>
                  </a:cubicBezTo>
                  <a:moveTo>
                    <a:pt x="13" y="11"/>
                  </a:moveTo>
                  <a:cubicBezTo>
                    <a:pt x="9" y="15"/>
                    <a:pt x="7" y="20"/>
                    <a:pt x="7" y="27"/>
                  </a:cubicBezTo>
                  <a:cubicBezTo>
                    <a:pt x="7" y="32"/>
                    <a:pt x="10" y="38"/>
                    <a:pt x="14" y="4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40" y="20"/>
                    <a:pt x="40" y="17"/>
                    <a:pt x="38" y="14"/>
                  </a:cubicBezTo>
                  <a:cubicBezTo>
                    <a:pt x="35" y="10"/>
                    <a:pt x="31" y="8"/>
                    <a:pt x="26" y="7"/>
                  </a:cubicBezTo>
                  <a:cubicBezTo>
                    <a:pt x="21" y="7"/>
                    <a:pt x="17" y="8"/>
                    <a:pt x="13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3"/>
            <p:cNvSpPr>
              <a:spLocks/>
            </p:cNvSpPr>
            <p:nvPr/>
          </p:nvSpPr>
          <p:spPr bwMode="auto">
            <a:xfrm>
              <a:off x="6891338" y="4368800"/>
              <a:ext cx="304800" cy="230188"/>
            </a:xfrm>
            <a:custGeom>
              <a:avLst/>
              <a:gdLst>
                <a:gd name="T0" fmla="*/ 21 w 81"/>
                <a:gd name="T1" fmla="*/ 15 h 61"/>
                <a:gd name="T2" fmla="*/ 59 w 81"/>
                <a:gd name="T3" fmla="*/ 47 h 61"/>
                <a:gd name="T4" fmla="*/ 67 w 81"/>
                <a:gd name="T5" fmla="*/ 51 h 61"/>
                <a:gd name="T6" fmla="*/ 75 w 81"/>
                <a:gd name="T7" fmla="*/ 45 h 61"/>
                <a:gd name="T8" fmla="*/ 78 w 81"/>
                <a:gd name="T9" fmla="*/ 41 h 61"/>
                <a:gd name="T10" fmla="*/ 81 w 81"/>
                <a:gd name="T11" fmla="*/ 43 h 61"/>
                <a:gd name="T12" fmla="*/ 73 w 81"/>
                <a:gd name="T13" fmla="*/ 56 h 61"/>
                <a:gd name="T14" fmla="*/ 64 w 81"/>
                <a:gd name="T15" fmla="*/ 61 h 61"/>
                <a:gd name="T16" fmla="*/ 54 w 81"/>
                <a:gd name="T17" fmla="*/ 55 h 61"/>
                <a:gd name="T18" fmla="*/ 15 w 81"/>
                <a:gd name="T19" fmla="*/ 23 h 61"/>
                <a:gd name="T20" fmla="*/ 8 w 81"/>
                <a:gd name="T21" fmla="*/ 32 h 61"/>
                <a:gd name="T22" fmla="*/ 5 w 81"/>
                <a:gd name="T23" fmla="*/ 29 h 61"/>
                <a:gd name="T24" fmla="*/ 0 w 81"/>
                <a:gd name="T25" fmla="*/ 3 h 61"/>
                <a:gd name="T26" fmla="*/ 2 w 81"/>
                <a:gd name="T27" fmla="*/ 0 h 61"/>
                <a:gd name="T28" fmla="*/ 18 w 81"/>
                <a:gd name="T29" fmla="*/ 13 h 61"/>
                <a:gd name="T30" fmla="*/ 29 w 81"/>
                <a:gd name="T31" fmla="*/ 0 h 61"/>
                <a:gd name="T32" fmla="*/ 32 w 81"/>
                <a:gd name="T33" fmla="*/ 3 h 61"/>
                <a:gd name="T34" fmla="*/ 21 w 81"/>
                <a:gd name="T35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61">
                  <a:moveTo>
                    <a:pt x="21" y="15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63" y="50"/>
                    <a:pt x="66" y="51"/>
                    <a:pt x="67" y="51"/>
                  </a:cubicBezTo>
                  <a:cubicBezTo>
                    <a:pt x="69" y="50"/>
                    <a:pt x="72" y="49"/>
                    <a:pt x="75" y="45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79" y="48"/>
                    <a:pt x="76" y="52"/>
                    <a:pt x="73" y="56"/>
                  </a:cubicBezTo>
                  <a:cubicBezTo>
                    <a:pt x="70" y="59"/>
                    <a:pt x="67" y="61"/>
                    <a:pt x="64" y="61"/>
                  </a:cubicBezTo>
                  <a:cubicBezTo>
                    <a:pt x="62" y="60"/>
                    <a:pt x="58" y="58"/>
                    <a:pt x="54" y="5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12" y="21"/>
                    <a:pt x="11" y="1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1" y="15"/>
                    <a:pt x="21" y="15"/>
                    <a:pt x="21" y="1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4"/>
            <p:cNvSpPr>
              <a:spLocks noEditPoints="1"/>
            </p:cNvSpPr>
            <p:nvPr/>
          </p:nvSpPr>
          <p:spPr bwMode="auto">
            <a:xfrm>
              <a:off x="7034213" y="4200525"/>
              <a:ext cx="277813" cy="250825"/>
            </a:xfrm>
            <a:custGeom>
              <a:avLst/>
              <a:gdLst>
                <a:gd name="T0" fmla="*/ 49 w 74"/>
                <a:gd name="T1" fmla="*/ 7 h 67"/>
                <a:gd name="T2" fmla="*/ 25 w 74"/>
                <a:gd name="T3" fmla="*/ 49 h 67"/>
                <a:gd name="T4" fmla="*/ 26 w 74"/>
                <a:gd name="T5" fmla="*/ 49 h 67"/>
                <a:gd name="T6" fmla="*/ 47 w 74"/>
                <a:gd name="T7" fmla="*/ 55 h 67"/>
                <a:gd name="T8" fmla="*/ 65 w 74"/>
                <a:gd name="T9" fmla="*/ 45 h 67"/>
                <a:gd name="T10" fmla="*/ 68 w 74"/>
                <a:gd name="T11" fmla="*/ 33 h 67"/>
                <a:gd name="T12" fmla="*/ 66 w 74"/>
                <a:gd name="T13" fmla="*/ 20 h 67"/>
                <a:gd name="T14" fmla="*/ 70 w 74"/>
                <a:gd name="T15" fmla="*/ 20 h 67"/>
                <a:gd name="T16" fmla="*/ 69 w 74"/>
                <a:gd name="T17" fmla="*/ 50 h 67"/>
                <a:gd name="T18" fmla="*/ 48 w 74"/>
                <a:gd name="T19" fmla="*/ 65 h 67"/>
                <a:gd name="T20" fmla="*/ 23 w 74"/>
                <a:gd name="T21" fmla="*/ 60 h 67"/>
                <a:gd name="T22" fmla="*/ 4 w 74"/>
                <a:gd name="T23" fmla="*/ 41 h 67"/>
                <a:gd name="T24" fmla="*/ 6 w 74"/>
                <a:gd name="T25" fmla="*/ 15 h 67"/>
                <a:gd name="T26" fmla="*/ 24 w 74"/>
                <a:gd name="T27" fmla="*/ 1 h 67"/>
                <a:gd name="T28" fmla="*/ 48 w 74"/>
                <a:gd name="T29" fmla="*/ 6 h 67"/>
                <a:gd name="T30" fmla="*/ 49 w 74"/>
                <a:gd name="T31" fmla="*/ 7 h 67"/>
                <a:gd name="T32" fmla="*/ 9 w 74"/>
                <a:gd name="T33" fmla="*/ 17 h 67"/>
                <a:gd name="T34" fmla="*/ 9 w 74"/>
                <a:gd name="T35" fmla="*/ 33 h 67"/>
                <a:gd name="T36" fmla="*/ 21 w 74"/>
                <a:gd name="T37" fmla="*/ 46 h 67"/>
                <a:gd name="T38" fmla="*/ 36 w 74"/>
                <a:gd name="T39" fmla="*/ 18 h 67"/>
                <a:gd name="T40" fmla="*/ 34 w 74"/>
                <a:gd name="T41" fmla="*/ 11 h 67"/>
                <a:gd name="T42" fmla="*/ 20 w 74"/>
                <a:gd name="T43" fmla="*/ 9 h 67"/>
                <a:gd name="T44" fmla="*/ 9 w 74"/>
                <a:gd name="T45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67">
                  <a:moveTo>
                    <a:pt x="49" y="7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33" y="54"/>
                    <a:pt x="40" y="56"/>
                    <a:pt x="47" y="55"/>
                  </a:cubicBezTo>
                  <a:cubicBezTo>
                    <a:pt x="55" y="55"/>
                    <a:pt x="61" y="52"/>
                    <a:pt x="65" y="45"/>
                  </a:cubicBezTo>
                  <a:cubicBezTo>
                    <a:pt x="67" y="41"/>
                    <a:pt x="68" y="37"/>
                    <a:pt x="68" y="33"/>
                  </a:cubicBezTo>
                  <a:cubicBezTo>
                    <a:pt x="68" y="30"/>
                    <a:pt x="67" y="26"/>
                    <a:pt x="66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4" y="31"/>
                    <a:pt x="74" y="41"/>
                    <a:pt x="69" y="50"/>
                  </a:cubicBezTo>
                  <a:cubicBezTo>
                    <a:pt x="64" y="59"/>
                    <a:pt x="57" y="64"/>
                    <a:pt x="48" y="65"/>
                  </a:cubicBezTo>
                  <a:cubicBezTo>
                    <a:pt x="40" y="67"/>
                    <a:pt x="32" y="65"/>
                    <a:pt x="23" y="60"/>
                  </a:cubicBezTo>
                  <a:cubicBezTo>
                    <a:pt x="14" y="55"/>
                    <a:pt x="8" y="48"/>
                    <a:pt x="4" y="41"/>
                  </a:cubicBezTo>
                  <a:cubicBezTo>
                    <a:pt x="0" y="32"/>
                    <a:pt x="1" y="23"/>
                    <a:pt x="6" y="15"/>
                  </a:cubicBezTo>
                  <a:cubicBezTo>
                    <a:pt x="10" y="7"/>
                    <a:pt x="16" y="2"/>
                    <a:pt x="24" y="1"/>
                  </a:cubicBezTo>
                  <a:cubicBezTo>
                    <a:pt x="32" y="0"/>
                    <a:pt x="40" y="1"/>
                    <a:pt x="48" y="6"/>
                  </a:cubicBezTo>
                  <a:cubicBezTo>
                    <a:pt x="49" y="7"/>
                    <a:pt x="49" y="7"/>
                    <a:pt x="49" y="7"/>
                  </a:cubicBezTo>
                  <a:moveTo>
                    <a:pt x="9" y="17"/>
                  </a:moveTo>
                  <a:cubicBezTo>
                    <a:pt x="6" y="22"/>
                    <a:pt x="6" y="27"/>
                    <a:pt x="9" y="33"/>
                  </a:cubicBezTo>
                  <a:cubicBezTo>
                    <a:pt x="12" y="39"/>
                    <a:pt x="15" y="43"/>
                    <a:pt x="21" y="4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8" y="15"/>
                    <a:pt x="37" y="13"/>
                    <a:pt x="34" y="11"/>
                  </a:cubicBezTo>
                  <a:cubicBezTo>
                    <a:pt x="29" y="9"/>
                    <a:pt x="25" y="8"/>
                    <a:pt x="20" y="9"/>
                  </a:cubicBezTo>
                  <a:cubicBezTo>
                    <a:pt x="15" y="10"/>
                    <a:pt x="12" y="12"/>
                    <a:pt x="9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5"/>
            <p:cNvSpPr>
              <a:spLocks/>
            </p:cNvSpPr>
            <p:nvPr/>
          </p:nvSpPr>
          <p:spPr bwMode="auto">
            <a:xfrm>
              <a:off x="7124701" y="3967162"/>
              <a:ext cx="282575" cy="247650"/>
            </a:xfrm>
            <a:custGeom>
              <a:avLst/>
              <a:gdLst>
                <a:gd name="T0" fmla="*/ 33 w 75"/>
                <a:gd name="T1" fmla="*/ 10 h 66"/>
                <a:gd name="T2" fmla="*/ 24 w 75"/>
                <a:gd name="T3" fmla="*/ 10 h 66"/>
                <a:gd name="T4" fmla="*/ 17 w 75"/>
                <a:gd name="T5" fmla="*/ 16 h 66"/>
                <a:gd name="T6" fmla="*/ 23 w 75"/>
                <a:gd name="T7" fmla="*/ 30 h 66"/>
                <a:gd name="T8" fmla="*/ 37 w 75"/>
                <a:gd name="T9" fmla="*/ 37 h 66"/>
                <a:gd name="T10" fmla="*/ 51 w 75"/>
                <a:gd name="T11" fmla="*/ 41 h 66"/>
                <a:gd name="T12" fmla="*/ 64 w 75"/>
                <a:gd name="T13" fmla="*/ 43 h 66"/>
                <a:gd name="T14" fmla="*/ 72 w 75"/>
                <a:gd name="T15" fmla="*/ 33 h 66"/>
                <a:gd name="T16" fmla="*/ 75 w 75"/>
                <a:gd name="T17" fmla="*/ 34 h 66"/>
                <a:gd name="T18" fmla="*/ 65 w 75"/>
                <a:gd name="T19" fmla="*/ 66 h 66"/>
                <a:gd name="T20" fmla="*/ 62 w 75"/>
                <a:gd name="T21" fmla="*/ 66 h 66"/>
                <a:gd name="T22" fmla="*/ 59 w 75"/>
                <a:gd name="T23" fmla="*/ 54 h 66"/>
                <a:gd name="T24" fmla="*/ 48 w 75"/>
                <a:gd name="T25" fmla="*/ 49 h 66"/>
                <a:gd name="T26" fmla="*/ 19 w 75"/>
                <a:gd name="T27" fmla="*/ 40 h 66"/>
                <a:gd name="T28" fmla="*/ 9 w 75"/>
                <a:gd name="T29" fmla="*/ 39 h 66"/>
                <a:gd name="T30" fmla="*/ 2 w 75"/>
                <a:gd name="T31" fmla="*/ 46 h 66"/>
                <a:gd name="T32" fmla="*/ 0 w 75"/>
                <a:gd name="T33" fmla="*/ 46 h 66"/>
                <a:gd name="T34" fmla="*/ 4 w 75"/>
                <a:gd name="T35" fmla="*/ 26 h 66"/>
                <a:gd name="T36" fmla="*/ 20 w 75"/>
                <a:gd name="T37" fmla="*/ 32 h 66"/>
                <a:gd name="T38" fmla="*/ 13 w 75"/>
                <a:gd name="T39" fmla="*/ 24 h 66"/>
                <a:gd name="T40" fmla="*/ 10 w 75"/>
                <a:gd name="T41" fmla="*/ 15 h 66"/>
                <a:gd name="T42" fmla="*/ 11 w 75"/>
                <a:gd name="T43" fmla="*/ 7 h 66"/>
                <a:gd name="T44" fmla="*/ 12 w 75"/>
                <a:gd name="T45" fmla="*/ 0 h 66"/>
                <a:gd name="T46" fmla="*/ 34 w 75"/>
                <a:gd name="T47" fmla="*/ 7 h 66"/>
                <a:gd name="T48" fmla="*/ 33 w 75"/>
                <a:gd name="T4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5" h="66">
                  <a:moveTo>
                    <a:pt x="33" y="10"/>
                  </a:moveTo>
                  <a:cubicBezTo>
                    <a:pt x="30" y="9"/>
                    <a:pt x="26" y="9"/>
                    <a:pt x="24" y="10"/>
                  </a:cubicBezTo>
                  <a:cubicBezTo>
                    <a:pt x="20" y="11"/>
                    <a:pt x="18" y="13"/>
                    <a:pt x="17" y="16"/>
                  </a:cubicBezTo>
                  <a:cubicBezTo>
                    <a:pt x="15" y="21"/>
                    <a:pt x="17" y="25"/>
                    <a:pt x="23" y="30"/>
                  </a:cubicBezTo>
                  <a:cubicBezTo>
                    <a:pt x="26" y="32"/>
                    <a:pt x="31" y="35"/>
                    <a:pt x="3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7" y="43"/>
                    <a:pt x="61" y="43"/>
                    <a:pt x="64" y="43"/>
                  </a:cubicBezTo>
                  <a:cubicBezTo>
                    <a:pt x="68" y="42"/>
                    <a:pt x="71" y="38"/>
                    <a:pt x="72" y="33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61"/>
                    <a:pt x="63" y="57"/>
                    <a:pt x="59" y="54"/>
                  </a:cubicBezTo>
                  <a:cubicBezTo>
                    <a:pt x="57" y="53"/>
                    <a:pt x="54" y="51"/>
                    <a:pt x="48" y="4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" y="39"/>
                    <a:pt x="11" y="38"/>
                    <a:pt x="9" y="39"/>
                  </a:cubicBezTo>
                  <a:cubicBezTo>
                    <a:pt x="6" y="40"/>
                    <a:pt x="4" y="42"/>
                    <a:pt x="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6" y="27"/>
                    <a:pt x="14" y="24"/>
                    <a:pt x="13" y="24"/>
                  </a:cubicBezTo>
                  <a:cubicBezTo>
                    <a:pt x="11" y="20"/>
                    <a:pt x="10" y="17"/>
                    <a:pt x="10" y="15"/>
                  </a:cubicBezTo>
                  <a:cubicBezTo>
                    <a:pt x="10" y="13"/>
                    <a:pt x="10" y="11"/>
                    <a:pt x="11" y="7"/>
                  </a:cubicBezTo>
                  <a:cubicBezTo>
                    <a:pt x="12" y="4"/>
                    <a:pt x="12" y="2"/>
                    <a:pt x="12" y="0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10"/>
                    <a:pt x="33" y="10"/>
                    <a:pt x="33" y="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7"/>
            <p:cNvSpPr>
              <a:spLocks/>
            </p:cNvSpPr>
            <p:nvPr/>
          </p:nvSpPr>
          <p:spPr bwMode="auto">
            <a:xfrm>
              <a:off x="7289801" y="2036762"/>
              <a:ext cx="241300" cy="217488"/>
            </a:xfrm>
            <a:custGeom>
              <a:avLst/>
              <a:gdLst>
                <a:gd name="T0" fmla="*/ 32 w 64"/>
                <a:gd name="T1" fmla="*/ 58 h 58"/>
                <a:gd name="T2" fmla="*/ 0 w 64"/>
                <a:gd name="T3" fmla="*/ 16 h 58"/>
                <a:gd name="T4" fmla="*/ 16 w 64"/>
                <a:gd name="T5" fmla="*/ 0 h 58"/>
                <a:gd name="T6" fmla="*/ 30 w 64"/>
                <a:gd name="T7" fmla="*/ 8 h 58"/>
                <a:gd name="T8" fmla="*/ 32 w 64"/>
                <a:gd name="T9" fmla="*/ 11 h 58"/>
                <a:gd name="T10" fmla="*/ 34 w 64"/>
                <a:gd name="T11" fmla="*/ 8 h 58"/>
                <a:gd name="T12" fmla="*/ 48 w 64"/>
                <a:gd name="T13" fmla="*/ 0 h 58"/>
                <a:gd name="T14" fmla="*/ 59 w 64"/>
                <a:gd name="T15" fmla="*/ 5 h 58"/>
                <a:gd name="T16" fmla="*/ 64 w 64"/>
                <a:gd name="T17" fmla="*/ 16 h 58"/>
                <a:gd name="T18" fmla="*/ 32 w 64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8">
                  <a:moveTo>
                    <a:pt x="32" y="58"/>
                  </a:moveTo>
                  <a:cubicBezTo>
                    <a:pt x="26" y="54"/>
                    <a:pt x="0" y="37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2" y="0"/>
                    <a:pt x="27" y="3"/>
                    <a:pt x="30" y="8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3"/>
                    <a:pt x="42" y="0"/>
                    <a:pt x="48" y="0"/>
                  </a:cubicBezTo>
                  <a:cubicBezTo>
                    <a:pt x="52" y="0"/>
                    <a:pt x="56" y="2"/>
                    <a:pt x="59" y="5"/>
                  </a:cubicBezTo>
                  <a:cubicBezTo>
                    <a:pt x="62" y="8"/>
                    <a:pt x="64" y="12"/>
                    <a:pt x="64" y="16"/>
                  </a:cubicBezTo>
                  <a:cubicBezTo>
                    <a:pt x="64" y="37"/>
                    <a:pt x="37" y="54"/>
                    <a:pt x="32" y="5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8"/>
            <p:cNvSpPr>
              <a:spLocks noEditPoints="1"/>
            </p:cNvSpPr>
            <p:nvPr/>
          </p:nvSpPr>
          <p:spPr bwMode="auto">
            <a:xfrm>
              <a:off x="7283451" y="2028825"/>
              <a:ext cx="254000" cy="233363"/>
            </a:xfrm>
            <a:custGeom>
              <a:avLst/>
              <a:gdLst>
                <a:gd name="T0" fmla="*/ 50 w 68"/>
                <a:gd name="T1" fmla="*/ 4 h 62"/>
                <a:gd name="T2" fmla="*/ 60 w 68"/>
                <a:gd name="T3" fmla="*/ 8 h 62"/>
                <a:gd name="T4" fmla="*/ 64 w 68"/>
                <a:gd name="T5" fmla="*/ 18 h 62"/>
                <a:gd name="T6" fmla="*/ 34 w 68"/>
                <a:gd name="T7" fmla="*/ 57 h 62"/>
                <a:gd name="T8" fmla="*/ 4 w 68"/>
                <a:gd name="T9" fmla="*/ 18 h 62"/>
                <a:gd name="T10" fmla="*/ 18 w 68"/>
                <a:gd name="T11" fmla="*/ 4 h 62"/>
                <a:gd name="T12" fmla="*/ 30 w 68"/>
                <a:gd name="T13" fmla="*/ 11 h 62"/>
                <a:gd name="T14" fmla="*/ 34 w 68"/>
                <a:gd name="T15" fmla="*/ 17 h 62"/>
                <a:gd name="T16" fmla="*/ 37 w 68"/>
                <a:gd name="T17" fmla="*/ 11 h 62"/>
                <a:gd name="T18" fmla="*/ 50 w 68"/>
                <a:gd name="T19" fmla="*/ 4 h 62"/>
                <a:gd name="T20" fmla="*/ 50 w 68"/>
                <a:gd name="T21" fmla="*/ 0 h 62"/>
                <a:gd name="T22" fmla="*/ 34 w 68"/>
                <a:gd name="T23" fmla="*/ 9 h 62"/>
                <a:gd name="T24" fmla="*/ 18 w 68"/>
                <a:gd name="T25" fmla="*/ 0 h 62"/>
                <a:gd name="T26" fmla="*/ 0 w 68"/>
                <a:gd name="T27" fmla="*/ 18 h 62"/>
                <a:gd name="T28" fmla="*/ 34 w 68"/>
                <a:gd name="T29" fmla="*/ 62 h 62"/>
                <a:gd name="T30" fmla="*/ 68 w 68"/>
                <a:gd name="T31" fmla="*/ 18 h 62"/>
                <a:gd name="T32" fmla="*/ 50 w 68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2">
                  <a:moveTo>
                    <a:pt x="50" y="4"/>
                  </a:moveTo>
                  <a:cubicBezTo>
                    <a:pt x="53" y="4"/>
                    <a:pt x="57" y="5"/>
                    <a:pt x="60" y="8"/>
                  </a:cubicBezTo>
                  <a:cubicBezTo>
                    <a:pt x="62" y="11"/>
                    <a:pt x="64" y="14"/>
                    <a:pt x="64" y="18"/>
                  </a:cubicBezTo>
                  <a:cubicBezTo>
                    <a:pt x="64" y="37"/>
                    <a:pt x="41" y="53"/>
                    <a:pt x="34" y="57"/>
                  </a:cubicBezTo>
                  <a:cubicBezTo>
                    <a:pt x="27" y="53"/>
                    <a:pt x="4" y="37"/>
                    <a:pt x="4" y="18"/>
                  </a:cubicBezTo>
                  <a:cubicBezTo>
                    <a:pt x="4" y="10"/>
                    <a:pt x="10" y="4"/>
                    <a:pt x="18" y="4"/>
                  </a:cubicBezTo>
                  <a:cubicBezTo>
                    <a:pt x="23" y="4"/>
                    <a:pt x="28" y="7"/>
                    <a:pt x="30" y="11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0" y="7"/>
                    <a:pt x="45" y="4"/>
                    <a:pt x="50" y="4"/>
                  </a:cubicBezTo>
                  <a:moveTo>
                    <a:pt x="50" y="0"/>
                  </a:moveTo>
                  <a:cubicBezTo>
                    <a:pt x="43" y="0"/>
                    <a:pt x="37" y="4"/>
                    <a:pt x="34" y="9"/>
                  </a:cubicBezTo>
                  <a:cubicBezTo>
                    <a:pt x="31" y="4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8" y="42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9"/>
            <p:cNvSpPr>
              <a:spLocks/>
            </p:cNvSpPr>
            <p:nvPr/>
          </p:nvSpPr>
          <p:spPr bwMode="auto">
            <a:xfrm>
              <a:off x="7297738" y="2044700"/>
              <a:ext cx="225425" cy="198438"/>
            </a:xfrm>
            <a:custGeom>
              <a:avLst/>
              <a:gdLst>
                <a:gd name="T0" fmla="*/ 46 w 60"/>
                <a:gd name="T1" fmla="*/ 0 h 53"/>
                <a:gd name="T2" fmla="*/ 60 w 60"/>
                <a:gd name="T3" fmla="*/ 14 h 53"/>
                <a:gd name="T4" fmla="*/ 30 w 60"/>
                <a:gd name="T5" fmla="*/ 53 h 53"/>
                <a:gd name="T6" fmla="*/ 16 w 60"/>
                <a:gd name="T7" fmla="*/ 42 h 53"/>
                <a:gd name="T8" fmla="*/ 0 w 60"/>
                <a:gd name="T9" fmla="*/ 14 h 53"/>
                <a:gd name="T10" fmla="*/ 14 w 60"/>
                <a:gd name="T11" fmla="*/ 0 h 53"/>
                <a:gd name="T12" fmla="*/ 27 w 60"/>
                <a:gd name="T13" fmla="*/ 7 h 53"/>
                <a:gd name="T14" fmla="*/ 30 w 60"/>
                <a:gd name="T15" fmla="*/ 11 h 53"/>
                <a:gd name="T16" fmla="*/ 33 w 60"/>
                <a:gd name="T17" fmla="*/ 7 h 53"/>
                <a:gd name="T18" fmla="*/ 46 w 60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3">
                  <a:moveTo>
                    <a:pt x="46" y="0"/>
                  </a:moveTo>
                  <a:cubicBezTo>
                    <a:pt x="53" y="0"/>
                    <a:pt x="60" y="6"/>
                    <a:pt x="60" y="14"/>
                  </a:cubicBezTo>
                  <a:cubicBezTo>
                    <a:pt x="60" y="33"/>
                    <a:pt x="37" y="49"/>
                    <a:pt x="30" y="53"/>
                  </a:cubicBezTo>
                  <a:cubicBezTo>
                    <a:pt x="27" y="52"/>
                    <a:pt x="21" y="48"/>
                    <a:pt x="16" y="42"/>
                  </a:cubicBezTo>
                  <a:cubicBezTo>
                    <a:pt x="9" y="36"/>
                    <a:pt x="0" y="25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9" y="0"/>
                    <a:pt x="23" y="2"/>
                    <a:pt x="27" y="7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6" y="2"/>
                    <a:pt x="41" y="0"/>
                    <a:pt x="46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0"/>
            <p:cNvSpPr>
              <a:spLocks/>
            </p:cNvSpPr>
            <p:nvPr/>
          </p:nvSpPr>
          <p:spPr bwMode="auto">
            <a:xfrm>
              <a:off x="7289801" y="2036762"/>
              <a:ext cx="241300" cy="217488"/>
            </a:xfrm>
            <a:custGeom>
              <a:avLst/>
              <a:gdLst>
                <a:gd name="T0" fmla="*/ 48 w 64"/>
                <a:gd name="T1" fmla="*/ 4 h 58"/>
                <a:gd name="T2" fmla="*/ 56 w 64"/>
                <a:gd name="T3" fmla="*/ 8 h 58"/>
                <a:gd name="T4" fmla="*/ 60 w 64"/>
                <a:gd name="T5" fmla="*/ 16 h 58"/>
                <a:gd name="T6" fmla="*/ 48 w 64"/>
                <a:gd name="T7" fmla="*/ 40 h 58"/>
                <a:gd name="T8" fmla="*/ 31 w 64"/>
                <a:gd name="T9" fmla="*/ 54 h 58"/>
                <a:gd name="T10" fmla="*/ 32 w 64"/>
                <a:gd name="T11" fmla="*/ 55 h 58"/>
                <a:gd name="T12" fmla="*/ 33 w 64"/>
                <a:gd name="T13" fmla="*/ 54 h 58"/>
                <a:gd name="T14" fmla="*/ 19 w 64"/>
                <a:gd name="T15" fmla="*/ 43 h 58"/>
                <a:gd name="T16" fmla="*/ 9 w 64"/>
                <a:gd name="T17" fmla="*/ 31 h 58"/>
                <a:gd name="T18" fmla="*/ 4 w 64"/>
                <a:gd name="T19" fmla="*/ 16 h 58"/>
                <a:gd name="T20" fmla="*/ 16 w 64"/>
                <a:gd name="T21" fmla="*/ 4 h 58"/>
                <a:gd name="T22" fmla="*/ 22 w 64"/>
                <a:gd name="T23" fmla="*/ 5 h 58"/>
                <a:gd name="T24" fmla="*/ 27 w 64"/>
                <a:gd name="T25" fmla="*/ 10 h 58"/>
                <a:gd name="T26" fmla="*/ 27 w 64"/>
                <a:gd name="T27" fmla="*/ 10 h 58"/>
                <a:gd name="T28" fmla="*/ 32 w 64"/>
                <a:gd name="T29" fmla="*/ 17 h 58"/>
                <a:gd name="T30" fmla="*/ 37 w 64"/>
                <a:gd name="T31" fmla="*/ 10 h 58"/>
                <a:gd name="T32" fmla="*/ 48 w 64"/>
                <a:gd name="T33" fmla="*/ 4 h 58"/>
                <a:gd name="T34" fmla="*/ 48 w 64"/>
                <a:gd name="T35" fmla="*/ 0 h 58"/>
                <a:gd name="T36" fmla="*/ 34 w 64"/>
                <a:gd name="T37" fmla="*/ 7 h 58"/>
                <a:gd name="T38" fmla="*/ 32 w 64"/>
                <a:gd name="T39" fmla="*/ 10 h 58"/>
                <a:gd name="T40" fmla="*/ 30 w 64"/>
                <a:gd name="T41" fmla="*/ 7 h 58"/>
                <a:gd name="T42" fmla="*/ 29 w 64"/>
                <a:gd name="T43" fmla="*/ 9 h 58"/>
                <a:gd name="T44" fmla="*/ 30 w 64"/>
                <a:gd name="T45" fmla="*/ 7 h 58"/>
                <a:gd name="T46" fmla="*/ 24 w 64"/>
                <a:gd name="T47" fmla="*/ 2 h 58"/>
                <a:gd name="T48" fmla="*/ 16 w 64"/>
                <a:gd name="T49" fmla="*/ 0 h 58"/>
                <a:gd name="T50" fmla="*/ 0 w 64"/>
                <a:gd name="T51" fmla="*/ 16 h 58"/>
                <a:gd name="T52" fmla="*/ 6 w 64"/>
                <a:gd name="T53" fmla="*/ 33 h 58"/>
                <a:gd name="T54" fmla="*/ 16 w 64"/>
                <a:gd name="T55" fmla="*/ 46 h 58"/>
                <a:gd name="T56" fmla="*/ 31 w 64"/>
                <a:gd name="T57" fmla="*/ 57 h 58"/>
                <a:gd name="T58" fmla="*/ 32 w 64"/>
                <a:gd name="T59" fmla="*/ 58 h 58"/>
                <a:gd name="T60" fmla="*/ 33 w 64"/>
                <a:gd name="T61" fmla="*/ 57 h 58"/>
                <a:gd name="T62" fmla="*/ 51 w 64"/>
                <a:gd name="T63" fmla="*/ 42 h 58"/>
                <a:gd name="T64" fmla="*/ 64 w 64"/>
                <a:gd name="T65" fmla="*/ 16 h 58"/>
                <a:gd name="T66" fmla="*/ 48 w 64"/>
                <a:gd name="T67" fmla="*/ 0 h 58"/>
                <a:gd name="T68" fmla="*/ 48 w 64"/>
                <a:gd name="T69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58">
                  <a:moveTo>
                    <a:pt x="48" y="4"/>
                  </a:moveTo>
                  <a:cubicBezTo>
                    <a:pt x="51" y="4"/>
                    <a:pt x="54" y="5"/>
                    <a:pt x="56" y="8"/>
                  </a:cubicBezTo>
                  <a:cubicBezTo>
                    <a:pt x="58" y="10"/>
                    <a:pt x="60" y="13"/>
                    <a:pt x="60" y="16"/>
                  </a:cubicBezTo>
                  <a:cubicBezTo>
                    <a:pt x="60" y="25"/>
                    <a:pt x="54" y="33"/>
                    <a:pt x="48" y="40"/>
                  </a:cubicBezTo>
                  <a:cubicBezTo>
                    <a:pt x="42" y="46"/>
                    <a:pt x="34" y="51"/>
                    <a:pt x="31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0" y="52"/>
                    <a:pt x="25" y="48"/>
                    <a:pt x="19" y="43"/>
                  </a:cubicBezTo>
                  <a:cubicBezTo>
                    <a:pt x="16" y="40"/>
                    <a:pt x="12" y="35"/>
                    <a:pt x="9" y="31"/>
                  </a:cubicBezTo>
                  <a:cubicBezTo>
                    <a:pt x="6" y="26"/>
                    <a:pt x="4" y="21"/>
                    <a:pt x="4" y="16"/>
                  </a:cubicBezTo>
                  <a:cubicBezTo>
                    <a:pt x="4" y="9"/>
                    <a:pt x="10" y="4"/>
                    <a:pt x="16" y="4"/>
                  </a:cubicBezTo>
                  <a:cubicBezTo>
                    <a:pt x="19" y="4"/>
                    <a:pt x="20" y="4"/>
                    <a:pt x="22" y="5"/>
                  </a:cubicBezTo>
                  <a:cubicBezTo>
                    <a:pt x="24" y="6"/>
                    <a:pt x="25" y="8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6"/>
                    <a:pt x="43" y="4"/>
                    <a:pt x="48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37" y="3"/>
                    <a:pt x="34" y="7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5"/>
                    <a:pt x="26" y="3"/>
                    <a:pt x="24" y="2"/>
                  </a:cubicBezTo>
                  <a:cubicBezTo>
                    <a:pt x="22" y="0"/>
                    <a:pt x="19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2" y="28"/>
                    <a:pt x="6" y="33"/>
                  </a:cubicBezTo>
                  <a:cubicBezTo>
                    <a:pt x="9" y="38"/>
                    <a:pt x="13" y="42"/>
                    <a:pt x="16" y="46"/>
                  </a:cubicBezTo>
                  <a:cubicBezTo>
                    <a:pt x="22" y="51"/>
                    <a:pt x="28" y="55"/>
                    <a:pt x="31" y="57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7" y="55"/>
                    <a:pt x="44" y="50"/>
                    <a:pt x="51" y="42"/>
                  </a:cubicBezTo>
                  <a:cubicBezTo>
                    <a:pt x="58" y="35"/>
                    <a:pt x="64" y="26"/>
                    <a:pt x="64" y="16"/>
                  </a:cubicBezTo>
                  <a:cubicBezTo>
                    <a:pt x="64" y="7"/>
                    <a:pt x="56" y="0"/>
                    <a:pt x="48" y="0"/>
                  </a:cubicBezTo>
                  <a:cubicBezTo>
                    <a:pt x="48" y="4"/>
                    <a:pt x="48" y="4"/>
                    <a:pt x="48" y="4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1"/>
            <p:cNvSpPr>
              <a:spLocks/>
            </p:cNvSpPr>
            <p:nvPr/>
          </p:nvSpPr>
          <p:spPr bwMode="auto">
            <a:xfrm>
              <a:off x="6670676" y="1690687"/>
              <a:ext cx="236538" cy="211138"/>
            </a:xfrm>
            <a:custGeom>
              <a:avLst/>
              <a:gdLst>
                <a:gd name="T0" fmla="*/ 31 w 63"/>
                <a:gd name="T1" fmla="*/ 56 h 56"/>
                <a:gd name="T2" fmla="*/ 0 w 63"/>
                <a:gd name="T3" fmla="*/ 15 h 56"/>
                <a:gd name="T4" fmla="*/ 16 w 63"/>
                <a:gd name="T5" fmla="*/ 0 h 56"/>
                <a:gd name="T6" fmla="*/ 29 w 63"/>
                <a:gd name="T7" fmla="*/ 7 h 56"/>
                <a:gd name="T8" fmla="*/ 31 w 63"/>
                <a:gd name="T9" fmla="*/ 11 h 56"/>
                <a:gd name="T10" fmla="*/ 34 w 63"/>
                <a:gd name="T11" fmla="*/ 7 h 56"/>
                <a:gd name="T12" fmla="*/ 47 w 63"/>
                <a:gd name="T13" fmla="*/ 0 h 56"/>
                <a:gd name="T14" fmla="*/ 63 w 63"/>
                <a:gd name="T15" fmla="*/ 15 h 56"/>
                <a:gd name="T16" fmla="*/ 31 w 63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6">
                  <a:moveTo>
                    <a:pt x="31" y="56"/>
                  </a:moveTo>
                  <a:cubicBezTo>
                    <a:pt x="25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2"/>
                    <a:pt x="29" y="7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2"/>
                    <a:pt x="42" y="0"/>
                    <a:pt x="47" y="0"/>
                  </a:cubicBezTo>
                  <a:cubicBezTo>
                    <a:pt x="56" y="0"/>
                    <a:pt x="63" y="7"/>
                    <a:pt x="63" y="15"/>
                  </a:cubicBezTo>
                  <a:cubicBezTo>
                    <a:pt x="63" y="35"/>
                    <a:pt x="37" y="52"/>
                    <a:pt x="31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2"/>
            <p:cNvSpPr>
              <a:spLocks noEditPoints="1"/>
            </p:cNvSpPr>
            <p:nvPr/>
          </p:nvSpPr>
          <p:spPr bwMode="auto">
            <a:xfrm>
              <a:off x="6662738" y="1679575"/>
              <a:ext cx="252413" cy="233363"/>
            </a:xfrm>
            <a:custGeom>
              <a:avLst/>
              <a:gdLst>
                <a:gd name="T0" fmla="*/ 18 w 67"/>
                <a:gd name="T1" fmla="*/ 5 h 62"/>
                <a:gd name="T2" fmla="*/ 29 w 67"/>
                <a:gd name="T3" fmla="*/ 12 h 62"/>
                <a:gd name="T4" fmla="*/ 33 w 67"/>
                <a:gd name="T5" fmla="*/ 19 h 62"/>
                <a:gd name="T6" fmla="*/ 38 w 67"/>
                <a:gd name="T7" fmla="*/ 12 h 62"/>
                <a:gd name="T8" fmla="*/ 49 w 67"/>
                <a:gd name="T9" fmla="*/ 5 h 62"/>
                <a:gd name="T10" fmla="*/ 62 w 67"/>
                <a:gd name="T11" fmla="*/ 18 h 62"/>
                <a:gd name="T12" fmla="*/ 33 w 67"/>
                <a:gd name="T13" fmla="*/ 56 h 62"/>
                <a:gd name="T14" fmla="*/ 5 w 67"/>
                <a:gd name="T15" fmla="*/ 18 h 62"/>
                <a:gd name="T16" fmla="*/ 9 w 67"/>
                <a:gd name="T17" fmla="*/ 9 h 62"/>
                <a:gd name="T18" fmla="*/ 18 w 67"/>
                <a:gd name="T19" fmla="*/ 5 h 62"/>
                <a:gd name="T20" fmla="*/ 18 w 67"/>
                <a:gd name="T21" fmla="*/ 5 h 62"/>
                <a:gd name="T22" fmla="*/ 18 w 67"/>
                <a:gd name="T23" fmla="*/ 0 h 62"/>
                <a:gd name="T24" fmla="*/ 0 w 67"/>
                <a:gd name="T25" fmla="*/ 18 h 62"/>
                <a:gd name="T26" fmla="*/ 33 w 67"/>
                <a:gd name="T27" fmla="*/ 62 h 62"/>
                <a:gd name="T28" fmla="*/ 67 w 67"/>
                <a:gd name="T29" fmla="*/ 18 h 62"/>
                <a:gd name="T30" fmla="*/ 49 w 67"/>
                <a:gd name="T31" fmla="*/ 0 h 62"/>
                <a:gd name="T32" fmla="*/ 33 w 67"/>
                <a:gd name="T33" fmla="*/ 9 h 62"/>
                <a:gd name="T34" fmla="*/ 18 w 67"/>
                <a:gd name="T35" fmla="*/ 0 h 62"/>
                <a:gd name="T36" fmla="*/ 18 w 67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62">
                  <a:moveTo>
                    <a:pt x="18" y="5"/>
                  </a:moveTo>
                  <a:cubicBezTo>
                    <a:pt x="23" y="5"/>
                    <a:pt x="27" y="7"/>
                    <a:pt x="29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4" y="5"/>
                    <a:pt x="49" y="5"/>
                  </a:cubicBezTo>
                  <a:cubicBezTo>
                    <a:pt x="56" y="5"/>
                    <a:pt x="62" y="11"/>
                    <a:pt x="62" y="18"/>
                  </a:cubicBezTo>
                  <a:cubicBezTo>
                    <a:pt x="62" y="36"/>
                    <a:pt x="41" y="51"/>
                    <a:pt x="33" y="56"/>
                  </a:cubicBezTo>
                  <a:cubicBezTo>
                    <a:pt x="26" y="51"/>
                    <a:pt x="5" y="36"/>
                    <a:pt x="5" y="18"/>
                  </a:cubicBezTo>
                  <a:cubicBezTo>
                    <a:pt x="5" y="15"/>
                    <a:pt x="6" y="11"/>
                    <a:pt x="9" y="9"/>
                  </a:cubicBezTo>
                  <a:cubicBezTo>
                    <a:pt x="11" y="6"/>
                    <a:pt x="14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3" y="62"/>
                    <a:pt x="33" y="62"/>
                  </a:cubicBezTo>
                  <a:cubicBezTo>
                    <a:pt x="33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  <a:cubicBezTo>
                    <a:pt x="42" y="0"/>
                    <a:pt x="37" y="4"/>
                    <a:pt x="33" y="9"/>
                  </a:cubicBezTo>
                  <a:cubicBezTo>
                    <a:pt x="30" y="4"/>
                    <a:pt x="2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3"/>
            <p:cNvSpPr>
              <a:spLocks/>
            </p:cNvSpPr>
            <p:nvPr/>
          </p:nvSpPr>
          <p:spPr bwMode="auto">
            <a:xfrm>
              <a:off x="6689726" y="1770062"/>
              <a:ext cx="198438" cy="112713"/>
            </a:xfrm>
            <a:custGeom>
              <a:avLst/>
              <a:gdLst>
                <a:gd name="T0" fmla="*/ 26 w 53"/>
                <a:gd name="T1" fmla="*/ 30 h 30"/>
                <a:gd name="T2" fmla="*/ 14 w 53"/>
                <a:gd name="T3" fmla="*/ 20 h 30"/>
                <a:gd name="T4" fmla="*/ 0 w 53"/>
                <a:gd name="T5" fmla="*/ 0 h 30"/>
                <a:gd name="T6" fmla="*/ 53 w 53"/>
                <a:gd name="T7" fmla="*/ 0 h 30"/>
                <a:gd name="T8" fmla="*/ 26 w 53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26" y="30"/>
                  </a:moveTo>
                  <a:cubicBezTo>
                    <a:pt x="23" y="28"/>
                    <a:pt x="19" y="25"/>
                    <a:pt x="14" y="20"/>
                  </a:cubicBezTo>
                  <a:cubicBezTo>
                    <a:pt x="9" y="15"/>
                    <a:pt x="2" y="8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9" y="14"/>
                    <a:pt x="33" y="26"/>
                    <a:pt x="26" y="3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4"/>
            <p:cNvSpPr>
              <a:spLocks noEditPoints="1"/>
            </p:cNvSpPr>
            <p:nvPr/>
          </p:nvSpPr>
          <p:spPr bwMode="auto">
            <a:xfrm>
              <a:off x="6678613" y="1758950"/>
              <a:ext cx="220663" cy="134938"/>
            </a:xfrm>
            <a:custGeom>
              <a:avLst/>
              <a:gdLst>
                <a:gd name="T0" fmla="*/ 52 w 59"/>
                <a:gd name="T1" fmla="*/ 5 h 36"/>
                <a:gd name="T2" fmla="*/ 29 w 59"/>
                <a:gd name="T3" fmla="*/ 30 h 36"/>
                <a:gd name="T4" fmla="*/ 19 w 59"/>
                <a:gd name="T5" fmla="*/ 22 h 36"/>
                <a:gd name="T6" fmla="*/ 6 w 59"/>
                <a:gd name="T7" fmla="*/ 5 h 36"/>
                <a:gd name="T8" fmla="*/ 52 w 59"/>
                <a:gd name="T9" fmla="*/ 5 h 36"/>
                <a:gd name="T10" fmla="*/ 59 w 59"/>
                <a:gd name="T11" fmla="*/ 0 h 36"/>
                <a:gd name="T12" fmla="*/ 0 w 59"/>
                <a:gd name="T13" fmla="*/ 0 h 36"/>
                <a:gd name="T14" fmla="*/ 15 w 59"/>
                <a:gd name="T15" fmla="*/ 25 h 36"/>
                <a:gd name="T16" fmla="*/ 29 w 59"/>
                <a:gd name="T17" fmla="*/ 36 h 36"/>
                <a:gd name="T18" fmla="*/ 59 w 59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6">
                  <a:moveTo>
                    <a:pt x="52" y="5"/>
                  </a:moveTo>
                  <a:cubicBezTo>
                    <a:pt x="49" y="15"/>
                    <a:pt x="39" y="24"/>
                    <a:pt x="29" y="30"/>
                  </a:cubicBezTo>
                  <a:cubicBezTo>
                    <a:pt x="27" y="28"/>
                    <a:pt x="23" y="25"/>
                    <a:pt x="19" y="22"/>
                  </a:cubicBezTo>
                  <a:cubicBezTo>
                    <a:pt x="14" y="18"/>
                    <a:pt x="9" y="12"/>
                    <a:pt x="6" y="5"/>
                  </a:cubicBezTo>
                  <a:cubicBezTo>
                    <a:pt x="52" y="5"/>
                    <a:pt x="52" y="5"/>
                    <a:pt x="52" y="5"/>
                  </a:cubicBezTo>
                  <a:moveTo>
                    <a:pt x="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9" y="19"/>
                    <a:pt x="15" y="25"/>
                  </a:cubicBezTo>
                  <a:cubicBezTo>
                    <a:pt x="21" y="31"/>
                    <a:pt x="27" y="34"/>
                    <a:pt x="29" y="36"/>
                  </a:cubicBezTo>
                  <a:cubicBezTo>
                    <a:pt x="36" y="32"/>
                    <a:pt x="57" y="18"/>
                    <a:pt x="5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5"/>
            <p:cNvSpPr>
              <a:spLocks/>
            </p:cNvSpPr>
            <p:nvPr/>
          </p:nvSpPr>
          <p:spPr bwMode="auto">
            <a:xfrm>
              <a:off x="5265738" y="1690687"/>
              <a:ext cx="233363" cy="211138"/>
            </a:xfrm>
            <a:custGeom>
              <a:avLst/>
              <a:gdLst>
                <a:gd name="T0" fmla="*/ 31 w 62"/>
                <a:gd name="T1" fmla="*/ 56 h 56"/>
                <a:gd name="T2" fmla="*/ 0 w 62"/>
                <a:gd name="T3" fmla="*/ 15 h 56"/>
                <a:gd name="T4" fmla="*/ 16 w 62"/>
                <a:gd name="T5" fmla="*/ 0 h 56"/>
                <a:gd name="T6" fmla="*/ 29 w 62"/>
                <a:gd name="T7" fmla="*/ 7 h 56"/>
                <a:gd name="T8" fmla="*/ 31 w 62"/>
                <a:gd name="T9" fmla="*/ 11 h 56"/>
                <a:gd name="T10" fmla="*/ 33 w 62"/>
                <a:gd name="T11" fmla="*/ 7 h 56"/>
                <a:gd name="T12" fmla="*/ 47 w 62"/>
                <a:gd name="T13" fmla="*/ 0 h 56"/>
                <a:gd name="T14" fmla="*/ 62 w 62"/>
                <a:gd name="T15" fmla="*/ 15 h 56"/>
                <a:gd name="T16" fmla="*/ 31 w 62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56">
                  <a:moveTo>
                    <a:pt x="31" y="56"/>
                  </a:moveTo>
                  <a:cubicBezTo>
                    <a:pt x="25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2"/>
                    <a:pt x="29" y="7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6" y="2"/>
                    <a:pt x="41" y="0"/>
                    <a:pt x="47" y="0"/>
                  </a:cubicBezTo>
                  <a:cubicBezTo>
                    <a:pt x="55" y="0"/>
                    <a:pt x="62" y="7"/>
                    <a:pt x="62" y="15"/>
                  </a:cubicBezTo>
                  <a:cubicBezTo>
                    <a:pt x="62" y="35"/>
                    <a:pt x="37" y="52"/>
                    <a:pt x="31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6"/>
            <p:cNvSpPr>
              <a:spLocks noEditPoints="1"/>
            </p:cNvSpPr>
            <p:nvPr/>
          </p:nvSpPr>
          <p:spPr bwMode="auto">
            <a:xfrm>
              <a:off x="5254626" y="1679575"/>
              <a:ext cx="255588" cy="233363"/>
            </a:xfrm>
            <a:custGeom>
              <a:avLst/>
              <a:gdLst>
                <a:gd name="T0" fmla="*/ 19 w 68"/>
                <a:gd name="T1" fmla="*/ 5 h 62"/>
                <a:gd name="T2" fmla="*/ 30 w 68"/>
                <a:gd name="T3" fmla="*/ 12 h 62"/>
                <a:gd name="T4" fmla="*/ 34 w 68"/>
                <a:gd name="T5" fmla="*/ 19 h 62"/>
                <a:gd name="T6" fmla="*/ 38 w 68"/>
                <a:gd name="T7" fmla="*/ 12 h 62"/>
                <a:gd name="T8" fmla="*/ 50 w 68"/>
                <a:gd name="T9" fmla="*/ 5 h 62"/>
                <a:gd name="T10" fmla="*/ 63 w 68"/>
                <a:gd name="T11" fmla="*/ 18 h 62"/>
                <a:gd name="T12" fmla="*/ 34 w 68"/>
                <a:gd name="T13" fmla="*/ 56 h 62"/>
                <a:gd name="T14" fmla="*/ 5 w 68"/>
                <a:gd name="T15" fmla="*/ 18 h 62"/>
                <a:gd name="T16" fmla="*/ 19 w 68"/>
                <a:gd name="T17" fmla="*/ 5 h 62"/>
                <a:gd name="T18" fmla="*/ 19 w 68"/>
                <a:gd name="T19" fmla="*/ 5 h 62"/>
                <a:gd name="T20" fmla="*/ 19 w 68"/>
                <a:gd name="T21" fmla="*/ 0 h 62"/>
                <a:gd name="T22" fmla="*/ 0 w 68"/>
                <a:gd name="T23" fmla="*/ 18 h 62"/>
                <a:gd name="T24" fmla="*/ 34 w 68"/>
                <a:gd name="T25" fmla="*/ 62 h 62"/>
                <a:gd name="T26" fmla="*/ 68 w 68"/>
                <a:gd name="T27" fmla="*/ 18 h 62"/>
                <a:gd name="T28" fmla="*/ 50 w 68"/>
                <a:gd name="T29" fmla="*/ 0 h 62"/>
                <a:gd name="T30" fmla="*/ 34 w 68"/>
                <a:gd name="T31" fmla="*/ 9 h 62"/>
                <a:gd name="T32" fmla="*/ 19 w 68"/>
                <a:gd name="T33" fmla="*/ 0 h 62"/>
                <a:gd name="T34" fmla="*/ 19 w 68"/>
                <a:gd name="T35" fmla="*/ 0 h 62"/>
                <a:gd name="T36" fmla="*/ 19 w 68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62">
                  <a:moveTo>
                    <a:pt x="19" y="5"/>
                  </a:moveTo>
                  <a:cubicBezTo>
                    <a:pt x="23" y="5"/>
                    <a:pt x="27" y="8"/>
                    <a:pt x="30" y="12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1" y="8"/>
                    <a:pt x="45" y="5"/>
                    <a:pt x="50" y="5"/>
                  </a:cubicBezTo>
                  <a:cubicBezTo>
                    <a:pt x="57" y="5"/>
                    <a:pt x="63" y="11"/>
                    <a:pt x="63" y="18"/>
                  </a:cubicBezTo>
                  <a:cubicBezTo>
                    <a:pt x="63" y="36"/>
                    <a:pt x="42" y="51"/>
                    <a:pt x="34" y="56"/>
                  </a:cubicBezTo>
                  <a:cubicBezTo>
                    <a:pt x="27" y="51"/>
                    <a:pt x="5" y="36"/>
                    <a:pt x="5" y="18"/>
                  </a:cubicBezTo>
                  <a:cubicBezTo>
                    <a:pt x="5" y="11"/>
                    <a:pt x="11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19" y="0"/>
                  </a:moveTo>
                  <a:cubicBezTo>
                    <a:pt x="9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8" y="42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ubicBezTo>
                    <a:pt x="43" y="0"/>
                    <a:pt x="37" y="4"/>
                    <a:pt x="34" y="9"/>
                  </a:cubicBezTo>
                  <a:cubicBezTo>
                    <a:pt x="31" y="4"/>
                    <a:pt x="25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7"/>
            <p:cNvSpPr>
              <a:spLocks/>
            </p:cNvSpPr>
            <p:nvPr/>
          </p:nvSpPr>
          <p:spPr bwMode="auto">
            <a:xfrm>
              <a:off x="5348288" y="1860550"/>
              <a:ext cx="68263" cy="22225"/>
            </a:xfrm>
            <a:custGeom>
              <a:avLst/>
              <a:gdLst>
                <a:gd name="T0" fmla="*/ 9 w 18"/>
                <a:gd name="T1" fmla="*/ 6 h 6"/>
                <a:gd name="T2" fmla="*/ 0 w 18"/>
                <a:gd name="T3" fmla="*/ 0 h 6"/>
                <a:gd name="T4" fmla="*/ 18 w 18"/>
                <a:gd name="T5" fmla="*/ 0 h 6"/>
                <a:gd name="T6" fmla="*/ 9 w 18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6">
                  <a:moveTo>
                    <a:pt x="9" y="6"/>
                  </a:moveTo>
                  <a:cubicBezTo>
                    <a:pt x="7" y="5"/>
                    <a:pt x="4" y="3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3"/>
                    <a:pt x="11" y="5"/>
                    <a:pt x="9" y="6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8"/>
            <p:cNvSpPr>
              <a:spLocks noEditPoints="1"/>
            </p:cNvSpPr>
            <p:nvPr/>
          </p:nvSpPr>
          <p:spPr bwMode="auto">
            <a:xfrm>
              <a:off x="5326063" y="1849437"/>
              <a:ext cx="112713" cy="44450"/>
            </a:xfrm>
            <a:custGeom>
              <a:avLst/>
              <a:gdLst>
                <a:gd name="T0" fmla="*/ 17 w 30"/>
                <a:gd name="T1" fmla="*/ 5 h 12"/>
                <a:gd name="T2" fmla="*/ 15 w 30"/>
                <a:gd name="T3" fmla="*/ 6 h 12"/>
                <a:gd name="T4" fmla="*/ 14 w 30"/>
                <a:gd name="T5" fmla="*/ 5 h 12"/>
                <a:gd name="T6" fmla="*/ 17 w 30"/>
                <a:gd name="T7" fmla="*/ 5 h 12"/>
                <a:gd name="T8" fmla="*/ 30 w 30"/>
                <a:gd name="T9" fmla="*/ 0 h 12"/>
                <a:gd name="T10" fmla="*/ 0 w 30"/>
                <a:gd name="T11" fmla="*/ 0 h 12"/>
                <a:gd name="T12" fmla="*/ 1 w 30"/>
                <a:gd name="T13" fmla="*/ 1 h 12"/>
                <a:gd name="T14" fmla="*/ 15 w 30"/>
                <a:gd name="T15" fmla="*/ 12 h 12"/>
                <a:gd name="T16" fmla="*/ 30 w 30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2">
                  <a:moveTo>
                    <a:pt x="17" y="5"/>
                  </a:moveTo>
                  <a:cubicBezTo>
                    <a:pt x="16" y="6"/>
                    <a:pt x="16" y="6"/>
                    <a:pt x="15" y="6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7" y="5"/>
                    <a:pt x="17" y="5"/>
                    <a:pt x="17" y="5"/>
                  </a:cubicBezTo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7"/>
                    <a:pt x="12" y="10"/>
                    <a:pt x="15" y="12"/>
                  </a:cubicBezTo>
                  <a:cubicBezTo>
                    <a:pt x="18" y="10"/>
                    <a:pt x="24" y="6"/>
                    <a:pt x="30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9"/>
            <p:cNvSpPr>
              <a:spLocks/>
            </p:cNvSpPr>
            <p:nvPr/>
          </p:nvSpPr>
          <p:spPr bwMode="auto">
            <a:xfrm>
              <a:off x="5972176" y="1574800"/>
              <a:ext cx="236538" cy="209550"/>
            </a:xfrm>
            <a:custGeom>
              <a:avLst/>
              <a:gdLst>
                <a:gd name="T0" fmla="*/ 32 w 63"/>
                <a:gd name="T1" fmla="*/ 56 h 56"/>
                <a:gd name="T2" fmla="*/ 0 w 63"/>
                <a:gd name="T3" fmla="*/ 15 h 56"/>
                <a:gd name="T4" fmla="*/ 16 w 63"/>
                <a:gd name="T5" fmla="*/ 0 h 56"/>
                <a:gd name="T6" fmla="*/ 29 w 63"/>
                <a:gd name="T7" fmla="*/ 7 h 56"/>
                <a:gd name="T8" fmla="*/ 32 w 63"/>
                <a:gd name="T9" fmla="*/ 11 h 56"/>
                <a:gd name="T10" fmla="*/ 34 w 63"/>
                <a:gd name="T11" fmla="*/ 7 h 56"/>
                <a:gd name="T12" fmla="*/ 47 w 63"/>
                <a:gd name="T13" fmla="*/ 0 h 56"/>
                <a:gd name="T14" fmla="*/ 63 w 63"/>
                <a:gd name="T15" fmla="*/ 15 h 56"/>
                <a:gd name="T16" fmla="*/ 32 w 63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6">
                  <a:moveTo>
                    <a:pt x="32" y="56"/>
                  </a:moveTo>
                  <a:cubicBezTo>
                    <a:pt x="26" y="52"/>
                    <a:pt x="0" y="3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7" y="3"/>
                    <a:pt x="29" y="7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7" y="3"/>
                    <a:pt x="42" y="0"/>
                    <a:pt x="47" y="0"/>
                  </a:cubicBezTo>
                  <a:cubicBezTo>
                    <a:pt x="56" y="0"/>
                    <a:pt x="63" y="7"/>
                    <a:pt x="63" y="15"/>
                  </a:cubicBezTo>
                  <a:cubicBezTo>
                    <a:pt x="63" y="35"/>
                    <a:pt x="38" y="52"/>
                    <a:pt x="32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0"/>
            <p:cNvSpPr>
              <a:spLocks noEditPoints="1"/>
            </p:cNvSpPr>
            <p:nvPr/>
          </p:nvSpPr>
          <p:spPr bwMode="auto">
            <a:xfrm>
              <a:off x="5964238" y="1563687"/>
              <a:ext cx="252413" cy="231775"/>
            </a:xfrm>
            <a:custGeom>
              <a:avLst/>
              <a:gdLst>
                <a:gd name="T0" fmla="*/ 18 w 67"/>
                <a:gd name="T1" fmla="*/ 5 h 62"/>
                <a:gd name="T2" fmla="*/ 29 w 67"/>
                <a:gd name="T3" fmla="*/ 12 h 62"/>
                <a:gd name="T4" fmla="*/ 34 w 67"/>
                <a:gd name="T5" fmla="*/ 19 h 62"/>
                <a:gd name="T6" fmla="*/ 38 w 67"/>
                <a:gd name="T7" fmla="*/ 12 h 62"/>
                <a:gd name="T8" fmla="*/ 49 w 67"/>
                <a:gd name="T9" fmla="*/ 5 h 62"/>
                <a:gd name="T10" fmla="*/ 62 w 67"/>
                <a:gd name="T11" fmla="*/ 18 h 62"/>
                <a:gd name="T12" fmla="*/ 34 w 67"/>
                <a:gd name="T13" fmla="*/ 56 h 62"/>
                <a:gd name="T14" fmla="*/ 5 w 67"/>
                <a:gd name="T15" fmla="*/ 18 h 62"/>
                <a:gd name="T16" fmla="*/ 18 w 67"/>
                <a:gd name="T17" fmla="*/ 5 h 62"/>
                <a:gd name="T18" fmla="*/ 49 w 67"/>
                <a:gd name="T19" fmla="*/ 0 h 62"/>
                <a:gd name="T20" fmla="*/ 34 w 67"/>
                <a:gd name="T21" fmla="*/ 9 h 62"/>
                <a:gd name="T22" fmla="*/ 18 w 67"/>
                <a:gd name="T23" fmla="*/ 0 h 62"/>
                <a:gd name="T24" fmla="*/ 0 w 67"/>
                <a:gd name="T25" fmla="*/ 18 h 62"/>
                <a:gd name="T26" fmla="*/ 34 w 67"/>
                <a:gd name="T27" fmla="*/ 62 h 62"/>
                <a:gd name="T28" fmla="*/ 67 w 67"/>
                <a:gd name="T29" fmla="*/ 18 h 62"/>
                <a:gd name="T30" fmla="*/ 49 w 67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62">
                  <a:moveTo>
                    <a:pt x="18" y="5"/>
                  </a:moveTo>
                  <a:cubicBezTo>
                    <a:pt x="23" y="5"/>
                    <a:pt x="27" y="8"/>
                    <a:pt x="29" y="12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5" y="5"/>
                    <a:pt x="49" y="5"/>
                  </a:cubicBezTo>
                  <a:cubicBezTo>
                    <a:pt x="56" y="5"/>
                    <a:pt x="62" y="11"/>
                    <a:pt x="62" y="18"/>
                  </a:cubicBezTo>
                  <a:cubicBezTo>
                    <a:pt x="62" y="36"/>
                    <a:pt x="41" y="51"/>
                    <a:pt x="34" y="56"/>
                  </a:cubicBezTo>
                  <a:cubicBezTo>
                    <a:pt x="24" y="50"/>
                    <a:pt x="5" y="34"/>
                    <a:pt x="5" y="18"/>
                  </a:cubicBezTo>
                  <a:cubicBezTo>
                    <a:pt x="5" y="11"/>
                    <a:pt x="11" y="5"/>
                    <a:pt x="18" y="5"/>
                  </a:cubicBezTo>
                  <a:moveTo>
                    <a:pt x="49" y="0"/>
                  </a:moveTo>
                  <a:cubicBezTo>
                    <a:pt x="43" y="0"/>
                    <a:pt x="37" y="4"/>
                    <a:pt x="34" y="9"/>
                  </a:cubicBezTo>
                  <a:cubicBezTo>
                    <a:pt x="30" y="4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1"/>
            <p:cNvSpPr>
              <a:spLocks/>
            </p:cNvSpPr>
            <p:nvPr/>
          </p:nvSpPr>
          <p:spPr bwMode="auto">
            <a:xfrm>
              <a:off x="6005513" y="1687512"/>
              <a:ext cx="168275" cy="79375"/>
            </a:xfrm>
            <a:custGeom>
              <a:avLst/>
              <a:gdLst>
                <a:gd name="T0" fmla="*/ 23 w 45"/>
                <a:gd name="T1" fmla="*/ 21 h 21"/>
                <a:gd name="T2" fmla="*/ 10 w 45"/>
                <a:gd name="T3" fmla="*/ 12 h 21"/>
                <a:gd name="T4" fmla="*/ 0 w 45"/>
                <a:gd name="T5" fmla="*/ 0 h 21"/>
                <a:gd name="T6" fmla="*/ 45 w 45"/>
                <a:gd name="T7" fmla="*/ 0 h 21"/>
                <a:gd name="T8" fmla="*/ 23 w 4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23" y="21"/>
                  </a:moveTo>
                  <a:cubicBezTo>
                    <a:pt x="20" y="19"/>
                    <a:pt x="15" y="16"/>
                    <a:pt x="10" y="12"/>
                  </a:cubicBezTo>
                  <a:cubicBezTo>
                    <a:pt x="6" y="8"/>
                    <a:pt x="3" y="4"/>
                    <a:pt x="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10"/>
                    <a:pt x="28" y="18"/>
                    <a:pt x="23" y="21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2"/>
            <p:cNvSpPr>
              <a:spLocks noEditPoints="1"/>
            </p:cNvSpPr>
            <p:nvPr/>
          </p:nvSpPr>
          <p:spPr bwMode="auto">
            <a:xfrm>
              <a:off x="5991226" y="1679575"/>
              <a:ext cx="198438" cy="98425"/>
            </a:xfrm>
            <a:custGeom>
              <a:avLst/>
              <a:gdLst>
                <a:gd name="T0" fmla="*/ 44 w 53"/>
                <a:gd name="T1" fmla="*/ 5 h 26"/>
                <a:gd name="T2" fmla="*/ 27 w 53"/>
                <a:gd name="T3" fmla="*/ 20 h 26"/>
                <a:gd name="T4" fmla="*/ 16 w 53"/>
                <a:gd name="T5" fmla="*/ 12 h 26"/>
                <a:gd name="T6" fmla="*/ 9 w 53"/>
                <a:gd name="T7" fmla="*/ 5 h 26"/>
                <a:gd name="T8" fmla="*/ 44 w 53"/>
                <a:gd name="T9" fmla="*/ 5 h 26"/>
                <a:gd name="T10" fmla="*/ 53 w 53"/>
                <a:gd name="T11" fmla="*/ 0 h 26"/>
                <a:gd name="T12" fmla="*/ 0 w 53"/>
                <a:gd name="T13" fmla="*/ 0 h 26"/>
                <a:gd name="T14" fmla="*/ 12 w 53"/>
                <a:gd name="T15" fmla="*/ 15 h 26"/>
                <a:gd name="T16" fmla="*/ 27 w 53"/>
                <a:gd name="T17" fmla="*/ 26 h 26"/>
                <a:gd name="T18" fmla="*/ 53 w 53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6">
                  <a:moveTo>
                    <a:pt x="44" y="5"/>
                  </a:moveTo>
                  <a:cubicBezTo>
                    <a:pt x="38" y="12"/>
                    <a:pt x="31" y="17"/>
                    <a:pt x="27" y="20"/>
                  </a:cubicBezTo>
                  <a:cubicBezTo>
                    <a:pt x="24" y="18"/>
                    <a:pt x="20" y="15"/>
                    <a:pt x="16" y="12"/>
                  </a:cubicBezTo>
                  <a:cubicBezTo>
                    <a:pt x="13" y="9"/>
                    <a:pt x="11" y="7"/>
                    <a:pt x="9" y="5"/>
                  </a:cubicBezTo>
                  <a:cubicBezTo>
                    <a:pt x="44" y="5"/>
                    <a:pt x="44" y="5"/>
                    <a:pt x="44" y="5"/>
                  </a:cubicBezTo>
                  <a:moveTo>
                    <a:pt x="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8" y="11"/>
                    <a:pt x="12" y="15"/>
                  </a:cubicBezTo>
                  <a:cubicBezTo>
                    <a:pt x="18" y="21"/>
                    <a:pt x="24" y="25"/>
                    <a:pt x="27" y="26"/>
                  </a:cubicBezTo>
                  <a:cubicBezTo>
                    <a:pt x="32" y="23"/>
                    <a:pt x="47" y="13"/>
                    <a:pt x="53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3"/>
            <p:cNvSpPr>
              <a:spLocks/>
            </p:cNvSpPr>
            <p:nvPr/>
          </p:nvSpPr>
          <p:spPr bwMode="auto">
            <a:xfrm>
              <a:off x="4641851" y="2036762"/>
              <a:ext cx="236538" cy="214313"/>
            </a:xfrm>
            <a:custGeom>
              <a:avLst/>
              <a:gdLst>
                <a:gd name="T0" fmla="*/ 32 w 63"/>
                <a:gd name="T1" fmla="*/ 57 h 57"/>
                <a:gd name="T2" fmla="*/ 0 w 63"/>
                <a:gd name="T3" fmla="*/ 16 h 57"/>
                <a:gd name="T4" fmla="*/ 16 w 63"/>
                <a:gd name="T5" fmla="*/ 0 h 57"/>
                <a:gd name="T6" fmla="*/ 29 w 63"/>
                <a:gd name="T7" fmla="*/ 8 h 57"/>
                <a:gd name="T8" fmla="*/ 32 w 63"/>
                <a:gd name="T9" fmla="*/ 12 h 57"/>
                <a:gd name="T10" fmla="*/ 34 w 63"/>
                <a:gd name="T11" fmla="*/ 8 h 57"/>
                <a:gd name="T12" fmla="*/ 47 w 63"/>
                <a:gd name="T13" fmla="*/ 0 h 57"/>
                <a:gd name="T14" fmla="*/ 58 w 63"/>
                <a:gd name="T15" fmla="*/ 5 h 57"/>
                <a:gd name="T16" fmla="*/ 63 w 63"/>
                <a:gd name="T17" fmla="*/ 16 h 57"/>
                <a:gd name="T18" fmla="*/ 32 w 63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57">
                  <a:moveTo>
                    <a:pt x="32" y="57"/>
                  </a:moveTo>
                  <a:cubicBezTo>
                    <a:pt x="26" y="53"/>
                    <a:pt x="0" y="3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2" y="0"/>
                    <a:pt x="27" y="3"/>
                    <a:pt x="29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3"/>
                    <a:pt x="42" y="0"/>
                    <a:pt x="47" y="0"/>
                  </a:cubicBezTo>
                  <a:cubicBezTo>
                    <a:pt x="51" y="0"/>
                    <a:pt x="55" y="2"/>
                    <a:pt x="58" y="5"/>
                  </a:cubicBezTo>
                  <a:cubicBezTo>
                    <a:pt x="61" y="8"/>
                    <a:pt x="63" y="12"/>
                    <a:pt x="63" y="16"/>
                  </a:cubicBezTo>
                  <a:cubicBezTo>
                    <a:pt x="63" y="36"/>
                    <a:pt x="38" y="53"/>
                    <a:pt x="32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4"/>
            <p:cNvSpPr>
              <a:spLocks noEditPoints="1"/>
            </p:cNvSpPr>
            <p:nvPr/>
          </p:nvSpPr>
          <p:spPr bwMode="auto">
            <a:xfrm>
              <a:off x="4633913" y="2028825"/>
              <a:ext cx="252413" cy="233363"/>
            </a:xfrm>
            <a:custGeom>
              <a:avLst/>
              <a:gdLst>
                <a:gd name="T0" fmla="*/ 49 w 67"/>
                <a:gd name="T1" fmla="*/ 5 h 62"/>
                <a:gd name="T2" fmla="*/ 59 w 67"/>
                <a:gd name="T3" fmla="*/ 9 h 62"/>
                <a:gd name="T4" fmla="*/ 62 w 67"/>
                <a:gd name="T5" fmla="*/ 18 h 62"/>
                <a:gd name="T6" fmla="*/ 34 w 67"/>
                <a:gd name="T7" fmla="*/ 56 h 62"/>
                <a:gd name="T8" fmla="*/ 5 w 67"/>
                <a:gd name="T9" fmla="*/ 18 h 62"/>
                <a:gd name="T10" fmla="*/ 18 w 67"/>
                <a:gd name="T11" fmla="*/ 5 h 62"/>
                <a:gd name="T12" fmla="*/ 29 w 67"/>
                <a:gd name="T13" fmla="*/ 11 h 62"/>
                <a:gd name="T14" fmla="*/ 34 w 67"/>
                <a:gd name="T15" fmla="*/ 19 h 62"/>
                <a:gd name="T16" fmla="*/ 38 w 67"/>
                <a:gd name="T17" fmla="*/ 11 h 62"/>
                <a:gd name="T18" fmla="*/ 49 w 67"/>
                <a:gd name="T19" fmla="*/ 5 h 62"/>
                <a:gd name="T20" fmla="*/ 49 w 67"/>
                <a:gd name="T21" fmla="*/ 0 h 62"/>
                <a:gd name="T22" fmla="*/ 34 w 67"/>
                <a:gd name="T23" fmla="*/ 9 h 62"/>
                <a:gd name="T24" fmla="*/ 18 w 67"/>
                <a:gd name="T25" fmla="*/ 0 h 62"/>
                <a:gd name="T26" fmla="*/ 0 w 67"/>
                <a:gd name="T27" fmla="*/ 18 h 62"/>
                <a:gd name="T28" fmla="*/ 34 w 67"/>
                <a:gd name="T29" fmla="*/ 62 h 62"/>
                <a:gd name="T30" fmla="*/ 67 w 67"/>
                <a:gd name="T31" fmla="*/ 18 h 62"/>
                <a:gd name="T32" fmla="*/ 49 w 67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2">
                  <a:moveTo>
                    <a:pt x="49" y="5"/>
                  </a:moveTo>
                  <a:cubicBezTo>
                    <a:pt x="53" y="5"/>
                    <a:pt x="56" y="6"/>
                    <a:pt x="59" y="9"/>
                  </a:cubicBezTo>
                  <a:cubicBezTo>
                    <a:pt x="61" y="11"/>
                    <a:pt x="62" y="14"/>
                    <a:pt x="62" y="18"/>
                  </a:cubicBezTo>
                  <a:cubicBezTo>
                    <a:pt x="62" y="35"/>
                    <a:pt x="41" y="51"/>
                    <a:pt x="34" y="56"/>
                  </a:cubicBezTo>
                  <a:cubicBezTo>
                    <a:pt x="26" y="51"/>
                    <a:pt x="5" y="35"/>
                    <a:pt x="5" y="18"/>
                  </a:cubicBezTo>
                  <a:cubicBezTo>
                    <a:pt x="5" y="11"/>
                    <a:pt x="11" y="5"/>
                    <a:pt x="18" y="5"/>
                  </a:cubicBezTo>
                  <a:cubicBezTo>
                    <a:pt x="23" y="5"/>
                    <a:pt x="27" y="7"/>
                    <a:pt x="29" y="1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7"/>
                    <a:pt x="45" y="5"/>
                    <a:pt x="49" y="5"/>
                  </a:cubicBezTo>
                  <a:moveTo>
                    <a:pt x="49" y="0"/>
                  </a:moveTo>
                  <a:cubicBezTo>
                    <a:pt x="43" y="0"/>
                    <a:pt x="37" y="3"/>
                    <a:pt x="34" y="9"/>
                  </a:cubicBezTo>
                  <a:cubicBezTo>
                    <a:pt x="31" y="3"/>
                    <a:pt x="25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42"/>
                    <a:pt x="34" y="62"/>
                    <a:pt x="34" y="62"/>
                  </a:cubicBezTo>
                  <a:cubicBezTo>
                    <a:pt x="34" y="62"/>
                    <a:pt x="67" y="42"/>
                    <a:pt x="67" y="18"/>
                  </a:cubicBezTo>
                  <a:cubicBezTo>
                    <a:pt x="67" y="8"/>
                    <a:pt x="59" y="0"/>
                    <a:pt x="49" y="0"/>
                  </a:cubicBezTo>
                </a:path>
              </a:pathLst>
            </a:custGeom>
            <a:solidFill>
              <a:srgbClr val="A90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41"/>
            <p:cNvSpPr>
              <a:spLocks/>
            </p:cNvSpPr>
            <p:nvPr/>
          </p:nvSpPr>
          <p:spPr bwMode="auto">
            <a:xfrm>
              <a:off x="5857644" y="2233843"/>
              <a:ext cx="63500" cy="203200"/>
            </a:xfrm>
            <a:custGeom>
              <a:avLst/>
              <a:gdLst>
                <a:gd name="T0" fmla="*/ 9 w 17"/>
                <a:gd name="T1" fmla="*/ 54 h 54"/>
                <a:gd name="T2" fmla="*/ 17 w 17"/>
                <a:gd name="T3" fmla="*/ 53 h 54"/>
                <a:gd name="T4" fmla="*/ 8 w 17"/>
                <a:gd name="T5" fmla="*/ 3 h 54"/>
                <a:gd name="T6" fmla="*/ 3 w 17"/>
                <a:gd name="T7" fmla="*/ 0 h 54"/>
                <a:gd name="T8" fmla="*/ 0 w 17"/>
                <a:gd name="T9" fmla="*/ 5 h 54"/>
                <a:gd name="T10" fmla="*/ 9 w 17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4">
                  <a:moveTo>
                    <a:pt x="9" y="54"/>
                  </a:moveTo>
                  <a:cubicBezTo>
                    <a:pt x="11" y="54"/>
                    <a:pt x="14" y="53"/>
                    <a:pt x="17" y="5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lnTo>
                    <a:pt x="9" y="54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2"/>
            <p:cNvSpPr>
              <a:spLocks/>
            </p:cNvSpPr>
            <p:nvPr/>
          </p:nvSpPr>
          <p:spPr bwMode="auto">
            <a:xfrm>
              <a:off x="6094182" y="2019530"/>
              <a:ext cx="30163" cy="398463"/>
            </a:xfrm>
            <a:custGeom>
              <a:avLst/>
              <a:gdLst>
                <a:gd name="T0" fmla="*/ 4 w 8"/>
                <a:gd name="T1" fmla="*/ 106 h 106"/>
                <a:gd name="T2" fmla="*/ 8 w 8"/>
                <a:gd name="T3" fmla="*/ 106 h 106"/>
                <a:gd name="T4" fmla="*/ 8 w 8"/>
                <a:gd name="T5" fmla="*/ 4 h 106"/>
                <a:gd name="T6" fmla="*/ 4 w 8"/>
                <a:gd name="T7" fmla="*/ 0 h 106"/>
                <a:gd name="T8" fmla="*/ 0 w 8"/>
                <a:gd name="T9" fmla="*/ 4 h 106"/>
                <a:gd name="T10" fmla="*/ 0 w 8"/>
                <a:gd name="T11" fmla="*/ 106 h 106"/>
                <a:gd name="T12" fmla="*/ 4 w 8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6">
                  <a:moveTo>
                    <a:pt x="4" y="106"/>
                  </a:moveTo>
                  <a:cubicBezTo>
                    <a:pt x="5" y="106"/>
                    <a:pt x="6" y="106"/>
                    <a:pt x="8" y="10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6"/>
                    <a:pt x="2" y="106"/>
                    <a:pt x="4" y="106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3"/>
            <p:cNvSpPr>
              <a:spLocks/>
            </p:cNvSpPr>
            <p:nvPr/>
          </p:nvSpPr>
          <p:spPr bwMode="auto">
            <a:xfrm>
              <a:off x="5387744" y="2354493"/>
              <a:ext cx="146050" cy="228600"/>
            </a:xfrm>
            <a:custGeom>
              <a:avLst/>
              <a:gdLst>
                <a:gd name="T0" fmla="*/ 32 w 39"/>
                <a:gd name="T1" fmla="*/ 61 h 61"/>
                <a:gd name="T2" fmla="*/ 39 w 39"/>
                <a:gd name="T3" fmla="*/ 57 h 61"/>
                <a:gd name="T4" fmla="*/ 8 w 39"/>
                <a:gd name="T5" fmla="*/ 3 h 61"/>
                <a:gd name="T6" fmla="*/ 3 w 39"/>
                <a:gd name="T7" fmla="*/ 1 h 61"/>
                <a:gd name="T8" fmla="*/ 1 w 39"/>
                <a:gd name="T9" fmla="*/ 7 h 61"/>
                <a:gd name="T10" fmla="*/ 32 w 39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1">
                  <a:moveTo>
                    <a:pt x="32" y="61"/>
                  </a:moveTo>
                  <a:cubicBezTo>
                    <a:pt x="35" y="60"/>
                    <a:pt x="37" y="58"/>
                    <a:pt x="39" y="5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1" y="3"/>
                    <a:pt x="0" y="5"/>
                    <a:pt x="1" y="7"/>
                  </a:cubicBezTo>
                  <a:lnTo>
                    <a:pt x="32" y="6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4"/>
            <p:cNvSpPr>
              <a:spLocks/>
            </p:cNvSpPr>
            <p:nvPr/>
          </p:nvSpPr>
          <p:spPr bwMode="auto">
            <a:xfrm>
              <a:off x="5560782" y="2113193"/>
              <a:ext cx="161925" cy="379413"/>
            </a:xfrm>
            <a:custGeom>
              <a:avLst/>
              <a:gdLst>
                <a:gd name="T0" fmla="*/ 36 w 43"/>
                <a:gd name="T1" fmla="*/ 101 h 101"/>
                <a:gd name="T2" fmla="*/ 43 w 43"/>
                <a:gd name="T3" fmla="*/ 98 h 101"/>
                <a:gd name="T4" fmla="*/ 8 w 43"/>
                <a:gd name="T5" fmla="*/ 3 h 101"/>
                <a:gd name="T6" fmla="*/ 3 w 43"/>
                <a:gd name="T7" fmla="*/ 0 h 101"/>
                <a:gd name="T8" fmla="*/ 1 w 43"/>
                <a:gd name="T9" fmla="*/ 5 h 101"/>
                <a:gd name="T10" fmla="*/ 36 w 43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01">
                  <a:moveTo>
                    <a:pt x="36" y="101"/>
                  </a:moveTo>
                  <a:cubicBezTo>
                    <a:pt x="38" y="100"/>
                    <a:pt x="41" y="99"/>
                    <a:pt x="43" y="9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lnTo>
                    <a:pt x="36" y="101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5"/>
            <p:cNvSpPr>
              <a:spLocks/>
            </p:cNvSpPr>
            <p:nvPr/>
          </p:nvSpPr>
          <p:spPr bwMode="auto">
            <a:xfrm>
              <a:off x="6292619" y="2233843"/>
              <a:ext cx="65088" cy="203200"/>
            </a:xfrm>
            <a:custGeom>
              <a:avLst/>
              <a:gdLst>
                <a:gd name="T0" fmla="*/ 7 w 17"/>
                <a:gd name="T1" fmla="*/ 54 h 54"/>
                <a:gd name="T2" fmla="*/ 16 w 17"/>
                <a:gd name="T3" fmla="*/ 5 h 54"/>
                <a:gd name="T4" fmla="*/ 13 w 17"/>
                <a:gd name="T5" fmla="*/ 0 h 54"/>
                <a:gd name="T6" fmla="*/ 8 w 17"/>
                <a:gd name="T7" fmla="*/ 3 h 54"/>
                <a:gd name="T8" fmla="*/ 0 w 17"/>
                <a:gd name="T9" fmla="*/ 53 h 54"/>
                <a:gd name="T10" fmla="*/ 7 w 17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4">
                  <a:moveTo>
                    <a:pt x="7" y="54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3"/>
                    <a:pt x="15" y="1"/>
                    <a:pt x="13" y="0"/>
                  </a:cubicBezTo>
                  <a:cubicBezTo>
                    <a:pt x="11" y="0"/>
                    <a:pt x="9" y="1"/>
                    <a:pt x="8" y="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3"/>
                    <a:pt x="5" y="54"/>
                    <a:pt x="7" y="54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6"/>
            <p:cNvSpPr>
              <a:spLocks/>
            </p:cNvSpPr>
            <p:nvPr/>
          </p:nvSpPr>
          <p:spPr bwMode="auto">
            <a:xfrm>
              <a:off x="6668857" y="2354493"/>
              <a:ext cx="142875" cy="220663"/>
            </a:xfrm>
            <a:custGeom>
              <a:avLst/>
              <a:gdLst>
                <a:gd name="T0" fmla="*/ 7 w 38"/>
                <a:gd name="T1" fmla="*/ 59 h 59"/>
                <a:gd name="T2" fmla="*/ 37 w 38"/>
                <a:gd name="T3" fmla="*/ 7 h 59"/>
                <a:gd name="T4" fmla="*/ 35 w 38"/>
                <a:gd name="T5" fmla="*/ 1 h 59"/>
                <a:gd name="T6" fmla="*/ 30 w 38"/>
                <a:gd name="T7" fmla="*/ 3 h 59"/>
                <a:gd name="T8" fmla="*/ 0 w 38"/>
                <a:gd name="T9" fmla="*/ 55 h 59"/>
                <a:gd name="T10" fmla="*/ 7 w 38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9">
                  <a:moveTo>
                    <a:pt x="7" y="59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8" y="5"/>
                    <a:pt x="37" y="3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6"/>
                    <a:pt x="4" y="58"/>
                    <a:pt x="7" y="59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7"/>
            <p:cNvSpPr>
              <a:spLocks/>
            </p:cNvSpPr>
            <p:nvPr/>
          </p:nvSpPr>
          <p:spPr bwMode="auto">
            <a:xfrm>
              <a:off x="6845069" y="2379893"/>
              <a:ext cx="274638" cy="319088"/>
            </a:xfrm>
            <a:custGeom>
              <a:avLst/>
              <a:gdLst>
                <a:gd name="T0" fmla="*/ 6 w 73"/>
                <a:gd name="T1" fmla="*/ 85 h 85"/>
                <a:gd name="T2" fmla="*/ 72 w 73"/>
                <a:gd name="T3" fmla="*/ 7 h 85"/>
                <a:gd name="T4" fmla="*/ 71 w 73"/>
                <a:gd name="T5" fmla="*/ 2 h 85"/>
                <a:gd name="T6" fmla="*/ 66 w 73"/>
                <a:gd name="T7" fmla="*/ 2 h 85"/>
                <a:gd name="T8" fmla="*/ 0 w 73"/>
                <a:gd name="T9" fmla="*/ 80 h 85"/>
                <a:gd name="T10" fmla="*/ 6 w 73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6" y="85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3"/>
                    <a:pt x="71" y="2"/>
                  </a:cubicBezTo>
                  <a:cubicBezTo>
                    <a:pt x="69" y="0"/>
                    <a:pt x="67" y="0"/>
                    <a:pt x="66" y="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2" y="82"/>
                    <a:pt x="4" y="84"/>
                    <a:pt x="6" y="85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8"/>
            <p:cNvSpPr>
              <a:spLocks/>
            </p:cNvSpPr>
            <p:nvPr/>
          </p:nvSpPr>
          <p:spPr bwMode="auto">
            <a:xfrm>
              <a:off x="6492644" y="2113193"/>
              <a:ext cx="161925" cy="379413"/>
            </a:xfrm>
            <a:custGeom>
              <a:avLst/>
              <a:gdLst>
                <a:gd name="T0" fmla="*/ 7 w 43"/>
                <a:gd name="T1" fmla="*/ 101 h 101"/>
                <a:gd name="T2" fmla="*/ 42 w 43"/>
                <a:gd name="T3" fmla="*/ 5 h 101"/>
                <a:gd name="T4" fmla="*/ 40 w 43"/>
                <a:gd name="T5" fmla="*/ 0 h 101"/>
                <a:gd name="T6" fmla="*/ 35 w 43"/>
                <a:gd name="T7" fmla="*/ 3 h 101"/>
                <a:gd name="T8" fmla="*/ 0 w 43"/>
                <a:gd name="T9" fmla="*/ 98 h 101"/>
                <a:gd name="T10" fmla="*/ 7 w 43"/>
                <a:gd name="T1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01">
                  <a:moveTo>
                    <a:pt x="7" y="101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3" y="3"/>
                    <a:pt x="42" y="1"/>
                    <a:pt x="40" y="0"/>
                  </a:cubicBezTo>
                  <a:cubicBezTo>
                    <a:pt x="38" y="0"/>
                    <a:pt x="36" y="1"/>
                    <a:pt x="35" y="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" y="99"/>
                    <a:pt x="5" y="100"/>
                    <a:pt x="7" y="101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9"/>
            <p:cNvSpPr>
              <a:spLocks/>
            </p:cNvSpPr>
            <p:nvPr/>
          </p:nvSpPr>
          <p:spPr bwMode="auto">
            <a:xfrm>
              <a:off x="5095644" y="2379893"/>
              <a:ext cx="273050" cy="319088"/>
            </a:xfrm>
            <a:custGeom>
              <a:avLst/>
              <a:gdLst>
                <a:gd name="T0" fmla="*/ 67 w 73"/>
                <a:gd name="T1" fmla="*/ 85 h 85"/>
                <a:gd name="T2" fmla="*/ 73 w 73"/>
                <a:gd name="T3" fmla="*/ 80 h 85"/>
                <a:gd name="T4" fmla="*/ 8 w 73"/>
                <a:gd name="T5" fmla="*/ 2 h 85"/>
                <a:gd name="T6" fmla="*/ 2 w 73"/>
                <a:gd name="T7" fmla="*/ 2 h 85"/>
                <a:gd name="T8" fmla="*/ 1 w 73"/>
                <a:gd name="T9" fmla="*/ 7 h 85"/>
                <a:gd name="T10" fmla="*/ 67 w 73"/>
                <a:gd name="T1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67" y="85"/>
                  </a:moveTo>
                  <a:cubicBezTo>
                    <a:pt x="69" y="84"/>
                    <a:pt x="71" y="82"/>
                    <a:pt x="73" y="8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67" y="85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 noEditPoints="1"/>
            </p:cNvSpPr>
            <p:nvPr/>
          </p:nvSpPr>
          <p:spPr bwMode="auto">
            <a:xfrm>
              <a:off x="3514725" y="847725"/>
              <a:ext cx="5162550" cy="5162550"/>
            </a:xfrm>
            <a:custGeom>
              <a:avLst/>
              <a:gdLst>
                <a:gd name="T0" fmla="*/ 687 w 1374"/>
                <a:gd name="T1" fmla="*/ 32 h 1374"/>
                <a:gd name="T2" fmla="*/ 1341 w 1374"/>
                <a:gd name="T3" fmla="*/ 687 h 1374"/>
                <a:gd name="T4" fmla="*/ 687 w 1374"/>
                <a:gd name="T5" fmla="*/ 1342 h 1374"/>
                <a:gd name="T6" fmla="*/ 32 w 1374"/>
                <a:gd name="T7" fmla="*/ 687 h 1374"/>
                <a:gd name="T8" fmla="*/ 687 w 1374"/>
                <a:gd name="T9" fmla="*/ 32 h 1374"/>
                <a:gd name="T10" fmla="*/ 687 w 1374"/>
                <a:gd name="T11" fmla="*/ 0 h 1374"/>
                <a:gd name="T12" fmla="*/ 0 w 1374"/>
                <a:gd name="T13" fmla="*/ 687 h 1374"/>
                <a:gd name="T14" fmla="*/ 201 w 1374"/>
                <a:gd name="T15" fmla="*/ 1173 h 1374"/>
                <a:gd name="T16" fmla="*/ 687 w 1374"/>
                <a:gd name="T17" fmla="*/ 1374 h 1374"/>
                <a:gd name="T18" fmla="*/ 1172 w 1374"/>
                <a:gd name="T19" fmla="*/ 1173 h 1374"/>
                <a:gd name="T20" fmla="*/ 1374 w 1374"/>
                <a:gd name="T21" fmla="*/ 687 h 1374"/>
                <a:gd name="T22" fmla="*/ 687 w 1374"/>
                <a:gd name="T23" fmla="*/ 0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4" h="1374">
                  <a:moveTo>
                    <a:pt x="687" y="32"/>
                  </a:moveTo>
                  <a:cubicBezTo>
                    <a:pt x="1048" y="32"/>
                    <a:pt x="1341" y="325"/>
                    <a:pt x="1341" y="687"/>
                  </a:cubicBezTo>
                  <a:cubicBezTo>
                    <a:pt x="1341" y="1049"/>
                    <a:pt x="1048" y="1342"/>
                    <a:pt x="687" y="1342"/>
                  </a:cubicBezTo>
                  <a:cubicBezTo>
                    <a:pt x="325" y="1342"/>
                    <a:pt x="32" y="1049"/>
                    <a:pt x="32" y="687"/>
                  </a:cubicBezTo>
                  <a:cubicBezTo>
                    <a:pt x="32" y="325"/>
                    <a:pt x="325" y="32"/>
                    <a:pt x="687" y="32"/>
                  </a:cubicBezTo>
                  <a:moveTo>
                    <a:pt x="687" y="0"/>
                  </a:moveTo>
                  <a:cubicBezTo>
                    <a:pt x="308" y="0"/>
                    <a:pt x="0" y="308"/>
                    <a:pt x="0" y="687"/>
                  </a:cubicBezTo>
                  <a:cubicBezTo>
                    <a:pt x="0" y="870"/>
                    <a:pt x="71" y="1043"/>
                    <a:pt x="201" y="1173"/>
                  </a:cubicBezTo>
                  <a:cubicBezTo>
                    <a:pt x="331" y="1302"/>
                    <a:pt x="503" y="1374"/>
                    <a:pt x="687" y="1374"/>
                  </a:cubicBezTo>
                  <a:cubicBezTo>
                    <a:pt x="870" y="1374"/>
                    <a:pt x="1043" y="1302"/>
                    <a:pt x="1172" y="1173"/>
                  </a:cubicBezTo>
                  <a:cubicBezTo>
                    <a:pt x="1302" y="1043"/>
                    <a:pt x="1374" y="870"/>
                    <a:pt x="1374" y="687"/>
                  </a:cubicBezTo>
                  <a:cubicBezTo>
                    <a:pt x="1374" y="308"/>
                    <a:pt x="1065" y="0"/>
                    <a:pt x="68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84000">
                  <a:schemeClr val="bg1">
                    <a:lumMod val="50000"/>
                  </a:schemeClr>
                </a:gs>
                <a:gs pos="70000">
                  <a:schemeClr val="bg1"/>
                </a:gs>
                <a:gs pos="42000">
                  <a:schemeClr val="bg1">
                    <a:lumMod val="50000"/>
                  </a:schemeClr>
                </a:gs>
                <a:gs pos="24000">
                  <a:schemeClr val="bg1"/>
                </a:gs>
                <a:gs pos="11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4873378">
            <a:off x="4820905" y="2689197"/>
            <a:ext cx="2568519" cy="1712907"/>
            <a:chOff x="4820905" y="2689197"/>
            <a:chExt cx="2568519" cy="1712907"/>
          </a:xfrm>
        </p:grpSpPr>
        <p:sp>
          <p:nvSpPr>
            <p:cNvPr id="50" name="Freeform 450"/>
            <p:cNvSpPr>
              <a:spLocks/>
            </p:cNvSpPr>
            <p:nvPr/>
          </p:nvSpPr>
          <p:spPr bwMode="auto">
            <a:xfrm rot="13654377">
              <a:off x="4702636" y="2807466"/>
              <a:ext cx="1457325" cy="1220788"/>
            </a:xfrm>
            <a:custGeom>
              <a:avLst/>
              <a:gdLst>
                <a:gd name="T0" fmla="*/ 376 w 388"/>
                <a:gd name="T1" fmla="*/ 14 h 325"/>
                <a:gd name="T2" fmla="*/ 58 w 388"/>
                <a:gd name="T3" fmla="*/ 232 h 325"/>
                <a:gd name="T4" fmla="*/ 22 w 388"/>
                <a:gd name="T5" fmla="*/ 241 h 325"/>
                <a:gd name="T6" fmla="*/ 15 w 388"/>
                <a:gd name="T7" fmla="*/ 303 h 325"/>
                <a:gd name="T8" fmla="*/ 76 w 388"/>
                <a:gd name="T9" fmla="*/ 310 h 325"/>
                <a:gd name="T10" fmla="*/ 93 w 388"/>
                <a:gd name="T11" fmla="*/ 278 h 325"/>
                <a:gd name="T12" fmla="*/ 376 w 388"/>
                <a:gd name="T13" fmla="*/ 1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25">
                  <a:moveTo>
                    <a:pt x="376" y="14"/>
                  </a:moveTo>
                  <a:cubicBezTo>
                    <a:pt x="364" y="0"/>
                    <a:pt x="113" y="191"/>
                    <a:pt x="58" y="232"/>
                  </a:cubicBezTo>
                  <a:cubicBezTo>
                    <a:pt x="46" y="230"/>
                    <a:pt x="33" y="233"/>
                    <a:pt x="22" y="241"/>
                  </a:cubicBezTo>
                  <a:cubicBezTo>
                    <a:pt x="3" y="256"/>
                    <a:pt x="0" y="284"/>
                    <a:pt x="15" y="303"/>
                  </a:cubicBezTo>
                  <a:cubicBezTo>
                    <a:pt x="29" y="322"/>
                    <a:pt x="57" y="325"/>
                    <a:pt x="76" y="310"/>
                  </a:cubicBezTo>
                  <a:cubicBezTo>
                    <a:pt x="87" y="302"/>
                    <a:pt x="92" y="290"/>
                    <a:pt x="93" y="278"/>
                  </a:cubicBezTo>
                  <a:cubicBezTo>
                    <a:pt x="93" y="278"/>
                    <a:pt x="388" y="28"/>
                    <a:pt x="376" y="14"/>
                  </a:cubicBezTo>
                  <a:close/>
                </a:path>
              </a:pathLst>
            </a:custGeom>
            <a:solidFill>
              <a:srgbClr val="E34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0"/>
            <p:cNvSpPr>
              <a:spLocks/>
            </p:cNvSpPr>
            <p:nvPr/>
          </p:nvSpPr>
          <p:spPr bwMode="auto">
            <a:xfrm rot="2989213">
              <a:off x="6050367" y="3063048"/>
              <a:ext cx="1457325" cy="1220788"/>
            </a:xfrm>
            <a:custGeom>
              <a:avLst/>
              <a:gdLst>
                <a:gd name="T0" fmla="*/ 376 w 388"/>
                <a:gd name="T1" fmla="*/ 14 h 325"/>
                <a:gd name="T2" fmla="*/ 58 w 388"/>
                <a:gd name="T3" fmla="*/ 232 h 325"/>
                <a:gd name="T4" fmla="*/ 22 w 388"/>
                <a:gd name="T5" fmla="*/ 241 h 325"/>
                <a:gd name="T6" fmla="*/ 15 w 388"/>
                <a:gd name="T7" fmla="*/ 303 h 325"/>
                <a:gd name="T8" fmla="*/ 76 w 388"/>
                <a:gd name="T9" fmla="*/ 310 h 325"/>
                <a:gd name="T10" fmla="*/ 93 w 388"/>
                <a:gd name="T11" fmla="*/ 278 h 325"/>
                <a:gd name="T12" fmla="*/ 376 w 388"/>
                <a:gd name="T13" fmla="*/ 1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25">
                  <a:moveTo>
                    <a:pt x="376" y="14"/>
                  </a:moveTo>
                  <a:cubicBezTo>
                    <a:pt x="364" y="0"/>
                    <a:pt x="113" y="191"/>
                    <a:pt x="58" y="232"/>
                  </a:cubicBezTo>
                  <a:cubicBezTo>
                    <a:pt x="46" y="230"/>
                    <a:pt x="33" y="233"/>
                    <a:pt x="22" y="241"/>
                  </a:cubicBezTo>
                  <a:cubicBezTo>
                    <a:pt x="3" y="256"/>
                    <a:pt x="0" y="284"/>
                    <a:pt x="15" y="303"/>
                  </a:cubicBezTo>
                  <a:cubicBezTo>
                    <a:pt x="29" y="322"/>
                    <a:pt x="57" y="325"/>
                    <a:pt x="76" y="310"/>
                  </a:cubicBezTo>
                  <a:cubicBezTo>
                    <a:pt x="87" y="302"/>
                    <a:pt x="92" y="290"/>
                    <a:pt x="93" y="278"/>
                  </a:cubicBezTo>
                  <a:cubicBezTo>
                    <a:pt x="93" y="278"/>
                    <a:pt x="388" y="28"/>
                    <a:pt x="376" y="14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6334807" y="2767281"/>
            <a:ext cx="56354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>
                    <a:lumMod val="95000"/>
                  </a:schemeClr>
                </a:solidFill>
                <a:latin typeface="汉仪秀英体简" panose="02010609000101010101" pitchFamily="49" charset="-122"/>
                <a:ea typeface="汉仪秀英体简" panose="02010609000101010101" pitchFamily="49" charset="-122"/>
              </a:rPr>
              <a:t>第一次出游</a:t>
            </a:r>
            <a:endParaRPr lang="zh-CN" altLang="en-US" sz="8000" dirty="0">
              <a:solidFill>
                <a:schemeClr val="bg1">
                  <a:lumMod val="95000"/>
                </a:schemeClr>
              </a:solidFill>
              <a:latin typeface="汉仪秀英体简" panose="02010609000101010101" pitchFamily="49" charset="-122"/>
              <a:ea typeface="汉仪秀英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61435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320000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-1588"/>
            <a:ext cx="6445250" cy="6859588"/>
          </a:xfrm>
          <a:prstGeom prst="rect">
            <a:avLst/>
          </a:prstGeom>
          <a:solidFill>
            <a:srgbClr val="FFB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63"/>
          <p:cNvSpPr>
            <a:spLocks/>
          </p:cNvSpPr>
          <p:nvPr/>
        </p:nvSpPr>
        <p:spPr bwMode="auto">
          <a:xfrm rot="7185891">
            <a:off x="2879099" y="2279781"/>
            <a:ext cx="520364" cy="556042"/>
          </a:xfrm>
          <a:custGeom>
            <a:avLst/>
            <a:gdLst>
              <a:gd name="T0" fmla="*/ 1 w 74"/>
              <a:gd name="T1" fmla="*/ 32 h 79"/>
              <a:gd name="T2" fmla="*/ 19 w 74"/>
              <a:gd name="T3" fmla="*/ 44 h 79"/>
              <a:gd name="T4" fmla="*/ 25 w 74"/>
              <a:gd name="T5" fmla="*/ 44 h 79"/>
              <a:gd name="T6" fmla="*/ 21 w 74"/>
              <a:gd name="T7" fmla="*/ 50 h 79"/>
              <a:gd name="T8" fmla="*/ 22 w 74"/>
              <a:gd name="T9" fmla="*/ 71 h 79"/>
              <a:gd name="T10" fmla="*/ 24 w 74"/>
              <a:gd name="T11" fmla="*/ 73 h 79"/>
              <a:gd name="T12" fmla="*/ 40 w 74"/>
              <a:gd name="T13" fmla="*/ 79 h 79"/>
              <a:gd name="T14" fmla="*/ 47 w 74"/>
              <a:gd name="T15" fmla="*/ 78 h 79"/>
              <a:gd name="T16" fmla="*/ 60 w 74"/>
              <a:gd name="T17" fmla="*/ 69 h 79"/>
              <a:gd name="T18" fmla="*/ 65 w 74"/>
              <a:gd name="T19" fmla="*/ 44 h 79"/>
              <a:gd name="T20" fmla="*/ 70 w 74"/>
              <a:gd name="T21" fmla="*/ 25 h 79"/>
              <a:gd name="T22" fmla="*/ 74 w 74"/>
              <a:gd name="T23" fmla="*/ 18 h 79"/>
              <a:gd name="T24" fmla="*/ 66 w 74"/>
              <a:gd name="T25" fmla="*/ 18 h 79"/>
              <a:gd name="T26" fmla="*/ 47 w 74"/>
              <a:gd name="T27" fmla="*/ 10 h 79"/>
              <a:gd name="T28" fmla="*/ 30 w 74"/>
              <a:gd name="T29" fmla="*/ 2 h 79"/>
              <a:gd name="T30" fmla="*/ 8 w 74"/>
              <a:gd name="T31" fmla="*/ 9 h 79"/>
              <a:gd name="T32" fmla="*/ 2 w 74"/>
              <a:gd name="T33" fmla="*/ 17 h 79"/>
              <a:gd name="T34" fmla="*/ 0 w 74"/>
              <a:gd name="T35" fmla="*/ 27 h 79"/>
              <a:gd name="T36" fmla="*/ 1 w 74"/>
              <a:gd name="T37" fmla="*/ 3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9">
                <a:moveTo>
                  <a:pt x="1" y="32"/>
                </a:moveTo>
                <a:cubicBezTo>
                  <a:pt x="6" y="41"/>
                  <a:pt x="12" y="43"/>
                  <a:pt x="19" y="44"/>
                </a:cubicBezTo>
                <a:cubicBezTo>
                  <a:pt x="21" y="45"/>
                  <a:pt x="23" y="44"/>
                  <a:pt x="25" y="44"/>
                </a:cubicBezTo>
                <a:cubicBezTo>
                  <a:pt x="24" y="46"/>
                  <a:pt x="22" y="48"/>
                  <a:pt x="21" y="50"/>
                </a:cubicBezTo>
                <a:cubicBezTo>
                  <a:pt x="19" y="55"/>
                  <a:pt x="17" y="64"/>
                  <a:pt x="22" y="71"/>
                </a:cubicBezTo>
                <a:cubicBezTo>
                  <a:pt x="23" y="72"/>
                  <a:pt x="24" y="72"/>
                  <a:pt x="24" y="73"/>
                </a:cubicBezTo>
                <a:cubicBezTo>
                  <a:pt x="28" y="77"/>
                  <a:pt x="34" y="79"/>
                  <a:pt x="40" y="79"/>
                </a:cubicBezTo>
                <a:cubicBezTo>
                  <a:pt x="42" y="79"/>
                  <a:pt x="45" y="78"/>
                  <a:pt x="47" y="78"/>
                </a:cubicBezTo>
                <a:cubicBezTo>
                  <a:pt x="52" y="76"/>
                  <a:pt x="58" y="72"/>
                  <a:pt x="60" y="69"/>
                </a:cubicBezTo>
                <a:cubicBezTo>
                  <a:pt x="65" y="61"/>
                  <a:pt x="65" y="52"/>
                  <a:pt x="65" y="44"/>
                </a:cubicBezTo>
                <a:cubicBezTo>
                  <a:pt x="66" y="38"/>
                  <a:pt x="69" y="28"/>
                  <a:pt x="70" y="25"/>
                </a:cubicBezTo>
                <a:cubicBezTo>
                  <a:pt x="70" y="25"/>
                  <a:pt x="73" y="19"/>
                  <a:pt x="74" y="18"/>
                </a:cubicBezTo>
                <a:cubicBezTo>
                  <a:pt x="70" y="19"/>
                  <a:pt x="67" y="18"/>
                  <a:pt x="66" y="18"/>
                </a:cubicBezTo>
                <a:cubicBezTo>
                  <a:pt x="63" y="17"/>
                  <a:pt x="51" y="12"/>
                  <a:pt x="47" y="10"/>
                </a:cubicBezTo>
                <a:cubicBezTo>
                  <a:pt x="41" y="7"/>
                  <a:pt x="36" y="4"/>
                  <a:pt x="30" y="2"/>
                </a:cubicBezTo>
                <a:cubicBezTo>
                  <a:pt x="23" y="0"/>
                  <a:pt x="15" y="2"/>
                  <a:pt x="8" y="9"/>
                </a:cubicBezTo>
                <a:cubicBezTo>
                  <a:pt x="5" y="11"/>
                  <a:pt x="3" y="14"/>
                  <a:pt x="2" y="17"/>
                </a:cubicBezTo>
                <a:cubicBezTo>
                  <a:pt x="0" y="20"/>
                  <a:pt x="0" y="23"/>
                  <a:pt x="0" y="27"/>
                </a:cubicBezTo>
                <a:cubicBezTo>
                  <a:pt x="0" y="29"/>
                  <a:pt x="1" y="31"/>
                  <a:pt x="1" y="32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936625" y="166687"/>
            <a:ext cx="4548188" cy="4400551"/>
            <a:chOff x="936625" y="166687"/>
            <a:chExt cx="4548188" cy="4400551"/>
          </a:xfrm>
        </p:grpSpPr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2317750" y="166687"/>
              <a:ext cx="1690688" cy="392113"/>
            </a:xfrm>
            <a:custGeom>
              <a:avLst/>
              <a:gdLst>
                <a:gd name="T0" fmla="*/ 12 w 71"/>
                <a:gd name="T1" fmla="*/ 17 h 17"/>
                <a:gd name="T2" fmla="*/ 16 w 71"/>
                <a:gd name="T3" fmla="*/ 17 h 17"/>
                <a:gd name="T4" fmla="*/ 16 w 71"/>
                <a:gd name="T5" fmla="*/ 16 h 17"/>
                <a:gd name="T6" fmla="*/ 9 w 71"/>
                <a:gd name="T7" fmla="*/ 0 h 17"/>
                <a:gd name="T8" fmla="*/ 7 w 71"/>
                <a:gd name="T9" fmla="*/ 0 h 17"/>
                <a:gd name="T10" fmla="*/ 0 w 71"/>
                <a:gd name="T11" fmla="*/ 16 h 17"/>
                <a:gd name="T12" fmla="*/ 0 w 71"/>
                <a:gd name="T13" fmla="*/ 17 h 17"/>
                <a:gd name="T14" fmla="*/ 4 w 71"/>
                <a:gd name="T15" fmla="*/ 17 h 17"/>
                <a:gd name="T16" fmla="*/ 5 w 71"/>
                <a:gd name="T17" fmla="*/ 15 h 17"/>
                <a:gd name="T18" fmla="*/ 11 w 71"/>
                <a:gd name="T19" fmla="*/ 15 h 17"/>
                <a:gd name="T20" fmla="*/ 12 w 71"/>
                <a:gd name="T21" fmla="*/ 17 h 17"/>
                <a:gd name="T22" fmla="*/ 10 w 71"/>
                <a:gd name="T23" fmla="*/ 11 h 17"/>
                <a:gd name="T24" fmla="*/ 6 w 71"/>
                <a:gd name="T25" fmla="*/ 11 h 17"/>
                <a:gd name="T26" fmla="*/ 8 w 71"/>
                <a:gd name="T27" fmla="*/ 7 h 17"/>
                <a:gd name="T28" fmla="*/ 10 w 71"/>
                <a:gd name="T29" fmla="*/ 11 h 17"/>
                <a:gd name="T30" fmla="*/ 22 w 71"/>
                <a:gd name="T31" fmla="*/ 17 h 17"/>
                <a:gd name="T32" fmla="*/ 22 w 71"/>
                <a:gd name="T33" fmla="*/ 13 h 17"/>
                <a:gd name="T34" fmla="*/ 26 w 71"/>
                <a:gd name="T35" fmla="*/ 13 h 17"/>
                <a:gd name="T36" fmla="*/ 26 w 71"/>
                <a:gd name="T37" fmla="*/ 0 h 17"/>
                <a:gd name="T38" fmla="*/ 18 w 71"/>
                <a:gd name="T39" fmla="*/ 0 h 17"/>
                <a:gd name="T40" fmla="*/ 18 w 71"/>
                <a:gd name="T41" fmla="*/ 17 h 17"/>
                <a:gd name="T42" fmla="*/ 22 w 71"/>
                <a:gd name="T43" fmla="*/ 17 h 17"/>
                <a:gd name="T44" fmla="*/ 26 w 71"/>
                <a:gd name="T45" fmla="*/ 9 h 17"/>
                <a:gd name="T46" fmla="*/ 22 w 71"/>
                <a:gd name="T47" fmla="*/ 9 h 17"/>
                <a:gd name="T48" fmla="*/ 22 w 71"/>
                <a:gd name="T49" fmla="*/ 4 h 17"/>
                <a:gd name="T50" fmla="*/ 26 w 71"/>
                <a:gd name="T51" fmla="*/ 4 h 17"/>
                <a:gd name="T52" fmla="*/ 26 w 71"/>
                <a:gd name="T53" fmla="*/ 9 h 17"/>
                <a:gd name="T54" fmla="*/ 45 w 71"/>
                <a:gd name="T55" fmla="*/ 11 h 17"/>
                <a:gd name="T56" fmla="*/ 42 w 71"/>
                <a:gd name="T57" fmla="*/ 0 h 17"/>
                <a:gd name="T58" fmla="*/ 35 w 71"/>
                <a:gd name="T59" fmla="*/ 0 h 17"/>
                <a:gd name="T60" fmla="*/ 35 w 71"/>
                <a:gd name="T61" fmla="*/ 17 h 17"/>
                <a:gd name="T62" fmla="*/ 39 w 71"/>
                <a:gd name="T63" fmla="*/ 17 h 17"/>
                <a:gd name="T64" fmla="*/ 39 w 71"/>
                <a:gd name="T65" fmla="*/ 12 h 17"/>
                <a:gd name="T66" fmla="*/ 41 w 71"/>
                <a:gd name="T67" fmla="*/ 12 h 17"/>
                <a:gd name="T68" fmla="*/ 44 w 71"/>
                <a:gd name="T69" fmla="*/ 17 h 17"/>
                <a:gd name="T70" fmla="*/ 48 w 71"/>
                <a:gd name="T71" fmla="*/ 17 h 17"/>
                <a:gd name="T72" fmla="*/ 48 w 71"/>
                <a:gd name="T73" fmla="*/ 16 h 17"/>
                <a:gd name="T74" fmla="*/ 45 w 71"/>
                <a:gd name="T75" fmla="*/ 11 h 17"/>
                <a:gd name="T76" fmla="*/ 42 w 71"/>
                <a:gd name="T77" fmla="*/ 8 h 17"/>
                <a:gd name="T78" fmla="*/ 39 w 71"/>
                <a:gd name="T79" fmla="*/ 8 h 17"/>
                <a:gd name="T80" fmla="*/ 39 w 71"/>
                <a:gd name="T81" fmla="*/ 4 h 17"/>
                <a:gd name="T82" fmla="*/ 42 w 71"/>
                <a:gd name="T83" fmla="*/ 4 h 17"/>
                <a:gd name="T84" fmla="*/ 42 w 71"/>
                <a:gd name="T85" fmla="*/ 8 h 17"/>
                <a:gd name="T86" fmla="*/ 56 w 71"/>
                <a:gd name="T87" fmla="*/ 13 h 17"/>
                <a:gd name="T88" fmla="*/ 56 w 71"/>
                <a:gd name="T89" fmla="*/ 4 h 17"/>
                <a:gd name="T90" fmla="*/ 58 w 71"/>
                <a:gd name="T91" fmla="*/ 4 h 17"/>
                <a:gd name="T92" fmla="*/ 58 w 71"/>
                <a:gd name="T93" fmla="*/ 0 h 17"/>
                <a:gd name="T94" fmla="*/ 50 w 71"/>
                <a:gd name="T95" fmla="*/ 0 h 17"/>
                <a:gd name="T96" fmla="*/ 50 w 71"/>
                <a:gd name="T97" fmla="*/ 4 h 17"/>
                <a:gd name="T98" fmla="*/ 52 w 71"/>
                <a:gd name="T99" fmla="*/ 4 h 17"/>
                <a:gd name="T100" fmla="*/ 52 w 71"/>
                <a:gd name="T101" fmla="*/ 13 h 17"/>
                <a:gd name="T102" fmla="*/ 50 w 71"/>
                <a:gd name="T103" fmla="*/ 13 h 17"/>
                <a:gd name="T104" fmla="*/ 50 w 71"/>
                <a:gd name="T105" fmla="*/ 17 h 17"/>
                <a:gd name="T106" fmla="*/ 58 w 71"/>
                <a:gd name="T107" fmla="*/ 17 h 17"/>
                <a:gd name="T108" fmla="*/ 58 w 71"/>
                <a:gd name="T109" fmla="*/ 13 h 17"/>
                <a:gd name="T110" fmla="*/ 56 w 71"/>
                <a:gd name="T111" fmla="*/ 13 h 17"/>
                <a:gd name="T112" fmla="*/ 65 w 71"/>
                <a:gd name="T113" fmla="*/ 0 h 17"/>
                <a:gd name="T114" fmla="*/ 61 w 71"/>
                <a:gd name="T115" fmla="*/ 0 h 17"/>
                <a:gd name="T116" fmla="*/ 61 w 71"/>
                <a:gd name="T117" fmla="*/ 17 h 17"/>
                <a:gd name="T118" fmla="*/ 71 w 71"/>
                <a:gd name="T119" fmla="*/ 17 h 17"/>
                <a:gd name="T120" fmla="*/ 71 w 71"/>
                <a:gd name="T121" fmla="*/ 13 h 17"/>
                <a:gd name="T122" fmla="*/ 65 w 71"/>
                <a:gd name="T123" fmla="*/ 13 h 17"/>
                <a:gd name="T124" fmla="*/ 65 w 71"/>
                <a:gd name="T1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" h="17">
                  <a:moveTo>
                    <a:pt x="12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2" y="17"/>
                  </a:lnTo>
                  <a:close/>
                  <a:moveTo>
                    <a:pt x="10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10" y="11"/>
                  </a:lnTo>
                  <a:close/>
                  <a:moveTo>
                    <a:pt x="22" y="17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3" y="13"/>
                    <a:pt x="33" y="0"/>
                    <a:pt x="26" y="0"/>
                  </a:cubicBezTo>
                  <a:cubicBezTo>
                    <a:pt x="23" y="0"/>
                    <a:pt x="21" y="0"/>
                    <a:pt x="18" y="0"/>
                  </a:cubicBezTo>
                  <a:cubicBezTo>
                    <a:pt x="18" y="6"/>
                    <a:pt x="18" y="11"/>
                    <a:pt x="18" y="17"/>
                  </a:cubicBezTo>
                  <a:cubicBezTo>
                    <a:pt x="20" y="17"/>
                    <a:pt x="21" y="17"/>
                    <a:pt x="22" y="17"/>
                  </a:cubicBezTo>
                  <a:close/>
                  <a:moveTo>
                    <a:pt x="26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7"/>
                    <a:pt x="22" y="5"/>
                    <a:pt x="22" y="4"/>
                  </a:cubicBezTo>
                  <a:cubicBezTo>
                    <a:pt x="23" y="4"/>
                    <a:pt x="25" y="4"/>
                    <a:pt x="26" y="4"/>
                  </a:cubicBezTo>
                  <a:cubicBezTo>
                    <a:pt x="28" y="4"/>
                    <a:pt x="28" y="9"/>
                    <a:pt x="26" y="9"/>
                  </a:cubicBezTo>
                  <a:close/>
                  <a:moveTo>
                    <a:pt x="45" y="11"/>
                  </a:moveTo>
                  <a:cubicBezTo>
                    <a:pt x="49" y="8"/>
                    <a:pt x="48" y="0"/>
                    <a:pt x="42" y="0"/>
                  </a:cubicBezTo>
                  <a:cubicBezTo>
                    <a:pt x="39" y="0"/>
                    <a:pt x="37" y="0"/>
                    <a:pt x="35" y="0"/>
                  </a:cubicBezTo>
                  <a:cubicBezTo>
                    <a:pt x="35" y="6"/>
                    <a:pt x="35" y="11"/>
                    <a:pt x="35" y="17"/>
                  </a:cubicBezTo>
                  <a:cubicBezTo>
                    <a:pt x="36" y="17"/>
                    <a:pt x="37" y="17"/>
                    <a:pt x="39" y="17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6"/>
                    <a:pt x="48" y="16"/>
                    <a:pt x="48" y="16"/>
                  </a:cubicBezTo>
                  <a:lnTo>
                    <a:pt x="45" y="11"/>
                  </a:lnTo>
                  <a:close/>
                  <a:moveTo>
                    <a:pt x="42" y="8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5"/>
                    <a:pt x="39" y="4"/>
                  </a:cubicBezTo>
                  <a:cubicBezTo>
                    <a:pt x="40" y="4"/>
                    <a:pt x="41" y="4"/>
                    <a:pt x="42" y="4"/>
                  </a:cubicBezTo>
                  <a:cubicBezTo>
                    <a:pt x="44" y="4"/>
                    <a:pt x="44" y="8"/>
                    <a:pt x="42" y="8"/>
                  </a:cubicBezTo>
                  <a:close/>
                  <a:moveTo>
                    <a:pt x="56" y="13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3"/>
                    <a:pt x="58" y="2"/>
                    <a:pt x="58" y="0"/>
                  </a:cubicBezTo>
                  <a:cubicBezTo>
                    <a:pt x="55" y="0"/>
                    <a:pt x="52" y="0"/>
                    <a:pt x="50" y="0"/>
                  </a:cubicBezTo>
                  <a:cubicBezTo>
                    <a:pt x="50" y="2"/>
                    <a:pt x="50" y="3"/>
                    <a:pt x="50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5"/>
                    <a:pt x="50" y="17"/>
                  </a:cubicBezTo>
                  <a:cubicBezTo>
                    <a:pt x="52" y="17"/>
                    <a:pt x="55" y="17"/>
                    <a:pt x="58" y="17"/>
                  </a:cubicBezTo>
                  <a:cubicBezTo>
                    <a:pt x="58" y="15"/>
                    <a:pt x="58" y="14"/>
                    <a:pt x="58" y="13"/>
                  </a:cubicBezTo>
                  <a:lnTo>
                    <a:pt x="56" y="13"/>
                  </a:lnTo>
                  <a:close/>
                  <a:moveTo>
                    <a:pt x="65" y="0"/>
                  </a:moveTo>
                  <a:cubicBezTo>
                    <a:pt x="63" y="0"/>
                    <a:pt x="62" y="0"/>
                    <a:pt x="61" y="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4" y="17"/>
                    <a:pt x="67" y="17"/>
                    <a:pt x="71" y="17"/>
                  </a:cubicBezTo>
                  <a:cubicBezTo>
                    <a:pt x="71" y="15"/>
                    <a:pt x="71" y="14"/>
                    <a:pt x="71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6"/>
                    <a:pt x="65" y="9"/>
                    <a:pt x="65" y="0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031875" y="1181100"/>
              <a:ext cx="190500" cy="276225"/>
            </a:xfrm>
            <a:custGeom>
              <a:avLst/>
              <a:gdLst>
                <a:gd name="T0" fmla="*/ 3 w 8"/>
                <a:gd name="T1" fmla="*/ 8 h 12"/>
                <a:gd name="T2" fmla="*/ 0 w 8"/>
                <a:gd name="T3" fmla="*/ 8 h 12"/>
                <a:gd name="T4" fmla="*/ 8 w 8"/>
                <a:gd name="T5" fmla="*/ 8 h 12"/>
                <a:gd name="T6" fmla="*/ 5 w 8"/>
                <a:gd name="T7" fmla="*/ 5 h 12"/>
                <a:gd name="T8" fmla="*/ 3 w 8"/>
                <a:gd name="T9" fmla="*/ 4 h 12"/>
                <a:gd name="T10" fmla="*/ 6 w 8"/>
                <a:gd name="T11" fmla="*/ 4 h 12"/>
                <a:gd name="T12" fmla="*/ 8 w 8"/>
                <a:gd name="T13" fmla="*/ 4 h 12"/>
                <a:gd name="T14" fmla="*/ 0 w 8"/>
                <a:gd name="T15" fmla="*/ 4 h 12"/>
                <a:gd name="T16" fmla="*/ 4 w 8"/>
                <a:gd name="T17" fmla="*/ 7 h 12"/>
                <a:gd name="T18" fmla="*/ 6 w 8"/>
                <a:gd name="T19" fmla="*/ 8 h 12"/>
                <a:gd name="T20" fmla="*/ 3 w 8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3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0" y="12"/>
                    <a:pt x="8" y="12"/>
                    <a:pt x="8" y="8"/>
                  </a:cubicBezTo>
                  <a:cubicBezTo>
                    <a:pt x="8" y="5"/>
                    <a:pt x="7" y="5"/>
                    <a:pt x="5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3" y="3"/>
                    <a:pt x="6" y="3"/>
                    <a:pt x="6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0"/>
                    <a:pt x="0" y="0"/>
                    <a:pt x="0" y="4"/>
                  </a:cubicBez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7"/>
                    <a:pt x="6" y="8"/>
                  </a:cubicBezTo>
                  <a:cubicBezTo>
                    <a:pt x="6" y="9"/>
                    <a:pt x="3" y="9"/>
                    <a:pt x="3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674813" y="1203325"/>
              <a:ext cx="238125" cy="231775"/>
            </a:xfrm>
            <a:custGeom>
              <a:avLst/>
              <a:gdLst>
                <a:gd name="T0" fmla="*/ 5 w 10"/>
                <a:gd name="T1" fmla="*/ 4 h 10"/>
                <a:gd name="T2" fmla="*/ 1 w 10"/>
                <a:gd name="T3" fmla="*/ 0 h 10"/>
                <a:gd name="T4" fmla="*/ 0 w 10"/>
                <a:gd name="T5" fmla="*/ 0 h 10"/>
                <a:gd name="T6" fmla="*/ 0 w 10"/>
                <a:gd name="T7" fmla="*/ 10 h 10"/>
                <a:gd name="T8" fmla="*/ 3 w 10"/>
                <a:gd name="T9" fmla="*/ 10 h 10"/>
                <a:gd name="T10" fmla="*/ 3 w 10"/>
                <a:gd name="T11" fmla="*/ 5 h 10"/>
                <a:gd name="T12" fmla="*/ 5 w 10"/>
                <a:gd name="T13" fmla="*/ 8 h 10"/>
                <a:gd name="T14" fmla="*/ 5 w 10"/>
                <a:gd name="T15" fmla="*/ 8 h 10"/>
                <a:gd name="T16" fmla="*/ 8 w 10"/>
                <a:gd name="T17" fmla="*/ 5 h 10"/>
                <a:gd name="T18" fmla="*/ 8 w 10"/>
                <a:gd name="T19" fmla="*/ 10 h 10"/>
                <a:gd name="T20" fmla="*/ 10 w 10"/>
                <a:gd name="T21" fmla="*/ 10 h 10"/>
                <a:gd name="T22" fmla="*/ 10 w 10"/>
                <a:gd name="T23" fmla="*/ 0 h 10"/>
                <a:gd name="T24" fmla="*/ 9 w 10"/>
                <a:gd name="T25" fmla="*/ 0 h 10"/>
                <a:gd name="T26" fmla="*/ 5 w 10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5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389188" y="1203325"/>
              <a:ext cx="166688" cy="231775"/>
            </a:xfrm>
            <a:custGeom>
              <a:avLst/>
              <a:gdLst>
                <a:gd name="T0" fmla="*/ 2 w 7"/>
                <a:gd name="T1" fmla="*/ 2 h 10"/>
                <a:gd name="T2" fmla="*/ 2 w 7"/>
                <a:gd name="T3" fmla="*/ 10 h 10"/>
                <a:gd name="T4" fmla="*/ 5 w 7"/>
                <a:gd name="T5" fmla="*/ 10 h 10"/>
                <a:gd name="T6" fmla="*/ 5 w 7"/>
                <a:gd name="T7" fmla="*/ 2 h 10"/>
                <a:gd name="T8" fmla="*/ 7 w 7"/>
                <a:gd name="T9" fmla="*/ 2 h 10"/>
                <a:gd name="T10" fmla="*/ 7 w 7"/>
                <a:gd name="T11" fmla="*/ 0 h 10"/>
                <a:gd name="T12" fmla="*/ 0 w 7"/>
                <a:gd name="T13" fmla="*/ 0 h 10"/>
                <a:gd name="T14" fmla="*/ 0 w 7"/>
                <a:gd name="T15" fmla="*/ 2 h 10"/>
                <a:gd name="T16" fmla="*/ 2 w 7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2" y="2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984500" y="1203325"/>
              <a:ext cx="309563" cy="231775"/>
            </a:xfrm>
            <a:custGeom>
              <a:avLst/>
              <a:gdLst>
                <a:gd name="T0" fmla="*/ 6 w 13"/>
                <a:gd name="T1" fmla="*/ 0 h 10"/>
                <a:gd name="T2" fmla="*/ 5 w 13"/>
                <a:gd name="T3" fmla="*/ 5 h 10"/>
                <a:gd name="T4" fmla="*/ 5 w 13"/>
                <a:gd name="T5" fmla="*/ 5 h 10"/>
                <a:gd name="T6" fmla="*/ 4 w 13"/>
                <a:gd name="T7" fmla="*/ 4 h 10"/>
                <a:gd name="T8" fmla="*/ 3 w 13"/>
                <a:gd name="T9" fmla="*/ 0 h 10"/>
                <a:gd name="T10" fmla="*/ 0 w 13"/>
                <a:gd name="T11" fmla="*/ 0 h 10"/>
                <a:gd name="T12" fmla="*/ 0 w 13"/>
                <a:gd name="T13" fmla="*/ 0 h 10"/>
                <a:gd name="T14" fmla="*/ 4 w 13"/>
                <a:gd name="T15" fmla="*/ 10 h 10"/>
                <a:gd name="T16" fmla="*/ 5 w 13"/>
                <a:gd name="T17" fmla="*/ 10 h 10"/>
                <a:gd name="T18" fmla="*/ 7 w 13"/>
                <a:gd name="T19" fmla="*/ 5 h 10"/>
                <a:gd name="T20" fmla="*/ 7 w 13"/>
                <a:gd name="T21" fmla="*/ 5 h 10"/>
                <a:gd name="T22" fmla="*/ 8 w 13"/>
                <a:gd name="T23" fmla="*/ 10 h 10"/>
                <a:gd name="T24" fmla="*/ 10 w 13"/>
                <a:gd name="T25" fmla="*/ 10 h 10"/>
                <a:gd name="T26" fmla="*/ 13 w 13"/>
                <a:gd name="T27" fmla="*/ 0 h 10"/>
                <a:gd name="T28" fmla="*/ 13 w 13"/>
                <a:gd name="T29" fmla="*/ 0 h 10"/>
                <a:gd name="T30" fmla="*/ 11 w 13"/>
                <a:gd name="T31" fmla="*/ 0 h 10"/>
                <a:gd name="T32" fmla="*/ 9 w 13"/>
                <a:gd name="T33" fmla="*/ 4 h 10"/>
                <a:gd name="T34" fmla="*/ 9 w 13"/>
                <a:gd name="T35" fmla="*/ 5 h 10"/>
                <a:gd name="T36" fmla="*/ 9 w 13"/>
                <a:gd name="T37" fmla="*/ 5 h 10"/>
                <a:gd name="T38" fmla="*/ 7 w 13"/>
                <a:gd name="T39" fmla="*/ 0 h 10"/>
                <a:gd name="T40" fmla="*/ 6 w 13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0">
                  <a:moveTo>
                    <a:pt x="6" y="0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794125" y="1203325"/>
              <a:ext cx="190500" cy="231775"/>
            </a:xfrm>
            <a:custGeom>
              <a:avLst/>
              <a:gdLst>
                <a:gd name="T0" fmla="*/ 3 w 8"/>
                <a:gd name="T1" fmla="*/ 2 h 10"/>
                <a:gd name="T2" fmla="*/ 3 w 8"/>
                <a:gd name="T3" fmla="*/ 10 h 10"/>
                <a:gd name="T4" fmla="*/ 5 w 8"/>
                <a:gd name="T5" fmla="*/ 10 h 10"/>
                <a:gd name="T6" fmla="*/ 5 w 8"/>
                <a:gd name="T7" fmla="*/ 2 h 10"/>
                <a:gd name="T8" fmla="*/ 8 w 8"/>
                <a:gd name="T9" fmla="*/ 2 h 10"/>
                <a:gd name="T10" fmla="*/ 8 w 8"/>
                <a:gd name="T11" fmla="*/ 0 h 10"/>
                <a:gd name="T12" fmla="*/ 0 w 8"/>
                <a:gd name="T13" fmla="*/ 0 h 10"/>
                <a:gd name="T14" fmla="*/ 0 w 8"/>
                <a:gd name="T15" fmla="*/ 2 h 10"/>
                <a:gd name="T16" fmla="*/ 3 w 8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3" y="2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484688" y="1203325"/>
              <a:ext cx="142875" cy="231775"/>
            </a:xfrm>
            <a:custGeom>
              <a:avLst/>
              <a:gdLst>
                <a:gd name="T0" fmla="*/ 6 w 6"/>
                <a:gd name="T1" fmla="*/ 7 h 10"/>
                <a:gd name="T2" fmla="*/ 6 w 6"/>
                <a:gd name="T3" fmla="*/ 4 h 10"/>
                <a:gd name="T4" fmla="*/ 3 w 6"/>
                <a:gd name="T5" fmla="*/ 4 h 10"/>
                <a:gd name="T6" fmla="*/ 3 w 6"/>
                <a:gd name="T7" fmla="*/ 2 h 10"/>
                <a:gd name="T8" fmla="*/ 6 w 6"/>
                <a:gd name="T9" fmla="*/ 2 h 10"/>
                <a:gd name="T10" fmla="*/ 6 w 6"/>
                <a:gd name="T11" fmla="*/ 0 h 10"/>
                <a:gd name="T12" fmla="*/ 0 w 6"/>
                <a:gd name="T13" fmla="*/ 0 h 10"/>
                <a:gd name="T14" fmla="*/ 0 w 6"/>
                <a:gd name="T15" fmla="*/ 10 h 10"/>
                <a:gd name="T16" fmla="*/ 3 w 6"/>
                <a:gd name="T17" fmla="*/ 10 h 10"/>
                <a:gd name="T18" fmla="*/ 3 w 6"/>
                <a:gd name="T19" fmla="*/ 7 h 10"/>
                <a:gd name="T20" fmla="*/ 6 w 6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0">
                  <a:moveTo>
                    <a:pt x="6" y="7"/>
                  </a:moveTo>
                  <a:cubicBezTo>
                    <a:pt x="6" y="6"/>
                    <a:pt x="6" y="5"/>
                    <a:pt x="6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6" y="7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199063" y="1181100"/>
              <a:ext cx="190500" cy="276225"/>
            </a:xfrm>
            <a:custGeom>
              <a:avLst/>
              <a:gdLst>
                <a:gd name="T0" fmla="*/ 2 w 8"/>
                <a:gd name="T1" fmla="*/ 8 h 12"/>
                <a:gd name="T2" fmla="*/ 0 w 8"/>
                <a:gd name="T3" fmla="*/ 8 h 12"/>
                <a:gd name="T4" fmla="*/ 8 w 8"/>
                <a:gd name="T5" fmla="*/ 8 h 12"/>
                <a:gd name="T6" fmla="*/ 4 w 8"/>
                <a:gd name="T7" fmla="*/ 5 h 12"/>
                <a:gd name="T8" fmla="*/ 2 w 8"/>
                <a:gd name="T9" fmla="*/ 4 h 12"/>
                <a:gd name="T10" fmla="*/ 5 w 8"/>
                <a:gd name="T11" fmla="*/ 4 h 12"/>
                <a:gd name="T12" fmla="*/ 7 w 8"/>
                <a:gd name="T13" fmla="*/ 4 h 12"/>
                <a:gd name="T14" fmla="*/ 0 w 8"/>
                <a:gd name="T15" fmla="*/ 4 h 12"/>
                <a:gd name="T16" fmla="*/ 3 w 8"/>
                <a:gd name="T17" fmla="*/ 7 h 12"/>
                <a:gd name="T18" fmla="*/ 5 w 8"/>
                <a:gd name="T19" fmla="*/ 8 h 12"/>
                <a:gd name="T20" fmla="*/ 2 w 8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2" y="8"/>
                  </a:moveTo>
                  <a:cubicBezTo>
                    <a:pt x="1" y="8"/>
                    <a:pt x="0" y="8"/>
                    <a:pt x="0" y="8"/>
                  </a:cubicBezTo>
                  <a:cubicBezTo>
                    <a:pt x="0" y="12"/>
                    <a:pt x="8" y="12"/>
                    <a:pt x="8" y="8"/>
                  </a:cubicBezTo>
                  <a:cubicBezTo>
                    <a:pt x="8" y="5"/>
                    <a:pt x="6" y="5"/>
                    <a:pt x="4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2" y="3"/>
                    <a:pt x="5" y="3"/>
                    <a:pt x="5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9"/>
                    <a:pt x="2" y="9"/>
                    <a:pt x="2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3079750" y="1825625"/>
              <a:ext cx="142875" cy="230188"/>
            </a:xfrm>
            <a:custGeom>
              <a:avLst/>
              <a:gdLst>
                <a:gd name="T0" fmla="*/ 15 w 90"/>
                <a:gd name="T1" fmla="*/ 29 h 145"/>
                <a:gd name="T2" fmla="*/ 15 w 90"/>
                <a:gd name="T3" fmla="*/ 116 h 145"/>
                <a:gd name="T4" fmla="*/ 0 w 90"/>
                <a:gd name="T5" fmla="*/ 116 h 145"/>
                <a:gd name="T6" fmla="*/ 0 w 90"/>
                <a:gd name="T7" fmla="*/ 145 h 145"/>
                <a:gd name="T8" fmla="*/ 90 w 90"/>
                <a:gd name="T9" fmla="*/ 145 h 145"/>
                <a:gd name="T10" fmla="*/ 90 w 90"/>
                <a:gd name="T11" fmla="*/ 116 h 145"/>
                <a:gd name="T12" fmla="*/ 60 w 90"/>
                <a:gd name="T13" fmla="*/ 116 h 145"/>
                <a:gd name="T14" fmla="*/ 60 w 90"/>
                <a:gd name="T15" fmla="*/ 0 h 145"/>
                <a:gd name="T16" fmla="*/ 0 w 90"/>
                <a:gd name="T17" fmla="*/ 0 h 145"/>
                <a:gd name="T18" fmla="*/ 0 w 90"/>
                <a:gd name="T19" fmla="*/ 29 h 145"/>
                <a:gd name="T20" fmla="*/ 15 w 90"/>
                <a:gd name="T21" fmla="*/ 2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45">
                  <a:moveTo>
                    <a:pt x="15" y="29"/>
                  </a:moveTo>
                  <a:lnTo>
                    <a:pt x="15" y="116"/>
                  </a:lnTo>
                  <a:lnTo>
                    <a:pt x="0" y="116"/>
                  </a:lnTo>
                  <a:lnTo>
                    <a:pt x="0" y="145"/>
                  </a:lnTo>
                  <a:lnTo>
                    <a:pt x="90" y="145"/>
                  </a:lnTo>
                  <a:lnTo>
                    <a:pt x="90" y="116"/>
                  </a:lnTo>
                  <a:lnTo>
                    <a:pt x="60" y="116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15" y="29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3794125" y="1803400"/>
              <a:ext cx="190500" cy="252413"/>
            </a:xfrm>
            <a:custGeom>
              <a:avLst/>
              <a:gdLst>
                <a:gd name="T0" fmla="*/ 4 w 8"/>
                <a:gd name="T1" fmla="*/ 5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11 h 11"/>
                <a:gd name="T8" fmla="*/ 8 w 8"/>
                <a:gd name="T9" fmla="*/ 9 h 11"/>
                <a:gd name="T10" fmla="*/ 5 w 8"/>
                <a:gd name="T11" fmla="*/ 9 h 11"/>
                <a:gd name="T12" fmla="*/ 7 w 8"/>
                <a:gd name="T13" fmla="*/ 6 h 11"/>
                <a:gd name="T14" fmla="*/ 4 w 8"/>
                <a:gd name="T15" fmla="*/ 1 h 11"/>
                <a:gd name="T16" fmla="*/ 1 w 8"/>
                <a:gd name="T17" fmla="*/ 4 h 11"/>
                <a:gd name="T18" fmla="*/ 3 w 8"/>
                <a:gd name="T19" fmla="*/ 4 h 11"/>
                <a:gd name="T20" fmla="*/ 4 w 8"/>
                <a:gd name="T21" fmla="*/ 3 h 11"/>
                <a:gd name="T22" fmla="*/ 4 w 8"/>
                <a:gd name="T2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1"/>
                  </a:cubicBezTo>
                  <a:cubicBezTo>
                    <a:pt x="2" y="1"/>
                    <a:pt x="0" y="2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4460875" y="1825625"/>
              <a:ext cx="190500" cy="254000"/>
            </a:xfrm>
            <a:custGeom>
              <a:avLst/>
              <a:gdLst>
                <a:gd name="T0" fmla="*/ 0 w 8"/>
                <a:gd name="T1" fmla="*/ 7 h 11"/>
                <a:gd name="T2" fmla="*/ 2 w 8"/>
                <a:gd name="T3" fmla="*/ 10 h 11"/>
                <a:gd name="T4" fmla="*/ 4 w 8"/>
                <a:gd name="T5" fmla="*/ 11 h 11"/>
                <a:gd name="T6" fmla="*/ 8 w 8"/>
                <a:gd name="T7" fmla="*/ 7 h 11"/>
                <a:gd name="T8" fmla="*/ 6 w 8"/>
                <a:gd name="T9" fmla="*/ 4 h 11"/>
                <a:gd name="T10" fmla="*/ 8 w 8"/>
                <a:gd name="T11" fmla="*/ 0 h 11"/>
                <a:gd name="T12" fmla="*/ 8 w 8"/>
                <a:gd name="T13" fmla="*/ 0 h 11"/>
                <a:gd name="T14" fmla="*/ 1 w 8"/>
                <a:gd name="T15" fmla="*/ 0 h 11"/>
                <a:gd name="T16" fmla="*/ 1 w 8"/>
                <a:gd name="T17" fmla="*/ 2 h 11"/>
                <a:gd name="T18" fmla="*/ 4 w 8"/>
                <a:gd name="T19" fmla="*/ 2 h 11"/>
                <a:gd name="T20" fmla="*/ 3 w 8"/>
                <a:gd name="T21" fmla="*/ 5 h 11"/>
                <a:gd name="T22" fmla="*/ 3 w 8"/>
                <a:gd name="T23" fmla="*/ 5 h 11"/>
                <a:gd name="T24" fmla="*/ 5 w 8"/>
                <a:gd name="T25" fmla="*/ 7 h 11"/>
                <a:gd name="T26" fmla="*/ 4 w 8"/>
                <a:gd name="T27" fmla="*/ 8 h 11"/>
                <a:gd name="T28" fmla="*/ 3 w 8"/>
                <a:gd name="T29" fmla="*/ 7 h 11"/>
                <a:gd name="T30" fmla="*/ 0 w 8"/>
                <a:gd name="T3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1">
                  <a:moveTo>
                    <a:pt x="0" y="7"/>
                  </a:moveTo>
                  <a:cubicBezTo>
                    <a:pt x="0" y="9"/>
                    <a:pt x="1" y="10"/>
                    <a:pt x="2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7" y="11"/>
                    <a:pt x="8" y="9"/>
                    <a:pt x="8" y="7"/>
                  </a:cubicBezTo>
                  <a:cubicBezTo>
                    <a:pt x="8" y="5"/>
                    <a:pt x="7" y="4"/>
                    <a:pt x="6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5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5199063" y="1825625"/>
              <a:ext cx="190500" cy="230188"/>
            </a:xfrm>
            <a:custGeom>
              <a:avLst/>
              <a:gdLst>
                <a:gd name="T0" fmla="*/ 7 w 8"/>
                <a:gd name="T1" fmla="*/ 8 h 10"/>
                <a:gd name="T2" fmla="*/ 8 w 8"/>
                <a:gd name="T3" fmla="*/ 8 h 10"/>
                <a:gd name="T4" fmla="*/ 8 w 8"/>
                <a:gd name="T5" fmla="*/ 6 h 10"/>
                <a:gd name="T6" fmla="*/ 7 w 8"/>
                <a:gd name="T7" fmla="*/ 6 h 10"/>
                <a:gd name="T8" fmla="*/ 7 w 8"/>
                <a:gd name="T9" fmla="*/ 0 h 10"/>
                <a:gd name="T10" fmla="*/ 4 w 8"/>
                <a:gd name="T11" fmla="*/ 0 h 10"/>
                <a:gd name="T12" fmla="*/ 0 w 8"/>
                <a:gd name="T13" fmla="*/ 7 h 10"/>
                <a:gd name="T14" fmla="*/ 0 w 8"/>
                <a:gd name="T15" fmla="*/ 8 h 10"/>
                <a:gd name="T16" fmla="*/ 4 w 8"/>
                <a:gd name="T17" fmla="*/ 8 h 10"/>
                <a:gd name="T18" fmla="*/ 4 w 8"/>
                <a:gd name="T19" fmla="*/ 10 h 10"/>
                <a:gd name="T20" fmla="*/ 7 w 8"/>
                <a:gd name="T21" fmla="*/ 10 h 10"/>
                <a:gd name="T22" fmla="*/ 7 w 8"/>
                <a:gd name="T23" fmla="*/ 8 h 10"/>
                <a:gd name="T24" fmla="*/ 4 w 8"/>
                <a:gd name="T25" fmla="*/ 3 h 10"/>
                <a:gd name="T26" fmla="*/ 4 w 8"/>
                <a:gd name="T27" fmla="*/ 3 h 10"/>
                <a:gd name="T28" fmla="*/ 4 w 8"/>
                <a:gd name="T29" fmla="*/ 4 h 10"/>
                <a:gd name="T30" fmla="*/ 4 w 8"/>
                <a:gd name="T31" fmla="*/ 6 h 10"/>
                <a:gd name="T32" fmla="*/ 2 w 8"/>
                <a:gd name="T33" fmla="*/ 6 h 10"/>
                <a:gd name="T34" fmla="*/ 4 w 8"/>
                <a:gd name="T3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0">
                  <a:moveTo>
                    <a:pt x="7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6" y="10"/>
                    <a:pt x="7" y="10"/>
                  </a:cubicBezTo>
                  <a:lnTo>
                    <a:pt x="7" y="8"/>
                  </a:ln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1055688" y="2447925"/>
              <a:ext cx="166688" cy="254000"/>
            </a:xfrm>
            <a:custGeom>
              <a:avLst/>
              <a:gdLst>
                <a:gd name="T0" fmla="*/ 2 w 7"/>
                <a:gd name="T1" fmla="*/ 2 h 11"/>
                <a:gd name="T2" fmla="*/ 6 w 7"/>
                <a:gd name="T3" fmla="*/ 2 h 11"/>
                <a:gd name="T4" fmla="*/ 6 w 7"/>
                <a:gd name="T5" fmla="*/ 0 h 11"/>
                <a:gd name="T6" fmla="*/ 0 w 7"/>
                <a:gd name="T7" fmla="*/ 0 h 11"/>
                <a:gd name="T8" fmla="*/ 0 w 7"/>
                <a:gd name="T9" fmla="*/ 6 h 11"/>
                <a:gd name="T10" fmla="*/ 4 w 7"/>
                <a:gd name="T11" fmla="*/ 6 h 11"/>
                <a:gd name="T12" fmla="*/ 5 w 7"/>
                <a:gd name="T13" fmla="*/ 7 h 11"/>
                <a:gd name="T14" fmla="*/ 3 w 7"/>
                <a:gd name="T15" fmla="*/ 8 h 11"/>
                <a:gd name="T16" fmla="*/ 2 w 7"/>
                <a:gd name="T17" fmla="*/ 7 h 11"/>
                <a:gd name="T18" fmla="*/ 0 w 7"/>
                <a:gd name="T19" fmla="*/ 7 h 11"/>
                <a:gd name="T20" fmla="*/ 3 w 7"/>
                <a:gd name="T21" fmla="*/ 11 h 11"/>
                <a:gd name="T22" fmla="*/ 7 w 7"/>
                <a:gd name="T23" fmla="*/ 7 h 11"/>
                <a:gd name="T24" fmla="*/ 2 w 7"/>
                <a:gd name="T25" fmla="*/ 3 h 11"/>
                <a:gd name="T26" fmla="*/ 2 w 7"/>
                <a:gd name="T2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1">
                  <a:moveTo>
                    <a:pt x="2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6"/>
                    <a:pt x="4" y="6"/>
                  </a:cubicBezTo>
                  <a:cubicBezTo>
                    <a:pt x="4" y="6"/>
                    <a:pt x="4" y="6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6" y="11"/>
                    <a:pt x="7" y="9"/>
                    <a:pt x="7" y="7"/>
                  </a:cubicBezTo>
                  <a:cubicBezTo>
                    <a:pt x="7" y="4"/>
                    <a:pt x="5" y="3"/>
                    <a:pt x="2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1698625" y="2447925"/>
              <a:ext cx="190500" cy="254000"/>
            </a:xfrm>
            <a:custGeom>
              <a:avLst/>
              <a:gdLst>
                <a:gd name="T0" fmla="*/ 4 w 8"/>
                <a:gd name="T1" fmla="*/ 0 h 11"/>
                <a:gd name="T2" fmla="*/ 1 w 8"/>
                <a:gd name="T3" fmla="*/ 5 h 11"/>
                <a:gd name="T4" fmla="*/ 0 w 8"/>
                <a:gd name="T5" fmla="*/ 7 h 11"/>
                <a:gd name="T6" fmla="*/ 4 w 8"/>
                <a:gd name="T7" fmla="*/ 11 h 11"/>
                <a:gd name="T8" fmla="*/ 8 w 8"/>
                <a:gd name="T9" fmla="*/ 7 h 11"/>
                <a:gd name="T10" fmla="*/ 5 w 8"/>
                <a:gd name="T11" fmla="*/ 4 h 11"/>
                <a:gd name="T12" fmla="*/ 7 w 8"/>
                <a:gd name="T13" fmla="*/ 0 h 11"/>
                <a:gd name="T14" fmla="*/ 4 w 8"/>
                <a:gd name="T15" fmla="*/ 0 h 11"/>
                <a:gd name="T16" fmla="*/ 4 w 8"/>
                <a:gd name="T17" fmla="*/ 8 h 11"/>
                <a:gd name="T18" fmla="*/ 3 w 8"/>
                <a:gd name="T19" fmla="*/ 7 h 11"/>
                <a:gd name="T20" fmla="*/ 4 w 8"/>
                <a:gd name="T21" fmla="*/ 6 h 11"/>
                <a:gd name="T22" fmla="*/ 6 w 8"/>
                <a:gd name="T23" fmla="*/ 7 h 11"/>
                <a:gd name="T24" fmla="*/ 4 w 8"/>
                <a:gd name="T2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10"/>
                    <a:pt x="2" y="11"/>
                    <a:pt x="4" y="11"/>
                  </a:cubicBezTo>
                  <a:cubicBezTo>
                    <a:pt x="7" y="11"/>
                    <a:pt x="8" y="10"/>
                    <a:pt x="8" y="7"/>
                  </a:cubicBezTo>
                  <a:cubicBezTo>
                    <a:pt x="8" y="5"/>
                    <a:pt x="7" y="3"/>
                    <a:pt x="5" y="4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4" y="0"/>
                  </a:lnTo>
                  <a:close/>
                  <a:moveTo>
                    <a:pt x="4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6" y="6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2389188" y="2447925"/>
              <a:ext cx="190500" cy="254000"/>
            </a:xfrm>
            <a:custGeom>
              <a:avLst/>
              <a:gdLst>
                <a:gd name="T0" fmla="*/ 8 w 8"/>
                <a:gd name="T1" fmla="*/ 0 h 11"/>
                <a:gd name="T2" fmla="*/ 0 w 8"/>
                <a:gd name="T3" fmla="*/ 0 h 11"/>
                <a:gd name="T4" fmla="*/ 0 w 8"/>
                <a:gd name="T5" fmla="*/ 2 h 11"/>
                <a:gd name="T6" fmla="*/ 4 w 8"/>
                <a:gd name="T7" fmla="*/ 2 h 11"/>
                <a:gd name="T8" fmla="*/ 0 w 8"/>
                <a:gd name="T9" fmla="*/ 11 h 11"/>
                <a:gd name="T10" fmla="*/ 3 w 8"/>
                <a:gd name="T11" fmla="*/ 11 h 11"/>
                <a:gd name="T12" fmla="*/ 8 w 8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1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008313" y="2447925"/>
              <a:ext cx="261938" cy="254000"/>
            </a:xfrm>
            <a:custGeom>
              <a:avLst/>
              <a:gdLst>
                <a:gd name="T0" fmla="*/ 8 w 11"/>
                <a:gd name="T1" fmla="*/ 4 h 11"/>
                <a:gd name="T2" fmla="*/ 6 w 11"/>
                <a:gd name="T3" fmla="*/ 0 h 11"/>
                <a:gd name="T4" fmla="*/ 3 w 11"/>
                <a:gd name="T5" fmla="*/ 4 h 11"/>
                <a:gd name="T6" fmla="*/ 6 w 11"/>
                <a:gd name="T7" fmla="*/ 11 h 11"/>
                <a:gd name="T8" fmla="*/ 8 w 11"/>
                <a:gd name="T9" fmla="*/ 4 h 11"/>
                <a:gd name="T10" fmla="*/ 6 w 11"/>
                <a:gd name="T11" fmla="*/ 8 h 11"/>
                <a:gd name="T12" fmla="*/ 6 w 11"/>
                <a:gd name="T13" fmla="*/ 6 h 11"/>
                <a:gd name="T14" fmla="*/ 6 w 11"/>
                <a:gd name="T15" fmla="*/ 8 h 11"/>
                <a:gd name="T16" fmla="*/ 6 w 11"/>
                <a:gd name="T17" fmla="*/ 3 h 11"/>
                <a:gd name="T18" fmla="*/ 6 w 11"/>
                <a:gd name="T19" fmla="*/ 2 h 11"/>
                <a:gd name="T20" fmla="*/ 6 w 11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8" y="4"/>
                  </a:moveTo>
                  <a:cubicBezTo>
                    <a:pt x="10" y="3"/>
                    <a:pt x="9" y="0"/>
                    <a:pt x="6" y="0"/>
                  </a:cubicBezTo>
                  <a:cubicBezTo>
                    <a:pt x="2" y="0"/>
                    <a:pt x="1" y="3"/>
                    <a:pt x="3" y="4"/>
                  </a:cubicBezTo>
                  <a:cubicBezTo>
                    <a:pt x="0" y="6"/>
                    <a:pt x="1" y="11"/>
                    <a:pt x="6" y="11"/>
                  </a:cubicBezTo>
                  <a:cubicBezTo>
                    <a:pt x="10" y="11"/>
                    <a:pt x="11" y="6"/>
                    <a:pt x="8" y="4"/>
                  </a:cubicBezTo>
                  <a:close/>
                  <a:moveTo>
                    <a:pt x="6" y="8"/>
                  </a:moveTo>
                  <a:cubicBezTo>
                    <a:pt x="4" y="8"/>
                    <a:pt x="4" y="6"/>
                    <a:pt x="6" y="6"/>
                  </a:cubicBezTo>
                  <a:cubicBezTo>
                    <a:pt x="8" y="6"/>
                    <a:pt x="8" y="8"/>
                    <a:pt x="6" y="8"/>
                  </a:cubicBezTo>
                  <a:close/>
                  <a:moveTo>
                    <a:pt x="6" y="3"/>
                  </a:moveTo>
                  <a:cubicBezTo>
                    <a:pt x="4" y="3"/>
                    <a:pt x="4" y="2"/>
                    <a:pt x="6" y="2"/>
                  </a:cubicBezTo>
                  <a:cubicBezTo>
                    <a:pt x="7" y="2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794125" y="2447925"/>
              <a:ext cx="190500" cy="254000"/>
            </a:xfrm>
            <a:custGeom>
              <a:avLst/>
              <a:gdLst>
                <a:gd name="T0" fmla="*/ 4 w 8"/>
                <a:gd name="T1" fmla="*/ 11 h 11"/>
                <a:gd name="T2" fmla="*/ 8 w 8"/>
                <a:gd name="T3" fmla="*/ 5 h 11"/>
                <a:gd name="T4" fmla="*/ 8 w 8"/>
                <a:gd name="T5" fmla="*/ 3 h 11"/>
                <a:gd name="T6" fmla="*/ 4 w 8"/>
                <a:gd name="T7" fmla="*/ 0 h 11"/>
                <a:gd name="T8" fmla="*/ 0 w 8"/>
                <a:gd name="T9" fmla="*/ 3 h 11"/>
                <a:gd name="T10" fmla="*/ 4 w 8"/>
                <a:gd name="T11" fmla="*/ 7 h 11"/>
                <a:gd name="T12" fmla="*/ 1 w 8"/>
                <a:gd name="T13" fmla="*/ 11 h 11"/>
                <a:gd name="T14" fmla="*/ 4 w 8"/>
                <a:gd name="T15" fmla="*/ 11 h 11"/>
                <a:gd name="T16" fmla="*/ 4 w 8"/>
                <a:gd name="T17" fmla="*/ 2 h 11"/>
                <a:gd name="T18" fmla="*/ 5 w 8"/>
                <a:gd name="T19" fmla="*/ 3 h 11"/>
                <a:gd name="T20" fmla="*/ 4 w 8"/>
                <a:gd name="T21" fmla="*/ 5 h 11"/>
                <a:gd name="T22" fmla="*/ 3 w 8"/>
                <a:gd name="T23" fmla="*/ 3 h 11"/>
                <a:gd name="T24" fmla="*/ 4 w 8"/>
                <a:gd name="T2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1" y="7"/>
                    <a:pt x="4" y="7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4" y="11"/>
                  </a:lnTo>
                  <a:close/>
                  <a:moveTo>
                    <a:pt x="4" y="2"/>
                  </a:move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4365625" y="2447925"/>
              <a:ext cx="381000" cy="254000"/>
            </a:xfrm>
            <a:custGeom>
              <a:avLst/>
              <a:gdLst>
                <a:gd name="T0" fmla="*/ 2 w 16"/>
                <a:gd name="T1" fmla="*/ 2 h 11"/>
                <a:gd name="T2" fmla="*/ 2 w 16"/>
                <a:gd name="T3" fmla="*/ 8 h 11"/>
                <a:gd name="T4" fmla="*/ 0 w 16"/>
                <a:gd name="T5" fmla="*/ 8 h 11"/>
                <a:gd name="T6" fmla="*/ 0 w 16"/>
                <a:gd name="T7" fmla="*/ 11 h 11"/>
                <a:gd name="T8" fmla="*/ 6 w 16"/>
                <a:gd name="T9" fmla="*/ 11 h 11"/>
                <a:gd name="T10" fmla="*/ 6 w 16"/>
                <a:gd name="T11" fmla="*/ 8 h 11"/>
                <a:gd name="T12" fmla="*/ 5 w 16"/>
                <a:gd name="T13" fmla="*/ 8 h 11"/>
                <a:gd name="T14" fmla="*/ 5 w 16"/>
                <a:gd name="T15" fmla="*/ 0 h 11"/>
                <a:gd name="T16" fmla="*/ 1 w 16"/>
                <a:gd name="T17" fmla="*/ 0 h 11"/>
                <a:gd name="T18" fmla="*/ 1 w 16"/>
                <a:gd name="T19" fmla="*/ 2 h 11"/>
                <a:gd name="T20" fmla="*/ 2 w 16"/>
                <a:gd name="T21" fmla="*/ 2 h 11"/>
                <a:gd name="T22" fmla="*/ 12 w 16"/>
                <a:gd name="T23" fmla="*/ 0 h 11"/>
                <a:gd name="T24" fmla="*/ 8 w 16"/>
                <a:gd name="T25" fmla="*/ 3 h 11"/>
                <a:gd name="T26" fmla="*/ 8 w 16"/>
                <a:gd name="T27" fmla="*/ 7 h 11"/>
                <a:gd name="T28" fmla="*/ 12 w 16"/>
                <a:gd name="T29" fmla="*/ 11 h 11"/>
                <a:gd name="T30" fmla="*/ 16 w 16"/>
                <a:gd name="T31" fmla="*/ 7 h 11"/>
                <a:gd name="T32" fmla="*/ 16 w 16"/>
                <a:gd name="T33" fmla="*/ 3 h 11"/>
                <a:gd name="T34" fmla="*/ 12 w 16"/>
                <a:gd name="T35" fmla="*/ 0 h 11"/>
                <a:gd name="T36" fmla="*/ 12 w 16"/>
                <a:gd name="T37" fmla="*/ 8 h 11"/>
                <a:gd name="T38" fmla="*/ 10 w 16"/>
                <a:gd name="T39" fmla="*/ 7 h 11"/>
                <a:gd name="T40" fmla="*/ 10 w 16"/>
                <a:gd name="T41" fmla="*/ 3 h 11"/>
                <a:gd name="T42" fmla="*/ 12 w 16"/>
                <a:gd name="T43" fmla="*/ 2 h 11"/>
                <a:gd name="T44" fmla="*/ 13 w 16"/>
                <a:gd name="T45" fmla="*/ 3 h 11"/>
                <a:gd name="T46" fmla="*/ 13 w 16"/>
                <a:gd name="T47" fmla="*/ 7 h 11"/>
                <a:gd name="T48" fmla="*/ 12 w 16"/>
                <a:gd name="T4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2"/>
                  </a:lnTo>
                  <a:close/>
                  <a:moveTo>
                    <a:pt x="12" y="0"/>
                  </a:moveTo>
                  <a:cubicBezTo>
                    <a:pt x="9" y="0"/>
                    <a:pt x="8" y="1"/>
                    <a:pt x="8" y="3"/>
                  </a:cubicBezTo>
                  <a:cubicBezTo>
                    <a:pt x="8" y="4"/>
                    <a:pt x="8" y="6"/>
                    <a:pt x="8" y="7"/>
                  </a:cubicBezTo>
                  <a:cubicBezTo>
                    <a:pt x="8" y="9"/>
                    <a:pt x="9" y="11"/>
                    <a:pt x="12" y="11"/>
                  </a:cubicBezTo>
                  <a:cubicBezTo>
                    <a:pt x="14" y="11"/>
                    <a:pt x="16" y="9"/>
                    <a:pt x="16" y="7"/>
                  </a:cubicBezTo>
                  <a:cubicBezTo>
                    <a:pt x="16" y="6"/>
                    <a:pt x="16" y="4"/>
                    <a:pt x="16" y="3"/>
                  </a:cubicBezTo>
                  <a:cubicBezTo>
                    <a:pt x="16" y="1"/>
                    <a:pt x="14" y="0"/>
                    <a:pt x="12" y="0"/>
                  </a:cubicBezTo>
                  <a:close/>
                  <a:moveTo>
                    <a:pt x="12" y="8"/>
                  </a:moveTo>
                  <a:cubicBezTo>
                    <a:pt x="11" y="8"/>
                    <a:pt x="10" y="8"/>
                    <a:pt x="10" y="7"/>
                  </a:cubicBezTo>
                  <a:cubicBezTo>
                    <a:pt x="10" y="6"/>
                    <a:pt x="10" y="4"/>
                    <a:pt x="10" y="3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4"/>
                    <a:pt x="13" y="6"/>
                    <a:pt x="13" y="7"/>
                  </a:cubicBezTo>
                  <a:cubicBezTo>
                    <a:pt x="13" y="8"/>
                    <a:pt x="13" y="8"/>
                    <a:pt x="12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5127625" y="2447925"/>
              <a:ext cx="309563" cy="254000"/>
            </a:xfrm>
            <a:custGeom>
              <a:avLst/>
              <a:gdLst>
                <a:gd name="T0" fmla="*/ 30 w 195"/>
                <a:gd name="T1" fmla="*/ 29 h 160"/>
                <a:gd name="T2" fmla="*/ 30 w 195"/>
                <a:gd name="T3" fmla="*/ 116 h 160"/>
                <a:gd name="T4" fmla="*/ 0 w 195"/>
                <a:gd name="T5" fmla="*/ 116 h 160"/>
                <a:gd name="T6" fmla="*/ 0 w 195"/>
                <a:gd name="T7" fmla="*/ 160 h 160"/>
                <a:gd name="T8" fmla="*/ 90 w 195"/>
                <a:gd name="T9" fmla="*/ 160 h 160"/>
                <a:gd name="T10" fmla="*/ 90 w 195"/>
                <a:gd name="T11" fmla="*/ 116 h 160"/>
                <a:gd name="T12" fmla="*/ 60 w 195"/>
                <a:gd name="T13" fmla="*/ 116 h 160"/>
                <a:gd name="T14" fmla="*/ 60 w 195"/>
                <a:gd name="T15" fmla="*/ 0 h 160"/>
                <a:gd name="T16" fmla="*/ 0 w 195"/>
                <a:gd name="T17" fmla="*/ 0 h 160"/>
                <a:gd name="T18" fmla="*/ 0 w 195"/>
                <a:gd name="T19" fmla="*/ 29 h 160"/>
                <a:gd name="T20" fmla="*/ 30 w 195"/>
                <a:gd name="T21" fmla="*/ 29 h 160"/>
                <a:gd name="T22" fmla="*/ 135 w 195"/>
                <a:gd name="T23" fmla="*/ 29 h 160"/>
                <a:gd name="T24" fmla="*/ 135 w 195"/>
                <a:gd name="T25" fmla="*/ 116 h 160"/>
                <a:gd name="T26" fmla="*/ 105 w 195"/>
                <a:gd name="T27" fmla="*/ 116 h 160"/>
                <a:gd name="T28" fmla="*/ 105 w 195"/>
                <a:gd name="T29" fmla="*/ 160 h 160"/>
                <a:gd name="T30" fmla="*/ 195 w 195"/>
                <a:gd name="T31" fmla="*/ 160 h 160"/>
                <a:gd name="T32" fmla="*/ 195 w 195"/>
                <a:gd name="T33" fmla="*/ 116 h 160"/>
                <a:gd name="T34" fmla="*/ 180 w 195"/>
                <a:gd name="T35" fmla="*/ 116 h 160"/>
                <a:gd name="T36" fmla="*/ 180 w 195"/>
                <a:gd name="T37" fmla="*/ 0 h 160"/>
                <a:gd name="T38" fmla="*/ 105 w 195"/>
                <a:gd name="T39" fmla="*/ 0 h 160"/>
                <a:gd name="T40" fmla="*/ 105 w 195"/>
                <a:gd name="T41" fmla="*/ 29 h 160"/>
                <a:gd name="T42" fmla="*/ 135 w 195"/>
                <a:gd name="T43" fmla="*/ 2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5" h="160">
                  <a:moveTo>
                    <a:pt x="30" y="29"/>
                  </a:moveTo>
                  <a:lnTo>
                    <a:pt x="30" y="116"/>
                  </a:lnTo>
                  <a:lnTo>
                    <a:pt x="0" y="116"/>
                  </a:lnTo>
                  <a:lnTo>
                    <a:pt x="0" y="160"/>
                  </a:lnTo>
                  <a:lnTo>
                    <a:pt x="90" y="160"/>
                  </a:lnTo>
                  <a:lnTo>
                    <a:pt x="90" y="116"/>
                  </a:lnTo>
                  <a:lnTo>
                    <a:pt x="60" y="116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30" y="29"/>
                  </a:lnTo>
                  <a:close/>
                  <a:moveTo>
                    <a:pt x="135" y="29"/>
                  </a:moveTo>
                  <a:lnTo>
                    <a:pt x="135" y="116"/>
                  </a:lnTo>
                  <a:lnTo>
                    <a:pt x="105" y="116"/>
                  </a:lnTo>
                  <a:lnTo>
                    <a:pt x="105" y="160"/>
                  </a:lnTo>
                  <a:lnTo>
                    <a:pt x="195" y="160"/>
                  </a:lnTo>
                  <a:lnTo>
                    <a:pt x="195" y="116"/>
                  </a:lnTo>
                  <a:lnTo>
                    <a:pt x="180" y="116"/>
                  </a:lnTo>
                  <a:lnTo>
                    <a:pt x="180" y="0"/>
                  </a:lnTo>
                  <a:lnTo>
                    <a:pt x="105" y="0"/>
                  </a:lnTo>
                  <a:lnTo>
                    <a:pt x="105" y="29"/>
                  </a:lnTo>
                  <a:lnTo>
                    <a:pt x="135" y="29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960438" y="3070225"/>
              <a:ext cx="357188" cy="254000"/>
            </a:xfrm>
            <a:custGeom>
              <a:avLst/>
              <a:gdLst>
                <a:gd name="T0" fmla="*/ 2 w 15"/>
                <a:gd name="T1" fmla="*/ 2 h 11"/>
                <a:gd name="T2" fmla="*/ 2 w 15"/>
                <a:gd name="T3" fmla="*/ 8 h 11"/>
                <a:gd name="T4" fmla="*/ 0 w 15"/>
                <a:gd name="T5" fmla="*/ 8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8 h 11"/>
                <a:gd name="T12" fmla="*/ 4 w 15"/>
                <a:gd name="T13" fmla="*/ 8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2 w 15"/>
                <a:gd name="T21" fmla="*/ 2 h 11"/>
                <a:gd name="T22" fmla="*/ 11 w 15"/>
                <a:gd name="T23" fmla="*/ 5 h 11"/>
                <a:gd name="T24" fmla="*/ 7 w 15"/>
                <a:gd name="T25" fmla="*/ 10 h 11"/>
                <a:gd name="T26" fmla="*/ 7 w 15"/>
                <a:gd name="T27" fmla="*/ 11 h 11"/>
                <a:gd name="T28" fmla="*/ 15 w 15"/>
                <a:gd name="T29" fmla="*/ 11 h 11"/>
                <a:gd name="T30" fmla="*/ 15 w 15"/>
                <a:gd name="T31" fmla="*/ 8 h 11"/>
                <a:gd name="T32" fmla="*/ 11 w 15"/>
                <a:gd name="T33" fmla="*/ 8 h 11"/>
                <a:gd name="T34" fmla="*/ 14 w 15"/>
                <a:gd name="T35" fmla="*/ 5 h 11"/>
                <a:gd name="T36" fmla="*/ 11 w 15"/>
                <a:gd name="T37" fmla="*/ 0 h 11"/>
                <a:gd name="T38" fmla="*/ 7 w 15"/>
                <a:gd name="T39" fmla="*/ 3 h 11"/>
                <a:gd name="T40" fmla="*/ 10 w 15"/>
                <a:gd name="T41" fmla="*/ 3 h 11"/>
                <a:gd name="T42" fmla="*/ 11 w 15"/>
                <a:gd name="T43" fmla="*/ 2 h 11"/>
                <a:gd name="T44" fmla="*/ 11 w 15"/>
                <a:gd name="T4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1" y="5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3"/>
                    <a:pt x="14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12" y="2"/>
                    <a:pt x="12" y="4"/>
                    <a:pt x="11" y="5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627188" y="3070225"/>
              <a:ext cx="333375" cy="254000"/>
            </a:xfrm>
            <a:custGeom>
              <a:avLst/>
              <a:gdLst>
                <a:gd name="T0" fmla="*/ 2 w 14"/>
                <a:gd name="T1" fmla="*/ 2 h 11"/>
                <a:gd name="T2" fmla="*/ 2 w 14"/>
                <a:gd name="T3" fmla="*/ 8 h 11"/>
                <a:gd name="T4" fmla="*/ 0 w 14"/>
                <a:gd name="T5" fmla="*/ 8 h 11"/>
                <a:gd name="T6" fmla="*/ 0 w 14"/>
                <a:gd name="T7" fmla="*/ 11 h 11"/>
                <a:gd name="T8" fmla="*/ 6 w 14"/>
                <a:gd name="T9" fmla="*/ 11 h 11"/>
                <a:gd name="T10" fmla="*/ 6 w 14"/>
                <a:gd name="T11" fmla="*/ 8 h 11"/>
                <a:gd name="T12" fmla="*/ 4 w 14"/>
                <a:gd name="T13" fmla="*/ 8 h 11"/>
                <a:gd name="T14" fmla="*/ 4 w 14"/>
                <a:gd name="T15" fmla="*/ 0 h 11"/>
                <a:gd name="T16" fmla="*/ 0 w 14"/>
                <a:gd name="T17" fmla="*/ 0 h 11"/>
                <a:gd name="T18" fmla="*/ 0 w 14"/>
                <a:gd name="T19" fmla="*/ 2 h 11"/>
                <a:gd name="T20" fmla="*/ 2 w 14"/>
                <a:gd name="T21" fmla="*/ 2 h 11"/>
                <a:gd name="T22" fmla="*/ 7 w 14"/>
                <a:gd name="T23" fmla="*/ 7 h 11"/>
                <a:gd name="T24" fmla="*/ 9 w 14"/>
                <a:gd name="T25" fmla="*/ 11 h 11"/>
                <a:gd name="T26" fmla="*/ 11 w 14"/>
                <a:gd name="T27" fmla="*/ 11 h 11"/>
                <a:gd name="T28" fmla="*/ 14 w 14"/>
                <a:gd name="T29" fmla="*/ 7 h 11"/>
                <a:gd name="T30" fmla="*/ 12 w 14"/>
                <a:gd name="T31" fmla="*/ 4 h 11"/>
                <a:gd name="T32" fmla="*/ 14 w 14"/>
                <a:gd name="T33" fmla="*/ 0 h 11"/>
                <a:gd name="T34" fmla="*/ 14 w 14"/>
                <a:gd name="T35" fmla="*/ 0 h 11"/>
                <a:gd name="T36" fmla="*/ 7 w 14"/>
                <a:gd name="T37" fmla="*/ 0 h 11"/>
                <a:gd name="T38" fmla="*/ 7 w 14"/>
                <a:gd name="T39" fmla="*/ 3 h 11"/>
                <a:gd name="T40" fmla="*/ 10 w 14"/>
                <a:gd name="T41" fmla="*/ 3 h 11"/>
                <a:gd name="T42" fmla="*/ 9 w 14"/>
                <a:gd name="T43" fmla="*/ 5 h 11"/>
                <a:gd name="T44" fmla="*/ 9 w 14"/>
                <a:gd name="T45" fmla="*/ 6 h 11"/>
                <a:gd name="T46" fmla="*/ 12 w 14"/>
                <a:gd name="T47" fmla="*/ 7 h 11"/>
                <a:gd name="T48" fmla="*/ 11 w 14"/>
                <a:gd name="T49" fmla="*/ 9 h 11"/>
                <a:gd name="T50" fmla="*/ 9 w 14"/>
                <a:gd name="T51" fmla="*/ 7 h 11"/>
                <a:gd name="T52" fmla="*/ 7 w 14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7" y="7"/>
                  </a:moveTo>
                  <a:cubicBezTo>
                    <a:pt x="7" y="9"/>
                    <a:pt x="8" y="10"/>
                    <a:pt x="9" y="11"/>
                  </a:cubicBezTo>
                  <a:cubicBezTo>
                    <a:pt x="9" y="11"/>
                    <a:pt x="10" y="11"/>
                    <a:pt x="11" y="11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6"/>
                    <a:pt x="14" y="5"/>
                    <a:pt x="12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6"/>
                    <a:pt x="12" y="7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0" y="9"/>
                    <a:pt x="9" y="8"/>
                    <a:pt x="9" y="7"/>
                  </a:cubicBezTo>
                  <a:cubicBezTo>
                    <a:pt x="9" y="7"/>
                    <a:pt x="8" y="7"/>
                    <a:pt x="7" y="7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2293938" y="3070225"/>
              <a:ext cx="357188" cy="254000"/>
            </a:xfrm>
            <a:custGeom>
              <a:avLst/>
              <a:gdLst>
                <a:gd name="T0" fmla="*/ 2 w 15"/>
                <a:gd name="T1" fmla="*/ 2 h 11"/>
                <a:gd name="T2" fmla="*/ 2 w 15"/>
                <a:gd name="T3" fmla="*/ 8 h 11"/>
                <a:gd name="T4" fmla="*/ 0 w 15"/>
                <a:gd name="T5" fmla="*/ 8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8 h 11"/>
                <a:gd name="T12" fmla="*/ 4 w 15"/>
                <a:gd name="T13" fmla="*/ 8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2 w 15"/>
                <a:gd name="T21" fmla="*/ 2 h 11"/>
                <a:gd name="T22" fmla="*/ 14 w 15"/>
                <a:gd name="T23" fmla="*/ 9 h 11"/>
                <a:gd name="T24" fmla="*/ 15 w 15"/>
                <a:gd name="T25" fmla="*/ 9 h 11"/>
                <a:gd name="T26" fmla="*/ 15 w 15"/>
                <a:gd name="T27" fmla="*/ 6 h 11"/>
                <a:gd name="T28" fmla="*/ 14 w 15"/>
                <a:gd name="T29" fmla="*/ 6 h 11"/>
                <a:gd name="T30" fmla="*/ 14 w 15"/>
                <a:gd name="T31" fmla="*/ 0 h 11"/>
                <a:gd name="T32" fmla="*/ 11 w 15"/>
                <a:gd name="T33" fmla="*/ 0 h 11"/>
                <a:gd name="T34" fmla="*/ 7 w 15"/>
                <a:gd name="T35" fmla="*/ 7 h 11"/>
                <a:gd name="T36" fmla="*/ 7 w 15"/>
                <a:gd name="T37" fmla="*/ 9 h 11"/>
                <a:gd name="T38" fmla="*/ 12 w 15"/>
                <a:gd name="T39" fmla="*/ 9 h 11"/>
                <a:gd name="T40" fmla="*/ 12 w 15"/>
                <a:gd name="T41" fmla="*/ 11 h 11"/>
                <a:gd name="T42" fmla="*/ 14 w 15"/>
                <a:gd name="T43" fmla="*/ 11 h 11"/>
                <a:gd name="T44" fmla="*/ 14 w 15"/>
                <a:gd name="T45" fmla="*/ 9 h 11"/>
                <a:gd name="T46" fmla="*/ 12 w 15"/>
                <a:gd name="T47" fmla="*/ 3 h 11"/>
                <a:gd name="T48" fmla="*/ 12 w 15"/>
                <a:gd name="T49" fmla="*/ 3 h 11"/>
                <a:gd name="T50" fmla="*/ 12 w 15"/>
                <a:gd name="T51" fmla="*/ 5 h 11"/>
                <a:gd name="T52" fmla="*/ 12 w 15"/>
                <a:gd name="T53" fmla="*/ 6 h 11"/>
                <a:gd name="T54" fmla="*/ 10 w 15"/>
                <a:gd name="T55" fmla="*/ 6 h 11"/>
                <a:gd name="T56" fmla="*/ 12 w 15"/>
                <a:gd name="T5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4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4" y="11"/>
                  </a:cubicBezTo>
                  <a:lnTo>
                    <a:pt x="14" y="9"/>
                  </a:lnTo>
                  <a:close/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2984500" y="3070225"/>
              <a:ext cx="333375" cy="254000"/>
            </a:xfrm>
            <a:custGeom>
              <a:avLst/>
              <a:gdLst>
                <a:gd name="T0" fmla="*/ 1 w 14"/>
                <a:gd name="T1" fmla="*/ 2 h 11"/>
                <a:gd name="T2" fmla="*/ 1 w 14"/>
                <a:gd name="T3" fmla="*/ 8 h 11"/>
                <a:gd name="T4" fmla="*/ 0 w 14"/>
                <a:gd name="T5" fmla="*/ 8 h 11"/>
                <a:gd name="T6" fmla="*/ 0 w 14"/>
                <a:gd name="T7" fmla="*/ 11 h 11"/>
                <a:gd name="T8" fmla="*/ 5 w 14"/>
                <a:gd name="T9" fmla="*/ 11 h 11"/>
                <a:gd name="T10" fmla="*/ 5 w 14"/>
                <a:gd name="T11" fmla="*/ 8 h 11"/>
                <a:gd name="T12" fmla="*/ 4 w 14"/>
                <a:gd name="T13" fmla="*/ 8 h 11"/>
                <a:gd name="T14" fmla="*/ 4 w 14"/>
                <a:gd name="T15" fmla="*/ 0 h 11"/>
                <a:gd name="T16" fmla="*/ 0 w 14"/>
                <a:gd name="T17" fmla="*/ 0 h 11"/>
                <a:gd name="T18" fmla="*/ 0 w 14"/>
                <a:gd name="T19" fmla="*/ 2 h 11"/>
                <a:gd name="T20" fmla="*/ 1 w 14"/>
                <a:gd name="T21" fmla="*/ 2 h 11"/>
                <a:gd name="T22" fmla="*/ 9 w 14"/>
                <a:gd name="T23" fmla="*/ 2 h 11"/>
                <a:gd name="T24" fmla="*/ 14 w 14"/>
                <a:gd name="T25" fmla="*/ 2 h 11"/>
                <a:gd name="T26" fmla="*/ 14 w 14"/>
                <a:gd name="T27" fmla="*/ 0 h 11"/>
                <a:gd name="T28" fmla="*/ 7 w 14"/>
                <a:gd name="T29" fmla="*/ 0 h 11"/>
                <a:gd name="T30" fmla="*/ 7 w 14"/>
                <a:gd name="T31" fmla="*/ 6 h 11"/>
                <a:gd name="T32" fmla="*/ 10 w 14"/>
                <a:gd name="T33" fmla="*/ 6 h 11"/>
                <a:gd name="T34" fmla="*/ 11 w 14"/>
                <a:gd name="T35" fmla="*/ 7 h 11"/>
                <a:gd name="T36" fmla="*/ 10 w 14"/>
                <a:gd name="T37" fmla="*/ 9 h 11"/>
                <a:gd name="T38" fmla="*/ 9 w 14"/>
                <a:gd name="T39" fmla="*/ 7 h 11"/>
                <a:gd name="T40" fmla="*/ 7 w 14"/>
                <a:gd name="T41" fmla="*/ 7 h 11"/>
                <a:gd name="T42" fmla="*/ 10 w 14"/>
                <a:gd name="T43" fmla="*/ 11 h 11"/>
                <a:gd name="T44" fmla="*/ 14 w 14"/>
                <a:gd name="T45" fmla="*/ 7 h 11"/>
                <a:gd name="T46" fmla="*/ 9 w 14"/>
                <a:gd name="T47" fmla="*/ 4 h 11"/>
                <a:gd name="T48" fmla="*/ 9 w 14"/>
                <a:gd name="T4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11">
                  <a:moveTo>
                    <a:pt x="1" y="2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  <a:moveTo>
                    <a:pt x="9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0"/>
                    <a:pt x="8" y="11"/>
                    <a:pt x="10" y="11"/>
                  </a:cubicBezTo>
                  <a:cubicBezTo>
                    <a:pt x="13" y="11"/>
                    <a:pt x="14" y="9"/>
                    <a:pt x="14" y="7"/>
                  </a:cubicBezTo>
                  <a:cubicBezTo>
                    <a:pt x="14" y="4"/>
                    <a:pt x="12" y="4"/>
                    <a:pt x="9" y="4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3698875" y="3070225"/>
              <a:ext cx="381000" cy="254000"/>
            </a:xfrm>
            <a:custGeom>
              <a:avLst/>
              <a:gdLst>
                <a:gd name="T0" fmla="*/ 2 w 16"/>
                <a:gd name="T1" fmla="*/ 2 h 11"/>
                <a:gd name="T2" fmla="*/ 2 w 16"/>
                <a:gd name="T3" fmla="*/ 8 h 11"/>
                <a:gd name="T4" fmla="*/ 0 w 16"/>
                <a:gd name="T5" fmla="*/ 8 h 11"/>
                <a:gd name="T6" fmla="*/ 0 w 16"/>
                <a:gd name="T7" fmla="*/ 11 h 11"/>
                <a:gd name="T8" fmla="*/ 6 w 16"/>
                <a:gd name="T9" fmla="*/ 11 h 11"/>
                <a:gd name="T10" fmla="*/ 6 w 16"/>
                <a:gd name="T11" fmla="*/ 8 h 11"/>
                <a:gd name="T12" fmla="*/ 5 w 16"/>
                <a:gd name="T13" fmla="*/ 8 h 11"/>
                <a:gd name="T14" fmla="*/ 5 w 16"/>
                <a:gd name="T15" fmla="*/ 0 h 11"/>
                <a:gd name="T16" fmla="*/ 1 w 16"/>
                <a:gd name="T17" fmla="*/ 0 h 11"/>
                <a:gd name="T18" fmla="*/ 1 w 16"/>
                <a:gd name="T19" fmla="*/ 2 h 11"/>
                <a:gd name="T20" fmla="*/ 2 w 16"/>
                <a:gd name="T21" fmla="*/ 2 h 11"/>
                <a:gd name="T22" fmla="*/ 11 w 16"/>
                <a:gd name="T23" fmla="*/ 0 h 11"/>
                <a:gd name="T24" fmla="*/ 8 w 16"/>
                <a:gd name="T25" fmla="*/ 5 h 11"/>
                <a:gd name="T26" fmla="*/ 7 w 16"/>
                <a:gd name="T27" fmla="*/ 7 h 11"/>
                <a:gd name="T28" fmla="*/ 11 w 16"/>
                <a:gd name="T29" fmla="*/ 11 h 11"/>
                <a:gd name="T30" fmla="*/ 16 w 16"/>
                <a:gd name="T31" fmla="*/ 7 h 11"/>
                <a:gd name="T32" fmla="*/ 12 w 16"/>
                <a:gd name="T33" fmla="*/ 4 h 11"/>
                <a:gd name="T34" fmla="*/ 14 w 16"/>
                <a:gd name="T35" fmla="*/ 0 h 11"/>
                <a:gd name="T36" fmla="*/ 11 w 16"/>
                <a:gd name="T37" fmla="*/ 0 h 11"/>
                <a:gd name="T38" fmla="*/ 11 w 16"/>
                <a:gd name="T39" fmla="*/ 9 h 11"/>
                <a:gd name="T40" fmla="*/ 10 w 16"/>
                <a:gd name="T41" fmla="*/ 7 h 11"/>
                <a:gd name="T42" fmla="*/ 11 w 16"/>
                <a:gd name="T43" fmla="*/ 6 h 11"/>
                <a:gd name="T44" fmla="*/ 13 w 16"/>
                <a:gd name="T45" fmla="*/ 7 h 11"/>
                <a:gd name="T46" fmla="*/ 11 w 16"/>
                <a:gd name="T4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2"/>
                  </a:lnTo>
                  <a:close/>
                  <a:moveTo>
                    <a:pt x="11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10"/>
                    <a:pt x="9" y="11"/>
                    <a:pt x="11" y="11"/>
                  </a:cubicBezTo>
                  <a:cubicBezTo>
                    <a:pt x="14" y="11"/>
                    <a:pt x="16" y="10"/>
                    <a:pt x="16" y="7"/>
                  </a:cubicBezTo>
                  <a:cubicBezTo>
                    <a:pt x="16" y="5"/>
                    <a:pt x="14" y="4"/>
                    <a:pt x="12" y="4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1" y="0"/>
                  </a:lnTo>
                  <a:close/>
                  <a:moveTo>
                    <a:pt x="11" y="9"/>
                  </a:moveTo>
                  <a:cubicBezTo>
                    <a:pt x="11" y="9"/>
                    <a:pt x="10" y="8"/>
                    <a:pt x="10" y="7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2" y="6"/>
                    <a:pt x="13" y="6"/>
                    <a:pt x="13" y="7"/>
                  </a:cubicBezTo>
                  <a:cubicBezTo>
                    <a:pt x="13" y="8"/>
                    <a:pt x="12" y="9"/>
                    <a:pt x="11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4389438" y="3070225"/>
              <a:ext cx="333375" cy="254000"/>
            </a:xfrm>
            <a:custGeom>
              <a:avLst/>
              <a:gdLst>
                <a:gd name="T0" fmla="*/ 2 w 14"/>
                <a:gd name="T1" fmla="*/ 2 h 11"/>
                <a:gd name="T2" fmla="*/ 2 w 14"/>
                <a:gd name="T3" fmla="*/ 8 h 11"/>
                <a:gd name="T4" fmla="*/ 0 w 14"/>
                <a:gd name="T5" fmla="*/ 8 h 11"/>
                <a:gd name="T6" fmla="*/ 0 w 14"/>
                <a:gd name="T7" fmla="*/ 11 h 11"/>
                <a:gd name="T8" fmla="*/ 6 w 14"/>
                <a:gd name="T9" fmla="*/ 11 h 11"/>
                <a:gd name="T10" fmla="*/ 6 w 14"/>
                <a:gd name="T11" fmla="*/ 8 h 11"/>
                <a:gd name="T12" fmla="*/ 4 w 14"/>
                <a:gd name="T13" fmla="*/ 8 h 11"/>
                <a:gd name="T14" fmla="*/ 4 w 14"/>
                <a:gd name="T15" fmla="*/ 0 h 11"/>
                <a:gd name="T16" fmla="*/ 0 w 14"/>
                <a:gd name="T17" fmla="*/ 0 h 11"/>
                <a:gd name="T18" fmla="*/ 0 w 14"/>
                <a:gd name="T19" fmla="*/ 2 h 11"/>
                <a:gd name="T20" fmla="*/ 2 w 14"/>
                <a:gd name="T21" fmla="*/ 2 h 11"/>
                <a:gd name="T22" fmla="*/ 14 w 14"/>
                <a:gd name="T23" fmla="*/ 0 h 11"/>
                <a:gd name="T24" fmla="*/ 6 w 14"/>
                <a:gd name="T25" fmla="*/ 0 h 11"/>
                <a:gd name="T26" fmla="*/ 6 w 14"/>
                <a:gd name="T27" fmla="*/ 3 h 11"/>
                <a:gd name="T28" fmla="*/ 11 w 14"/>
                <a:gd name="T29" fmla="*/ 3 h 11"/>
                <a:gd name="T30" fmla="*/ 7 w 14"/>
                <a:gd name="T31" fmla="*/ 11 h 11"/>
                <a:gd name="T32" fmla="*/ 10 w 14"/>
                <a:gd name="T33" fmla="*/ 11 h 11"/>
                <a:gd name="T34" fmla="*/ 14 w 14"/>
                <a:gd name="T3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5103813" y="3070225"/>
              <a:ext cx="381000" cy="254000"/>
            </a:xfrm>
            <a:custGeom>
              <a:avLst/>
              <a:gdLst>
                <a:gd name="T0" fmla="*/ 2 w 16"/>
                <a:gd name="T1" fmla="*/ 2 h 11"/>
                <a:gd name="T2" fmla="*/ 2 w 16"/>
                <a:gd name="T3" fmla="*/ 8 h 11"/>
                <a:gd name="T4" fmla="*/ 0 w 16"/>
                <a:gd name="T5" fmla="*/ 8 h 11"/>
                <a:gd name="T6" fmla="*/ 0 w 16"/>
                <a:gd name="T7" fmla="*/ 11 h 11"/>
                <a:gd name="T8" fmla="*/ 6 w 16"/>
                <a:gd name="T9" fmla="*/ 11 h 11"/>
                <a:gd name="T10" fmla="*/ 6 w 16"/>
                <a:gd name="T11" fmla="*/ 8 h 11"/>
                <a:gd name="T12" fmla="*/ 4 w 16"/>
                <a:gd name="T13" fmla="*/ 8 h 11"/>
                <a:gd name="T14" fmla="*/ 4 w 16"/>
                <a:gd name="T15" fmla="*/ 0 h 11"/>
                <a:gd name="T16" fmla="*/ 0 w 16"/>
                <a:gd name="T17" fmla="*/ 0 h 11"/>
                <a:gd name="T18" fmla="*/ 0 w 16"/>
                <a:gd name="T19" fmla="*/ 2 h 11"/>
                <a:gd name="T20" fmla="*/ 2 w 16"/>
                <a:gd name="T21" fmla="*/ 2 h 11"/>
                <a:gd name="T22" fmla="*/ 14 w 16"/>
                <a:gd name="T23" fmla="*/ 5 h 11"/>
                <a:gd name="T24" fmla="*/ 11 w 16"/>
                <a:gd name="T25" fmla="*/ 0 h 11"/>
                <a:gd name="T26" fmla="*/ 8 w 16"/>
                <a:gd name="T27" fmla="*/ 5 h 11"/>
                <a:gd name="T28" fmla="*/ 11 w 16"/>
                <a:gd name="T29" fmla="*/ 11 h 11"/>
                <a:gd name="T30" fmla="*/ 14 w 16"/>
                <a:gd name="T31" fmla="*/ 5 h 11"/>
                <a:gd name="T32" fmla="*/ 11 w 16"/>
                <a:gd name="T33" fmla="*/ 9 h 11"/>
                <a:gd name="T34" fmla="*/ 11 w 16"/>
                <a:gd name="T35" fmla="*/ 6 h 11"/>
                <a:gd name="T36" fmla="*/ 11 w 16"/>
                <a:gd name="T37" fmla="*/ 9 h 11"/>
                <a:gd name="T38" fmla="*/ 11 w 16"/>
                <a:gd name="T39" fmla="*/ 4 h 11"/>
                <a:gd name="T40" fmla="*/ 11 w 16"/>
                <a:gd name="T41" fmla="*/ 2 h 11"/>
                <a:gd name="T42" fmla="*/ 11 w 16"/>
                <a:gd name="T4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1">
                  <a:moveTo>
                    <a:pt x="2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4" y="5"/>
                  </a:moveTo>
                  <a:cubicBezTo>
                    <a:pt x="15" y="3"/>
                    <a:pt x="14" y="0"/>
                    <a:pt x="11" y="0"/>
                  </a:cubicBezTo>
                  <a:cubicBezTo>
                    <a:pt x="8" y="0"/>
                    <a:pt x="7" y="3"/>
                    <a:pt x="8" y="5"/>
                  </a:cubicBezTo>
                  <a:cubicBezTo>
                    <a:pt x="6" y="6"/>
                    <a:pt x="7" y="11"/>
                    <a:pt x="11" y="11"/>
                  </a:cubicBezTo>
                  <a:cubicBezTo>
                    <a:pt x="15" y="11"/>
                    <a:pt x="16" y="6"/>
                    <a:pt x="14" y="5"/>
                  </a:cubicBezTo>
                  <a:close/>
                  <a:moveTo>
                    <a:pt x="11" y="9"/>
                  </a:moveTo>
                  <a:cubicBezTo>
                    <a:pt x="9" y="9"/>
                    <a:pt x="9" y="6"/>
                    <a:pt x="11" y="6"/>
                  </a:cubicBezTo>
                  <a:cubicBezTo>
                    <a:pt x="13" y="6"/>
                    <a:pt x="13" y="9"/>
                    <a:pt x="11" y="9"/>
                  </a:cubicBezTo>
                  <a:close/>
                  <a:moveTo>
                    <a:pt x="11" y="4"/>
                  </a:moveTo>
                  <a:cubicBezTo>
                    <a:pt x="10" y="4"/>
                    <a:pt x="10" y="2"/>
                    <a:pt x="11" y="2"/>
                  </a:cubicBezTo>
                  <a:cubicBezTo>
                    <a:pt x="12" y="2"/>
                    <a:pt x="12" y="4"/>
                    <a:pt x="11" y="4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960438" y="3692525"/>
              <a:ext cx="357188" cy="252413"/>
            </a:xfrm>
            <a:custGeom>
              <a:avLst/>
              <a:gdLst>
                <a:gd name="T0" fmla="*/ 2 w 15"/>
                <a:gd name="T1" fmla="*/ 2 h 11"/>
                <a:gd name="T2" fmla="*/ 2 w 15"/>
                <a:gd name="T3" fmla="*/ 9 h 11"/>
                <a:gd name="T4" fmla="*/ 0 w 15"/>
                <a:gd name="T5" fmla="*/ 9 h 11"/>
                <a:gd name="T6" fmla="*/ 0 w 15"/>
                <a:gd name="T7" fmla="*/ 11 h 11"/>
                <a:gd name="T8" fmla="*/ 6 w 15"/>
                <a:gd name="T9" fmla="*/ 11 h 11"/>
                <a:gd name="T10" fmla="*/ 6 w 15"/>
                <a:gd name="T11" fmla="*/ 9 h 11"/>
                <a:gd name="T12" fmla="*/ 4 w 15"/>
                <a:gd name="T13" fmla="*/ 9 h 11"/>
                <a:gd name="T14" fmla="*/ 4 w 15"/>
                <a:gd name="T15" fmla="*/ 0 h 11"/>
                <a:gd name="T16" fmla="*/ 0 w 15"/>
                <a:gd name="T17" fmla="*/ 0 h 11"/>
                <a:gd name="T18" fmla="*/ 0 w 15"/>
                <a:gd name="T19" fmla="*/ 2 h 11"/>
                <a:gd name="T20" fmla="*/ 2 w 15"/>
                <a:gd name="T21" fmla="*/ 2 h 11"/>
                <a:gd name="T22" fmla="*/ 11 w 15"/>
                <a:gd name="T23" fmla="*/ 11 h 11"/>
                <a:gd name="T24" fmla="*/ 14 w 15"/>
                <a:gd name="T25" fmla="*/ 6 h 11"/>
                <a:gd name="T26" fmla="*/ 15 w 15"/>
                <a:gd name="T27" fmla="*/ 4 h 11"/>
                <a:gd name="T28" fmla="*/ 10 w 15"/>
                <a:gd name="T29" fmla="*/ 0 h 11"/>
                <a:gd name="T30" fmla="*/ 6 w 15"/>
                <a:gd name="T31" fmla="*/ 4 h 11"/>
                <a:gd name="T32" fmla="*/ 10 w 15"/>
                <a:gd name="T33" fmla="*/ 7 h 11"/>
                <a:gd name="T34" fmla="*/ 8 w 15"/>
                <a:gd name="T35" fmla="*/ 11 h 11"/>
                <a:gd name="T36" fmla="*/ 11 w 15"/>
                <a:gd name="T37" fmla="*/ 11 h 11"/>
                <a:gd name="T38" fmla="*/ 10 w 15"/>
                <a:gd name="T39" fmla="*/ 2 h 11"/>
                <a:gd name="T40" fmla="*/ 12 w 15"/>
                <a:gd name="T41" fmla="*/ 4 h 11"/>
                <a:gd name="T42" fmla="*/ 10 w 15"/>
                <a:gd name="T43" fmla="*/ 5 h 11"/>
                <a:gd name="T44" fmla="*/ 9 w 15"/>
                <a:gd name="T45" fmla="*/ 4 h 11"/>
                <a:gd name="T46" fmla="*/ 10 w 15"/>
                <a:gd name="T4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1">
                  <a:moveTo>
                    <a:pt x="2" y="2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  <a:moveTo>
                    <a:pt x="11" y="11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8" y="0"/>
                    <a:pt x="6" y="1"/>
                    <a:pt x="6" y="4"/>
                  </a:cubicBezTo>
                  <a:cubicBezTo>
                    <a:pt x="6" y="6"/>
                    <a:pt x="8" y="7"/>
                    <a:pt x="10" y="7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11" y="11"/>
                  </a:lnTo>
                  <a:close/>
                  <a:moveTo>
                    <a:pt x="10" y="2"/>
                  </a:moveTo>
                  <a:cubicBezTo>
                    <a:pt x="11" y="2"/>
                    <a:pt x="12" y="3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10" y="5"/>
                    <a:pt x="9" y="5"/>
                    <a:pt x="9" y="4"/>
                  </a:cubicBezTo>
                  <a:cubicBezTo>
                    <a:pt x="9" y="3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603375" y="3692525"/>
              <a:ext cx="404813" cy="252413"/>
            </a:xfrm>
            <a:custGeom>
              <a:avLst/>
              <a:gdLst>
                <a:gd name="T0" fmla="*/ 4 w 17"/>
                <a:gd name="T1" fmla="*/ 5 h 11"/>
                <a:gd name="T2" fmla="*/ 0 w 17"/>
                <a:gd name="T3" fmla="*/ 11 h 11"/>
                <a:gd name="T4" fmla="*/ 0 w 17"/>
                <a:gd name="T5" fmla="*/ 11 h 11"/>
                <a:gd name="T6" fmla="*/ 7 w 17"/>
                <a:gd name="T7" fmla="*/ 11 h 11"/>
                <a:gd name="T8" fmla="*/ 7 w 17"/>
                <a:gd name="T9" fmla="*/ 8 h 11"/>
                <a:gd name="T10" fmla="*/ 4 w 17"/>
                <a:gd name="T11" fmla="*/ 8 h 11"/>
                <a:gd name="T12" fmla="*/ 6 w 17"/>
                <a:gd name="T13" fmla="*/ 6 h 11"/>
                <a:gd name="T14" fmla="*/ 3 w 17"/>
                <a:gd name="T15" fmla="*/ 0 h 11"/>
                <a:gd name="T16" fmla="*/ 0 w 17"/>
                <a:gd name="T17" fmla="*/ 4 h 11"/>
                <a:gd name="T18" fmla="*/ 2 w 17"/>
                <a:gd name="T19" fmla="*/ 4 h 11"/>
                <a:gd name="T20" fmla="*/ 3 w 17"/>
                <a:gd name="T21" fmla="*/ 2 h 11"/>
                <a:gd name="T22" fmla="*/ 4 w 17"/>
                <a:gd name="T23" fmla="*/ 5 h 11"/>
                <a:gd name="T24" fmla="*/ 13 w 17"/>
                <a:gd name="T25" fmla="*/ 0 h 11"/>
                <a:gd name="T26" fmla="*/ 9 w 17"/>
                <a:gd name="T27" fmla="*/ 4 h 11"/>
                <a:gd name="T28" fmla="*/ 9 w 17"/>
                <a:gd name="T29" fmla="*/ 7 h 11"/>
                <a:gd name="T30" fmla="*/ 13 w 17"/>
                <a:gd name="T31" fmla="*/ 11 h 11"/>
                <a:gd name="T32" fmla="*/ 17 w 17"/>
                <a:gd name="T33" fmla="*/ 7 h 11"/>
                <a:gd name="T34" fmla="*/ 17 w 17"/>
                <a:gd name="T35" fmla="*/ 4 h 11"/>
                <a:gd name="T36" fmla="*/ 13 w 17"/>
                <a:gd name="T37" fmla="*/ 0 h 11"/>
                <a:gd name="T38" fmla="*/ 13 w 17"/>
                <a:gd name="T39" fmla="*/ 9 h 11"/>
                <a:gd name="T40" fmla="*/ 11 w 17"/>
                <a:gd name="T41" fmla="*/ 7 h 11"/>
                <a:gd name="T42" fmla="*/ 11 w 17"/>
                <a:gd name="T43" fmla="*/ 4 h 11"/>
                <a:gd name="T44" fmla="*/ 13 w 17"/>
                <a:gd name="T45" fmla="*/ 2 h 11"/>
                <a:gd name="T46" fmla="*/ 14 w 17"/>
                <a:gd name="T47" fmla="*/ 4 h 11"/>
                <a:gd name="T48" fmla="*/ 14 w 17"/>
                <a:gd name="T49" fmla="*/ 7 h 11"/>
                <a:gd name="T50" fmla="*/ 13 w 17"/>
                <a:gd name="T5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6" y="0"/>
                    <a:pt x="3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5" y="2"/>
                    <a:pt x="4" y="4"/>
                    <a:pt x="4" y="5"/>
                  </a:cubicBezTo>
                  <a:close/>
                  <a:moveTo>
                    <a:pt x="13" y="0"/>
                  </a:moveTo>
                  <a:cubicBezTo>
                    <a:pt x="11" y="0"/>
                    <a:pt x="9" y="1"/>
                    <a:pt x="9" y="4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10"/>
                    <a:pt x="11" y="11"/>
                    <a:pt x="13" y="11"/>
                  </a:cubicBezTo>
                  <a:cubicBezTo>
                    <a:pt x="15" y="11"/>
                    <a:pt x="17" y="10"/>
                    <a:pt x="17" y="7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1"/>
                    <a:pt x="15" y="0"/>
                    <a:pt x="13" y="0"/>
                  </a:cubicBezTo>
                  <a:close/>
                  <a:moveTo>
                    <a:pt x="13" y="9"/>
                  </a:moveTo>
                  <a:cubicBezTo>
                    <a:pt x="12" y="9"/>
                    <a:pt x="11" y="8"/>
                    <a:pt x="11" y="7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4" y="8"/>
                    <a:pt x="14" y="9"/>
                    <a:pt x="13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2293938" y="3692525"/>
              <a:ext cx="357188" cy="252413"/>
            </a:xfrm>
            <a:custGeom>
              <a:avLst/>
              <a:gdLst>
                <a:gd name="T0" fmla="*/ 4 w 15"/>
                <a:gd name="T1" fmla="*/ 5 h 11"/>
                <a:gd name="T2" fmla="*/ 0 w 15"/>
                <a:gd name="T3" fmla="*/ 11 h 11"/>
                <a:gd name="T4" fmla="*/ 0 w 15"/>
                <a:gd name="T5" fmla="*/ 11 h 11"/>
                <a:gd name="T6" fmla="*/ 8 w 15"/>
                <a:gd name="T7" fmla="*/ 11 h 11"/>
                <a:gd name="T8" fmla="*/ 8 w 15"/>
                <a:gd name="T9" fmla="*/ 8 h 11"/>
                <a:gd name="T10" fmla="*/ 5 w 15"/>
                <a:gd name="T11" fmla="*/ 8 h 11"/>
                <a:gd name="T12" fmla="*/ 7 w 15"/>
                <a:gd name="T13" fmla="*/ 6 h 11"/>
                <a:gd name="T14" fmla="*/ 4 w 15"/>
                <a:gd name="T15" fmla="*/ 0 h 11"/>
                <a:gd name="T16" fmla="*/ 1 w 15"/>
                <a:gd name="T17" fmla="*/ 4 h 11"/>
                <a:gd name="T18" fmla="*/ 3 w 15"/>
                <a:gd name="T19" fmla="*/ 4 h 11"/>
                <a:gd name="T20" fmla="*/ 4 w 15"/>
                <a:gd name="T21" fmla="*/ 2 h 11"/>
                <a:gd name="T22" fmla="*/ 4 w 15"/>
                <a:gd name="T23" fmla="*/ 5 h 11"/>
                <a:gd name="T24" fmla="*/ 11 w 15"/>
                <a:gd name="T25" fmla="*/ 2 h 11"/>
                <a:gd name="T26" fmla="*/ 11 w 15"/>
                <a:gd name="T27" fmla="*/ 9 h 11"/>
                <a:gd name="T28" fmla="*/ 9 w 15"/>
                <a:gd name="T29" fmla="*/ 9 h 11"/>
                <a:gd name="T30" fmla="*/ 9 w 15"/>
                <a:gd name="T31" fmla="*/ 11 h 11"/>
                <a:gd name="T32" fmla="*/ 15 w 15"/>
                <a:gd name="T33" fmla="*/ 11 h 11"/>
                <a:gd name="T34" fmla="*/ 15 w 15"/>
                <a:gd name="T35" fmla="*/ 9 h 11"/>
                <a:gd name="T36" fmla="*/ 13 w 15"/>
                <a:gd name="T37" fmla="*/ 9 h 11"/>
                <a:gd name="T38" fmla="*/ 13 w 15"/>
                <a:gd name="T39" fmla="*/ 0 h 11"/>
                <a:gd name="T40" fmla="*/ 9 w 15"/>
                <a:gd name="T41" fmla="*/ 0 h 11"/>
                <a:gd name="T42" fmla="*/ 9 w 15"/>
                <a:gd name="T43" fmla="*/ 2 h 11"/>
                <a:gd name="T44" fmla="*/ 11 w 15"/>
                <a:gd name="T4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3"/>
                    <a:pt x="7" y="0"/>
                    <a:pt x="4" y="0"/>
                  </a:cubicBezTo>
                  <a:cubicBezTo>
                    <a:pt x="2" y="0"/>
                    <a:pt x="1" y="1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  <a:moveTo>
                    <a:pt x="11" y="2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11" y="2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2960688" y="3692525"/>
              <a:ext cx="381000" cy="252413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1 h 11"/>
                <a:gd name="T4" fmla="*/ 0 w 16"/>
                <a:gd name="T5" fmla="*/ 11 h 11"/>
                <a:gd name="T6" fmla="*/ 7 w 16"/>
                <a:gd name="T7" fmla="*/ 11 h 11"/>
                <a:gd name="T8" fmla="*/ 7 w 16"/>
                <a:gd name="T9" fmla="*/ 8 h 11"/>
                <a:gd name="T10" fmla="*/ 4 w 16"/>
                <a:gd name="T11" fmla="*/ 8 h 11"/>
                <a:gd name="T12" fmla="*/ 6 w 16"/>
                <a:gd name="T13" fmla="*/ 6 h 11"/>
                <a:gd name="T14" fmla="*/ 3 w 16"/>
                <a:gd name="T15" fmla="*/ 0 h 11"/>
                <a:gd name="T16" fmla="*/ 0 w 16"/>
                <a:gd name="T17" fmla="*/ 4 h 11"/>
                <a:gd name="T18" fmla="*/ 2 w 16"/>
                <a:gd name="T19" fmla="*/ 4 h 11"/>
                <a:gd name="T20" fmla="*/ 3 w 16"/>
                <a:gd name="T21" fmla="*/ 2 h 11"/>
                <a:gd name="T22" fmla="*/ 4 w 16"/>
                <a:gd name="T23" fmla="*/ 5 h 11"/>
                <a:gd name="T24" fmla="*/ 12 w 16"/>
                <a:gd name="T25" fmla="*/ 5 h 11"/>
                <a:gd name="T26" fmla="*/ 8 w 16"/>
                <a:gd name="T27" fmla="*/ 11 h 11"/>
                <a:gd name="T28" fmla="*/ 8 w 16"/>
                <a:gd name="T29" fmla="*/ 11 h 11"/>
                <a:gd name="T30" fmla="*/ 16 w 16"/>
                <a:gd name="T31" fmla="*/ 11 h 11"/>
                <a:gd name="T32" fmla="*/ 16 w 16"/>
                <a:gd name="T33" fmla="*/ 8 h 11"/>
                <a:gd name="T34" fmla="*/ 13 w 16"/>
                <a:gd name="T35" fmla="*/ 8 h 11"/>
                <a:gd name="T36" fmla="*/ 15 w 16"/>
                <a:gd name="T37" fmla="*/ 6 h 11"/>
                <a:gd name="T38" fmla="*/ 12 w 16"/>
                <a:gd name="T39" fmla="*/ 0 h 11"/>
                <a:gd name="T40" fmla="*/ 8 w 16"/>
                <a:gd name="T41" fmla="*/ 4 h 11"/>
                <a:gd name="T42" fmla="*/ 11 w 16"/>
                <a:gd name="T43" fmla="*/ 4 h 11"/>
                <a:gd name="T44" fmla="*/ 12 w 16"/>
                <a:gd name="T45" fmla="*/ 2 h 11"/>
                <a:gd name="T46" fmla="*/ 12 w 16"/>
                <a:gd name="T4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7" y="0"/>
                    <a:pt x="3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5" y="2"/>
                    <a:pt x="4" y="4"/>
                    <a:pt x="4" y="5"/>
                  </a:cubicBezTo>
                  <a:close/>
                  <a:moveTo>
                    <a:pt x="12" y="5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3"/>
                    <a:pt x="15" y="0"/>
                    <a:pt x="12" y="0"/>
                  </a:cubicBezTo>
                  <a:cubicBezTo>
                    <a:pt x="10" y="0"/>
                    <a:pt x="8" y="1"/>
                    <a:pt x="8" y="4"/>
                  </a:cubicBezTo>
                  <a:cubicBezTo>
                    <a:pt x="9" y="4"/>
                    <a:pt x="10" y="4"/>
                    <a:pt x="11" y="4"/>
                  </a:cubicBezTo>
                  <a:cubicBezTo>
                    <a:pt x="11" y="3"/>
                    <a:pt x="11" y="2"/>
                    <a:pt x="12" y="2"/>
                  </a:cubicBezTo>
                  <a:cubicBezTo>
                    <a:pt x="13" y="2"/>
                    <a:pt x="13" y="4"/>
                    <a:pt x="12" y="5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3698875" y="3692525"/>
              <a:ext cx="381000" cy="252413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1 h 11"/>
                <a:gd name="T4" fmla="*/ 0 w 16"/>
                <a:gd name="T5" fmla="*/ 11 h 11"/>
                <a:gd name="T6" fmla="*/ 7 w 16"/>
                <a:gd name="T7" fmla="*/ 11 h 11"/>
                <a:gd name="T8" fmla="*/ 7 w 16"/>
                <a:gd name="T9" fmla="*/ 8 h 11"/>
                <a:gd name="T10" fmla="*/ 4 w 16"/>
                <a:gd name="T11" fmla="*/ 8 h 11"/>
                <a:gd name="T12" fmla="*/ 7 w 16"/>
                <a:gd name="T13" fmla="*/ 6 h 11"/>
                <a:gd name="T14" fmla="*/ 4 w 16"/>
                <a:gd name="T15" fmla="*/ 0 h 11"/>
                <a:gd name="T16" fmla="*/ 0 w 16"/>
                <a:gd name="T17" fmla="*/ 4 h 11"/>
                <a:gd name="T18" fmla="*/ 3 w 16"/>
                <a:gd name="T19" fmla="*/ 4 h 11"/>
                <a:gd name="T20" fmla="*/ 4 w 16"/>
                <a:gd name="T21" fmla="*/ 2 h 11"/>
                <a:gd name="T22" fmla="*/ 4 w 16"/>
                <a:gd name="T23" fmla="*/ 5 h 11"/>
                <a:gd name="T24" fmla="*/ 9 w 16"/>
                <a:gd name="T25" fmla="*/ 8 h 11"/>
                <a:gd name="T26" fmla="*/ 10 w 16"/>
                <a:gd name="T27" fmla="*/ 11 h 11"/>
                <a:gd name="T28" fmla="*/ 12 w 16"/>
                <a:gd name="T29" fmla="*/ 11 h 11"/>
                <a:gd name="T30" fmla="*/ 16 w 16"/>
                <a:gd name="T31" fmla="*/ 7 h 11"/>
                <a:gd name="T32" fmla="*/ 14 w 16"/>
                <a:gd name="T33" fmla="*/ 4 h 11"/>
                <a:gd name="T34" fmla="*/ 16 w 16"/>
                <a:gd name="T35" fmla="*/ 1 h 11"/>
                <a:gd name="T36" fmla="*/ 16 w 16"/>
                <a:gd name="T37" fmla="*/ 0 h 11"/>
                <a:gd name="T38" fmla="*/ 9 w 16"/>
                <a:gd name="T39" fmla="*/ 0 h 11"/>
                <a:gd name="T40" fmla="*/ 9 w 16"/>
                <a:gd name="T41" fmla="*/ 3 h 11"/>
                <a:gd name="T42" fmla="*/ 12 w 16"/>
                <a:gd name="T43" fmla="*/ 3 h 11"/>
                <a:gd name="T44" fmla="*/ 11 w 16"/>
                <a:gd name="T45" fmla="*/ 6 h 11"/>
                <a:gd name="T46" fmla="*/ 11 w 16"/>
                <a:gd name="T47" fmla="*/ 6 h 11"/>
                <a:gd name="T48" fmla="*/ 13 w 16"/>
                <a:gd name="T49" fmla="*/ 7 h 11"/>
                <a:gd name="T50" fmla="*/ 12 w 16"/>
                <a:gd name="T51" fmla="*/ 9 h 11"/>
                <a:gd name="T52" fmla="*/ 11 w 16"/>
                <a:gd name="T53" fmla="*/ 8 h 11"/>
                <a:gd name="T54" fmla="*/ 9 w 16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5" y="2"/>
                    <a:pt x="5" y="4"/>
                    <a:pt x="4" y="5"/>
                  </a:cubicBezTo>
                  <a:close/>
                  <a:moveTo>
                    <a:pt x="9" y="8"/>
                  </a:moveTo>
                  <a:cubicBezTo>
                    <a:pt x="9" y="9"/>
                    <a:pt x="9" y="10"/>
                    <a:pt x="10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5" y="11"/>
                    <a:pt x="16" y="9"/>
                    <a:pt x="16" y="7"/>
                  </a:cubicBezTo>
                  <a:cubicBezTo>
                    <a:pt x="16" y="6"/>
                    <a:pt x="16" y="5"/>
                    <a:pt x="14" y="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3" y="6"/>
                    <a:pt x="13" y="7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9"/>
                    <a:pt x="11" y="8"/>
                    <a:pt x="11" y="8"/>
                  </a:cubicBezTo>
                  <a:cubicBezTo>
                    <a:pt x="10" y="8"/>
                    <a:pt x="9" y="8"/>
                    <a:pt x="9" y="8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4365625" y="3692525"/>
              <a:ext cx="381000" cy="252413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1 h 11"/>
                <a:gd name="T4" fmla="*/ 0 w 16"/>
                <a:gd name="T5" fmla="*/ 11 h 11"/>
                <a:gd name="T6" fmla="*/ 7 w 16"/>
                <a:gd name="T7" fmla="*/ 11 h 11"/>
                <a:gd name="T8" fmla="*/ 7 w 16"/>
                <a:gd name="T9" fmla="*/ 8 h 11"/>
                <a:gd name="T10" fmla="*/ 4 w 16"/>
                <a:gd name="T11" fmla="*/ 8 h 11"/>
                <a:gd name="T12" fmla="*/ 6 w 16"/>
                <a:gd name="T13" fmla="*/ 6 h 11"/>
                <a:gd name="T14" fmla="*/ 4 w 16"/>
                <a:gd name="T15" fmla="*/ 0 h 11"/>
                <a:gd name="T16" fmla="*/ 0 w 16"/>
                <a:gd name="T17" fmla="*/ 4 h 11"/>
                <a:gd name="T18" fmla="*/ 2 w 16"/>
                <a:gd name="T19" fmla="*/ 4 h 11"/>
                <a:gd name="T20" fmla="*/ 4 w 16"/>
                <a:gd name="T21" fmla="*/ 2 h 11"/>
                <a:gd name="T22" fmla="*/ 4 w 16"/>
                <a:gd name="T23" fmla="*/ 5 h 11"/>
                <a:gd name="T24" fmla="*/ 15 w 16"/>
                <a:gd name="T25" fmla="*/ 9 h 11"/>
                <a:gd name="T26" fmla="*/ 16 w 16"/>
                <a:gd name="T27" fmla="*/ 9 h 11"/>
                <a:gd name="T28" fmla="*/ 16 w 16"/>
                <a:gd name="T29" fmla="*/ 7 h 11"/>
                <a:gd name="T30" fmla="*/ 15 w 16"/>
                <a:gd name="T31" fmla="*/ 7 h 11"/>
                <a:gd name="T32" fmla="*/ 15 w 16"/>
                <a:gd name="T33" fmla="*/ 0 h 11"/>
                <a:gd name="T34" fmla="*/ 13 w 16"/>
                <a:gd name="T35" fmla="*/ 0 h 11"/>
                <a:gd name="T36" fmla="*/ 8 w 16"/>
                <a:gd name="T37" fmla="*/ 8 h 11"/>
                <a:gd name="T38" fmla="*/ 8 w 16"/>
                <a:gd name="T39" fmla="*/ 9 h 11"/>
                <a:gd name="T40" fmla="*/ 13 w 16"/>
                <a:gd name="T41" fmla="*/ 9 h 11"/>
                <a:gd name="T42" fmla="*/ 13 w 16"/>
                <a:gd name="T43" fmla="*/ 11 h 11"/>
                <a:gd name="T44" fmla="*/ 15 w 16"/>
                <a:gd name="T45" fmla="*/ 11 h 11"/>
                <a:gd name="T46" fmla="*/ 15 w 16"/>
                <a:gd name="T47" fmla="*/ 9 h 11"/>
                <a:gd name="T48" fmla="*/ 13 w 16"/>
                <a:gd name="T49" fmla="*/ 3 h 11"/>
                <a:gd name="T50" fmla="*/ 13 w 16"/>
                <a:gd name="T51" fmla="*/ 3 h 11"/>
                <a:gd name="T52" fmla="*/ 13 w 16"/>
                <a:gd name="T53" fmla="*/ 5 h 11"/>
                <a:gd name="T54" fmla="*/ 13 w 16"/>
                <a:gd name="T55" fmla="*/ 7 h 11"/>
                <a:gd name="T56" fmla="*/ 11 w 16"/>
                <a:gd name="T57" fmla="*/ 7 h 11"/>
                <a:gd name="T58" fmla="*/ 13 w 16"/>
                <a:gd name="T5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4" y="4"/>
                    <a:pt x="4" y="5"/>
                  </a:cubicBezTo>
                  <a:close/>
                  <a:moveTo>
                    <a:pt x="15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1"/>
                    <a:pt x="15" y="11"/>
                  </a:cubicBezTo>
                  <a:lnTo>
                    <a:pt x="15" y="9"/>
                  </a:ln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3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5080000" y="3692525"/>
              <a:ext cx="404813" cy="252413"/>
            </a:xfrm>
            <a:custGeom>
              <a:avLst/>
              <a:gdLst>
                <a:gd name="T0" fmla="*/ 5 w 17"/>
                <a:gd name="T1" fmla="*/ 5 h 11"/>
                <a:gd name="T2" fmla="*/ 0 w 17"/>
                <a:gd name="T3" fmla="*/ 11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8 h 11"/>
                <a:gd name="T10" fmla="*/ 5 w 17"/>
                <a:gd name="T11" fmla="*/ 8 h 11"/>
                <a:gd name="T12" fmla="*/ 7 w 17"/>
                <a:gd name="T13" fmla="*/ 6 h 11"/>
                <a:gd name="T14" fmla="*/ 4 w 17"/>
                <a:gd name="T15" fmla="*/ 0 h 11"/>
                <a:gd name="T16" fmla="*/ 1 w 17"/>
                <a:gd name="T17" fmla="*/ 4 h 11"/>
                <a:gd name="T18" fmla="*/ 3 w 17"/>
                <a:gd name="T19" fmla="*/ 4 h 11"/>
                <a:gd name="T20" fmla="*/ 4 w 17"/>
                <a:gd name="T21" fmla="*/ 2 h 11"/>
                <a:gd name="T22" fmla="*/ 5 w 17"/>
                <a:gd name="T23" fmla="*/ 5 h 11"/>
                <a:gd name="T24" fmla="*/ 12 w 17"/>
                <a:gd name="T25" fmla="*/ 3 h 11"/>
                <a:gd name="T26" fmla="*/ 16 w 17"/>
                <a:gd name="T27" fmla="*/ 3 h 11"/>
                <a:gd name="T28" fmla="*/ 16 w 17"/>
                <a:gd name="T29" fmla="*/ 0 h 11"/>
                <a:gd name="T30" fmla="*/ 9 w 17"/>
                <a:gd name="T31" fmla="*/ 0 h 11"/>
                <a:gd name="T32" fmla="*/ 9 w 17"/>
                <a:gd name="T33" fmla="*/ 6 h 11"/>
                <a:gd name="T34" fmla="*/ 13 w 17"/>
                <a:gd name="T35" fmla="*/ 6 h 11"/>
                <a:gd name="T36" fmla="*/ 14 w 17"/>
                <a:gd name="T37" fmla="*/ 7 h 11"/>
                <a:gd name="T38" fmla="*/ 13 w 17"/>
                <a:gd name="T39" fmla="*/ 9 h 11"/>
                <a:gd name="T40" fmla="*/ 12 w 17"/>
                <a:gd name="T41" fmla="*/ 8 h 11"/>
                <a:gd name="T42" fmla="*/ 9 w 17"/>
                <a:gd name="T43" fmla="*/ 8 h 11"/>
                <a:gd name="T44" fmla="*/ 13 w 17"/>
                <a:gd name="T45" fmla="*/ 11 h 11"/>
                <a:gd name="T46" fmla="*/ 17 w 17"/>
                <a:gd name="T47" fmla="*/ 7 h 11"/>
                <a:gd name="T48" fmla="*/ 12 w 17"/>
                <a:gd name="T49" fmla="*/ 4 h 11"/>
                <a:gd name="T50" fmla="*/ 12 w 17"/>
                <a:gd name="T5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11">
                  <a:moveTo>
                    <a:pt x="5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3"/>
                    <a:pt x="7" y="0"/>
                    <a:pt x="4" y="0"/>
                  </a:cubicBezTo>
                  <a:cubicBezTo>
                    <a:pt x="2" y="0"/>
                    <a:pt x="1" y="1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5" y="2"/>
                    <a:pt x="5" y="4"/>
                    <a:pt x="5" y="5"/>
                  </a:cubicBezTo>
                  <a:close/>
                  <a:moveTo>
                    <a:pt x="12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2" y="6"/>
                    <a:pt x="13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11" y="11"/>
                    <a:pt x="13" y="11"/>
                  </a:cubicBezTo>
                  <a:cubicBezTo>
                    <a:pt x="15" y="11"/>
                    <a:pt x="17" y="9"/>
                    <a:pt x="17" y="7"/>
                  </a:cubicBezTo>
                  <a:cubicBezTo>
                    <a:pt x="17" y="4"/>
                    <a:pt x="14" y="4"/>
                    <a:pt x="12" y="4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936625" y="4314825"/>
              <a:ext cx="404813" cy="252413"/>
            </a:xfrm>
            <a:custGeom>
              <a:avLst/>
              <a:gdLst>
                <a:gd name="T0" fmla="*/ 4 w 17"/>
                <a:gd name="T1" fmla="*/ 5 h 11"/>
                <a:gd name="T2" fmla="*/ 0 w 17"/>
                <a:gd name="T3" fmla="*/ 11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9 h 11"/>
                <a:gd name="T10" fmla="*/ 4 w 17"/>
                <a:gd name="T11" fmla="*/ 9 h 11"/>
                <a:gd name="T12" fmla="*/ 6 w 17"/>
                <a:gd name="T13" fmla="*/ 6 h 11"/>
                <a:gd name="T14" fmla="*/ 4 w 17"/>
                <a:gd name="T15" fmla="*/ 0 h 11"/>
                <a:gd name="T16" fmla="*/ 0 w 17"/>
                <a:gd name="T17" fmla="*/ 4 h 11"/>
                <a:gd name="T18" fmla="*/ 2 w 17"/>
                <a:gd name="T19" fmla="*/ 4 h 11"/>
                <a:gd name="T20" fmla="*/ 4 w 17"/>
                <a:gd name="T21" fmla="*/ 3 h 11"/>
                <a:gd name="T22" fmla="*/ 4 w 17"/>
                <a:gd name="T23" fmla="*/ 5 h 11"/>
                <a:gd name="T24" fmla="*/ 12 w 17"/>
                <a:gd name="T25" fmla="*/ 0 h 11"/>
                <a:gd name="T26" fmla="*/ 9 w 17"/>
                <a:gd name="T27" fmla="*/ 6 h 11"/>
                <a:gd name="T28" fmla="*/ 9 w 17"/>
                <a:gd name="T29" fmla="*/ 8 h 11"/>
                <a:gd name="T30" fmla="*/ 13 w 17"/>
                <a:gd name="T31" fmla="*/ 11 h 11"/>
                <a:gd name="T32" fmla="*/ 17 w 17"/>
                <a:gd name="T33" fmla="*/ 8 h 11"/>
                <a:gd name="T34" fmla="*/ 13 w 17"/>
                <a:gd name="T35" fmla="*/ 4 h 11"/>
                <a:gd name="T36" fmla="*/ 15 w 17"/>
                <a:gd name="T37" fmla="*/ 0 h 11"/>
                <a:gd name="T38" fmla="*/ 12 w 17"/>
                <a:gd name="T39" fmla="*/ 0 h 11"/>
                <a:gd name="T40" fmla="*/ 13 w 17"/>
                <a:gd name="T41" fmla="*/ 9 h 11"/>
                <a:gd name="T42" fmla="*/ 11 w 17"/>
                <a:gd name="T43" fmla="*/ 8 h 11"/>
                <a:gd name="T44" fmla="*/ 13 w 17"/>
                <a:gd name="T45" fmla="*/ 6 h 11"/>
                <a:gd name="T46" fmla="*/ 14 w 17"/>
                <a:gd name="T47" fmla="*/ 8 h 11"/>
                <a:gd name="T48" fmla="*/ 13 w 17"/>
                <a:gd name="T4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4" y="4"/>
                    <a:pt x="4" y="5"/>
                  </a:cubicBezTo>
                  <a:close/>
                  <a:moveTo>
                    <a:pt x="12" y="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10"/>
                    <a:pt x="10" y="11"/>
                    <a:pt x="13" y="11"/>
                  </a:cubicBezTo>
                  <a:cubicBezTo>
                    <a:pt x="15" y="11"/>
                    <a:pt x="17" y="10"/>
                    <a:pt x="17" y="8"/>
                  </a:cubicBezTo>
                  <a:cubicBezTo>
                    <a:pt x="17" y="5"/>
                    <a:pt x="15" y="4"/>
                    <a:pt x="13" y="4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2" y="0"/>
                  </a:lnTo>
                  <a:close/>
                  <a:moveTo>
                    <a:pt x="13" y="9"/>
                  </a:moveTo>
                  <a:cubicBezTo>
                    <a:pt x="12" y="9"/>
                    <a:pt x="11" y="8"/>
                    <a:pt x="11" y="8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603375" y="4314825"/>
              <a:ext cx="381000" cy="252413"/>
            </a:xfrm>
            <a:custGeom>
              <a:avLst/>
              <a:gdLst>
                <a:gd name="T0" fmla="*/ 4 w 16"/>
                <a:gd name="T1" fmla="*/ 5 h 11"/>
                <a:gd name="T2" fmla="*/ 0 w 16"/>
                <a:gd name="T3" fmla="*/ 11 h 11"/>
                <a:gd name="T4" fmla="*/ 0 w 16"/>
                <a:gd name="T5" fmla="*/ 11 h 11"/>
                <a:gd name="T6" fmla="*/ 8 w 16"/>
                <a:gd name="T7" fmla="*/ 11 h 11"/>
                <a:gd name="T8" fmla="*/ 8 w 16"/>
                <a:gd name="T9" fmla="*/ 9 h 11"/>
                <a:gd name="T10" fmla="*/ 5 w 16"/>
                <a:gd name="T11" fmla="*/ 9 h 11"/>
                <a:gd name="T12" fmla="*/ 7 w 16"/>
                <a:gd name="T13" fmla="*/ 6 h 11"/>
                <a:gd name="T14" fmla="*/ 4 w 16"/>
                <a:gd name="T15" fmla="*/ 0 h 11"/>
                <a:gd name="T16" fmla="*/ 0 w 16"/>
                <a:gd name="T17" fmla="*/ 4 h 11"/>
                <a:gd name="T18" fmla="*/ 3 w 16"/>
                <a:gd name="T19" fmla="*/ 4 h 11"/>
                <a:gd name="T20" fmla="*/ 4 w 16"/>
                <a:gd name="T21" fmla="*/ 3 h 11"/>
                <a:gd name="T22" fmla="*/ 4 w 16"/>
                <a:gd name="T23" fmla="*/ 5 h 11"/>
                <a:gd name="T24" fmla="*/ 16 w 16"/>
                <a:gd name="T25" fmla="*/ 0 h 11"/>
                <a:gd name="T26" fmla="*/ 9 w 16"/>
                <a:gd name="T27" fmla="*/ 0 h 11"/>
                <a:gd name="T28" fmla="*/ 9 w 16"/>
                <a:gd name="T29" fmla="*/ 3 h 11"/>
                <a:gd name="T30" fmla="*/ 13 w 16"/>
                <a:gd name="T31" fmla="*/ 3 h 11"/>
                <a:gd name="T32" fmla="*/ 9 w 16"/>
                <a:gd name="T33" fmla="*/ 11 h 11"/>
                <a:gd name="T34" fmla="*/ 12 w 16"/>
                <a:gd name="T35" fmla="*/ 11 h 11"/>
                <a:gd name="T36" fmla="*/ 16 w 16"/>
                <a:gd name="T37" fmla="*/ 1 h 11"/>
                <a:gd name="T38" fmla="*/ 16 w 16"/>
                <a:gd name="T3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1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6" y="1"/>
                    <a:pt x="16" y="1"/>
                    <a:pt x="16" y="1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2270125" y="4314825"/>
              <a:ext cx="428625" cy="252413"/>
            </a:xfrm>
            <a:custGeom>
              <a:avLst/>
              <a:gdLst>
                <a:gd name="T0" fmla="*/ 4 w 18"/>
                <a:gd name="T1" fmla="*/ 5 h 11"/>
                <a:gd name="T2" fmla="*/ 0 w 18"/>
                <a:gd name="T3" fmla="*/ 11 h 11"/>
                <a:gd name="T4" fmla="*/ 0 w 18"/>
                <a:gd name="T5" fmla="*/ 11 h 11"/>
                <a:gd name="T6" fmla="*/ 8 w 18"/>
                <a:gd name="T7" fmla="*/ 11 h 11"/>
                <a:gd name="T8" fmla="*/ 8 w 18"/>
                <a:gd name="T9" fmla="*/ 9 h 11"/>
                <a:gd name="T10" fmla="*/ 5 w 18"/>
                <a:gd name="T11" fmla="*/ 9 h 11"/>
                <a:gd name="T12" fmla="*/ 7 w 18"/>
                <a:gd name="T13" fmla="*/ 6 h 11"/>
                <a:gd name="T14" fmla="*/ 4 w 18"/>
                <a:gd name="T15" fmla="*/ 0 h 11"/>
                <a:gd name="T16" fmla="*/ 1 w 18"/>
                <a:gd name="T17" fmla="*/ 4 h 11"/>
                <a:gd name="T18" fmla="*/ 3 w 18"/>
                <a:gd name="T19" fmla="*/ 4 h 11"/>
                <a:gd name="T20" fmla="*/ 4 w 18"/>
                <a:gd name="T21" fmla="*/ 3 h 11"/>
                <a:gd name="T22" fmla="*/ 4 w 18"/>
                <a:gd name="T23" fmla="*/ 5 h 11"/>
                <a:gd name="T24" fmla="*/ 16 w 18"/>
                <a:gd name="T25" fmla="*/ 5 h 11"/>
                <a:gd name="T26" fmla="*/ 13 w 18"/>
                <a:gd name="T27" fmla="*/ 0 h 11"/>
                <a:gd name="T28" fmla="*/ 10 w 18"/>
                <a:gd name="T29" fmla="*/ 5 h 11"/>
                <a:gd name="T30" fmla="*/ 13 w 18"/>
                <a:gd name="T31" fmla="*/ 11 h 11"/>
                <a:gd name="T32" fmla="*/ 16 w 18"/>
                <a:gd name="T33" fmla="*/ 5 h 11"/>
                <a:gd name="T34" fmla="*/ 13 w 18"/>
                <a:gd name="T35" fmla="*/ 9 h 11"/>
                <a:gd name="T36" fmla="*/ 13 w 18"/>
                <a:gd name="T37" fmla="*/ 6 h 11"/>
                <a:gd name="T38" fmla="*/ 13 w 18"/>
                <a:gd name="T39" fmla="*/ 9 h 11"/>
                <a:gd name="T40" fmla="*/ 13 w 18"/>
                <a:gd name="T41" fmla="*/ 4 h 11"/>
                <a:gd name="T42" fmla="*/ 13 w 18"/>
                <a:gd name="T43" fmla="*/ 2 h 11"/>
                <a:gd name="T44" fmla="*/ 13 w 18"/>
                <a:gd name="T4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3"/>
                    <a:pt x="7" y="0"/>
                    <a:pt x="4" y="0"/>
                  </a:cubicBezTo>
                  <a:cubicBezTo>
                    <a:pt x="2" y="0"/>
                    <a:pt x="1" y="1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16" y="5"/>
                  </a:moveTo>
                  <a:cubicBezTo>
                    <a:pt x="17" y="3"/>
                    <a:pt x="16" y="0"/>
                    <a:pt x="13" y="0"/>
                  </a:cubicBezTo>
                  <a:cubicBezTo>
                    <a:pt x="10" y="0"/>
                    <a:pt x="9" y="3"/>
                    <a:pt x="10" y="5"/>
                  </a:cubicBezTo>
                  <a:cubicBezTo>
                    <a:pt x="8" y="7"/>
                    <a:pt x="9" y="11"/>
                    <a:pt x="13" y="11"/>
                  </a:cubicBezTo>
                  <a:cubicBezTo>
                    <a:pt x="17" y="11"/>
                    <a:pt x="18" y="7"/>
                    <a:pt x="16" y="5"/>
                  </a:cubicBezTo>
                  <a:close/>
                  <a:moveTo>
                    <a:pt x="13" y="9"/>
                  </a:moveTo>
                  <a:cubicBezTo>
                    <a:pt x="11" y="9"/>
                    <a:pt x="11" y="6"/>
                    <a:pt x="13" y="6"/>
                  </a:cubicBezTo>
                  <a:cubicBezTo>
                    <a:pt x="15" y="6"/>
                    <a:pt x="15" y="9"/>
                    <a:pt x="13" y="9"/>
                  </a:cubicBezTo>
                  <a:close/>
                  <a:moveTo>
                    <a:pt x="13" y="4"/>
                  </a:moveTo>
                  <a:cubicBezTo>
                    <a:pt x="12" y="4"/>
                    <a:pt x="12" y="2"/>
                    <a:pt x="13" y="2"/>
                  </a:cubicBezTo>
                  <a:cubicBezTo>
                    <a:pt x="14" y="2"/>
                    <a:pt x="14" y="4"/>
                    <a:pt x="13" y="4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2936875" y="4314825"/>
              <a:ext cx="404813" cy="252413"/>
            </a:xfrm>
            <a:custGeom>
              <a:avLst/>
              <a:gdLst>
                <a:gd name="T0" fmla="*/ 4 w 17"/>
                <a:gd name="T1" fmla="*/ 5 h 11"/>
                <a:gd name="T2" fmla="*/ 0 w 17"/>
                <a:gd name="T3" fmla="*/ 11 h 11"/>
                <a:gd name="T4" fmla="*/ 0 w 17"/>
                <a:gd name="T5" fmla="*/ 11 h 11"/>
                <a:gd name="T6" fmla="*/ 8 w 17"/>
                <a:gd name="T7" fmla="*/ 11 h 11"/>
                <a:gd name="T8" fmla="*/ 8 w 17"/>
                <a:gd name="T9" fmla="*/ 9 h 11"/>
                <a:gd name="T10" fmla="*/ 5 w 17"/>
                <a:gd name="T11" fmla="*/ 9 h 11"/>
                <a:gd name="T12" fmla="*/ 7 w 17"/>
                <a:gd name="T13" fmla="*/ 6 h 11"/>
                <a:gd name="T14" fmla="*/ 4 w 17"/>
                <a:gd name="T15" fmla="*/ 0 h 11"/>
                <a:gd name="T16" fmla="*/ 1 w 17"/>
                <a:gd name="T17" fmla="*/ 4 h 11"/>
                <a:gd name="T18" fmla="*/ 3 w 17"/>
                <a:gd name="T19" fmla="*/ 4 h 11"/>
                <a:gd name="T20" fmla="*/ 4 w 17"/>
                <a:gd name="T21" fmla="*/ 3 h 11"/>
                <a:gd name="T22" fmla="*/ 4 w 17"/>
                <a:gd name="T23" fmla="*/ 5 h 11"/>
                <a:gd name="T24" fmla="*/ 13 w 17"/>
                <a:gd name="T25" fmla="*/ 11 h 11"/>
                <a:gd name="T26" fmla="*/ 17 w 17"/>
                <a:gd name="T27" fmla="*/ 6 h 11"/>
                <a:gd name="T28" fmla="*/ 17 w 17"/>
                <a:gd name="T29" fmla="*/ 4 h 11"/>
                <a:gd name="T30" fmla="*/ 13 w 17"/>
                <a:gd name="T31" fmla="*/ 0 h 11"/>
                <a:gd name="T32" fmla="*/ 9 w 17"/>
                <a:gd name="T33" fmla="*/ 4 h 11"/>
                <a:gd name="T34" fmla="*/ 13 w 17"/>
                <a:gd name="T35" fmla="*/ 7 h 11"/>
                <a:gd name="T36" fmla="*/ 10 w 17"/>
                <a:gd name="T37" fmla="*/ 11 h 11"/>
                <a:gd name="T38" fmla="*/ 13 w 17"/>
                <a:gd name="T39" fmla="*/ 11 h 11"/>
                <a:gd name="T40" fmla="*/ 13 w 17"/>
                <a:gd name="T41" fmla="*/ 3 h 11"/>
                <a:gd name="T42" fmla="*/ 14 w 17"/>
                <a:gd name="T43" fmla="*/ 4 h 11"/>
                <a:gd name="T44" fmla="*/ 13 w 17"/>
                <a:gd name="T45" fmla="*/ 5 h 11"/>
                <a:gd name="T46" fmla="*/ 12 w 17"/>
                <a:gd name="T47" fmla="*/ 4 h 11"/>
                <a:gd name="T48" fmla="*/ 13 w 17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1">
                  <a:moveTo>
                    <a:pt x="4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3"/>
                    <a:pt x="7" y="0"/>
                    <a:pt x="4" y="0"/>
                  </a:cubicBezTo>
                  <a:cubicBezTo>
                    <a:pt x="2" y="0"/>
                    <a:pt x="1" y="1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4"/>
                    <a:pt x="4" y="5"/>
                  </a:cubicBezTo>
                  <a:close/>
                  <a:moveTo>
                    <a:pt x="13" y="11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7" y="1"/>
                    <a:pt x="15" y="0"/>
                    <a:pt x="13" y="0"/>
                  </a:cubicBezTo>
                  <a:cubicBezTo>
                    <a:pt x="11" y="0"/>
                    <a:pt x="9" y="1"/>
                    <a:pt x="9" y="4"/>
                  </a:cubicBezTo>
                  <a:cubicBezTo>
                    <a:pt x="9" y="6"/>
                    <a:pt x="10" y="8"/>
                    <a:pt x="13" y="7"/>
                  </a:cubicBezTo>
                  <a:cubicBezTo>
                    <a:pt x="10" y="11"/>
                    <a:pt x="10" y="11"/>
                    <a:pt x="10" y="11"/>
                  </a:cubicBezTo>
                  <a:lnTo>
                    <a:pt x="13" y="11"/>
                  </a:lnTo>
                  <a:close/>
                  <a:moveTo>
                    <a:pt x="13" y="3"/>
                  </a:moveTo>
                  <a:cubicBezTo>
                    <a:pt x="14" y="3"/>
                    <a:pt x="14" y="3"/>
                    <a:pt x="14" y="4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2" y="3"/>
                    <a:pt x="12" y="3"/>
                    <a:pt x="13" y="3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3675063" y="4314825"/>
              <a:ext cx="428625" cy="252413"/>
            </a:xfrm>
            <a:custGeom>
              <a:avLst/>
              <a:gdLst>
                <a:gd name="T0" fmla="*/ 0 w 18"/>
                <a:gd name="T1" fmla="*/ 8 h 11"/>
                <a:gd name="T2" fmla="*/ 2 w 18"/>
                <a:gd name="T3" fmla="*/ 11 h 11"/>
                <a:gd name="T4" fmla="*/ 4 w 18"/>
                <a:gd name="T5" fmla="*/ 11 h 11"/>
                <a:gd name="T6" fmla="*/ 8 w 18"/>
                <a:gd name="T7" fmla="*/ 8 h 11"/>
                <a:gd name="T8" fmla="*/ 6 w 18"/>
                <a:gd name="T9" fmla="*/ 4 h 11"/>
                <a:gd name="T10" fmla="*/ 8 w 18"/>
                <a:gd name="T11" fmla="*/ 1 h 11"/>
                <a:gd name="T12" fmla="*/ 8 w 18"/>
                <a:gd name="T13" fmla="*/ 0 h 11"/>
                <a:gd name="T14" fmla="*/ 1 w 18"/>
                <a:gd name="T15" fmla="*/ 0 h 11"/>
                <a:gd name="T16" fmla="*/ 1 w 18"/>
                <a:gd name="T17" fmla="*/ 3 h 11"/>
                <a:gd name="T18" fmla="*/ 4 w 18"/>
                <a:gd name="T19" fmla="*/ 3 h 11"/>
                <a:gd name="T20" fmla="*/ 2 w 18"/>
                <a:gd name="T21" fmla="*/ 6 h 11"/>
                <a:gd name="T22" fmla="*/ 2 w 18"/>
                <a:gd name="T23" fmla="*/ 6 h 11"/>
                <a:gd name="T24" fmla="*/ 5 w 18"/>
                <a:gd name="T25" fmla="*/ 8 h 11"/>
                <a:gd name="T26" fmla="*/ 4 w 18"/>
                <a:gd name="T27" fmla="*/ 9 h 11"/>
                <a:gd name="T28" fmla="*/ 3 w 18"/>
                <a:gd name="T29" fmla="*/ 8 h 11"/>
                <a:gd name="T30" fmla="*/ 0 w 18"/>
                <a:gd name="T31" fmla="*/ 8 h 11"/>
                <a:gd name="T32" fmla="*/ 14 w 18"/>
                <a:gd name="T33" fmla="*/ 0 h 11"/>
                <a:gd name="T34" fmla="*/ 10 w 18"/>
                <a:gd name="T35" fmla="*/ 4 h 11"/>
                <a:gd name="T36" fmla="*/ 10 w 18"/>
                <a:gd name="T37" fmla="*/ 8 h 11"/>
                <a:gd name="T38" fmla="*/ 14 w 18"/>
                <a:gd name="T39" fmla="*/ 11 h 11"/>
                <a:gd name="T40" fmla="*/ 18 w 18"/>
                <a:gd name="T41" fmla="*/ 8 h 11"/>
                <a:gd name="T42" fmla="*/ 18 w 18"/>
                <a:gd name="T43" fmla="*/ 4 h 11"/>
                <a:gd name="T44" fmla="*/ 14 w 18"/>
                <a:gd name="T45" fmla="*/ 0 h 11"/>
                <a:gd name="T46" fmla="*/ 14 w 18"/>
                <a:gd name="T47" fmla="*/ 9 h 11"/>
                <a:gd name="T48" fmla="*/ 12 w 18"/>
                <a:gd name="T49" fmla="*/ 8 h 11"/>
                <a:gd name="T50" fmla="*/ 12 w 18"/>
                <a:gd name="T51" fmla="*/ 4 h 11"/>
                <a:gd name="T52" fmla="*/ 14 w 18"/>
                <a:gd name="T53" fmla="*/ 3 h 11"/>
                <a:gd name="T54" fmla="*/ 15 w 18"/>
                <a:gd name="T55" fmla="*/ 4 h 11"/>
                <a:gd name="T56" fmla="*/ 15 w 18"/>
                <a:gd name="T57" fmla="*/ 8 h 11"/>
                <a:gd name="T58" fmla="*/ 14 w 18"/>
                <a:gd name="T5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11">
                  <a:moveTo>
                    <a:pt x="0" y="8"/>
                  </a:moveTo>
                  <a:cubicBezTo>
                    <a:pt x="0" y="9"/>
                    <a:pt x="1" y="10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8" y="6"/>
                    <a:pt x="7" y="5"/>
                    <a:pt x="6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6"/>
                    <a:pt x="5" y="6"/>
                    <a:pt x="5" y="8"/>
                  </a:cubicBezTo>
                  <a:cubicBezTo>
                    <a:pt x="5" y="8"/>
                    <a:pt x="5" y="9"/>
                    <a:pt x="4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2" y="8"/>
                    <a:pt x="1" y="8"/>
                    <a:pt x="0" y="8"/>
                  </a:cubicBezTo>
                  <a:close/>
                  <a:moveTo>
                    <a:pt x="14" y="0"/>
                  </a:moveTo>
                  <a:cubicBezTo>
                    <a:pt x="11" y="0"/>
                    <a:pt x="10" y="2"/>
                    <a:pt x="10" y="4"/>
                  </a:cubicBezTo>
                  <a:cubicBezTo>
                    <a:pt x="10" y="5"/>
                    <a:pt x="10" y="7"/>
                    <a:pt x="10" y="8"/>
                  </a:cubicBezTo>
                  <a:cubicBezTo>
                    <a:pt x="10" y="10"/>
                    <a:pt x="11" y="11"/>
                    <a:pt x="14" y="11"/>
                  </a:cubicBezTo>
                  <a:cubicBezTo>
                    <a:pt x="16" y="11"/>
                    <a:pt x="18" y="10"/>
                    <a:pt x="18" y="8"/>
                  </a:cubicBezTo>
                  <a:cubicBezTo>
                    <a:pt x="18" y="7"/>
                    <a:pt x="18" y="5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lose/>
                  <a:moveTo>
                    <a:pt x="14" y="9"/>
                  </a:moveTo>
                  <a:cubicBezTo>
                    <a:pt x="13" y="9"/>
                    <a:pt x="12" y="9"/>
                    <a:pt x="12" y="8"/>
                  </a:cubicBezTo>
                  <a:cubicBezTo>
                    <a:pt x="12" y="6"/>
                    <a:pt x="12" y="5"/>
                    <a:pt x="12" y="4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5"/>
                    <a:pt x="15" y="6"/>
                    <a:pt x="15" y="8"/>
                  </a:cubicBezTo>
                  <a:cubicBezTo>
                    <a:pt x="15" y="9"/>
                    <a:pt x="14" y="9"/>
                    <a:pt x="14" y="9"/>
                  </a:cubicBezTo>
                  <a:close/>
                </a:path>
              </a:pathLst>
            </a:custGeom>
            <a:solidFill>
              <a:srgbClr val="FAF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4365625" y="4079159"/>
            <a:ext cx="1783590" cy="2816486"/>
            <a:chOff x="7929736" y="1916907"/>
            <a:chExt cx="2568575" cy="4056062"/>
          </a:xfrm>
        </p:grpSpPr>
        <p:sp>
          <p:nvSpPr>
            <p:cNvPr id="190" name="Freeform 146"/>
            <p:cNvSpPr>
              <a:spLocks/>
            </p:cNvSpPr>
            <p:nvPr/>
          </p:nvSpPr>
          <p:spPr bwMode="auto">
            <a:xfrm>
              <a:off x="8558386" y="2235994"/>
              <a:ext cx="93663" cy="2700338"/>
            </a:xfrm>
            <a:custGeom>
              <a:avLst/>
              <a:gdLst>
                <a:gd name="T0" fmla="*/ 12 w 25"/>
                <a:gd name="T1" fmla="*/ 715 h 718"/>
                <a:gd name="T2" fmla="*/ 25 w 25"/>
                <a:gd name="T3" fmla="*/ 347 h 718"/>
                <a:gd name="T4" fmla="*/ 6 w 25"/>
                <a:gd name="T5" fmla="*/ 3 h 718"/>
                <a:gd name="T6" fmla="*/ 1 w 25"/>
                <a:gd name="T7" fmla="*/ 5 h 718"/>
                <a:gd name="T8" fmla="*/ 20 w 25"/>
                <a:gd name="T9" fmla="*/ 347 h 718"/>
                <a:gd name="T10" fmla="*/ 6 w 25"/>
                <a:gd name="T11" fmla="*/ 715 h 718"/>
                <a:gd name="T12" fmla="*/ 12 w 25"/>
                <a:gd name="T13" fmla="*/ 715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18">
                  <a:moveTo>
                    <a:pt x="12" y="715"/>
                  </a:moveTo>
                  <a:cubicBezTo>
                    <a:pt x="12" y="592"/>
                    <a:pt x="25" y="470"/>
                    <a:pt x="25" y="347"/>
                  </a:cubicBezTo>
                  <a:cubicBezTo>
                    <a:pt x="25" y="232"/>
                    <a:pt x="21" y="117"/>
                    <a:pt x="6" y="3"/>
                  </a:cubicBezTo>
                  <a:cubicBezTo>
                    <a:pt x="5" y="0"/>
                    <a:pt x="0" y="1"/>
                    <a:pt x="1" y="5"/>
                  </a:cubicBezTo>
                  <a:cubicBezTo>
                    <a:pt x="16" y="118"/>
                    <a:pt x="20" y="233"/>
                    <a:pt x="20" y="347"/>
                  </a:cubicBezTo>
                  <a:cubicBezTo>
                    <a:pt x="20" y="470"/>
                    <a:pt x="7" y="592"/>
                    <a:pt x="6" y="715"/>
                  </a:cubicBezTo>
                  <a:cubicBezTo>
                    <a:pt x="6" y="718"/>
                    <a:pt x="12" y="718"/>
                    <a:pt x="12" y="7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47"/>
            <p:cNvSpPr>
              <a:spLocks/>
            </p:cNvSpPr>
            <p:nvPr/>
          </p:nvSpPr>
          <p:spPr bwMode="auto">
            <a:xfrm>
              <a:off x="9768061" y="2296319"/>
              <a:ext cx="120650" cy="2700338"/>
            </a:xfrm>
            <a:custGeom>
              <a:avLst/>
              <a:gdLst>
                <a:gd name="T0" fmla="*/ 31 w 32"/>
                <a:gd name="T1" fmla="*/ 713 h 718"/>
                <a:gd name="T2" fmla="*/ 22 w 32"/>
                <a:gd name="T3" fmla="*/ 355 h 718"/>
                <a:gd name="T4" fmla="*/ 7 w 32"/>
                <a:gd name="T5" fmla="*/ 3 h 718"/>
                <a:gd name="T6" fmla="*/ 1 w 32"/>
                <a:gd name="T7" fmla="*/ 3 h 718"/>
                <a:gd name="T8" fmla="*/ 17 w 32"/>
                <a:gd name="T9" fmla="*/ 362 h 718"/>
                <a:gd name="T10" fmla="*/ 26 w 32"/>
                <a:gd name="T11" fmla="*/ 715 h 718"/>
                <a:gd name="T12" fmla="*/ 31 w 32"/>
                <a:gd name="T13" fmla="*/ 713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718">
                  <a:moveTo>
                    <a:pt x="31" y="713"/>
                  </a:moveTo>
                  <a:cubicBezTo>
                    <a:pt x="13" y="595"/>
                    <a:pt x="21" y="474"/>
                    <a:pt x="22" y="355"/>
                  </a:cubicBezTo>
                  <a:cubicBezTo>
                    <a:pt x="23" y="237"/>
                    <a:pt x="5" y="121"/>
                    <a:pt x="7" y="3"/>
                  </a:cubicBezTo>
                  <a:cubicBezTo>
                    <a:pt x="7" y="0"/>
                    <a:pt x="1" y="0"/>
                    <a:pt x="1" y="3"/>
                  </a:cubicBezTo>
                  <a:cubicBezTo>
                    <a:pt x="0" y="123"/>
                    <a:pt x="18" y="242"/>
                    <a:pt x="17" y="362"/>
                  </a:cubicBezTo>
                  <a:cubicBezTo>
                    <a:pt x="16" y="480"/>
                    <a:pt x="9" y="598"/>
                    <a:pt x="26" y="715"/>
                  </a:cubicBezTo>
                  <a:cubicBezTo>
                    <a:pt x="27" y="718"/>
                    <a:pt x="32" y="717"/>
                    <a:pt x="31" y="7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48"/>
            <p:cNvSpPr>
              <a:spLocks/>
            </p:cNvSpPr>
            <p:nvPr/>
          </p:nvSpPr>
          <p:spPr bwMode="auto">
            <a:xfrm>
              <a:off x="9214023" y="2961482"/>
              <a:ext cx="206375" cy="207963"/>
            </a:xfrm>
            <a:custGeom>
              <a:avLst/>
              <a:gdLst>
                <a:gd name="T0" fmla="*/ 10 w 55"/>
                <a:gd name="T1" fmla="*/ 55 h 55"/>
                <a:gd name="T2" fmla="*/ 3 w 55"/>
                <a:gd name="T3" fmla="*/ 15 h 55"/>
                <a:gd name="T4" fmla="*/ 30 w 55"/>
                <a:gd name="T5" fmla="*/ 15 h 55"/>
                <a:gd name="T6" fmla="*/ 47 w 55"/>
                <a:gd name="T7" fmla="*/ 16 h 55"/>
                <a:gd name="T8" fmla="*/ 47 w 55"/>
                <a:gd name="T9" fmla="*/ 38 h 55"/>
                <a:gd name="T10" fmla="*/ 27 w 55"/>
                <a:gd name="T11" fmla="*/ 47 h 55"/>
                <a:gd name="T12" fmla="*/ 10 w 5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5">
                  <a:moveTo>
                    <a:pt x="10" y="55"/>
                  </a:moveTo>
                  <a:cubicBezTo>
                    <a:pt x="17" y="41"/>
                    <a:pt x="0" y="30"/>
                    <a:pt x="3" y="15"/>
                  </a:cubicBezTo>
                  <a:cubicBezTo>
                    <a:pt x="7" y="1"/>
                    <a:pt x="27" y="0"/>
                    <a:pt x="30" y="15"/>
                  </a:cubicBezTo>
                  <a:cubicBezTo>
                    <a:pt x="31" y="7"/>
                    <a:pt x="44" y="11"/>
                    <a:pt x="47" y="16"/>
                  </a:cubicBezTo>
                  <a:cubicBezTo>
                    <a:pt x="52" y="22"/>
                    <a:pt x="55" y="31"/>
                    <a:pt x="47" y="38"/>
                  </a:cubicBezTo>
                  <a:cubicBezTo>
                    <a:pt x="42" y="44"/>
                    <a:pt x="34" y="45"/>
                    <a:pt x="27" y="47"/>
                  </a:cubicBezTo>
                  <a:cubicBezTo>
                    <a:pt x="22" y="49"/>
                    <a:pt x="14" y="50"/>
                    <a:pt x="10" y="54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49"/>
            <p:cNvSpPr>
              <a:spLocks/>
            </p:cNvSpPr>
            <p:nvPr/>
          </p:nvSpPr>
          <p:spPr bwMode="auto">
            <a:xfrm>
              <a:off x="9179098" y="2955132"/>
              <a:ext cx="241300" cy="220663"/>
            </a:xfrm>
            <a:custGeom>
              <a:avLst/>
              <a:gdLst>
                <a:gd name="T0" fmla="*/ 21 w 64"/>
                <a:gd name="T1" fmla="*/ 57 h 59"/>
                <a:gd name="T2" fmla="*/ 15 w 64"/>
                <a:gd name="T3" fmla="*/ 29 h 59"/>
                <a:gd name="T4" fmla="*/ 21 w 64"/>
                <a:gd name="T5" fmla="*/ 9 h 59"/>
                <a:gd name="T6" fmla="*/ 37 w 64"/>
                <a:gd name="T7" fmla="*/ 18 h 59"/>
                <a:gd name="T8" fmla="*/ 40 w 64"/>
                <a:gd name="T9" fmla="*/ 18 h 59"/>
                <a:gd name="T10" fmla="*/ 56 w 64"/>
                <a:gd name="T11" fmla="*/ 21 h 59"/>
                <a:gd name="T12" fmla="*/ 44 w 64"/>
                <a:gd name="T13" fmla="*/ 45 h 59"/>
                <a:gd name="T14" fmla="*/ 18 w 64"/>
                <a:gd name="T15" fmla="*/ 55 h 59"/>
                <a:gd name="T16" fmla="*/ 20 w 64"/>
                <a:gd name="T17" fmla="*/ 57 h 59"/>
                <a:gd name="T18" fmla="*/ 53 w 64"/>
                <a:gd name="T19" fmla="*/ 45 h 59"/>
                <a:gd name="T20" fmla="*/ 62 w 64"/>
                <a:gd name="T21" fmla="*/ 26 h 59"/>
                <a:gd name="T22" fmla="*/ 37 w 64"/>
                <a:gd name="T23" fmla="*/ 17 h 59"/>
                <a:gd name="T24" fmla="*/ 40 w 64"/>
                <a:gd name="T25" fmla="*/ 17 h 59"/>
                <a:gd name="T26" fmla="*/ 15 w 64"/>
                <a:gd name="T27" fmla="*/ 9 h 59"/>
                <a:gd name="T28" fmla="*/ 18 w 64"/>
                <a:gd name="T29" fmla="*/ 56 h 59"/>
                <a:gd name="T30" fmla="*/ 21 w 64"/>
                <a:gd name="T3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59">
                  <a:moveTo>
                    <a:pt x="21" y="57"/>
                  </a:moveTo>
                  <a:cubicBezTo>
                    <a:pt x="25" y="47"/>
                    <a:pt x="19" y="38"/>
                    <a:pt x="15" y="29"/>
                  </a:cubicBezTo>
                  <a:cubicBezTo>
                    <a:pt x="12" y="21"/>
                    <a:pt x="14" y="13"/>
                    <a:pt x="21" y="9"/>
                  </a:cubicBezTo>
                  <a:cubicBezTo>
                    <a:pt x="28" y="5"/>
                    <a:pt x="35" y="10"/>
                    <a:pt x="37" y="18"/>
                  </a:cubicBezTo>
                  <a:cubicBezTo>
                    <a:pt x="37" y="19"/>
                    <a:pt x="40" y="19"/>
                    <a:pt x="40" y="18"/>
                  </a:cubicBezTo>
                  <a:cubicBezTo>
                    <a:pt x="43" y="9"/>
                    <a:pt x="54" y="17"/>
                    <a:pt x="56" y="21"/>
                  </a:cubicBezTo>
                  <a:cubicBezTo>
                    <a:pt x="64" y="32"/>
                    <a:pt x="54" y="42"/>
                    <a:pt x="44" y="45"/>
                  </a:cubicBezTo>
                  <a:cubicBezTo>
                    <a:pt x="35" y="48"/>
                    <a:pt x="25" y="49"/>
                    <a:pt x="18" y="55"/>
                  </a:cubicBezTo>
                  <a:cubicBezTo>
                    <a:pt x="16" y="56"/>
                    <a:pt x="19" y="59"/>
                    <a:pt x="20" y="57"/>
                  </a:cubicBezTo>
                  <a:cubicBezTo>
                    <a:pt x="28" y="50"/>
                    <a:pt x="43" y="51"/>
                    <a:pt x="53" y="45"/>
                  </a:cubicBezTo>
                  <a:cubicBezTo>
                    <a:pt x="60" y="41"/>
                    <a:pt x="63" y="34"/>
                    <a:pt x="62" y="26"/>
                  </a:cubicBezTo>
                  <a:cubicBezTo>
                    <a:pt x="61" y="16"/>
                    <a:pt x="42" y="2"/>
                    <a:pt x="37" y="17"/>
                  </a:cubicBezTo>
                  <a:cubicBezTo>
                    <a:pt x="38" y="17"/>
                    <a:pt x="39" y="17"/>
                    <a:pt x="40" y="17"/>
                  </a:cubicBezTo>
                  <a:cubicBezTo>
                    <a:pt x="38" y="4"/>
                    <a:pt x="24" y="0"/>
                    <a:pt x="15" y="9"/>
                  </a:cubicBezTo>
                  <a:cubicBezTo>
                    <a:pt x="0" y="23"/>
                    <a:pt x="24" y="41"/>
                    <a:pt x="18" y="56"/>
                  </a:cubicBezTo>
                  <a:cubicBezTo>
                    <a:pt x="17" y="58"/>
                    <a:pt x="20" y="59"/>
                    <a:pt x="21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50"/>
            <p:cNvSpPr>
              <a:spLocks/>
            </p:cNvSpPr>
            <p:nvPr/>
          </p:nvSpPr>
          <p:spPr bwMode="auto">
            <a:xfrm>
              <a:off x="9233073" y="2996407"/>
              <a:ext cx="36513" cy="44450"/>
            </a:xfrm>
            <a:custGeom>
              <a:avLst/>
              <a:gdLst>
                <a:gd name="T0" fmla="*/ 6 w 10"/>
                <a:gd name="T1" fmla="*/ 1 h 12"/>
                <a:gd name="T2" fmla="*/ 0 w 10"/>
                <a:gd name="T3" fmla="*/ 9 h 12"/>
                <a:gd name="T4" fmla="*/ 3 w 10"/>
                <a:gd name="T5" fmla="*/ 9 h 12"/>
                <a:gd name="T6" fmla="*/ 8 w 10"/>
                <a:gd name="T7" fmla="*/ 4 h 12"/>
                <a:gd name="T8" fmla="*/ 6 w 10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6" y="1"/>
                  </a:moveTo>
                  <a:cubicBezTo>
                    <a:pt x="2" y="2"/>
                    <a:pt x="0" y="6"/>
                    <a:pt x="0" y="9"/>
                  </a:cubicBezTo>
                  <a:cubicBezTo>
                    <a:pt x="0" y="12"/>
                    <a:pt x="3" y="12"/>
                    <a:pt x="3" y="9"/>
                  </a:cubicBezTo>
                  <a:cubicBezTo>
                    <a:pt x="4" y="7"/>
                    <a:pt x="5" y="5"/>
                    <a:pt x="8" y="4"/>
                  </a:cubicBezTo>
                  <a:cubicBezTo>
                    <a:pt x="10" y="3"/>
                    <a:pt x="8" y="0"/>
                    <a:pt x="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51"/>
            <p:cNvSpPr>
              <a:spLocks/>
            </p:cNvSpPr>
            <p:nvPr/>
          </p:nvSpPr>
          <p:spPr bwMode="auto">
            <a:xfrm>
              <a:off x="9244186" y="3002757"/>
              <a:ext cx="38100" cy="34925"/>
            </a:xfrm>
            <a:custGeom>
              <a:avLst/>
              <a:gdLst>
                <a:gd name="T0" fmla="*/ 7 w 10"/>
                <a:gd name="T1" fmla="*/ 1 h 9"/>
                <a:gd name="T2" fmla="*/ 1 w 10"/>
                <a:gd name="T3" fmla="*/ 6 h 9"/>
                <a:gd name="T4" fmla="*/ 4 w 10"/>
                <a:gd name="T5" fmla="*/ 7 h 9"/>
                <a:gd name="T6" fmla="*/ 8 w 10"/>
                <a:gd name="T7" fmla="*/ 4 h 9"/>
                <a:gd name="T8" fmla="*/ 7 w 1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7" y="1"/>
                  </a:moveTo>
                  <a:cubicBezTo>
                    <a:pt x="4" y="2"/>
                    <a:pt x="2" y="4"/>
                    <a:pt x="1" y="6"/>
                  </a:cubicBezTo>
                  <a:cubicBezTo>
                    <a:pt x="0" y="8"/>
                    <a:pt x="3" y="9"/>
                    <a:pt x="4" y="7"/>
                  </a:cubicBezTo>
                  <a:cubicBezTo>
                    <a:pt x="5" y="6"/>
                    <a:pt x="6" y="5"/>
                    <a:pt x="8" y="4"/>
                  </a:cubicBezTo>
                  <a:cubicBezTo>
                    <a:pt x="10" y="4"/>
                    <a:pt x="9" y="0"/>
                    <a:pt x="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52"/>
            <p:cNvSpPr>
              <a:spLocks/>
            </p:cNvSpPr>
            <p:nvPr/>
          </p:nvSpPr>
          <p:spPr bwMode="auto">
            <a:xfrm>
              <a:off x="8931448" y="2721769"/>
              <a:ext cx="211138" cy="198438"/>
            </a:xfrm>
            <a:custGeom>
              <a:avLst/>
              <a:gdLst>
                <a:gd name="T0" fmla="*/ 46 w 56"/>
                <a:gd name="T1" fmla="*/ 53 h 53"/>
                <a:gd name="T2" fmla="*/ 10 w 56"/>
                <a:gd name="T3" fmla="*/ 35 h 53"/>
                <a:gd name="T4" fmla="*/ 25 w 56"/>
                <a:gd name="T5" fmla="*/ 14 h 53"/>
                <a:gd name="T6" fmla="*/ 37 w 56"/>
                <a:gd name="T7" fmla="*/ 0 h 53"/>
                <a:gd name="T8" fmla="*/ 54 w 56"/>
                <a:gd name="T9" fmla="*/ 14 h 53"/>
                <a:gd name="T10" fmla="*/ 50 w 56"/>
                <a:gd name="T11" fmla="*/ 35 h 53"/>
                <a:gd name="T12" fmla="*/ 45 w 56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3">
                  <a:moveTo>
                    <a:pt x="46" y="53"/>
                  </a:moveTo>
                  <a:cubicBezTo>
                    <a:pt x="39" y="39"/>
                    <a:pt x="19" y="46"/>
                    <a:pt x="10" y="35"/>
                  </a:cubicBezTo>
                  <a:cubicBezTo>
                    <a:pt x="0" y="23"/>
                    <a:pt x="12" y="6"/>
                    <a:pt x="25" y="14"/>
                  </a:cubicBezTo>
                  <a:cubicBezTo>
                    <a:pt x="20" y="7"/>
                    <a:pt x="31" y="0"/>
                    <a:pt x="37" y="0"/>
                  </a:cubicBezTo>
                  <a:cubicBezTo>
                    <a:pt x="44" y="0"/>
                    <a:pt x="53" y="3"/>
                    <a:pt x="54" y="14"/>
                  </a:cubicBezTo>
                  <a:cubicBezTo>
                    <a:pt x="56" y="21"/>
                    <a:pt x="53" y="28"/>
                    <a:pt x="50" y="35"/>
                  </a:cubicBezTo>
                  <a:cubicBezTo>
                    <a:pt x="48" y="40"/>
                    <a:pt x="44" y="47"/>
                    <a:pt x="45" y="53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3"/>
            <p:cNvSpPr>
              <a:spLocks/>
            </p:cNvSpPr>
            <p:nvPr/>
          </p:nvSpPr>
          <p:spPr bwMode="auto">
            <a:xfrm>
              <a:off x="8939386" y="2710657"/>
              <a:ext cx="255588" cy="220663"/>
            </a:xfrm>
            <a:custGeom>
              <a:avLst/>
              <a:gdLst>
                <a:gd name="T0" fmla="*/ 45 w 68"/>
                <a:gd name="T1" fmla="*/ 55 h 59"/>
                <a:gd name="T2" fmla="*/ 28 w 68"/>
                <a:gd name="T3" fmla="*/ 44 h 59"/>
                <a:gd name="T4" fmla="*/ 11 w 68"/>
                <a:gd name="T5" fmla="*/ 38 h 59"/>
                <a:gd name="T6" fmla="*/ 23 w 68"/>
                <a:gd name="T7" fmla="*/ 18 h 59"/>
                <a:gd name="T8" fmla="*/ 25 w 68"/>
                <a:gd name="T9" fmla="*/ 16 h 59"/>
                <a:gd name="T10" fmla="*/ 37 w 68"/>
                <a:gd name="T11" fmla="*/ 5 h 59"/>
                <a:gd name="T12" fmla="*/ 50 w 68"/>
                <a:gd name="T13" fmla="*/ 27 h 59"/>
                <a:gd name="T14" fmla="*/ 41 w 68"/>
                <a:gd name="T15" fmla="*/ 56 h 59"/>
                <a:gd name="T16" fmla="*/ 45 w 68"/>
                <a:gd name="T17" fmla="*/ 56 h 59"/>
                <a:gd name="T18" fmla="*/ 44 w 68"/>
                <a:gd name="T19" fmla="*/ 3 h 59"/>
                <a:gd name="T20" fmla="*/ 26 w 68"/>
                <a:gd name="T21" fmla="*/ 4 h 59"/>
                <a:gd name="T22" fmla="*/ 22 w 68"/>
                <a:gd name="T23" fmla="*/ 18 h 59"/>
                <a:gd name="T24" fmla="*/ 24 w 68"/>
                <a:gd name="T25" fmla="*/ 15 h 59"/>
                <a:gd name="T26" fmla="*/ 3 w 68"/>
                <a:gd name="T27" fmla="*/ 31 h 59"/>
                <a:gd name="T28" fmla="*/ 42 w 68"/>
                <a:gd name="T29" fmla="*/ 57 h 59"/>
                <a:gd name="T30" fmla="*/ 45 w 68"/>
                <a:gd name="T31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9">
                  <a:moveTo>
                    <a:pt x="45" y="55"/>
                  </a:moveTo>
                  <a:cubicBezTo>
                    <a:pt x="41" y="48"/>
                    <a:pt x="36" y="46"/>
                    <a:pt x="28" y="44"/>
                  </a:cubicBezTo>
                  <a:cubicBezTo>
                    <a:pt x="22" y="43"/>
                    <a:pt x="16" y="42"/>
                    <a:pt x="11" y="38"/>
                  </a:cubicBezTo>
                  <a:cubicBezTo>
                    <a:pt x="0" y="30"/>
                    <a:pt x="9" y="12"/>
                    <a:pt x="23" y="18"/>
                  </a:cubicBezTo>
                  <a:cubicBezTo>
                    <a:pt x="24" y="19"/>
                    <a:pt x="26" y="17"/>
                    <a:pt x="25" y="16"/>
                  </a:cubicBezTo>
                  <a:cubicBezTo>
                    <a:pt x="20" y="8"/>
                    <a:pt x="33" y="4"/>
                    <a:pt x="37" y="5"/>
                  </a:cubicBezTo>
                  <a:cubicBezTo>
                    <a:pt x="49" y="5"/>
                    <a:pt x="52" y="17"/>
                    <a:pt x="50" y="27"/>
                  </a:cubicBezTo>
                  <a:cubicBezTo>
                    <a:pt x="48" y="37"/>
                    <a:pt x="41" y="45"/>
                    <a:pt x="41" y="56"/>
                  </a:cubicBezTo>
                  <a:cubicBezTo>
                    <a:pt x="41" y="58"/>
                    <a:pt x="45" y="58"/>
                    <a:pt x="45" y="56"/>
                  </a:cubicBezTo>
                  <a:cubicBezTo>
                    <a:pt x="44" y="42"/>
                    <a:pt x="68" y="11"/>
                    <a:pt x="44" y="3"/>
                  </a:cubicBezTo>
                  <a:cubicBezTo>
                    <a:pt x="37" y="0"/>
                    <a:pt x="32" y="1"/>
                    <a:pt x="26" y="4"/>
                  </a:cubicBezTo>
                  <a:cubicBezTo>
                    <a:pt x="20" y="8"/>
                    <a:pt x="19" y="13"/>
                    <a:pt x="22" y="18"/>
                  </a:cubicBezTo>
                  <a:cubicBezTo>
                    <a:pt x="23" y="17"/>
                    <a:pt x="24" y="16"/>
                    <a:pt x="24" y="15"/>
                  </a:cubicBezTo>
                  <a:cubicBezTo>
                    <a:pt x="13" y="10"/>
                    <a:pt x="2" y="18"/>
                    <a:pt x="3" y="31"/>
                  </a:cubicBezTo>
                  <a:cubicBezTo>
                    <a:pt x="5" y="51"/>
                    <a:pt x="34" y="43"/>
                    <a:pt x="42" y="57"/>
                  </a:cubicBezTo>
                  <a:cubicBezTo>
                    <a:pt x="43" y="59"/>
                    <a:pt x="46" y="57"/>
                    <a:pt x="45" y="5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54"/>
            <p:cNvSpPr>
              <a:spLocks/>
            </p:cNvSpPr>
            <p:nvPr/>
          </p:nvSpPr>
          <p:spPr bwMode="auto">
            <a:xfrm>
              <a:off x="8964786" y="2807494"/>
              <a:ext cx="30163" cy="52388"/>
            </a:xfrm>
            <a:custGeom>
              <a:avLst/>
              <a:gdLst>
                <a:gd name="T0" fmla="*/ 1 w 8"/>
                <a:gd name="T1" fmla="*/ 2 h 14"/>
                <a:gd name="T2" fmla="*/ 4 w 8"/>
                <a:gd name="T3" fmla="*/ 12 h 14"/>
                <a:gd name="T4" fmla="*/ 7 w 8"/>
                <a:gd name="T5" fmla="*/ 10 h 14"/>
                <a:gd name="T6" fmla="*/ 4 w 8"/>
                <a:gd name="T7" fmla="*/ 3 h 14"/>
                <a:gd name="T8" fmla="*/ 1 w 8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1" y="2"/>
                  </a:moveTo>
                  <a:cubicBezTo>
                    <a:pt x="0" y="6"/>
                    <a:pt x="1" y="10"/>
                    <a:pt x="4" y="12"/>
                  </a:cubicBezTo>
                  <a:cubicBezTo>
                    <a:pt x="6" y="14"/>
                    <a:pt x="8" y="11"/>
                    <a:pt x="7" y="10"/>
                  </a:cubicBezTo>
                  <a:cubicBezTo>
                    <a:pt x="5" y="8"/>
                    <a:pt x="4" y="6"/>
                    <a:pt x="4" y="3"/>
                  </a:cubicBezTo>
                  <a:cubicBezTo>
                    <a:pt x="5" y="1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55"/>
            <p:cNvSpPr>
              <a:spLocks/>
            </p:cNvSpPr>
            <p:nvPr/>
          </p:nvSpPr>
          <p:spPr bwMode="auto">
            <a:xfrm>
              <a:off x="8980661" y="2799557"/>
              <a:ext cx="22225" cy="49213"/>
            </a:xfrm>
            <a:custGeom>
              <a:avLst/>
              <a:gdLst>
                <a:gd name="T0" fmla="*/ 1 w 6"/>
                <a:gd name="T1" fmla="*/ 3 h 13"/>
                <a:gd name="T2" fmla="*/ 2 w 6"/>
                <a:gd name="T3" fmla="*/ 11 h 13"/>
                <a:gd name="T4" fmla="*/ 5 w 6"/>
                <a:gd name="T5" fmla="*/ 9 h 13"/>
                <a:gd name="T6" fmla="*/ 4 w 6"/>
                <a:gd name="T7" fmla="*/ 4 h 13"/>
                <a:gd name="T8" fmla="*/ 1 w 6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1" y="3"/>
                  </a:moveTo>
                  <a:cubicBezTo>
                    <a:pt x="0" y="5"/>
                    <a:pt x="0" y="8"/>
                    <a:pt x="2" y="11"/>
                  </a:cubicBezTo>
                  <a:cubicBezTo>
                    <a:pt x="3" y="13"/>
                    <a:pt x="6" y="11"/>
                    <a:pt x="5" y="9"/>
                  </a:cubicBezTo>
                  <a:cubicBezTo>
                    <a:pt x="4" y="8"/>
                    <a:pt x="3" y="6"/>
                    <a:pt x="4" y="4"/>
                  </a:cubicBezTo>
                  <a:cubicBezTo>
                    <a:pt x="5" y="2"/>
                    <a:pt x="2" y="0"/>
                    <a:pt x="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56"/>
            <p:cNvSpPr>
              <a:spLocks/>
            </p:cNvSpPr>
            <p:nvPr/>
          </p:nvSpPr>
          <p:spPr bwMode="auto">
            <a:xfrm>
              <a:off x="9244186" y="2567782"/>
              <a:ext cx="206375" cy="214313"/>
            </a:xfrm>
            <a:custGeom>
              <a:avLst/>
              <a:gdLst>
                <a:gd name="T0" fmla="*/ 13 w 55"/>
                <a:gd name="T1" fmla="*/ 57 h 57"/>
                <a:gd name="T2" fmla="*/ 2 w 55"/>
                <a:gd name="T3" fmla="*/ 18 h 57"/>
                <a:gd name="T4" fmla="*/ 28 w 55"/>
                <a:gd name="T5" fmla="*/ 15 h 57"/>
                <a:gd name="T6" fmla="*/ 46 w 55"/>
                <a:gd name="T7" fmla="*/ 14 h 57"/>
                <a:gd name="T8" fmla="*/ 48 w 55"/>
                <a:gd name="T9" fmla="*/ 37 h 57"/>
                <a:gd name="T10" fmla="*/ 29 w 55"/>
                <a:gd name="T11" fmla="*/ 48 h 57"/>
                <a:gd name="T12" fmla="*/ 13 w 55"/>
                <a:gd name="T13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7">
                  <a:moveTo>
                    <a:pt x="13" y="57"/>
                  </a:moveTo>
                  <a:cubicBezTo>
                    <a:pt x="19" y="42"/>
                    <a:pt x="0" y="33"/>
                    <a:pt x="2" y="18"/>
                  </a:cubicBezTo>
                  <a:cubicBezTo>
                    <a:pt x="4" y="3"/>
                    <a:pt x="25" y="0"/>
                    <a:pt x="28" y="15"/>
                  </a:cubicBezTo>
                  <a:cubicBezTo>
                    <a:pt x="29" y="7"/>
                    <a:pt x="42" y="10"/>
                    <a:pt x="46" y="14"/>
                  </a:cubicBezTo>
                  <a:cubicBezTo>
                    <a:pt x="52" y="20"/>
                    <a:pt x="55" y="28"/>
                    <a:pt x="48" y="37"/>
                  </a:cubicBezTo>
                  <a:cubicBezTo>
                    <a:pt x="44" y="42"/>
                    <a:pt x="36" y="45"/>
                    <a:pt x="29" y="48"/>
                  </a:cubicBezTo>
                  <a:cubicBezTo>
                    <a:pt x="24" y="50"/>
                    <a:pt x="16" y="52"/>
                    <a:pt x="13" y="56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57"/>
            <p:cNvSpPr>
              <a:spLocks/>
            </p:cNvSpPr>
            <p:nvPr/>
          </p:nvSpPr>
          <p:spPr bwMode="auto">
            <a:xfrm>
              <a:off x="9209261" y="2567782"/>
              <a:ext cx="257175" cy="220663"/>
            </a:xfrm>
            <a:custGeom>
              <a:avLst/>
              <a:gdLst>
                <a:gd name="T0" fmla="*/ 24 w 68"/>
                <a:gd name="T1" fmla="*/ 57 h 59"/>
                <a:gd name="T2" fmla="*/ 17 w 68"/>
                <a:gd name="T3" fmla="*/ 33 h 59"/>
                <a:gd name="T4" fmla="*/ 17 w 68"/>
                <a:gd name="T5" fmla="*/ 11 h 59"/>
                <a:gd name="T6" fmla="*/ 36 w 68"/>
                <a:gd name="T7" fmla="*/ 16 h 59"/>
                <a:gd name="T8" fmla="*/ 39 w 68"/>
                <a:gd name="T9" fmla="*/ 16 h 59"/>
                <a:gd name="T10" fmla="*/ 57 w 68"/>
                <a:gd name="T11" fmla="*/ 19 h 59"/>
                <a:gd name="T12" fmla="*/ 48 w 68"/>
                <a:gd name="T13" fmla="*/ 42 h 59"/>
                <a:gd name="T14" fmla="*/ 21 w 68"/>
                <a:gd name="T15" fmla="*/ 55 h 59"/>
                <a:gd name="T16" fmla="*/ 23 w 68"/>
                <a:gd name="T17" fmla="*/ 57 h 59"/>
                <a:gd name="T18" fmla="*/ 62 w 68"/>
                <a:gd name="T19" fmla="*/ 22 h 59"/>
                <a:gd name="T20" fmla="*/ 36 w 68"/>
                <a:gd name="T21" fmla="*/ 15 h 59"/>
                <a:gd name="T22" fmla="*/ 39 w 68"/>
                <a:gd name="T23" fmla="*/ 15 h 59"/>
                <a:gd name="T24" fmla="*/ 13 w 68"/>
                <a:gd name="T25" fmla="*/ 10 h 59"/>
                <a:gd name="T26" fmla="*/ 21 w 68"/>
                <a:gd name="T27" fmla="*/ 56 h 59"/>
                <a:gd name="T28" fmla="*/ 24 w 68"/>
                <a:gd name="T29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59">
                  <a:moveTo>
                    <a:pt x="24" y="57"/>
                  </a:moveTo>
                  <a:cubicBezTo>
                    <a:pt x="27" y="48"/>
                    <a:pt x="22" y="41"/>
                    <a:pt x="17" y="33"/>
                  </a:cubicBezTo>
                  <a:cubicBezTo>
                    <a:pt x="13" y="26"/>
                    <a:pt x="11" y="18"/>
                    <a:pt x="17" y="11"/>
                  </a:cubicBezTo>
                  <a:cubicBezTo>
                    <a:pt x="23" y="3"/>
                    <a:pt x="33" y="8"/>
                    <a:pt x="36" y="16"/>
                  </a:cubicBezTo>
                  <a:cubicBezTo>
                    <a:pt x="36" y="17"/>
                    <a:pt x="39" y="18"/>
                    <a:pt x="39" y="16"/>
                  </a:cubicBezTo>
                  <a:cubicBezTo>
                    <a:pt x="41" y="5"/>
                    <a:pt x="54" y="15"/>
                    <a:pt x="57" y="19"/>
                  </a:cubicBezTo>
                  <a:cubicBezTo>
                    <a:pt x="63" y="28"/>
                    <a:pt x="56" y="37"/>
                    <a:pt x="48" y="42"/>
                  </a:cubicBezTo>
                  <a:cubicBezTo>
                    <a:pt x="39" y="47"/>
                    <a:pt x="28" y="47"/>
                    <a:pt x="21" y="55"/>
                  </a:cubicBezTo>
                  <a:cubicBezTo>
                    <a:pt x="19" y="57"/>
                    <a:pt x="22" y="59"/>
                    <a:pt x="23" y="57"/>
                  </a:cubicBezTo>
                  <a:cubicBezTo>
                    <a:pt x="34" y="45"/>
                    <a:pt x="68" y="47"/>
                    <a:pt x="62" y="22"/>
                  </a:cubicBezTo>
                  <a:cubicBezTo>
                    <a:pt x="59" y="12"/>
                    <a:pt x="39" y="0"/>
                    <a:pt x="36" y="15"/>
                  </a:cubicBezTo>
                  <a:cubicBezTo>
                    <a:pt x="37" y="15"/>
                    <a:pt x="38" y="15"/>
                    <a:pt x="39" y="15"/>
                  </a:cubicBezTo>
                  <a:cubicBezTo>
                    <a:pt x="35" y="3"/>
                    <a:pt x="22" y="0"/>
                    <a:pt x="13" y="10"/>
                  </a:cubicBezTo>
                  <a:cubicBezTo>
                    <a:pt x="0" y="25"/>
                    <a:pt x="25" y="41"/>
                    <a:pt x="21" y="56"/>
                  </a:cubicBezTo>
                  <a:cubicBezTo>
                    <a:pt x="20" y="58"/>
                    <a:pt x="23" y="59"/>
                    <a:pt x="24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58"/>
            <p:cNvSpPr>
              <a:spLocks/>
            </p:cNvSpPr>
            <p:nvPr/>
          </p:nvSpPr>
          <p:spPr bwMode="auto">
            <a:xfrm>
              <a:off x="9258473" y="2609057"/>
              <a:ext cx="34925" cy="44450"/>
            </a:xfrm>
            <a:custGeom>
              <a:avLst/>
              <a:gdLst>
                <a:gd name="T0" fmla="*/ 5 w 9"/>
                <a:gd name="T1" fmla="*/ 1 h 12"/>
                <a:gd name="T2" fmla="*/ 0 w 9"/>
                <a:gd name="T3" fmla="*/ 10 h 12"/>
                <a:gd name="T4" fmla="*/ 4 w 9"/>
                <a:gd name="T5" fmla="*/ 10 h 12"/>
                <a:gd name="T6" fmla="*/ 7 w 9"/>
                <a:gd name="T7" fmla="*/ 4 h 12"/>
                <a:gd name="T8" fmla="*/ 5 w 9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5" y="1"/>
                  </a:moveTo>
                  <a:cubicBezTo>
                    <a:pt x="2" y="3"/>
                    <a:pt x="0" y="6"/>
                    <a:pt x="0" y="10"/>
                  </a:cubicBezTo>
                  <a:cubicBezTo>
                    <a:pt x="0" y="12"/>
                    <a:pt x="4" y="12"/>
                    <a:pt x="4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9" y="3"/>
                    <a:pt x="7" y="0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59"/>
            <p:cNvSpPr>
              <a:spLocks/>
            </p:cNvSpPr>
            <p:nvPr/>
          </p:nvSpPr>
          <p:spPr bwMode="auto">
            <a:xfrm>
              <a:off x="9269586" y="2615407"/>
              <a:ext cx="34925" cy="38100"/>
            </a:xfrm>
            <a:custGeom>
              <a:avLst/>
              <a:gdLst>
                <a:gd name="T0" fmla="*/ 6 w 9"/>
                <a:gd name="T1" fmla="*/ 1 h 10"/>
                <a:gd name="T2" fmla="*/ 1 w 9"/>
                <a:gd name="T3" fmla="*/ 7 h 10"/>
                <a:gd name="T4" fmla="*/ 4 w 9"/>
                <a:gd name="T5" fmla="*/ 7 h 10"/>
                <a:gd name="T6" fmla="*/ 7 w 9"/>
                <a:gd name="T7" fmla="*/ 4 h 10"/>
                <a:gd name="T8" fmla="*/ 6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"/>
                  </a:moveTo>
                  <a:cubicBezTo>
                    <a:pt x="4" y="2"/>
                    <a:pt x="2" y="4"/>
                    <a:pt x="1" y="7"/>
                  </a:cubicBezTo>
                  <a:cubicBezTo>
                    <a:pt x="0" y="9"/>
                    <a:pt x="4" y="10"/>
                    <a:pt x="4" y="7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3"/>
                    <a:pt x="9" y="0"/>
                    <a:pt x="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60"/>
            <p:cNvSpPr>
              <a:spLocks/>
            </p:cNvSpPr>
            <p:nvPr/>
          </p:nvSpPr>
          <p:spPr bwMode="auto">
            <a:xfrm>
              <a:off x="9809336" y="3740944"/>
              <a:ext cx="123825" cy="184150"/>
            </a:xfrm>
            <a:custGeom>
              <a:avLst/>
              <a:gdLst>
                <a:gd name="T0" fmla="*/ 13 w 33"/>
                <a:gd name="T1" fmla="*/ 8 h 49"/>
                <a:gd name="T2" fmla="*/ 0 w 33"/>
                <a:gd name="T3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49">
                  <a:moveTo>
                    <a:pt x="13" y="8"/>
                  </a:moveTo>
                  <a:cubicBezTo>
                    <a:pt x="33" y="0"/>
                    <a:pt x="31" y="49"/>
                    <a:pt x="0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61"/>
            <p:cNvSpPr>
              <a:spLocks/>
            </p:cNvSpPr>
            <p:nvPr/>
          </p:nvSpPr>
          <p:spPr bwMode="auto">
            <a:xfrm>
              <a:off x="9790286" y="3740944"/>
              <a:ext cx="134938" cy="179388"/>
            </a:xfrm>
            <a:custGeom>
              <a:avLst/>
              <a:gdLst>
                <a:gd name="T0" fmla="*/ 19 w 36"/>
                <a:gd name="T1" fmla="*/ 12 h 48"/>
                <a:gd name="T2" fmla="*/ 28 w 36"/>
                <a:gd name="T3" fmla="*/ 24 h 48"/>
                <a:gd name="T4" fmla="*/ 6 w 36"/>
                <a:gd name="T5" fmla="*/ 38 h 48"/>
                <a:gd name="T6" fmla="*/ 5 w 36"/>
                <a:gd name="T7" fmla="*/ 44 h 48"/>
                <a:gd name="T8" fmla="*/ 34 w 36"/>
                <a:gd name="T9" fmla="*/ 25 h 48"/>
                <a:gd name="T10" fmla="*/ 17 w 36"/>
                <a:gd name="T11" fmla="*/ 5 h 48"/>
                <a:gd name="T12" fmla="*/ 19 w 36"/>
                <a:gd name="T1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8">
                  <a:moveTo>
                    <a:pt x="19" y="12"/>
                  </a:moveTo>
                  <a:cubicBezTo>
                    <a:pt x="27" y="8"/>
                    <a:pt x="29" y="18"/>
                    <a:pt x="28" y="24"/>
                  </a:cubicBezTo>
                  <a:cubicBezTo>
                    <a:pt x="26" y="35"/>
                    <a:pt x="17" y="41"/>
                    <a:pt x="6" y="38"/>
                  </a:cubicBezTo>
                  <a:cubicBezTo>
                    <a:pt x="2" y="37"/>
                    <a:pt x="0" y="43"/>
                    <a:pt x="5" y="44"/>
                  </a:cubicBezTo>
                  <a:cubicBezTo>
                    <a:pt x="19" y="48"/>
                    <a:pt x="32" y="40"/>
                    <a:pt x="34" y="25"/>
                  </a:cubicBezTo>
                  <a:cubicBezTo>
                    <a:pt x="36" y="14"/>
                    <a:pt x="30" y="0"/>
                    <a:pt x="17" y="5"/>
                  </a:cubicBezTo>
                  <a:cubicBezTo>
                    <a:pt x="13" y="7"/>
                    <a:pt x="15" y="13"/>
                    <a:pt x="19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62"/>
            <p:cNvSpPr>
              <a:spLocks/>
            </p:cNvSpPr>
            <p:nvPr/>
          </p:nvSpPr>
          <p:spPr bwMode="auto">
            <a:xfrm>
              <a:off x="8632998" y="5334794"/>
              <a:ext cx="276225" cy="412750"/>
            </a:xfrm>
            <a:custGeom>
              <a:avLst/>
              <a:gdLst>
                <a:gd name="T0" fmla="*/ 31 w 73"/>
                <a:gd name="T1" fmla="*/ 27 h 110"/>
                <a:gd name="T2" fmla="*/ 73 w 73"/>
                <a:gd name="T3" fmla="*/ 100 h 110"/>
                <a:gd name="T4" fmla="*/ 21 w 73"/>
                <a:gd name="T5" fmla="*/ 100 h 110"/>
                <a:gd name="T6" fmla="*/ 29 w 73"/>
                <a:gd name="T7" fmla="*/ 33 h 110"/>
                <a:gd name="T8" fmla="*/ 0 w 73"/>
                <a:gd name="T9" fmla="*/ 8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0">
                  <a:moveTo>
                    <a:pt x="31" y="27"/>
                  </a:moveTo>
                  <a:cubicBezTo>
                    <a:pt x="65" y="0"/>
                    <a:pt x="25" y="110"/>
                    <a:pt x="73" y="100"/>
                  </a:cubicBezTo>
                  <a:cubicBezTo>
                    <a:pt x="56" y="94"/>
                    <a:pt x="39" y="98"/>
                    <a:pt x="21" y="100"/>
                  </a:cubicBezTo>
                  <a:cubicBezTo>
                    <a:pt x="25" y="79"/>
                    <a:pt x="21" y="52"/>
                    <a:pt x="29" y="33"/>
                  </a:cubicBezTo>
                  <a:cubicBezTo>
                    <a:pt x="19" y="50"/>
                    <a:pt x="8" y="69"/>
                    <a:pt x="0" y="8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63"/>
            <p:cNvSpPr>
              <a:spLocks/>
            </p:cNvSpPr>
            <p:nvPr/>
          </p:nvSpPr>
          <p:spPr bwMode="auto">
            <a:xfrm>
              <a:off x="8618711" y="5379244"/>
              <a:ext cx="304800" cy="354013"/>
            </a:xfrm>
            <a:custGeom>
              <a:avLst/>
              <a:gdLst>
                <a:gd name="T0" fmla="*/ 36 w 81"/>
                <a:gd name="T1" fmla="*/ 18 h 94"/>
                <a:gd name="T2" fmla="*/ 48 w 81"/>
                <a:gd name="T3" fmla="*/ 28 h 94"/>
                <a:gd name="T4" fmla="*/ 48 w 81"/>
                <a:gd name="T5" fmla="*/ 60 h 94"/>
                <a:gd name="T6" fmla="*/ 78 w 81"/>
                <a:gd name="T7" fmla="*/ 91 h 94"/>
                <a:gd name="T8" fmla="*/ 78 w 81"/>
                <a:gd name="T9" fmla="*/ 85 h 94"/>
                <a:gd name="T10" fmla="*/ 25 w 81"/>
                <a:gd name="T11" fmla="*/ 85 h 94"/>
                <a:gd name="T12" fmla="*/ 28 w 81"/>
                <a:gd name="T13" fmla="*/ 89 h 94"/>
                <a:gd name="T14" fmla="*/ 36 w 81"/>
                <a:gd name="T15" fmla="*/ 22 h 94"/>
                <a:gd name="T16" fmla="*/ 30 w 81"/>
                <a:gd name="T17" fmla="*/ 19 h 94"/>
                <a:gd name="T18" fmla="*/ 1 w 81"/>
                <a:gd name="T19" fmla="*/ 73 h 94"/>
                <a:gd name="T20" fmla="*/ 7 w 81"/>
                <a:gd name="T21" fmla="*/ 76 h 94"/>
                <a:gd name="T22" fmla="*/ 36 w 81"/>
                <a:gd name="T23" fmla="*/ 22 h 94"/>
                <a:gd name="T24" fmla="*/ 30 w 81"/>
                <a:gd name="T25" fmla="*/ 20 h 94"/>
                <a:gd name="T26" fmla="*/ 22 w 81"/>
                <a:gd name="T27" fmla="*/ 87 h 94"/>
                <a:gd name="T28" fmla="*/ 25 w 81"/>
                <a:gd name="T29" fmla="*/ 91 h 94"/>
                <a:gd name="T30" fmla="*/ 76 w 81"/>
                <a:gd name="T31" fmla="*/ 91 h 94"/>
                <a:gd name="T32" fmla="*/ 76 w 81"/>
                <a:gd name="T33" fmla="*/ 85 h 94"/>
                <a:gd name="T34" fmla="*/ 54 w 81"/>
                <a:gd name="T35" fmla="*/ 30 h 94"/>
                <a:gd name="T36" fmla="*/ 33 w 81"/>
                <a:gd name="T37" fmla="*/ 12 h 94"/>
                <a:gd name="T38" fmla="*/ 36 w 81"/>
                <a:gd name="T3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94">
                  <a:moveTo>
                    <a:pt x="36" y="18"/>
                  </a:moveTo>
                  <a:cubicBezTo>
                    <a:pt x="47" y="10"/>
                    <a:pt x="47" y="19"/>
                    <a:pt x="48" y="28"/>
                  </a:cubicBezTo>
                  <a:cubicBezTo>
                    <a:pt x="48" y="39"/>
                    <a:pt x="48" y="50"/>
                    <a:pt x="48" y="60"/>
                  </a:cubicBezTo>
                  <a:cubicBezTo>
                    <a:pt x="50" y="78"/>
                    <a:pt x="57" y="94"/>
                    <a:pt x="78" y="91"/>
                  </a:cubicBezTo>
                  <a:cubicBezTo>
                    <a:pt x="81" y="91"/>
                    <a:pt x="81" y="86"/>
                    <a:pt x="78" y="85"/>
                  </a:cubicBezTo>
                  <a:cubicBezTo>
                    <a:pt x="60" y="80"/>
                    <a:pt x="43" y="83"/>
                    <a:pt x="25" y="85"/>
                  </a:cubicBezTo>
                  <a:cubicBezTo>
                    <a:pt x="26" y="86"/>
                    <a:pt x="27" y="88"/>
                    <a:pt x="28" y="89"/>
                  </a:cubicBezTo>
                  <a:cubicBezTo>
                    <a:pt x="32" y="67"/>
                    <a:pt x="28" y="43"/>
                    <a:pt x="36" y="22"/>
                  </a:cubicBezTo>
                  <a:cubicBezTo>
                    <a:pt x="37" y="18"/>
                    <a:pt x="32" y="16"/>
                    <a:pt x="30" y="19"/>
                  </a:cubicBezTo>
                  <a:cubicBezTo>
                    <a:pt x="20" y="37"/>
                    <a:pt x="10" y="54"/>
                    <a:pt x="1" y="73"/>
                  </a:cubicBezTo>
                  <a:cubicBezTo>
                    <a:pt x="0" y="77"/>
                    <a:pt x="5" y="80"/>
                    <a:pt x="7" y="76"/>
                  </a:cubicBezTo>
                  <a:cubicBezTo>
                    <a:pt x="15" y="58"/>
                    <a:pt x="26" y="40"/>
                    <a:pt x="36" y="22"/>
                  </a:cubicBezTo>
                  <a:cubicBezTo>
                    <a:pt x="34" y="21"/>
                    <a:pt x="32" y="21"/>
                    <a:pt x="30" y="20"/>
                  </a:cubicBezTo>
                  <a:cubicBezTo>
                    <a:pt x="22" y="42"/>
                    <a:pt x="26" y="65"/>
                    <a:pt x="22" y="87"/>
                  </a:cubicBezTo>
                  <a:cubicBezTo>
                    <a:pt x="22" y="89"/>
                    <a:pt x="23" y="91"/>
                    <a:pt x="25" y="91"/>
                  </a:cubicBezTo>
                  <a:cubicBezTo>
                    <a:pt x="43" y="89"/>
                    <a:pt x="59" y="86"/>
                    <a:pt x="76" y="91"/>
                  </a:cubicBezTo>
                  <a:cubicBezTo>
                    <a:pt x="76" y="89"/>
                    <a:pt x="76" y="87"/>
                    <a:pt x="76" y="85"/>
                  </a:cubicBezTo>
                  <a:cubicBezTo>
                    <a:pt x="49" y="90"/>
                    <a:pt x="54" y="47"/>
                    <a:pt x="54" y="30"/>
                  </a:cubicBezTo>
                  <a:cubicBezTo>
                    <a:pt x="54" y="16"/>
                    <a:pt x="49" y="0"/>
                    <a:pt x="33" y="12"/>
                  </a:cubicBezTo>
                  <a:cubicBezTo>
                    <a:pt x="30" y="15"/>
                    <a:pt x="33" y="20"/>
                    <a:pt x="36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64"/>
            <p:cNvSpPr>
              <a:spLocks/>
            </p:cNvSpPr>
            <p:nvPr/>
          </p:nvSpPr>
          <p:spPr bwMode="auto">
            <a:xfrm>
              <a:off x="8852073" y="5334794"/>
              <a:ext cx="274638" cy="412750"/>
            </a:xfrm>
            <a:custGeom>
              <a:avLst/>
              <a:gdLst>
                <a:gd name="T0" fmla="*/ 31 w 73"/>
                <a:gd name="T1" fmla="*/ 27 h 110"/>
                <a:gd name="T2" fmla="*/ 73 w 73"/>
                <a:gd name="T3" fmla="*/ 100 h 110"/>
                <a:gd name="T4" fmla="*/ 21 w 73"/>
                <a:gd name="T5" fmla="*/ 100 h 110"/>
                <a:gd name="T6" fmla="*/ 29 w 73"/>
                <a:gd name="T7" fmla="*/ 33 h 110"/>
                <a:gd name="T8" fmla="*/ 0 w 73"/>
                <a:gd name="T9" fmla="*/ 8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0">
                  <a:moveTo>
                    <a:pt x="31" y="27"/>
                  </a:moveTo>
                  <a:cubicBezTo>
                    <a:pt x="65" y="0"/>
                    <a:pt x="25" y="110"/>
                    <a:pt x="73" y="100"/>
                  </a:cubicBezTo>
                  <a:cubicBezTo>
                    <a:pt x="56" y="94"/>
                    <a:pt x="38" y="98"/>
                    <a:pt x="21" y="100"/>
                  </a:cubicBezTo>
                  <a:cubicBezTo>
                    <a:pt x="25" y="79"/>
                    <a:pt x="21" y="52"/>
                    <a:pt x="29" y="33"/>
                  </a:cubicBezTo>
                  <a:cubicBezTo>
                    <a:pt x="19" y="50"/>
                    <a:pt x="7" y="69"/>
                    <a:pt x="0" y="8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65"/>
            <p:cNvSpPr>
              <a:spLocks/>
            </p:cNvSpPr>
            <p:nvPr/>
          </p:nvSpPr>
          <p:spPr bwMode="auto">
            <a:xfrm>
              <a:off x="8833023" y="5379244"/>
              <a:ext cx="309563" cy="354013"/>
            </a:xfrm>
            <a:custGeom>
              <a:avLst/>
              <a:gdLst>
                <a:gd name="T0" fmla="*/ 37 w 82"/>
                <a:gd name="T1" fmla="*/ 18 h 94"/>
                <a:gd name="T2" fmla="*/ 48 w 82"/>
                <a:gd name="T3" fmla="*/ 28 h 94"/>
                <a:gd name="T4" fmla="*/ 49 w 82"/>
                <a:gd name="T5" fmla="*/ 60 h 94"/>
                <a:gd name="T6" fmla="*/ 79 w 82"/>
                <a:gd name="T7" fmla="*/ 91 h 94"/>
                <a:gd name="T8" fmla="*/ 79 w 82"/>
                <a:gd name="T9" fmla="*/ 85 h 94"/>
                <a:gd name="T10" fmla="*/ 26 w 82"/>
                <a:gd name="T11" fmla="*/ 85 h 94"/>
                <a:gd name="T12" fmla="*/ 29 w 82"/>
                <a:gd name="T13" fmla="*/ 89 h 94"/>
                <a:gd name="T14" fmla="*/ 37 w 82"/>
                <a:gd name="T15" fmla="*/ 22 h 94"/>
                <a:gd name="T16" fmla="*/ 31 w 82"/>
                <a:gd name="T17" fmla="*/ 19 h 94"/>
                <a:gd name="T18" fmla="*/ 2 w 82"/>
                <a:gd name="T19" fmla="*/ 73 h 94"/>
                <a:gd name="T20" fmla="*/ 8 w 82"/>
                <a:gd name="T21" fmla="*/ 76 h 94"/>
                <a:gd name="T22" fmla="*/ 36 w 82"/>
                <a:gd name="T23" fmla="*/ 22 h 94"/>
                <a:gd name="T24" fmla="*/ 31 w 82"/>
                <a:gd name="T25" fmla="*/ 20 h 94"/>
                <a:gd name="T26" fmla="*/ 23 w 82"/>
                <a:gd name="T27" fmla="*/ 87 h 94"/>
                <a:gd name="T28" fmla="*/ 26 w 82"/>
                <a:gd name="T29" fmla="*/ 91 h 94"/>
                <a:gd name="T30" fmla="*/ 77 w 82"/>
                <a:gd name="T31" fmla="*/ 91 h 94"/>
                <a:gd name="T32" fmla="*/ 77 w 82"/>
                <a:gd name="T33" fmla="*/ 85 h 94"/>
                <a:gd name="T34" fmla="*/ 55 w 82"/>
                <a:gd name="T35" fmla="*/ 30 h 94"/>
                <a:gd name="T36" fmla="*/ 34 w 82"/>
                <a:gd name="T37" fmla="*/ 12 h 94"/>
                <a:gd name="T38" fmla="*/ 37 w 82"/>
                <a:gd name="T3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" h="94">
                  <a:moveTo>
                    <a:pt x="37" y="18"/>
                  </a:moveTo>
                  <a:cubicBezTo>
                    <a:pt x="47" y="10"/>
                    <a:pt x="48" y="19"/>
                    <a:pt x="48" y="28"/>
                  </a:cubicBezTo>
                  <a:cubicBezTo>
                    <a:pt x="49" y="39"/>
                    <a:pt x="48" y="50"/>
                    <a:pt x="49" y="60"/>
                  </a:cubicBezTo>
                  <a:cubicBezTo>
                    <a:pt x="51" y="78"/>
                    <a:pt x="58" y="94"/>
                    <a:pt x="79" y="91"/>
                  </a:cubicBezTo>
                  <a:cubicBezTo>
                    <a:pt x="82" y="91"/>
                    <a:pt x="82" y="86"/>
                    <a:pt x="79" y="85"/>
                  </a:cubicBezTo>
                  <a:cubicBezTo>
                    <a:pt x="61" y="80"/>
                    <a:pt x="44" y="83"/>
                    <a:pt x="26" y="85"/>
                  </a:cubicBezTo>
                  <a:cubicBezTo>
                    <a:pt x="27" y="86"/>
                    <a:pt x="28" y="88"/>
                    <a:pt x="29" y="89"/>
                  </a:cubicBezTo>
                  <a:cubicBezTo>
                    <a:pt x="32" y="67"/>
                    <a:pt x="29" y="43"/>
                    <a:pt x="37" y="22"/>
                  </a:cubicBezTo>
                  <a:cubicBezTo>
                    <a:pt x="38" y="18"/>
                    <a:pt x="33" y="16"/>
                    <a:pt x="31" y="19"/>
                  </a:cubicBezTo>
                  <a:cubicBezTo>
                    <a:pt x="21" y="37"/>
                    <a:pt x="11" y="54"/>
                    <a:pt x="2" y="73"/>
                  </a:cubicBezTo>
                  <a:cubicBezTo>
                    <a:pt x="0" y="77"/>
                    <a:pt x="6" y="80"/>
                    <a:pt x="8" y="76"/>
                  </a:cubicBezTo>
                  <a:cubicBezTo>
                    <a:pt x="16" y="58"/>
                    <a:pt x="26" y="40"/>
                    <a:pt x="36" y="22"/>
                  </a:cubicBezTo>
                  <a:cubicBezTo>
                    <a:pt x="34" y="21"/>
                    <a:pt x="33" y="21"/>
                    <a:pt x="31" y="20"/>
                  </a:cubicBezTo>
                  <a:cubicBezTo>
                    <a:pt x="23" y="42"/>
                    <a:pt x="26" y="65"/>
                    <a:pt x="23" y="87"/>
                  </a:cubicBezTo>
                  <a:cubicBezTo>
                    <a:pt x="23" y="89"/>
                    <a:pt x="24" y="91"/>
                    <a:pt x="26" y="91"/>
                  </a:cubicBezTo>
                  <a:cubicBezTo>
                    <a:pt x="43" y="89"/>
                    <a:pt x="60" y="86"/>
                    <a:pt x="77" y="91"/>
                  </a:cubicBezTo>
                  <a:cubicBezTo>
                    <a:pt x="77" y="89"/>
                    <a:pt x="77" y="87"/>
                    <a:pt x="77" y="85"/>
                  </a:cubicBezTo>
                  <a:cubicBezTo>
                    <a:pt x="50" y="90"/>
                    <a:pt x="55" y="47"/>
                    <a:pt x="55" y="30"/>
                  </a:cubicBezTo>
                  <a:cubicBezTo>
                    <a:pt x="54" y="16"/>
                    <a:pt x="50" y="0"/>
                    <a:pt x="34" y="12"/>
                  </a:cubicBezTo>
                  <a:cubicBezTo>
                    <a:pt x="31" y="15"/>
                    <a:pt x="34" y="20"/>
                    <a:pt x="37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66"/>
            <p:cNvSpPr>
              <a:spLocks/>
            </p:cNvSpPr>
            <p:nvPr/>
          </p:nvSpPr>
          <p:spPr bwMode="auto">
            <a:xfrm>
              <a:off x="8566323" y="4901407"/>
              <a:ext cx="1374775" cy="241300"/>
            </a:xfrm>
            <a:custGeom>
              <a:avLst/>
              <a:gdLst>
                <a:gd name="T0" fmla="*/ 9 w 365"/>
                <a:gd name="T1" fmla="*/ 4 h 64"/>
                <a:gd name="T2" fmla="*/ 14 w 365"/>
                <a:gd name="T3" fmla="*/ 56 h 64"/>
                <a:gd name="T4" fmla="*/ 202 w 365"/>
                <a:gd name="T5" fmla="*/ 60 h 64"/>
                <a:gd name="T6" fmla="*/ 321 w 365"/>
                <a:gd name="T7" fmla="*/ 57 h 64"/>
                <a:gd name="T8" fmla="*/ 352 w 365"/>
                <a:gd name="T9" fmla="*/ 22 h 64"/>
                <a:gd name="T10" fmla="*/ 297 w 365"/>
                <a:gd name="T11" fmla="*/ 7 h 64"/>
                <a:gd name="T12" fmla="*/ 41 w 365"/>
                <a:gd name="T13" fmla="*/ 0 h 64"/>
                <a:gd name="T14" fmla="*/ 9 w 365"/>
                <a:gd name="T15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5" h="64">
                  <a:moveTo>
                    <a:pt x="9" y="4"/>
                  </a:moveTo>
                  <a:cubicBezTo>
                    <a:pt x="0" y="17"/>
                    <a:pt x="4" y="50"/>
                    <a:pt x="14" y="56"/>
                  </a:cubicBezTo>
                  <a:cubicBezTo>
                    <a:pt x="27" y="64"/>
                    <a:pt x="157" y="60"/>
                    <a:pt x="202" y="60"/>
                  </a:cubicBezTo>
                  <a:cubicBezTo>
                    <a:pt x="241" y="60"/>
                    <a:pt x="281" y="56"/>
                    <a:pt x="321" y="57"/>
                  </a:cubicBezTo>
                  <a:cubicBezTo>
                    <a:pt x="337" y="57"/>
                    <a:pt x="365" y="61"/>
                    <a:pt x="352" y="22"/>
                  </a:cubicBezTo>
                  <a:cubicBezTo>
                    <a:pt x="345" y="4"/>
                    <a:pt x="313" y="7"/>
                    <a:pt x="297" y="7"/>
                  </a:cubicBezTo>
                  <a:cubicBezTo>
                    <a:pt x="254" y="11"/>
                    <a:pt x="62" y="0"/>
                    <a:pt x="41" y="0"/>
                  </a:cubicBezTo>
                  <a:cubicBezTo>
                    <a:pt x="29" y="0"/>
                    <a:pt x="21" y="4"/>
                    <a:pt x="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67"/>
            <p:cNvSpPr>
              <a:spLocks/>
            </p:cNvSpPr>
            <p:nvPr/>
          </p:nvSpPr>
          <p:spPr bwMode="auto">
            <a:xfrm>
              <a:off x="8558386" y="4895057"/>
              <a:ext cx="1355725" cy="255588"/>
            </a:xfrm>
            <a:custGeom>
              <a:avLst/>
              <a:gdLst>
                <a:gd name="T0" fmla="*/ 9 w 360"/>
                <a:gd name="T1" fmla="*/ 5 h 68"/>
                <a:gd name="T2" fmla="*/ 21 w 360"/>
                <a:gd name="T3" fmla="*/ 61 h 68"/>
                <a:gd name="T4" fmla="*/ 112 w 360"/>
                <a:gd name="T5" fmla="*/ 65 h 68"/>
                <a:gd name="T6" fmla="*/ 226 w 360"/>
                <a:gd name="T7" fmla="*/ 63 h 68"/>
                <a:gd name="T8" fmla="*/ 315 w 360"/>
                <a:gd name="T9" fmla="*/ 61 h 68"/>
                <a:gd name="T10" fmla="*/ 351 w 360"/>
                <a:gd name="T11" fmla="*/ 57 h 68"/>
                <a:gd name="T12" fmla="*/ 358 w 360"/>
                <a:gd name="T13" fmla="*/ 35 h 68"/>
                <a:gd name="T14" fmla="*/ 331 w 360"/>
                <a:gd name="T15" fmla="*/ 8 h 68"/>
                <a:gd name="T16" fmla="*/ 249 w 360"/>
                <a:gd name="T17" fmla="*/ 8 h 68"/>
                <a:gd name="T18" fmla="*/ 51 w 360"/>
                <a:gd name="T19" fmla="*/ 0 h 68"/>
                <a:gd name="T20" fmla="*/ 11 w 360"/>
                <a:gd name="T21" fmla="*/ 4 h 68"/>
                <a:gd name="T22" fmla="*/ 11 w 360"/>
                <a:gd name="T23" fmla="*/ 8 h 68"/>
                <a:gd name="T24" fmla="*/ 50 w 360"/>
                <a:gd name="T25" fmla="*/ 4 h 68"/>
                <a:gd name="T26" fmla="*/ 78 w 360"/>
                <a:gd name="T27" fmla="*/ 5 h 68"/>
                <a:gd name="T28" fmla="*/ 165 w 360"/>
                <a:gd name="T29" fmla="*/ 9 h 68"/>
                <a:gd name="T30" fmla="*/ 256 w 360"/>
                <a:gd name="T31" fmla="*/ 12 h 68"/>
                <a:gd name="T32" fmla="*/ 334 w 360"/>
                <a:gd name="T33" fmla="*/ 12 h 68"/>
                <a:gd name="T34" fmla="*/ 355 w 360"/>
                <a:gd name="T35" fmla="*/ 46 h 68"/>
                <a:gd name="T36" fmla="*/ 334 w 360"/>
                <a:gd name="T37" fmla="*/ 57 h 68"/>
                <a:gd name="T38" fmla="*/ 271 w 360"/>
                <a:gd name="T39" fmla="*/ 58 h 68"/>
                <a:gd name="T40" fmla="*/ 155 w 360"/>
                <a:gd name="T41" fmla="*/ 61 h 68"/>
                <a:gd name="T42" fmla="*/ 58 w 360"/>
                <a:gd name="T43" fmla="*/ 60 h 68"/>
                <a:gd name="T44" fmla="*/ 22 w 360"/>
                <a:gd name="T45" fmla="*/ 58 h 68"/>
                <a:gd name="T46" fmla="*/ 13 w 360"/>
                <a:gd name="T47" fmla="*/ 7 h 68"/>
                <a:gd name="T48" fmla="*/ 9 w 360"/>
                <a:gd name="T49" fmla="*/ 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68">
                  <a:moveTo>
                    <a:pt x="9" y="5"/>
                  </a:moveTo>
                  <a:cubicBezTo>
                    <a:pt x="0" y="20"/>
                    <a:pt x="0" y="56"/>
                    <a:pt x="21" y="61"/>
                  </a:cubicBezTo>
                  <a:cubicBezTo>
                    <a:pt x="50" y="68"/>
                    <a:pt x="83" y="65"/>
                    <a:pt x="112" y="65"/>
                  </a:cubicBezTo>
                  <a:cubicBezTo>
                    <a:pt x="150" y="65"/>
                    <a:pt x="188" y="64"/>
                    <a:pt x="226" y="63"/>
                  </a:cubicBezTo>
                  <a:cubicBezTo>
                    <a:pt x="256" y="63"/>
                    <a:pt x="285" y="61"/>
                    <a:pt x="315" y="61"/>
                  </a:cubicBezTo>
                  <a:cubicBezTo>
                    <a:pt x="327" y="61"/>
                    <a:pt x="340" y="63"/>
                    <a:pt x="351" y="57"/>
                  </a:cubicBezTo>
                  <a:cubicBezTo>
                    <a:pt x="359" y="53"/>
                    <a:pt x="360" y="42"/>
                    <a:pt x="358" y="35"/>
                  </a:cubicBezTo>
                  <a:cubicBezTo>
                    <a:pt x="355" y="18"/>
                    <a:pt x="348" y="11"/>
                    <a:pt x="331" y="8"/>
                  </a:cubicBezTo>
                  <a:cubicBezTo>
                    <a:pt x="305" y="3"/>
                    <a:pt x="275" y="8"/>
                    <a:pt x="249" y="8"/>
                  </a:cubicBezTo>
                  <a:cubicBezTo>
                    <a:pt x="183" y="7"/>
                    <a:pt x="117" y="2"/>
                    <a:pt x="51" y="0"/>
                  </a:cubicBezTo>
                  <a:cubicBezTo>
                    <a:pt x="38" y="0"/>
                    <a:pt x="25" y="3"/>
                    <a:pt x="11" y="4"/>
                  </a:cubicBezTo>
                  <a:cubicBezTo>
                    <a:pt x="8" y="4"/>
                    <a:pt x="8" y="8"/>
                    <a:pt x="11" y="8"/>
                  </a:cubicBezTo>
                  <a:cubicBezTo>
                    <a:pt x="24" y="7"/>
                    <a:pt x="37" y="3"/>
                    <a:pt x="50" y="4"/>
                  </a:cubicBezTo>
                  <a:cubicBezTo>
                    <a:pt x="59" y="4"/>
                    <a:pt x="69" y="5"/>
                    <a:pt x="78" y="5"/>
                  </a:cubicBezTo>
                  <a:cubicBezTo>
                    <a:pt x="107" y="6"/>
                    <a:pt x="136" y="8"/>
                    <a:pt x="165" y="9"/>
                  </a:cubicBezTo>
                  <a:cubicBezTo>
                    <a:pt x="195" y="10"/>
                    <a:pt x="226" y="11"/>
                    <a:pt x="256" y="12"/>
                  </a:cubicBezTo>
                  <a:cubicBezTo>
                    <a:pt x="282" y="12"/>
                    <a:pt x="309" y="8"/>
                    <a:pt x="334" y="12"/>
                  </a:cubicBezTo>
                  <a:cubicBezTo>
                    <a:pt x="350" y="15"/>
                    <a:pt x="357" y="31"/>
                    <a:pt x="355" y="46"/>
                  </a:cubicBezTo>
                  <a:cubicBezTo>
                    <a:pt x="353" y="56"/>
                    <a:pt x="341" y="57"/>
                    <a:pt x="334" y="57"/>
                  </a:cubicBezTo>
                  <a:cubicBezTo>
                    <a:pt x="313" y="58"/>
                    <a:pt x="292" y="57"/>
                    <a:pt x="271" y="58"/>
                  </a:cubicBezTo>
                  <a:cubicBezTo>
                    <a:pt x="232" y="59"/>
                    <a:pt x="194" y="60"/>
                    <a:pt x="155" y="61"/>
                  </a:cubicBezTo>
                  <a:cubicBezTo>
                    <a:pt x="123" y="61"/>
                    <a:pt x="90" y="61"/>
                    <a:pt x="58" y="60"/>
                  </a:cubicBezTo>
                  <a:cubicBezTo>
                    <a:pt x="46" y="60"/>
                    <a:pt x="33" y="60"/>
                    <a:pt x="22" y="58"/>
                  </a:cubicBezTo>
                  <a:cubicBezTo>
                    <a:pt x="3" y="54"/>
                    <a:pt x="6" y="19"/>
                    <a:pt x="13" y="7"/>
                  </a:cubicBezTo>
                  <a:cubicBezTo>
                    <a:pt x="14" y="5"/>
                    <a:pt x="11" y="3"/>
                    <a:pt x="9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68"/>
            <p:cNvSpPr>
              <a:spLocks/>
            </p:cNvSpPr>
            <p:nvPr/>
          </p:nvSpPr>
          <p:spPr bwMode="auto">
            <a:xfrm>
              <a:off x="8344073" y="3123407"/>
              <a:ext cx="738188" cy="661988"/>
            </a:xfrm>
            <a:custGeom>
              <a:avLst/>
              <a:gdLst>
                <a:gd name="T0" fmla="*/ 141 w 196"/>
                <a:gd name="T1" fmla="*/ 59 h 176"/>
                <a:gd name="T2" fmla="*/ 166 w 196"/>
                <a:gd name="T3" fmla="*/ 79 h 176"/>
                <a:gd name="T4" fmla="*/ 72 w 196"/>
                <a:gd name="T5" fmla="*/ 30 h 176"/>
                <a:gd name="T6" fmla="*/ 0 w 196"/>
                <a:gd name="T7" fmla="*/ 109 h 176"/>
                <a:gd name="T8" fmla="*/ 97 w 196"/>
                <a:gd name="T9" fmla="*/ 7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76">
                  <a:moveTo>
                    <a:pt x="141" y="59"/>
                  </a:moveTo>
                  <a:cubicBezTo>
                    <a:pt x="154" y="54"/>
                    <a:pt x="164" y="62"/>
                    <a:pt x="166" y="79"/>
                  </a:cubicBezTo>
                  <a:cubicBezTo>
                    <a:pt x="196" y="25"/>
                    <a:pt x="109" y="0"/>
                    <a:pt x="72" y="30"/>
                  </a:cubicBezTo>
                  <a:cubicBezTo>
                    <a:pt x="62" y="37"/>
                    <a:pt x="23" y="176"/>
                    <a:pt x="0" y="109"/>
                  </a:cubicBezTo>
                  <a:cubicBezTo>
                    <a:pt x="28" y="173"/>
                    <a:pt x="67" y="62"/>
                    <a:pt x="97" y="7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69"/>
            <p:cNvSpPr>
              <a:spLocks/>
            </p:cNvSpPr>
            <p:nvPr/>
          </p:nvSpPr>
          <p:spPr bwMode="auto">
            <a:xfrm>
              <a:off x="8328198" y="3123407"/>
              <a:ext cx="760413" cy="620713"/>
            </a:xfrm>
            <a:custGeom>
              <a:avLst/>
              <a:gdLst>
                <a:gd name="T0" fmla="*/ 146 w 202"/>
                <a:gd name="T1" fmla="*/ 62 h 165"/>
                <a:gd name="T2" fmla="*/ 167 w 202"/>
                <a:gd name="T3" fmla="*/ 80 h 165"/>
                <a:gd name="T4" fmla="*/ 173 w 202"/>
                <a:gd name="T5" fmla="*/ 81 h 165"/>
                <a:gd name="T6" fmla="*/ 77 w 202"/>
                <a:gd name="T7" fmla="*/ 25 h 165"/>
                <a:gd name="T8" fmla="*/ 51 w 202"/>
                <a:gd name="T9" fmla="*/ 77 h 165"/>
                <a:gd name="T10" fmla="*/ 33 w 202"/>
                <a:gd name="T11" fmla="*/ 112 h 165"/>
                <a:gd name="T12" fmla="*/ 7 w 202"/>
                <a:gd name="T13" fmla="*/ 108 h 165"/>
                <a:gd name="T14" fmla="*/ 2 w 202"/>
                <a:gd name="T15" fmla="*/ 110 h 165"/>
                <a:gd name="T16" fmla="*/ 41 w 202"/>
                <a:gd name="T17" fmla="*/ 125 h 165"/>
                <a:gd name="T18" fmla="*/ 100 w 202"/>
                <a:gd name="T19" fmla="*/ 77 h 165"/>
                <a:gd name="T20" fmla="*/ 102 w 202"/>
                <a:gd name="T21" fmla="*/ 71 h 165"/>
                <a:gd name="T22" fmla="*/ 7 w 202"/>
                <a:gd name="T23" fmla="*/ 107 h 165"/>
                <a:gd name="T24" fmla="*/ 1 w 202"/>
                <a:gd name="T25" fmla="*/ 110 h 165"/>
                <a:gd name="T26" fmla="*/ 61 w 202"/>
                <a:gd name="T27" fmla="*/ 70 h 165"/>
                <a:gd name="T28" fmla="*/ 101 w 202"/>
                <a:gd name="T29" fmla="*/ 22 h 165"/>
                <a:gd name="T30" fmla="*/ 167 w 202"/>
                <a:gd name="T31" fmla="*/ 78 h 165"/>
                <a:gd name="T32" fmla="*/ 173 w 202"/>
                <a:gd name="T33" fmla="*/ 78 h 165"/>
                <a:gd name="T34" fmla="*/ 144 w 202"/>
                <a:gd name="T35" fmla="*/ 56 h 165"/>
                <a:gd name="T36" fmla="*/ 146 w 202"/>
                <a:gd name="T37" fmla="*/ 6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65">
                  <a:moveTo>
                    <a:pt x="146" y="62"/>
                  </a:moveTo>
                  <a:cubicBezTo>
                    <a:pt x="159" y="64"/>
                    <a:pt x="166" y="70"/>
                    <a:pt x="167" y="80"/>
                  </a:cubicBezTo>
                  <a:cubicBezTo>
                    <a:pt x="168" y="82"/>
                    <a:pt x="171" y="83"/>
                    <a:pt x="173" y="81"/>
                  </a:cubicBezTo>
                  <a:cubicBezTo>
                    <a:pt x="202" y="23"/>
                    <a:pt x="117" y="0"/>
                    <a:pt x="77" y="25"/>
                  </a:cubicBezTo>
                  <a:cubicBezTo>
                    <a:pt x="63" y="34"/>
                    <a:pt x="57" y="62"/>
                    <a:pt x="51" y="77"/>
                  </a:cubicBezTo>
                  <a:cubicBezTo>
                    <a:pt x="46" y="89"/>
                    <a:pt x="40" y="101"/>
                    <a:pt x="33" y="112"/>
                  </a:cubicBezTo>
                  <a:cubicBezTo>
                    <a:pt x="23" y="127"/>
                    <a:pt x="13" y="125"/>
                    <a:pt x="7" y="108"/>
                  </a:cubicBezTo>
                  <a:cubicBezTo>
                    <a:pt x="5" y="109"/>
                    <a:pt x="4" y="110"/>
                    <a:pt x="2" y="110"/>
                  </a:cubicBezTo>
                  <a:cubicBezTo>
                    <a:pt x="10" y="128"/>
                    <a:pt x="24" y="139"/>
                    <a:pt x="41" y="125"/>
                  </a:cubicBezTo>
                  <a:cubicBezTo>
                    <a:pt x="55" y="114"/>
                    <a:pt x="80" y="71"/>
                    <a:pt x="100" y="77"/>
                  </a:cubicBezTo>
                  <a:cubicBezTo>
                    <a:pt x="104" y="78"/>
                    <a:pt x="105" y="73"/>
                    <a:pt x="102" y="71"/>
                  </a:cubicBezTo>
                  <a:cubicBezTo>
                    <a:pt x="66" y="60"/>
                    <a:pt x="33" y="165"/>
                    <a:pt x="7" y="107"/>
                  </a:cubicBezTo>
                  <a:cubicBezTo>
                    <a:pt x="6" y="104"/>
                    <a:pt x="0" y="106"/>
                    <a:pt x="1" y="110"/>
                  </a:cubicBezTo>
                  <a:cubicBezTo>
                    <a:pt x="20" y="163"/>
                    <a:pt x="52" y="91"/>
                    <a:pt x="61" y="70"/>
                  </a:cubicBezTo>
                  <a:cubicBezTo>
                    <a:pt x="71" y="47"/>
                    <a:pt x="74" y="29"/>
                    <a:pt x="101" y="22"/>
                  </a:cubicBezTo>
                  <a:cubicBezTo>
                    <a:pt x="136" y="13"/>
                    <a:pt x="189" y="35"/>
                    <a:pt x="167" y="78"/>
                  </a:cubicBezTo>
                  <a:cubicBezTo>
                    <a:pt x="169" y="78"/>
                    <a:pt x="171" y="78"/>
                    <a:pt x="173" y="78"/>
                  </a:cubicBezTo>
                  <a:cubicBezTo>
                    <a:pt x="170" y="63"/>
                    <a:pt x="161" y="52"/>
                    <a:pt x="144" y="56"/>
                  </a:cubicBezTo>
                  <a:cubicBezTo>
                    <a:pt x="141" y="58"/>
                    <a:pt x="142" y="63"/>
                    <a:pt x="146" y="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70"/>
            <p:cNvSpPr>
              <a:spLocks/>
            </p:cNvSpPr>
            <p:nvPr/>
          </p:nvSpPr>
          <p:spPr bwMode="auto">
            <a:xfrm>
              <a:off x="9244186" y="3736182"/>
              <a:ext cx="104775" cy="131763"/>
            </a:xfrm>
            <a:custGeom>
              <a:avLst/>
              <a:gdLst>
                <a:gd name="T0" fmla="*/ 10 w 28"/>
                <a:gd name="T1" fmla="*/ 0 h 35"/>
                <a:gd name="T2" fmla="*/ 28 w 28"/>
                <a:gd name="T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35">
                  <a:moveTo>
                    <a:pt x="10" y="0"/>
                  </a:moveTo>
                  <a:cubicBezTo>
                    <a:pt x="0" y="13"/>
                    <a:pt x="10" y="35"/>
                    <a:pt x="28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71"/>
            <p:cNvSpPr>
              <a:spLocks/>
            </p:cNvSpPr>
            <p:nvPr/>
          </p:nvSpPr>
          <p:spPr bwMode="auto">
            <a:xfrm>
              <a:off x="9221961" y="3717132"/>
              <a:ext cx="146050" cy="166688"/>
            </a:xfrm>
            <a:custGeom>
              <a:avLst/>
              <a:gdLst>
                <a:gd name="T0" fmla="*/ 13 w 39"/>
                <a:gd name="T1" fmla="*/ 4 h 44"/>
                <a:gd name="T2" fmla="*/ 34 w 39"/>
                <a:gd name="T3" fmla="*/ 44 h 44"/>
                <a:gd name="T4" fmla="*/ 34 w 39"/>
                <a:gd name="T5" fmla="*/ 37 h 44"/>
                <a:gd name="T6" fmla="*/ 19 w 39"/>
                <a:gd name="T7" fmla="*/ 7 h 44"/>
                <a:gd name="T8" fmla="*/ 13 w 39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13" y="4"/>
                  </a:moveTo>
                  <a:cubicBezTo>
                    <a:pt x="0" y="20"/>
                    <a:pt x="15" y="43"/>
                    <a:pt x="34" y="44"/>
                  </a:cubicBezTo>
                  <a:cubicBezTo>
                    <a:pt x="39" y="44"/>
                    <a:pt x="39" y="37"/>
                    <a:pt x="34" y="37"/>
                  </a:cubicBezTo>
                  <a:cubicBezTo>
                    <a:pt x="20" y="36"/>
                    <a:pt x="9" y="19"/>
                    <a:pt x="19" y="7"/>
                  </a:cubicBezTo>
                  <a:cubicBezTo>
                    <a:pt x="21" y="4"/>
                    <a:pt x="16" y="0"/>
                    <a:pt x="1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72"/>
            <p:cNvSpPr>
              <a:spLocks/>
            </p:cNvSpPr>
            <p:nvPr/>
          </p:nvSpPr>
          <p:spPr bwMode="auto">
            <a:xfrm>
              <a:off x="9252123" y="4037807"/>
              <a:ext cx="515938" cy="777875"/>
            </a:xfrm>
            <a:custGeom>
              <a:avLst/>
              <a:gdLst>
                <a:gd name="T0" fmla="*/ 78 w 137"/>
                <a:gd name="T1" fmla="*/ 2 h 207"/>
                <a:gd name="T2" fmla="*/ 16 w 137"/>
                <a:gd name="T3" fmla="*/ 81 h 207"/>
                <a:gd name="T4" fmla="*/ 11 w 137"/>
                <a:gd name="T5" fmla="*/ 207 h 207"/>
                <a:gd name="T6" fmla="*/ 137 w 137"/>
                <a:gd name="T7" fmla="*/ 201 h 207"/>
                <a:gd name="T8" fmla="*/ 116 w 137"/>
                <a:gd name="T9" fmla="*/ 85 h 207"/>
                <a:gd name="T10" fmla="*/ 129 w 137"/>
                <a:gd name="T11" fmla="*/ 23 h 207"/>
                <a:gd name="T12" fmla="*/ 91 w 137"/>
                <a:gd name="T1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207">
                  <a:moveTo>
                    <a:pt x="78" y="2"/>
                  </a:moveTo>
                  <a:cubicBezTo>
                    <a:pt x="34" y="1"/>
                    <a:pt x="22" y="43"/>
                    <a:pt x="16" y="81"/>
                  </a:cubicBezTo>
                  <a:cubicBezTo>
                    <a:pt x="10" y="123"/>
                    <a:pt x="0" y="164"/>
                    <a:pt x="11" y="207"/>
                  </a:cubicBezTo>
                  <a:cubicBezTo>
                    <a:pt x="44" y="196"/>
                    <a:pt x="101" y="204"/>
                    <a:pt x="137" y="201"/>
                  </a:cubicBezTo>
                  <a:cubicBezTo>
                    <a:pt x="112" y="169"/>
                    <a:pt x="108" y="122"/>
                    <a:pt x="116" y="85"/>
                  </a:cubicBezTo>
                  <a:cubicBezTo>
                    <a:pt x="120" y="68"/>
                    <a:pt x="134" y="40"/>
                    <a:pt x="129" y="23"/>
                  </a:cubicBezTo>
                  <a:cubicBezTo>
                    <a:pt x="125" y="13"/>
                    <a:pt x="108" y="5"/>
                    <a:pt x="9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73"/>
            <p:cNvSpPr>
              <a:spLocks/>
            </p:cNvSpPr>
            <p:nvPr/>
          </p:nvSpPr>
          <p:spPr bwMode="auto">
            <a:xfrm>
              <a:off x="9258473" y="4021932"/>
              <a:ext cx="523875" cy="804863"/>
            </a:xfrm>
            <a:custGeom>
              <a:avLst/>
              <a:gdLst>
                <a:gd name="T0" fmla="*/ 76 w 139"/>
                <a:gd name="T1" fmla="*/ 3 h 214"/>
                <a:gd name="T2" fmla="*/ 16 w 139"/>
                <a:gd name="T3" fmla="*/ 59 h 214"/>
                <a:gd name="T4" fmla="*/ 4 w 139"/>
                <a:gd name="T5" fmla="*/ 129 h 214"/>
                <a:gd name="T6" fmla="*/ 7 w 139"/>
                <a:gd name="T7" fmla="*/ 211 h 214"/>
                <a:gd name="T8" fmla="*/ 10 w 139"/>
                <a:gd name="T9" fmla="*/ 213 h 214"/>
                <a:gd name="T10" fmla="*/ 135 w 139"/>
                <a:gd name="T11" fmla="*/ 208 h 214"/>
                <a:gd name="T12" fmla="*/ 138 w 139"/>
                <a:gd name="T13" fmla="*/ 203 h 214"/>
                <a:gd name="T14" fmla="*/ 123 w 139"/>
                <a:gd name="T15" fmla="*/ 70 h 214"/>
                <a:gd name="T16" fmla="*/ 129 w 139"/>
                <a:gd name="T17" fmla="*/ 26 h 214"/>
                <a:gd name="T18" fmla="*/ 90 w 139"/>
                <a:gd name="T19" fmla="*/ 1 h 214"/>
                <a:gd name="T20" fmla="*/ 88 w 139"/>
                <a:gd name="T21" fmla="*/ 7 h 214"/>
                <a:gd name="T22" fmla="*/ 120 w 139"/>
                <a:gd name="T23" fmla="*/ 22 h 214"/>
                <a:gd name="T24" fmla="*/ 119 w 139"/>
                <a:gd name="T25" fmla="*/ 63 h 214"/>
                <a:gd name="T26" fmla="*/ 108 w 139"/>
                <a:gd name="T27" fmla="*/ 111 h 214"/>
                <a:gd name="T28" fmla="*/ 133 w 139"/>
                <a:gd name="T29" fmla="*/ 206 h 214"/>
                <a:gd name="T30" fmla="*/ 135 w 139"/>
                <a:gd name="T31" fmla="*/ 202 h 214"/>
                <a:gd name="T32" fmla="*/ 58 w 139"/>
                <a:gd name="T33" fmla="*/ 202 h 214"/>
                <a:gd name="T34" fmla="*/ 23 w 139"/>
                <a:gd name="T35" fmla="*/ 204 h 214"/>
                <a:gd name="T36" fmla="*/ 10 w 139"/>
                <a:gd name="T37" fmla="*/ 202 h 214"/>
                <a:gd name="T38" fmla="*/ 7 w 139"/>
                <a:gd name="T39" fmla="*/ 166 h 214"/>
                <a:gd name="T40" fmla="*/ 20 w 139"/>
                <a:gd name="T41" fmla="*/ 65 h 214"/>
                <a:gd name="T42" fmla="*/ 76 w 139"/>
                <a:gd name="T43" fmla="*/ 8 h 214"/>
                <a:gd name="T44" fmla="*/ 76 w 139"/>
                <a:gd name="T45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214">
                  <a:moveTo>
                    <a:pt x="76" y="3"/>
                  </a:moveTo>
                  <a:cubicBezTo>
                    <a:pt x="41" y="3"/>
                    <a:pt x="25" y="29"/>
                    <a:pt x="16" y="59"/>
                  </a:cubicBezTo>
                  <a:cubicBezTo>
                    <a:pt x="10" y="82"/>
                    <a:pt x="7" y="106"/>
                    <a:pt x="4" y="129"/>
                  </a:cubicBezTo>
                  <a:cubicBezTo>
                    <a:pt x="1" y="157"/>
                    <a:pt x="0" y="184"/>
                    <a:pt x="7" y="211"/>
                  </a:cubicBezTo>
                  <a:cubicBezTo>
                    <a:pt x="7" y="213"/>
                    <a:pt x="9" y="214"/>
                    <a:pt x="10" y="213"/>
                  </a:cubicBezTo>
                  <a:cubicBezTo>
                    <a:pt x="50" y="201"/>
                    <a:pt x="94" y="211"/>
                    <a:pt x="135" y="208"/>
                  </a:cubicBezTo>
                  <a:cubicBezTo>
                    <a:pt x="137" y="208"/>
                    <a:pt x="139" y="205"/>
                    <a:pt x="138" y="203"/>
                  </a:cubicBezTo>
                  <a:cubicBezTo>
                    <a:pt x="109" y="165"/>
                    <a:pt x="108" y="114"/>
                    <a:pt x="123" y="70"/>
                  </a:cubicBezTo>
                  <a:cubicBezTo>
                    <a:pt x="127" y="58"/>
                    <a:pt x="135" y="39"/>
                    <a:pt x="129" y="26"/>
                  </a:cubicBezTo>
                  <a:cubicBezTo>
                    <a:pt x="122" y="11"/>
                    <a:pt x="104" y="6"/>
                    <a:pt x="90" y="1"/>
                  </a:cubicBezTo>
                  <a:cubicBezTo>
                    <a:pt x="86" y="0"/>
                    <a:pt x="85" y="6"/>
                    <a:pt x="88" y="7"/>
                  </a:cubicBezTo>
                  <a:cubicBezTo>
                    <a:pt x="100" y="10"/>
                    <a:pt x="110" y="14"/>
                    <a:pt x="120" y="22"/>
                  </a:cubicBezTo>
                  <a:cubicBezTo>
                    <a:pt x="131" y="31"/>
                    <a:pt x="123" y="52"/>
                    <a:pt x="119" y="63"/>
                  </a:cubicBezTo>
                  <a:cubicBezTo>
                    <a:pt x="114" y="79"/>
                    <a:pt x="110" y="94"/>
                    <a:pt x="108" y="111"/>
                  </a:cubicBezTo>
                  <a:cubicBezTo>
                    <a:pt x="105" y="144"/>
                    <a:pt x="113" y="179"/>
                    <a:pt x="133" y="206"/>
                  </a:cubicBezTo>
                  <a:cubicBezTo>
                    <a:pt x="134" y="205"/>
                    <a:pt x="134" y="203"/>
                    <a:pt x="135" y="202"/>
                  </a:cubicBezTo>
                  <a:cubicBezTo>
                    <a:pt x="110" y="204"/>
                    <a:pt x="84" y="202"/>
                    <a:pt x="58" y="202"/>
                  </a:cubicBezTo>
                  <a:cubicBezTo>
                    <a:pt x="47" y="202"/>
                    <a:pt x="35" y="203"/>
                    <a:pt x="23" y="204"/>
                  </a:cubicBezTo>
                  <a:cubicBezTo>
                    <a:pt x="19" y="205"/>
                    <a:pt x="12" y="210"/>
                    <a:pt x="10" y="202"/>
                  </a:cubicBezTo>
                  <a:cubicBezTo>
                    <a:pt x="7" y="190"/>
                    <a:pt x="7" y="178"/>
                    <a:pt x="7" y="166"/>
                  </a:cubicBezTo>
                  <a:cubicBezTo>
                    <a:pt x="7" y="133"/>
                    <a:pt x="13" y="98"/>
                    <a:pt x="20" y="65"/>
                  </a:cubicBezTo>
                  <a:cubicBezTo>
                    <a:pt x="27" y="36"/>
                    <a:pt x="42" y="9"/>
                    <a:pt x="76" y="8"/>
                  </a:cubicBezTo>
                  <a:cubicBezTo>
                    <a:pt x="79" y="8"/>
                    <a:pt x="79" y="3"/>
                    <a:pt x="7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74"/>
            <p:cNvSpPr>
              <a:spLocks/>
            </p:cNvSpPr>
            <p:nvPr/>
          </p:nvSpPr>
          <p:spPr bwMode="auto">
            <a:xfrm>
              <a:off x="8561561" y="3439319"/>
              <a:ext cx="625475" cy="730250"/>
            </a:xfrm>
            <a:custGeom>
              <a:avLst/>
              <a:gdLst>
                <a:gd name="T0" fmla="*/ 43 w 166"/>
                <a:gd name="T1" fmla="*/ 9 h 194"/>
                <a:gd name="T2" fmla="*/ 22 w 166"/>
                <a:gd name="T3" fmla="*/ 82 h 194"/>
                <a:gd name="T4" fmla="*/ 14 w 166"/>
                <a:gd name="T5" fmla="*/ 138 h 194"/>
                <a:gd name="T6" fmla="*/ 64 w 166"/>
                <a:gd name="T7" fmla="*/ 180 h 194"/>
                <a:gd name="T8" fmla="*/ 160 w 166"/>
                <a:gd name="T9" fmla="*/ 127 h 194"/>
                <a:gd name="T10" fmla="*/ 141 w 166"/>
                <a:gd name="T11" fmla="*/ 77 h 194"/>
                <a:gd name="T12" fmla="*/ 112 w 166"/>
                <a:gd name="T13" fmla="*/ 19 h 194"/>
                <a:gd name="T14" fmla="*/ 47 w 166"/>
                <a:gd name="T15" fmla="*/ 1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94">
                  <a:moveTo>
                    <a:pt x="43" y="9"/>
                  </a:moveTo>
                  <a:cubicBezTo>
                    <a:pt x="27" y="30"/>
                    <a:pt x="29" y="55"/>
                    <a:pt x="22" y="82"/>
                  </a:cubicBezTo>
                  <a:cubicBezTo>
                    <a:pt x="14" y="105"/>
                    <a:pt x="0" y="111"/>
                    <a:pt x="14" y="138"/>
                  </a:cubicBezTo>
                  <a:cubicBezTo>
                    <a:pt x="22" y="153"/>
                    <a:pt x="45" y="175"/>
                    <a:pt x="64" y="180"/>
                  </a:cubicBezTo>
                  <a:cubicBezTo>
                    <a:pt x="102" y="194"/>
                    <a:pt x="152" y="167"/>
                    <a:pt x="160" y="127"/>
                  </a:cubicBezTo>
                  <a:cubicBezTo>
                    <a:pt x="166" y="98"/>
                    <a:pt x="151" y="98"/>
                    <a:pt x="141" y="77"/>
                  </a:cubicBezTo>
                  <a:cubicBezTo>
                    <a:pt x="129" y="55"/>
                    <a:pt x="135" y="36"/>
                    <a:pt x="112" y="19"/>
                  </a:cubicBezTo>
                  <a:cubicBezTo>
                    <a:pt x="97" y="7"/>
                    <a:pt x="64" y="0"/>
                    <a:pt x="47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75"/>
            <p:cNvSpPr>
              <a:spLocks/>
            </p:cNvSpPr>
            <p:nvPr/>
          </p:nvSpPr>
          <p:spPr bwMode="auto">
            <a:xfrm>
              <a:off x="8572673" y="3431382"/>
              <a:ext cx="611188" cy="752475"/>
            </a:xfrm>
            <a:custGeom>
              <a:avLst/>
              <a:gdLst>
                <a:gd name="T0" fmla="*/ 37 w 162"/>
                <a:gd name="T1" fmla="*/ 10 h 200"/>
                <a:gd name="T2" fmla="*/ 10 w 162"/>
                <a:gd name="T3" fmla="*/ 97 h 200"/>
                <a:gd name="T4" fmla="*/ 13 w 162"/>
                <a:gd name="T5" fmla="*/ 150 h 200"/>
                <a:gd name="T6" fmla="*/ 133 w 162"/>
                <a:gd name="T7" fmla="*/ 172 h 200"/>
                <a:gd name="T8" fmla="*/ 161 w 162"/>
                <a:gd name="T9" fmla="*/ 122 h 200"/>
                <a:gd name="T10" fmla="*/ 136 w 162"/>
                <a:gd name="T11" fmla="*/ 67 h 200"/>
                <a:gd name="T12" fmla="*/ 103 w 162"/>
                <a:gd name="T13" fmla="*/ 13 h 200"/>
                <a:gd name="T14" fmla="*/ 42 w 162"/>
                <a:gd name="T15" fmla="*/ 10 h 200"/>
                <a:gd name="T16" fmla="*/ 45 w 162"/>
                <a:gd name="T17" fmla="*/ 16 h 200"/>
                <a:gd name="T18" fmla="*/ 104 w 162"/>
                <a:gd name="T19" fmla="*/ 21 h 200"/>
                <a:gd name="T20" fmla="*/ 133 w 162"/>
                <a:gd name="T21" fmla="*/ 75 h 200"/>
                <a:gd name="T22" fmla="*/ 155 w 162"/>
                <a:gd name="T23" fmla="*/ 117 h 200"/>
                <a:gd name="T24" fmla="*/ 121 w 162"/>
                <a:gd name="T25" fmla="*/ 172 h 200"/>
                <a:gd name="T26" fmla="*/ 14 w 162"/>
                <a:gd name="T27" fmla="*/ 138 h 200"/>
                <a:gd name="T28" fmla="*/ 23 w 162"/>
                <a:gd name="T29" fmla="*/ 78 h 200"/>
                <a:gd name="T30" fmla="*/ 42 w 162"/>
                <a:gd name="T31" fmla="*/ 13 h 200"/>
                <a:gd name="T32" fmla="*/ 37 w 162"/>
                <a:gd name="T33" fmla="*/ 1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200">
                  <a:moveTo>
                    <a:pt x="37" y="10"/>
                  </a:moveTo>
                  <a:cubicBezTo>
                    <a:pt x="20" y="36"/>
                    <a:pt x="23" y="69"/>
                    <a:pt x="10" y="97"/>
                  </a:cubicBezTo>
                  <a:cubicBezTo>
                    <a:pt x="0" y="117"/>
                    <a:pt x="1" y="131"/>
                    <a:pt x="13" y="150"/>
                  </a:cubicBezTo>
                  <a:cubicBezTo>
                    <a:pt x="41" y="191"/>
                    <a:pt x="93" y="200"/>
                    <a:pt x="133" y="172"/>
                  </a:cubicBezTo>
                  <a:cubicBezTo>
                    <a:pt x="148" y="160"/>
                    <a:pt x="160" y="142"/>
                    <a:pt x="161" y="122"/>
                  </a:cubicBezTo>
                  <a:cubicBezTo>
                    <a:pt x="162" y="100"/>
                    <a:pt x="144" y="87"/>
                    <a:pt x="136" y="67"/>
                  </a:cubicBezTo>
                  <a:cubicBezTo>
                    <a:pt x="128" y="45"/>
                    <a:pt x="126" y="26"/>
                    <a:pt x="103" y="13"/>
                  </a:cubicBezTo>
                  <a:cubicBezTo>
                    <a:pt x="85" y="3"/>
                    <a:pt x="60" y="0"/>
                    <a:pt x="42" y="10"/>
                  </a:cubicBezTo>
                  <a:cubicBezTo>
                    <a:pt x="39" y="12"/>
                    <a:pt x="42" y="18"/>
                    <a:pt x="45" y="16"/>
                  </a:cubicBezTo>
                  <a:cubicBezTo>
                    <a:pt x="64" y="6"/>
                    <a:pt x="87" y="11"/>
                    <a:pt x="104" y="21"/>
                  </a:cubicBezTo>
                  <a:cubicBezTo>
                    <a:pt x="125" y="33"/>
                    <a:pt x="123" y="56"/>
                    <a:pt x="133" y="75"/>
                  </a:cubicBezTo>
                  <a:cubicBezTo>
                    <a:pt x="139" y="89"/>
                    <a:pt x="154" y="102"/>
                    <a:pt x="155" y="117"/>
                  </a:cubicBezTo>
                  <a:cubicBezTo>
                    <a:pt x="157" y="140"/>
                    <a:pt x="139" y="160"/>
                    <a:pt x="121" y="172"/>
                  </a:cubicBezTo>
                  <a:cubicBezTo>
                    <a:pt x="83" y="196"/>
                    <a:pt x="35" y="176"/>
                    <a:pt x="14" y="138"/>
                  </a:cubicBezTo>
                  <a:cubicBezTo>
                    <a:pt x="1" y="117"/>
                    <a:pt x="18" y="99"/>
                    <a:pt x="23" y="78"/>
                  </a:cubicBezTo>
                  <a:cubicBezTo>
                    <a:pt x="29" y="56"/>
                    <a:pt x="29" y="33"/>
                    <a:pt x="42" y="13"/>
                  </a:cubicBezTo>
                  <a:cubicBezTo>
                    <a:pt x="45" y="9"/>
                    <a:pt x="39" y="6"/>
                    <a:pt x="37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76"/>
            <p:cNvSpPr>
              <a:spLocks/>
            </p:cNvSpPr>
            <p:nvPr/>
          </p:nvSpPr>
          <p:spPr bwMode="auto">
            <a:xfrm>
              <a:off x="8396461" y="3405982"/>
              <a:ext cx="831850" cy="665163"/>
            </a:xfrm>
            <a:custGeom>
              <a:avLst/>
              <a:gdLst>
                <a:gd name="T0" fmla="*/ 152 w 221"/>
                <a:gd name="T1" fmla="*/ 58 h 177"/>
                <a:gd name="T2" fmla="*/ 100 w 221"/>
                <a:gd name="T3" fmla="*/ 102 h 177"/>
                <a:gd name="T4" fmla="*/ 121 w 221"/>
                <a:gd name="T5" fmla="*/ 74 h 177"/>
                <a:gd name="T6" fmla="*/ 77 w 221"/>
                <a:gd name="T7" fmla="*/ 158 h 177"/>
                <a:gd name="T8" fmla="*/ 110 w 221"/>
                <a:gd name="T9" fmla="*/ 2 h 177"/>
                <a:gd name="T10" fmla="*/ 208 w 221"/>
                <a:gd name="T11" fmla="*/ 70 h 177"/>
                <a:gd name="T12" fmla="*/ 220 w 221"/>
                <a:gd name="T13" fmla="*/ 124 h 177"/>
                <a:gd name="T14" fmla="*/ 179 w 221"/>
                <a:gd name="T15" fmla="*/ 160 h 177"/>
                <a:gd name="T16" fmla="*/ 175 w 221"/>
                <a:gd name="T17" fmla="*/ 160 h 177"/>
                <a:gd name="T18" fmla="*/ 152 w 221"/>
                <a:gd name="T19" fmla="*/ 6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177">
                  <a:moveTo>
                    <a:pt x="152" y="58"/>
                  </a:moveTo>
                  <a:cubicBezTo>
                    <a:pt x="148" y="81"/>
                    <a:pt x="125" y="104"/>
                    <a:pt x="100" y="102"/>
                  </a:cubicBezTo>
                  <a:cubicBezTo>
                    <a:pt x="112" y="99"/>
                    <a:pt x="119" y="85"/>
                    <a:pt x="121" y="74"/>
                  </a:cubicBezTo>
                  <a:cubicBezTo>
                    <a:pt x="114" y="85"/>
                    <a:pt x="8" y="150"/>
                    <a:pt x="77" y="158"/>
                  </a:cubicBezTo>
                  <a:cubicBezTo>
                    <a:pt x="29" y="177"/>
                    <a:pt x="0" y="8"/>
                    <a:pt x="110" y="2"/>
                  </a:cubicBezTo>
                  <a:cubicBezTo>
                    <a:pt x="154" y="0"/>
                    <a:pt x="195" y="31"/>
                    <a:pt x="208" y="70"/>
                  </a:cubicBezTo>
                  <a:cubicBezTo>
                    <a:pt x="216" y="85"/>
                    <a:pt x="221" y="106"/>
                    <a:pt x="220" y="124"/>
                  </a:cubicBezTo>
                  <a:cubicBezTo>
                    <a:pt x="218" y="135"/>
                    <a:pt x="198" y="177"/>
                    <a:pt x="179" y="160"/>
                  </a:cubicBezTo>
                  <a:cubicBezTo>
                    <a:pt x="177" y="160"/>
                    <a:pt x="177" y="160"/>
                    <a:pt x="175" y="160"/>
                  </a:cubicBezTo>
                  <a:cubicBezTo>
                    <a:pt x="210" y="133"/>
                    <a:pt x="204" y="64"/>
                    <a:pt x="152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77"/>
            <p:cNvSpPr>
              <a:spLocks/>
            </p:cNvSpPr>
            <p:nvPr/>
          </p:nvSpPr>
          <p:spPr bwMode="auto">
            <a:xfrm>
              <a:off x="8418686" y="3340894"/>
              <a:ext cx="844550" cy="708025"/>
            </a:xfrm>
            <a:custGeom>
              <a:avLst/>
              <a:gdLst>
                <a:gd name="T0" fmla="*/ 143 w 224"/>
                <a:gd name="T1" fmla="*/ 74 h 188"/>
                <a:gd name="T2" fmla="*/ 94 w 224"/>
                <a:gd name="T3" fmla="*/ 116 h 188"/>
                <a:gd name="T4" fmla="*/ 96 w 224"/>
                <a:gd name="T5" fmla="*/ 122 h 188"/>
                <a:gd name="T6" fmla="*/ 118 w 224"/>
                <a:gd name="T7" fmla="*/ 91 h 188"/>
                <a:gd name="T8" fmla="*/ 113 w 224"/>
                <a:gd name="T9" fmla="*/ 89 h 188"/>
                <a:gd name="T10" fmla="*/ 70 w 224"/>
                <a:gd name="T11" fmla="*/ 178 h 188"/>
                <a:gd name="T12" fmla="*/ 70 w 224"/>
                <a:gd name="T13" fmla="*/ 172 h 188"/>
                <a:gd name="T14" fmla="*/ 33 w 224"/>
                <a:gd name="T15" fmla="*/ 128 h 188"/>
                <a:gd name="T16" fmla="*/ 56 w 224"/>
                <a:gd name="T17" fmla="*/ 41 h 188"/>
                <a:gd name="T18" fmla="*/ 186 w 224"/>
                <a:gd name="T19" fmla="*/ 64 h 188"/>
                <a:gd name="T20" fmla="*/ 209 w 224"/>
                <a:gd name="T21" fmla="*/ 145 h 188"/>
                <a:gd name="T22" fmla="*/ 195 w 224"/>
                <a:gd name="T23" fmla="*/ 171 h 188"/>
                <a:gd name="T24" fmla="*/ 169 w 224"/>
                <a:gd name="T25" fmla="*/ 174 h 188"/>
                <a:gd name="T26" fmla="*/ 171 w 224"/>
                <a:gd name="T27" fmla="*/ 179 h 188"/>
                <a:gd name="T28" fmla="*/ 146 w 224"/>
                <a:gd name="T29" fmla="*/ 78 h 188"/>
                <a:gd name="T30" fmla="*/ 146 w 224"/>
                <a:gd name="T31" fmla="*/ 84 h 188"/>
                <a:gd name="T32" fmla="*/ 167 w 224"/>
                <a:gd name="T33" fmla="*/ 175 h 188"/>
                <a:gd name="T34" fmla="*/ 169 w 224"/>
                <a:gd name="T35" fmla="*/ 180 h 188"/>
                <a:gd name="T36" fmla="*/ 190 w 224"/>
                <a:gd name="T37" fmla="*/ 183 h 188"/>
                <a:gd name="T38" fmla="*/ 209 w 224"/>
                <a:gd name="T39" fmla="*/ 161 h 188"/>
                <a:gd name="T40" fmla="*/ 203 w 224"/>
                <a:gd name="T41" fmla="*/ 81 h 188"/>
                <a:gd name="T42" fmla="*/ 66 w 224"/>
                <a:gd name="T43" fmla="*/ 27 h 188"/>
                <a:gd name="T44" fmla="*/ 26 w 224"/>
                <a:gd name="T45" fmla="*/ 125 h 188"/>
                <a:gd name="T46" fmla="*/ 72 w 224"/>
                <a:gd name="T47" fmla="*/ 178 h 188"/>
                <a:gd name="T48" fmla="*/ 72 w 224"/>
                <a:gd name="T49" fmla="*/ 172 h 188"/>
                <a:gd name="T50" fmla="*/ 54 w 224"/>
                <a:gd name="T51" fmla="*/ 151 h 188"/>
                <a:gd name="T52" fmla="*/ 78 w 224"/>
                <a:gd name="T53" fmla="*/ 126 h 188"/>
                <a:gd name="T54" fmla="*/ 118 w 224"/>
                <a:gd name="T55" fmla="*/ 92 h 188"/>
                <a:gd name="T56" fmla="*/ 112 w 224"/>
                <a:gd name="T57" fmla="*/ 90 h 188"/>
                <a:gd name="T58" fmla="*/ 93 w 224"/>
                <a:gd name="T59" fmla="*/ 117 h 188"/>
                <a:gd name="T60" fmla="*/ 94 w 224"/>
                <a:gd name="T61" fmla="*/ 123 h 188"/>
                <a:gd name="T62" fmla="*/ 149 w 224"/>
                <a:gd name="T63" fmla="*/ 76 h 188"/>
                <a:gd name="T64" fmla="*/ 143 w 224"/>
                <a:gd name="T65" fmla="*/ 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4" h="188">
                  <a:moveTo>
                    <a:pt x="143" y="74"/>
                  </a:moveTo>
                  <a:cubicBezTo>
                    <a:pt x="138" y="98"/>
                    <a:pt x="119" y="116"/>
                    <a:pt x="94" y="116"/>
                  </a:cubicBezTo>
                  <a:cubicBezTo>
                    <a:pt x="95" y="118"/>
                    <a:pt x="95" y="120"/>
                    <a:pt x="96" y="122"/>
                  </a:cubicBezTo>
                  <a:cubicBezTo>
                    <a:pt x="109" y="116"/>
                    <a:pt x="115" y="105"/>
                    <a:pt x="118" y="91"/>
                  </a:cubicBezTo>
                  <a:cubicBezTo>
                    <a:pt x="119" y="88"/>
                    <a:pt x="115" y="86"/>
                    <a:pt x="113" y="89"/>
                  </a:cubicBezTo>
                  <a:cubicBezTo>
                    <a:pt x="100" y="106"/>
                    <a:pt x="0" y="169"/>
                    <a:pt x="70" y="178"/>
                  </a:cubicBezTo>
                  <a:cubicBezTo>
                    <a:pt x="70" y="176"/>
                    <a:pt x="70" y="174"/>
                    <a:pt x="70" y="172"/>
                  </a:cubicBezTo>
                  <a:cubicBezTo>
                    <a:pt x="46" y="181"/>
                    <a:pt x="36" y="145"/>
                    <a:pt x="33" y="128"/>
                  </a:cubicBezTo>
                  <a:cubicBezTo>
                    <a:pt x="28" y="98"/>
                    <a:pt x="34" y="63"/>
                    <a:pt x="56" y="41"/>
                  </a:cubicBezTo>
                  <a:cubicBezTo>
                    <a:pt x="94" y="4"/>
                    <a:pt x="158" y="26"/>
                    <a:pt x="186" y="64"/>
                  </a:cubicBezTo>
                  <a:cubicBezTo>
                    <a:pt x="201" y="83"/>
                    <a:pt x="216" y="120"/>
                    <a:pt x="209" y="145"/>
                  </a:cubicBezTo>
                  <a:cubicBezTo>
                    <a:pt x="206" y="154"/>
                    <a:pt x="201" y="163"/>
                    <a:pt x="195" y="171"/>
                  </a:cubicBezTo>
                  <a:cubicBezTo>
                    <a:pt x="186" y="182"/>
                    <a:pt x="180" y="174"/>
                    <a:pt x="169" y="174"/>
                  </a:cubicBezTo>
                  <a:cubicBezTo>
                    <a:pt x="170" y="176"/>
                    <a:pt x="171" y="178"/>
                    <a:pt x="171" y="179"/>
                  </a:cubicBezTo>
                  <a:cubicBezTo>
                    <a:pt x="208" y="149"/>
                    <a:pt x="200" y="80"/>
                    <a:pt x="146" y="78"/>
                  </a:cubicBezTo>
                  <a:cubicBezTo>
                    <a:pt x="142" y="78"/>
                    <a:pt x="142" y="84"/>
                    <a:pt x="146" y="84"/>
                  </a:cubicBezTo>
                  <a:cubicBezTo>
                    <a:pt x="195" y="86"/>
                    <a:pt x="199" y="148"/>
                    <a:pt x="167" y="175"/>
                  </a:cubicBezTo>
                  <a:cubicBezTo>
                    <a:pt x="165" y="177"/>
                    <a:pt x="167" y="180"/>
                    <a:pt x="169" y="180"/>
                  </a:cubicBezTo>
                  <a:cubicBezTo>
                    <a:pt x="177" y="180"/>
                    <a:pt x="181" y="186"/>
                    <a:pt x="190" y="183"/>
                  </a:cubicBezTo>
                  <a:cubicBezTo>
                    <a:pt x="199" y="179"/>
                    <a:pt x="205" y="169"/>
                    <a:pt x="209" y="161"/>
                  </a:cubicBezTo>
                  <a:cubicBezTo>
                    <a:pt x="224" y="134"/>
                    <a:pt x="213" y="107"/>
                    <a:pt x="203" y="81"/>
                  </a:cubicBezTo>
                  <a:cubicBezTo>
                    <a:pt x="183" y="29"/>
                    <a:pt x="116" y="0"/>
                    <a:pt x="66" y="27"/>
                  </a:cubicBezTo>
                  <a:cubicBezTo>
                    <a:pt x="31" y="45"/>
                    <a:pt x="22" y="90"/>
                    <a:pt x="26" y="125"/>
                  </a:cubicBezTo>
                  <a:cubicBezTo>
                    <a:pt x="29" y="147"/>
                    <a:pt x="43" y="188"/>
                    <a:pt x="72" y="178"/>
                  </a:cubicBezTo>
                  <a:cubicBezTo>
                    <a:pt x="75" y="177"/>
                    <a:pt x="75" y="173"/>
                    <a:pt x="72" y="172"/>
                  </a:cubicBezTo>
                  <a:cubicBezTo>
                    <a:pt x="59" y="170"/>
                    <a:pt x="46" y="166"/>
                    <a:pt x="54" y="151"/>
                  </a:cubicBezTo>
                  <a:cubicBezTo>
                    <a:pt x="60" y="141"/>
                    <a:pt x="70" y="133"/>
                    <a:pt x="78" y="126"/>
                  </a:cubicBezTo>
                  <a:cubicBezTo>
                    <a:pt x="91" y="115"/>
                    <a:pt x="108" y="105"/>
                    <a:pt x="118" y="92"/>
                  </a:cubicBezTo>
                  <a:cubicBezTo>
                    <a:pt x="116" y="91"/>
                    <a:pt x="114" y="91"/>
                    <a:pt x="112" y="90"/>
                  </a:cubicBezTo>
                  <a:cubicBezTo>
                    <a:pt x="110" y="102"/>
                    <a:pt x="104" y="111"/>
                    <a:pt x="93" y="117"/>
                  </a:cubicBezTo>
                  <a:cubicBezTo>
                    <a:pt x="90" y="118"/>
                    <a:pt x="91" y="123"/>
                    <a:pt x="94" y="123"/>
                  </a:cubicBezTo>
                  <a:cubicBezTo>
                    <a:pt x="122" y="123"/>
                    <a:pt x="143" y="102"/>
                    <a:pt x="149" y="76"/>
                  </a:cubicBezTo>
                  <a:cubicBezTo>
                    <a:pt x="150" y="72"/>
                    <a:pt x="144" y="70"/>
                    <a:pt x="143" y="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78"/>
            <p:cNvSpPr>
              <a:spLocks/>
            </p:cNvSpPr>
            <p:nvPr/>
          </p:nvSpPr>
          <p:spPr bwMode="auto">
            <a:xfrm>
              <a:off x="8780636" y="4123532"/>
              <a:ext cx="266700" cy="271463"/>
            </a:xfrm>
            <a:custGeom>
              <a:avLst/>
              <a:gdLst>
                <a:gd name="T0" fmla="*/ 21 w 71"/>
                <a:gd name="T1" fmla="*/ 4 h 72"/>
                <a:gd name="T2" fmla="*/ 0 w 71"/>
                <a:gd name="T3" fmla="*/ 68 h 72"/>
                <a:gd name="T4" fmla="*/ 71 w 71"/>
                <a:gd name="T5" fmla="*/ 66 h 72"/>
                <a:gd name="T6" fmla="*/ 69 w 71"/>
                <a:gd name="T7" fmla="*/ 64 h 72"/>
                <a:gd name="T8" fmla="*/ 33 w 7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21" y="4"/>
                  </a:moveTo>
                  <a:cubicBezTo>
                    <a:pt x="41" y="41"/>
                    <a:pt x="27" y="50"/>
                    <a:pt x="0" y="68"/>
                  </a:cubicBezTo>
                  <a:cubicBezTo>
                    <a:pt x="25" y="72"/>
                    <a:pt x="46" y="70"/>
                    <a:pt x="71" y="66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41" y="45"/>
                    <a:pt x="29" y="39"/>
                    <a:pt x="3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79"/>
            <p:cNvSpPr>
              <a:spLocks/>
            </p:cNvSpPr>
            <p:nvPr/>
          </p:nvSpPr>
          <p:spPr bwMode="auto">
            <a:xfrm>
              <a:off x="8764761" y="4109244"/>
              <a:ext cx="298450" cy="292100"/>
            </a:xfrm>
            <a:custGeom>
              <a:avLst/>
              <a:gdLst>
                <a:gd name="T0" fmla="*/ 23 w 79"/>
                <a:gd name="T1" fmla="*/ 10 h 78"/>
                <a:gd name="T2" fmla="*/ 28 w 79"/>
                <a:gd name="T3" fmla="*/ 48 h 78"/>
                <a:gd name="T4" fmla="*/ 3 w 79"/>
                <a:gd name="T5" fmla="*/ 69 h 78"/>
                <a:gd name="T6" fmla="*/ 3 w 79"/>
                <a:gd name="T7" fmla="*/ 75 h 78"/>
                <a:gd name="T8" fmla="*/ 76 w 79"/>
                <a:gd name="T9" fmla="*/ 73 h 78"/>
                <a:gd name="T10" fmla="*/ 78 w 79"/>
                <a:gd name="T11" fmla="*/ 68 h 78"/>
                <a:gd name="T12" fmla="*/ 50 w 79"/>
                <a:gd name="T13" fmla="*/ 47 h 78"/>
                <a:gd name="T14" fmla="*/ 40 w 79"/>
                <a:gd name="T15" fmla="*/ 4 h 78"/>
                <a:gd name="T16" fmla="*/ 34 w 79"/>
                <a:gd name="T17" fmla="*/ 4 h 78"/>
                <a:gd name="T18" fmla="*/ 40 w 79"/>
                <a:gd name="T19" fmla="*/ 45 h 78"/>
                <a:gd name="T20" fmla="*/ 73 w 79"/>
                <a:gd name="T21" fmla="*/ 72 h 78"/>
                <a:gd name="T22" fmla="*/ 75 w 79"/>
                <a:gd name="T23" fmla="*/ 67 h 78"/>
                <a:gd name="T24" fmla="*/ 5 w 79"/>
                <a:gd name="T25" fmla="*/ 69 h 78"/>
                <a:gd name="T26" fmla="*/ 6 w 79"/>
                <a:gd name="T27" fmla="*/ 74 h 78"/>
                <a:gd name="T28" fmla="*/ 35 w 79"/>
                <a:gd name="T29" fmla="*/ 48 h 78"/>
                <a:gd name="T30" fmla="*/ 28 w 79"/>
                <a:gd name="T31" fmla="*/ 7 h 78"/>
                <a:gd name="T32" fmla="*/ 23 w 79"/>
                <a:gd name="T33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" h="78">
                  <a:moveTo>
                    <a:pt x="23" y="10"/>
                  </a:moveTo>
                  <a:cubicBezTo>
                    <a:pt x="29" y="21"/>
                    <a:pt x="35" y="35"/>
                    <a:pt x="28" y="48"/>
                  </a:cubicBezTo>
                  <a:cubicBezTo>
                    <a:pt x="23" y="57"/>
                    <a:pt x="11" y="63"/>
                    <a:pt x="3" y="69"/>
                  </a:cubicBezTo>
                  <a:cubicBezTo>
                    <a:pt x="1" y="70"/>
                    <a:pt x="0" y="74"/>
                    <a:pt x="3" y="75"/>
                  </a:cubicBezTo>
                  <a:cubicBezTo>
                    <a:pt x="28" y="78"/>
                    <a:pt x="52" y="76"/>
                    <a:pt x="76" y="73"/>
                  </a:cubicBezTo>
                  <a:cubicBezTo>
                    <a:pt x="79" y="72"/>
                    <a:pt x="79" y="69"/>
                    <a:pt x="78" y="68"/>
                  </a:cubicBezTo>
                  <a:cubicBezTo>
                    <a:pt x="69" y="59"/>
                    <a:pt x="58" y="55"/>
                    <a:pt x="50" y="47"/>
                  </a:cubicBezTo>
                  <a:cubicBezTo>
                    <a:pt x="38" y="36"/>
                    <a:pt x="39" y="19"/>
                    <a:pt x="40" y="4"/>
                  </a:cubicBezTo>
                  <a:cubicBezTo>
                    <a:pt x="40" y="0"/>
                    <a:pt x="34" y="0"/>
                    <a:pt x="34" y="4"/>
                  </a:cubicBezTo>
                  <a:cubicBezTo>
                    <a:pt x="33" y="18"/>
                    <a:pt x="32" y="33"/>
                    <a:pt x="40" y="45"/>
                  </a:cubicBezTo>
                  <a:cubicBezTo>
                    <a:pt x="48" y="57"/>
                    <a:pt x="63" y="62"/>
                    <a:pt x="73" y="72"/>
                  </a:cubicBezTo>
                  <a:cubicBezTo>
                    <a:pt x="74" y="70"/>
                    <a:pt x="74" y="68"/>
                    <a:pt x="75" y="67"/>
                  </a:cubicBezTo>
                  <a:cubicBezTo>
                    <a:pt x="51" y="70"/>
                    <a:pt x="28" y="72"/>
                    <a:pt x="5" y="69"/>
                  </a:cubicBezTo>
                  <a:cubicBezTo>
                    <a:pt x="5" y="71"/>
                    <a:pt x="5" y="72"/>
                    <a:pt x="6" y="74"/>
                  </a:cubicBezTo>
                  <a:cubicBezTo>
                    <a:pt x="16" y="68"/>
                    <a:pt x="30" y="60"/>
                    <a:pt x="35" y="48"/>
                  </a:cubicBezTo>
                  <a:cubicBezTo>
                    <a:pt x="41" y="34"/>
                    <a:pt x="34" y="19"/>
                    <a:pt x="28" y="7"/>
                  </a:cubicBezTo>
                  <a:cubicBezTo>
                    <a:pt x="26" y="3"/>
                    <a:pt x="21" y="6"/>
                    <a:pt x="2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80"/>
            <p:cNvSpPr>
              <a:spLocks/>
            </p:cNvSpPr>
            <p:nvPr/>
          </p:nvSpPr>
          <p:spPr bwMode="auto">
            <a:xfrm>
              <a:off x="9202911" y="3296444"/>
              <a:ext cx="812800" cy="782638"/>
            </a:xfrm>
            <a:custGeom>
              <a:avLst/>
              <a:gdLst>
                <a:gd name="T0" fmla="*/ 85 w 216"/>
                <a:gd name="T1" fmla="*/ 8 h 208"/>
                <a:gd name="T2" fmla="*/ 74 w 216"/>
                <a:gd name="T3" fmla="*/ 177 h 208"/>
                <a:gd name="T4" fmla="*/ 122 w 216"/>
                <a:gd name="T5" fmla="*/ 4 h 208"/>
                <a:gd name="T6" fmla="*/ 85 w 216"/>
                <a:gd name="T7" fmla="*/ 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208">
                  <a:moveTo>
                    <a:pt x="85" y="8"/>
                  </a:moveTo>
                  <a:cubicBezTo>
                    <a:pt x="15" y="23"/>
                    <a:pt x="0" y="158"/>
                    <a:pt x="74" y="177"/>
                  </a:cubicBezTo>
                  <a:cubicBezTo>
                    <a:pt x="195" y="208"/>
                    <a:pt x="216" y="21"/>
                    <a:pt x="122" y="4"/>
                  </a:cubicBezTo>
                  <a:cubicBezTo>
                    <a:pt x="109" y="2"/>
                    <a:pt x="97" y="0"/>
                    <a:pt x="85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81"/>
            <p:cNvSpPr>
              <a:spLocks/>
            </p:cNvSpPr>
            <p:nvPr/>
          </p:nvSpPr>
          <p:spPr bwMode="auto">
            <a:xfrm>
              <a:off x="9266411" y="3236119"/>
              <a:ext cx="719138" cy="796925"/>
            </a:xfrm>
            <a:custGeom>
              <a:avLst/>
              <a:gdLst>
                <a:gd name="T0" fmla="*/ 67 w 191"/>
                <a:gd name="T1" fmla="*/ 21 h 212"/>
                <a:gd name="T2" fmla="*/ 6 w 191"/>
                <a:gd name="T3" fmla="*/ 135 h 212"/>
                <a:gd name="T4" fmla="*/ 113 w 191"/>
                <a:gd name="T5" fmla="*/ 194 h 212"/>
                <a:gd name="T6" fmla="*/ 166 w 191"/>
                <a:gd name="T7" fmla="*/ 89 h 212"/>
                <a:gd name="T8" fmla="*/ 67 w 191"/>
                <a:gd name="T9" fmla="*/ 17 h 212"/>
                <a:gd name="T10" fmla="*/ 68 w 191"/>
                <a:gd name="T11" fmla="*/ 24 h 212"/>
                <a:gd name="T12" fmla="*/ 117 w 191"/>
                <a:gd name="T13" fmla="*/ 185 h 212"/>
                <a:gd name="T14" fmla="*/ 54 w 191"/>
                <a:gd name="T15" fmla="*/ 189 h 212"/>
                <a:gd name="T16" fmla="*/ 13 w 191"/>
                <a:gd name="T17" fmla="*/ 137 h 212"/>
                <a:gd name="T18" fmla="*/ 68 w 191"/>
                <a:gd name="T19" fmla="*/ 28 h 212"/>
                <a:gd name="T20" fmla="*/ 67 w 191"/>
                <a:gd name="T21" fmla="*/ 2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212">
                  <a:moveTo>
                    <a:pt x="67" y="21"/>
                  </a:moveTo>
                  <a:cubicBezTo>
                    <a:pt x="18" y="33"/>
                    <a:pt x="0" y="90"/>
                    <a:pt x="6" y="135"/>
                  </a:cubicBezTo>
                  <a:cubicBezTo>
                    <a:pt x="13" y="187"/>
                    <a:pt x="66" y="212"/>
                    <a:pt x="113" y="194"/>
                  </a:cubicBezTo>
                  <a:cubicBezTo>
                    <a:pt x="154" y="178"/>
                    <a:pt x="171" y="129"/>
                    <a:pt x="166" y="89"/>
                  </a:cubicBezTo>
                  <a:cubicBezTo>
                    <a:pt x="161" y="39"/>
                    <a:pt x="117" y="5"/>
                    <a:pt x="67" y="17"/>
                  </a:cubicBezTo>
                  <a:cubicBezTo>
                    <a:pt x="63" y="18"/>
                    <a:pt x="64" y="25"/>
                    <a:pt x="68" y="24"/>
                  </a:cubicBezTo>
                  <a:cubicBezTo>
                    <a:pt x="166" y="0"/>
                    <a:pt x="191" y="144"/>
                    <a:pt x="117" y="185"/>
                  </a:cubicBezTo>
                  <a:cubicBezTo>
                    <a:pt x="98" y="196"/>
                    <a:pt x="75" y="194"/>
                    <a:pt x="54" y="189"/>
                  </a:cubicBezTo>
                  <a:cubicBezTo>
                    <a:pt x="31" y="182"/>
                    <a:pt x="18" y="159"/>
                    <a:pt x="13" y="137"/>
                  </a:cubicBezTo>
                  <a:cubicBezTo>
                    <a:pt x="4" y="95"/>
                    <a:pt x="23" y="38"/>
                    <a:pt x="68" y="28"/>
                  </a:cubicBezTo>
                  <a:cubicBezTo>
                    <a:pt x="73" y="27"/>
                    <a:pt x="71" y="20"/>
                    <a:pt x="67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82"/>
            <p:cNvSpPr>
              <a:spLocks/>
            </p:cNvSpPr>
            <p:nvPr/>
          </p:nvSpPr>
          <p:spPr bwMode="auto">
            <a:xfrm>
              <a:off x="8912398" y="3860007"/>
              <a:ext cx="147638" cy="60325"/>
            </a:xfrm>
            <a:custGeom>
              <a:avLst/>
              <a:gdLst>
                <a:gd name="T0" fmla="*/ 8 w 39"/>
                <a:gd name="T1" fmla="*/ 13 h 16"/>
                <a:gd name="T2" fmla="*/ 24 w 39"/>
                <a:gd name="T3" fmla="*/ 13 h 16"/>
                <a:gd name="T4" fmla="*/ 37 w 39"/>
                <a:gd name="T5" fmla="*/ 6 h 16"/>
                <a:gd name="T6" fmla="*/ 32 w 39"/>
                <a:gd name="T7" fmla="*/ 3 h 16"/>
                <a:gd name="T8" fmla="*/ 18 w 39"/>
                <a:gd name="T9" fmla="*/ 4 h 16"/>
                <a:gd name="T10" fmla="*/ 3 w 39"/>
                <a:gd name="T11" fmla="*/ 8 h 16"/>
                <a:gd name="T12" fmla="*/ 8 w 39"/>
                <a:gd name="T1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6">
                  <a:moveTo>
                    <a:pt x="8" y="13"/>
                  </a:moveTo>
                  <a:cubicBezTo>
                    <a:pt x="13" y="8"/>
                    <a:pt x="18" y="11"/>
                    <a:pt x="24" y="13"/>
                  </a:cubicBezTo>
                  <a:cubicBezTo>
                    <a:pt x="30" y="14"/>
                    <a:pt x="34" y="11"/>
                    <a:pt x="37" y="6"/>
                  </a:cubicBezTo>
                  <a:cubicBezTo>
                    <a:pt x="39" y="3"/>
                    <a:pt x="34" y="0"/>
                    <a:pt x="32" y="3"/>
                  </a:cubicBezTo>
                  <a:cubicBezTo>
                    <a:pt x="28" y="9"/>
                    <a:pt x="23" y="6"/>
                    <a:pt x="18" y="4"/>
                  </a:cubicBezTo>
                  <a:cubicBezTo>
                    <a:pt x="13" y="3"/>
                    <a:pt x="8" y="5"/>
                    <a:pt x="3" y="8"/>
                  </a:cubicBezTo>
                  <a:cubicBezTo>
                    <a:pt x="0" y="11"/>
                    <a:pt x="5" y="16"/>
                    <a:pt x="8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83"/>
            <p:cNvSpPr>
              <a:spLocks/>
            </p:cNvSpPr>
            <p:nvPr/>
          </p:nvSpPr>
          <p:spPr bwMode="auto">
            <a:xfrm>
              <a:off x="8667923" y="3883819"/>
              <a:ext cx="139700" cy="77788"/>
            </a:xfrm>
            <a:custGeom>
              <a:avLst/>
              <a:gdLst>
                <a:gd name="T0" fmla="*/ 34 w 37"/>
                <a:gd name="T1" fmla="*/ 4 h 21"/>
                <a:gd name="T2" fmla="*/ 15 w 37"/>
                <a:gd name="T3" fmla="*/ 6 h 21"/>
                <a:gd name="T4" fmla="*/ 8 w 37"/>
                <a:gd name="T5" fmla="*/ 12 h 21"/>
                <a:gd name="T6" fmla="*/ 7 w 37"/>
                <a:gd name="T7" fmla="*/ 12 h 21"/>
                <a:gd name="T8" fmla="*/ 7 w 37"/>
                <a:gd name="T9" fmla="*/ 12 h 21"/>
                <a:gd name="T10" fmla="*/ 6 w 37"/>
                <a:gd name="T11" fmla="*/ 5 h 21"/>
                <a:gd name="T12" fmla="*/ 0 w 37"/>
                <a:gd name="T13" fmla="*/ 5 h 21"/>
                <a:gd name="T14" fmla="*/ 11 w 37"/>
                <a:gd name="T15" fmla="*/ 17 h 21"/>
                <a:gd name="T16" fmla="*/ 31 w 37"/>
                <a:gd name="T17" fmla="*/ 9 h 21"/>
                <a:gd name="T18" fmla="*/ 34 w 37"/>
                <a:gd name="T1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21">
                  <a:moveTo>
                    <a:pt x="34" y="4"/>
                  </a:moveTo>
                  <a:cubicBezTo>
                    <a:pt x="27" y="0"/>
                    <a:pt x="21" y="2"/>
                    <a:pt x="15" y="6"/>
                  </a:cubicBezTo>
                  <a:cubicBezTo>
                    <a:pt x="13" y="8"/>
                    <a:pt x="11" y="10"/>
                    <a:pt x="8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3"/>
                    <a:pt x="7" y="12"/>
                  </a:cubicBezTo>
                  <a:cubicBezTo>
                    <a:pt x="6" y="10"/>
                    <a:pt x="6" y="7"/>
                    <a:pt x="6" y="5"/>
                  </a:cubicBezTo>
                  <a:cubicBezTo>
                    <a:pt x="6" y="1"/>
                    <a:pt x="0" y="1"/>
                    <a:pt x="0" y="5"/>
                  </a:cubicBezTo>
                  <a:cubicBezTo>
                    <a:pt x="0" y="11"/>
                    <a:pt x="2" y="21"/>
                    <a:pt x="11" y="17"/>
                  </a:cubicBezTo>
                  <a:cubicBezTo>
                    <a:pt x="17" y="14"/>
                    <a:pt x="23" y="5"/>
                    <a:pt x="31" y="9"/>
                  </a:cubicBezTo>
                  <a:cubicBezTo>
                    <a:pt x="34" y="12"/>
                    <a:pt x="37" y="6"/>
                    <a:pt x="34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84"/>
            <p:cNvSpPr>
              <a:spLocks/>
            </p:cNvSpPr>
            <p:nvPr/>
          </p:nvSpPr>
          <p:spPr bwMode="auto">
            <a:xfrm>
              <a:off x="8731423" y="3890169"/>
              <a:ext cx="68263" cy="65088"/>
            </a:xfrm>
            <a:custGeom>
              <a:avLst/>
              <a:gdLst>
                <a:gd name="T0" fmla="*/ 3 w 18"/>
                <a:gd name="T1" fmla="*/ 7 h 17"/>
                <a:gd name="T2" fmla="*/ 10 w 18"/>
                <a:gd name="T3" fmla="*/ 11 h 17"/>
                <a:gd name="T4" fmla="*/ 11 w 18"/>
                <a:gd name="T5" fmla="*/ 8 h 17"/>
                <a:gd name="T6" fmla="*/ 9 w 18"/>
                <a:gd name="T7" fmla="*/ 10 h 17"/>
                <a:gd name="T8" fmla="*/ 14 w 18"/>
                <a:gd name="T9" fmla="*/ 12 h 17"/>
                <a:gd name="T10" fmla="*/ 5 w 18"/>
                <a:gd name="T11" fmla="*/ 5 h 17"/>
                <a:gd name="T12" fmla="*/ 7 w 18"/>
                <a:gd name="T13" fmla="*/ 11 h 17"/>
                <a:gd name="T14" fmla="*/ 9 w 18"/>
                <a:gd name="T15" fmla="*/ 10 h 17"/>
                <a:gd name="T16" fmla="*/ 11 w 18"/>
                <a:gd name="T17" fmla="*/ 9 h 17"/>
                <a:gd name="T18" fmla="*/ 12 w 18"/>
                <a:gd name="T19" fmla="*/ 9 h 17"/>
                <a:gd name="T20" fmla="*/ 12 w 18"/>
                <a:gd name="T21" fmla="*/ 9 h 17"/>
                <a:gd name="T22" fmla="*/ 10 w 18"/>
                <a:gd name="T23" fmla="*/ 8 h 17"/>
                <a:gd name="T24" fmla="*/ 10 w 18"/>
                <a:gd name="T25" fmla="*/ 6 h 17"/>
                <a:gd name="T26" fmla="*/ 10 w 18"/>
                <a:gd name="T27" fmla="*/ 7 h 17"/>
                <a:gd name="T28" fmla="*/ 11 w 18"/>
                <a:gd name="T29" fmla="*/ 4 h 17"/>
                <a:gd name="T30" fmla="*/ 10 w 18"/>
                <a:gd name="T31" fmla="*/ 5 h 17"/>
                <a:gd name="T32" fmla="*/ 9 w 18"/>
                <a:gd name="T33" fmla="*/ 6 h 17"/>
                <a:gd name="T34" fmla="*/ 10 w 18"/>
                <a:gd name="T35" fmla="*/ 6 h 17"/>
                <a:gd name="T36" fmla="*/ 5 w 18"/>
                <a:gd name="T37" fmla="*/ 6 h 17"/>
                <a:gd name="T38" fmla="*/ 5 w 18"/>
                <a:gd name="T39" fmla="*/ 11 h 17"/>
                <a:gd name="T40" fmla="*/ 13 w 18"/>
                <a:gd name="T41" fmla="*/ 11 h 17"/>
                <a:gd name="T42" fmla="*/ 15 w 18"/>
                <a:gd name="T43" fmla="*/ 4 h 17"/>
                <a:gd name="T44" fmla="*/ 4 w 18"/>
                <a:gd name="T45" fmla="*/ 6 h 17"/>
                <a:gd name="T46" fmla="*/ 5 w 18"/>
                <a:gd name="T47" fmla="*/ 12 h 17"/>
                <a:gd name="T48" fmla="*/ 7 w 18"/>
                <a:gd name="T49" fmla="*/ 12 h 17"/>
                <a:gd name="T50" fmla="*/ 8 w 18"/>
                <a:gd name="T51" fmla="*/ 12 h 17"/>
                <a:gd name="T52" fmla="*/ 13 w 18"/>
                <a:gd name="T53" fmla="*/ 15 h 17"/>
                <a:gd name="T54" fmla="*/ 15 w 18"/>
                <a:gd name="T55" fmla="*/ 13 h 17"/>
                <a:gd name="T56" fmla="*/ 16 w 18"/>
                <a:gd name="T57" fmla="*/ 10 h 17"/>
                <a:gd name="T58" fmla="*/ 12 w 18"/>
                <a:gd name="T59" fmla="*/ 4 h 17"/>
                <a:gd name="T60" fmla="*/ 9 w 18"/>
                <a:gd name="T61" fmla="*/ 3 h 17"/>
                <a:gd name="T62" fmla="*/ 8 w 18"/>
                <a:gd name="T63" fmla="*/ 2 h 17"/>
                <a:gd name="T64" fmla="*/ 8 w 18"/>
                <a:gd name="T65" fmla="*/ 2 h 17"/>
                <a:gd name="T66" fmla="*/ 3 w 18"/>
                <a:gd name="T6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" h="17">
                  <a:moveTo>
                    <a:pt x="3" y="7"/>
                  </a:moveTo>
                  <a:cubicBezTo>
                    <a:pt x="6" y="9"/>
                    <a:pt x="9" y="8"/>
                    <a:pt x="10" y="11"/>
                  </a:cubicBezTo>
                  <a:cubicBezTo>
                    <a:pt x="10" y="10"/>
                    <a:pt x="11" y="9"/>
                    <a:pt x="11" y="8"/>
                  </a:cubicBezTo>
                  <a:cubicBezTo>
                    <a:pt x="10" y="9"/>
                    <a:pt x="10" y="9"/>
                    <a:pt x="9" y="10"/>
                  </a:cubicBezTo>
                  <a:cubicBezTo>
                    <a:pt x="11" y="11"/>
                    <a:pt x="13" y="12"/>
                    <a:pt x="14" y="12"/>
                  </a:cubicBezTo>
                  <a:cubicBezTo>
                    <a:pt x="14" y="8"/>
                    <a:pt x="9" y="6"/>
                    <a:pt x="5" y="5"/>
                  </a:cubicBezTo>
                  <a:cubicBezTo>
                    <a:pt x="6" y="7"/>
                    <a:pt x="7" y="9"/>
                    <a:pt x="7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10" y="10"/>
                    <a:pt x="11" y="10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3" y="9"/>
                    <a:pt x="13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10" y="6"/>
                    <a:pt x="11" y="5"/>
                    <a:pt x="11" y="4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9" y="6"/>
                    <a:pt x="9" y="6"/>
                  </a:cubicBezTo>
                  <a:cubicBezTo>
                    <a:pt x="8" y="6"/>
                    <a:pt x="9" y="5"/>
                    <a:pt x="10" y="6"/>
                  </a:cubicBezTo>
                  <a:cubicBezTo>
                    <a:pt x="8" y="5"/>
                    <a:pt x="6" y="5"/>
                    <a:pt x="5" y="6"/>
                  </a:cubicBezTo>
                  <a:cubicBezTo>
                    <a:pt x="4" y="7"/>
                    <a:pt x="4" y="10"/>
                    <a:pt x="5" y="11"/>
                  </a:cubicBezTo>
                  <a:cubicBezTo>
                    <a:pt x="8" y="13"/>
                    <a:pt x="11" y="12"/>
                    <a:pt x="13" y="11"/>
                  </a:cubicBezTo>
                  <a:cubicBezTo>
                    <a:pt x="15" y="9"/>
                    <a:pt x="18" y="7"/>
                    <a:pt x="15" y="4"/>
                  </a:cubicBezTo>
                  <a:cubicBezTo>
                    <a:pt x="12" y="1"/>
                    <a:pt x="7" y="4"/>
                    <a:pt x="4" y="6"/>
                  </a:cubicBezTo>
                  <a:cubicBezTo>
                    <a:pt x="1" y="7"/>
                    <a:pt x="3" y="11"/>
                    <a:pt x="5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8" y="12"/>
                    <a:pt x="8" y="13"/>
                    <a:pt x="8" y="12"/>
                  </a:cubicBezTo>
                  <a:cubicBezTo>
                    <a:pt x="8" y="15"/>
                    <a:pt x="11" y="17"/>
                    <a:pt x="13" y="15"/>
                  </a:cubicBezTo>
                  <a:cubicBezTo>
                    <a:pt x="14" y="14"/>
                    <a:pt x="15" y="13"/>
                    <a:pt x="15" y="13"/>
                  </a:cubicBezTo>
                  <a:cubicBezTo>
                    <a:pt x="16" y="12"/>
                    <a:pt x="17" y="11"/>
                    <a:pt x="16" y="10"/>
                  </a:cubicBezTo>
                  <a:cubicBezTo>
                    <a:pt x="15" y="7"/>
                    <a:pt x="14" y="5"/>
                    <a:pt x="12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0" y="4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85"/>
            <p:cNvSpPr>
              <a:spLocks/>
            </p:cNvSpPr>
            <p:nvPr/>
          </p:nvSpPr>
          <p:spPr bwMode="auto">
            <a:xfrm>
              <a:off x="8926686" y="3871119"/>
              <a:ext cx="65088" cy="49213"/>
            </a:xfrm>
            <a:custGeom>
              <a:avLst/>
              <a:gdLst>
                <a:gd name="T0" fmla="*/ 4 w 17"/>
                <a:gd name="T1" fmla="*/ 7 h 13"/>
                <a:gd name="T2" fmla="*/ 9 w 17"/>
                <a:gd name="T3" fmla="*/ 7 h 13"/>
                <a:gd name="T4" fmla="*/ 11 w 17"/>
                <a:gd name="T5" fmla="*/ 7 h 13"/>
                <a:gd name="T6" fmla="*/ 10 w 17"/>
                <a:gd name="T7" fmla="*/ 7 h 13"/>
                <a:gd name="T8" fmla="*/ 10 w 17"/>
                <a:gd name="T9" fmla="*/ 6 h 13"/>
                <a:gd name="T10" fmla="*/ 10 w 17"/>
                <a:gd name="T11" fmla="*/ 8 h 13"/>
                <a:gd name="T12" fmla="*/ 13 w 17"/>
                <a:gd name="T13" fmla="*/ 5 h 13"/>
                <a:gd name="T14" fmla="*/ 5 w 17"/>
                <a:gd name="T15" fmla="*/ 3 h 13"/>
                <a:gd name="T16" fmla="*/ 3 w 17"/>
                <a:gd name="T17" fmla="*/ 8 h 13"/>
                <a:gd name="T18" fmla="*/ 7 w 17"/>
                <a:gd name="T19" fmla="*/ 10 h 13"/>
                <a:gd name="T20" fmla="*/ 10 w 17"/>
                <a:gd name="T21" fmla="*/ 11 h 13"/>
                <a:gd name="T22" fmla="*/ 13 w 17"/>
                <a:gd name="T23" fmla="*/ 6 h 13"/>
                <a:gd name="T24" fmla="*/ 8 w 17"/>
                <a:gd name="T25" fmla="*/ 4 h 13"/>
                <a:gd name="T26" fmla="*/ 3 w 17"/>
                <a:gd name="T27" fmla="*/ 8 h 13"/>
                <a:gd name="T28" fmla="*/ 13 w 17"/>
                <a:gd name="T29" fmla="*/ 13 h 13"/>
                <a:gd name="T30" fmla="*/ 16 w 17"/>
                <a:gd name="T31" fmla="*/ 8 h 13"/>
                <a:gd name="T32" fmla="*/ 11 w 17"/>
                <a:gd name="T33" fmla="*/ 4 h 13"/>
                <a:gd name="T34" fmla="*/ 8 w 17"/>
                <a:gd name="T35" fmla="*/ 4 h 13"/>
                <a:gd name="T36" fmla="*/ 5 w 17"/>
                <a:gd name="T37" fmla="*/ 9 h 13"/>
                <a:gd name="T38" fmla="*/ 6 w 17"/>
                <a:gd name="T39" fmla="*/ 9 h 13"/>
                <a:gd name="T40" fmla="*/ 8 w 17"/>
                <a:gd name="T41" fmla="*/ 10 h 13"/>
                <a:gd name="T42" fmla="*/ 13 w 17"/>
                <a:gd name="T43" fmla="*/ 11 h 13"/>
                <a:gd name="T44" fmla="*/ 16 w 17"/>
                <a:gd name="T45" fmla="*/ 8 h 13"/>
                <a:gd name="T46" fmla="*/ 14 w 17"/>
                <a:gd name="T47" fmla="*/ 2 h 13"/>
                <a:gd name="T48" fmla="*/ 10 w 17"/>
                <a:gd name="T49" fmla="*/ 1 h 13"/>
                <a:gd name="T50" fmla="*/ 7 w 17"/>
                <a:gd name="T51" fmla="*/ 1 h 13"/>
                <a:gd name="T52" fmla="*/ 3 w 17"/>
                <a:gd name="T53" fmla="*/ 2 h 13"/>
                <a:gd name="T54" fmla="*/ 4 w 17"/>
                <a:gd name="T5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" h="13">
                  <a:moveTo>
                    <a:pt x="4" y="7"/>
                  </a:moveTo>
                  <a:cubicBezTo>
                    <a:pt x="5" y="7"/>
                    <a:pt x="7" y="8"/>
                    <a:pt x="9" y="7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0" y="7"/>
                    <a:pt x="10" y="6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1" y="7"/>
                    <a:pt x="12" y="6"/>
                    <a:pt x="13" y="5"/>
                  </a:cubicBezTo>
                  <a:cubicBezTo>
                    <a:pt x="10" y="4"/>
                    <a:pt x="8" y="3"/>
                    <a:pt x="5" y="3"/>
                  </a:cubicBezTo>
                  <a:cubicBezTo>
                    <a:pt x="3" y="2"/>
                    <a:pt x="1" y="6"/>
                    <a:pt x="3" y="8"/>
                  </a:cubicBezTo>
                  <a:cubicBezTo>
                    <a:pt x="4" y="9"/>
                    <a:pt x="6" y="10"/>
                    <a:pt x="7" y="10"/>
                  </a:cubicBezTo>
                  <a:cubicBezTo>
                    <a:pt x="9" y="10"/>
                    <a:pt x="10" y="10"/>
                    <a:pt x="10" y="11"/>
                  </a:cubicBezTo>
                  <a:cubicBezTo>
                    <a:pt x="11" y="10"/>
                    <a:pt x="12" y="8"/>
                    <a:pt x="13" y="6"/>
                  </a:cubicBezTo>
                  <a:cubicBezTo>
                    <a:pt x="11" y="6"/>
                    <a:pt x="9" y="5"/>
                    <a:pt x="8" y="4"/>
                  </a:cubicBezTo>
                  <a:cubicBezTo>
                    <a:pt x="5" y="1"/>
                    <a:pt x="0" y="5"/>
                    <a:pt x="3" y="8"/>
                  </a:cubicBezTo>
                  <a:cubicBezTo>
                    <a:pt x="6" y="11"/>
                    <a:pt x="9" y="13"/>
                    <a:pt x="13" y="13"/>
                  </a:cubicBezTo>
                  <a:cubicBezTo>
                    <a:pt x="16" y="13"/>
                    <a:pt x="17" y="10"/>
                    <a:pt x="16" y="8"/>
                  </a:cubicBezTo>
                  <a:cubicBezTo>
                    <a:pt x="15" y="6"/>
                    <a:pt x="13" y="5"/>
                    <a:pt x="11" y="4"/>
                  </a:cubicBezTo>
                  <a:cubicBezTo>
                    <a:pt x="10" y="4"/>
                    <a:pt x="8" y="4"/>
                    <a:pt x="8" y="4"/>
                  </a:cubicBezTo>
                  <a:cubicBezTo>
                    <a:pt x="7" y="5"/>
                    <a:pt x="6" y="7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7" y="9"/>
                    <a:pt x="7" y="10"/>
                    <a:pt x="8" y="10"/>
                  </a:cubicBezTo>
                  <a:cubicBezTo>
                    <a:pt x="10" y="10"/>
                    <a:pt x="11" y="11"/>
                    <a:pt x="13" y="11"/>
                  </a:cubicBezTo>
                  <a:cubicBezTo>
                    <a:pt x="15" y="11"/>
                    <a:pt x="16" y="9"/>
                    <a:pt x="16" y="8"/>
                  </a:cubicBezTo>
                  <a:cubicBezTo>
                    <a:pt x="16" y="5"/>
                    <a:pt x="16" y="3"/>
                    <a:pt x="14" y="2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2"/>
                    <a:pt x="7" y="1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4"/>
                    <a:pt x="2" y="6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86"/>
            <p:cNvSpPr>
              <a:spLocks/>
            </p:cNvSpPr>
            <p:nvPr/>
          </p:nvSpPr>
          <p:spPr bwMode="auto">
            <a:xfrm>
              <a:off x="9364836" y="3740944"/>
              <a:ext cx="112713" cy="36513"/>
            </a:xfrm>
            <a:custGeom>
              <a:avLst/>
              <a:gdLst>
                <a:gd name="T0" fmla="*/ 26 w 30"/>
                <a:gd name="T1" fmla="*/ 2 h 10"/>
                <a:gd name="T2" fmla="*/ 4 w 30"/>
                <a:gd name="T3" fmla="*/ 2 h 10"/>
                <a:gd name="T4" fmla="*/ 5 w 30"/>
                <a:gd name="T5" fmla="*/ 9 h 10"/>
                <a:gd name="T6" fmla="*/ 24 w 30"/>
                <a:gd name="T7" fmla="*/ 9 h 10"/>
                <a:gd name="T8" fmla="*/ 26 w 3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">
                  <a:moveTo>
                    <a:pt x="26" y="2"/>
                  </a:moveTo>
                  <a:cubicBezTo>
                    <a:pt x="19" y="0"/>
                    <a:pt x="11" y="0"/>
                    <a:pt x="4" y="2"/>
                  </a:cubicBezTo>
                  <a:cubicBezTo>
                    <a:pt x="0" y="4"/>
                    <a:pt x="1" y="10"/>
                    <a:pt x="5" y="9"/>
                  </a:cubicBezTo>
                  <a:cubicBezTo>
                    <a:pt x="12" y="7"/>
                    <a:pt x="18" y="7"/>
                    <a:pt x="24" y="9"/>
                  </a:cubicBezTo>
                  <a:cubicBezTo>
                    <a:pt x="28" y="10"/>
                    <a:pt x="30" y="4"/>
                    <a:pt x="2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87"/>
            <p:cNvSpPr>
              <a:spLocks/>
            </p:cNvSpPr>
            <p:nvPr/>
          </p:nvSpPr>
          <p:spPr bwMode="auto">
            <a:xfrm>
              <a:off x="9587086" y="3744119"/>
              <a:ext cx="115888" cy="38100"/>
            </a:xfrm>
            <a:custGeom>
              <a:avLst/>
              <a:gdLst>
                <a:gd name="T0" fmla="*/ 27 w 31"/>
                <a:gd name="T1" fmla="*/ 2 h 10"/>
                <a:gd name="T2" fmla="*/ 4 w 31"/>
                <a:gd name="T3" fmla="*/ 2 h 10"/>
                <a:gd name="T4" fmla="*/ 6 w 31"/>
                <a:gd name="T5" fmla="*/ 8 h 10"/>
                <a:gd name="T6" fmla="*/ 25 w 31"/>
                <a:gd name="T7" fmla="*/ 8 h 10"/>
                <a:gd name="T8" fmla="*/ 27 w 3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">
                  <a:moveTo>
                    <a:pt x="27" y="2"/>
                  </a:moveTo>
                  <a:cubicBezTo>
                    <a:pt x="20" y="0"/>
                    <a:pt x="12" y="0"/>
                    <a:pt x="4" y="2"/>
                  </a:cubicBezTo>
                  <a:cubicBezTo>
                    <a:pt x="0" y="3"/>
                    <a:pt x="2" y="10"/>
                    <a:pt x="6" y="8"/>
                  </a:cubicBezTo>
                  <a:cubicBezTo>
                    <a:pt x="12" y="7"/>
                    <a:pt x="19" y="7"/>
                    <a:pt x="25" y="8"/>
                  </a:cubicBezTo>
                  <a:cubicBezTo>
                    <a:pt x="29" y="10"/>
                    <a:pt x="31" y="3"/>
                    <a:pt x="2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88"/>
            <p:cNvSpPr>
              <a:spLocks/>
            </p:cNvSpPr>
            <p:nvPr/>
          </p:nvSpPr>
          <p:spPr bwMode="auto">
            <a:xfrm>
              <a:off x="9521998" y="3955257"/>
              <a:ext cx="49213" cy="107950"/>
            </a:xfrm>
            <a:custGeom>
              <a:avLst/>
              <a:gdLst>
                <a:gd name="T0" fmla="*/ 8 w 13"/>
                <a:gd name="T1" fmla="*/ 26 h 29"/>
                <a:gd name="T2" fmla="*/ 10 w 13"/>
                <a:gd name="T3" fmla="*/ 4 h 29"/>
                <a:gd name="T4" fmla="*/ 4 w 13"/>
                <a:gd name="T5" fmla="*/ 6 h 29"/>
                <a:gd name="T6" fmla="*/ 2 w 13"/>
                <a:gd name="T7" fmla="*/ 22 h 29"/>
                <a:gd name="T8" fmla="*/ 8 w 1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9">
                  <a:moveTo>
                    <a:pt x="8" y="26"/>
                  </a:moveTo>
                  <a:cubicBezTo>
                    <a:pt x="12" y="19"/>
                    <a:pt x="13" y="11"/>
                    <a:pt x="10" y="4"/>
                  </a:cubicBezTo>
                  <a:cubicBezTo>
                    <a:pt x="9" y="0"/>
                    <a:pt x="3" y="2"/>
                    <a:pt x="4" y="6"/>
                  </a:cubicBezTo>
                  <a:cubicBezTo>
                    <a:pt x="6" y="11"/>
                    <a:pt x="6" y="18"/>
                    <a:pt x="2" y="22"/>
                  </a:cubicBezTo>
                  <a:cubicBezTo>
                    <a:pt x="0" y="26"/>
                    <a:pt x="5" y="29"/>
                    <a:pt x="8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89"/>
            <p:cNvSpPr>
              <a:spLocks/>
            </p:cNvSpPr>
            <p:nvPr/>
          </p:nvSpPr>
          <p:spPr bwMode="auto">
            <a:xfrm>
              <a:off x="9579148" y="3958432"/>
              <a:ext cx="22225" cy="96838"/>
            </a:xfrm>
            <a:custGeom>
              <a:avLst/>
              <a:gdLst>
                <a:gd name="T0" fmla="*/ 0 w 6"/>
                <a:gd name="T1" fmla="*/ 4 h 26"/>
                <a:gd name="T2" fmla="*/ 0 w 6"/>
                <a:gd name="T3" fmla="*/ 22 h 26"/>
                <a:gd name="T4" fmla="*/ 6 w 6"/>
                <a:gd name="T5" fmla="*/ 22 h 26"/>
                <a:gd name="T6" fmla="*/ 6 w 6"/>
                <a:gd name="T7" fmla="*/ 4 h 26"/>
                <a:gd name="T8" fmla="*/ 0 w 6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6">
                  <a:moveTo>
                    <a:pt x="0" y="4"/>
                  </a:moveTo>
                  <a:cubicBezTo>
                    <a:pt x="0" y="10"/>
                    <a:pt x="0" y="16"/>
                    <a:pt x="0" y="22"/>
                  </a:cubicBezTo>
                  <a:cubicBezTo>
                    <a:pt x="0" y="26"/>
                    <a:pt x="6" y="26"/>
                    <a:pt x="6" y="22"/>
                  </a:cubicBezTo>
                  <a:cubicBezTo>
                    <a:pt x="6" y="16"/>
                    <a:pt x="6" y="10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90"/>
            <p:cNvSpPr>
              <a:spLocks/>
            </p:cNvSpPr>
            <p:nvPr/>
          </p:nvSpPr>
          <p:spPr bwMode="auto">
            <a:xfrm>
              <a:off x="9055273" y="4390232"/>
              <a:ext cx="257175" cy="282575"/>
            </a:xfrm>
            <a:custGeom>
              <a:avLst/>
              <a:gdLst>
                <a:gd name="T0" fmla="*/ 3 w 68"/>
                <a:gd name="T1" fmla="*/ 8 h 75"/>
                <a:gd name="T2" fmla="*/ 64 w 68"/>
                <a:gd name="T3" fmla="*/ 75 h 75"/>
                <a:gd name="T4" fmla="*/ 64 w 68"/>
                <a:gd name="T5" fmla="*/ 68 h 75"/>
                <a:gd name="T6" fmla="*/ 8 w 68"/>
                <a:gd name="T7" fmla="*/ 3 h 75"/>
                <a:gd name="T8" fmla="*/ 3 w 68"/>
                <a:gd name="T9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5">
                  <a:moveTo>
                    <a:pt x="3" y="8"/>
                  </a:moveTo>
                  <a:cubicBezTo>
                    <a:pt x="26" y="27"/>
                    <a:pt x="29" y="71"/>
                    <a:pt x="64" y="75"/>
                  </a:cubicBezTo>
                  <a:cubicBezTo>
                    <a:pt x="68" y="75"/>
                    <a:pt x="68" y="68"/>
                    <a:pt x="64" y="68"/>
                  </a:cubicBezTo>
                  <a:cubicBezTo>
                    <a:pt x="34" y="65"/>
                    <a:pt x="28" y="20"/>
                    <a:pt x="8" y="3"/>
                  </a:cubicBezTo>
                  <a:cubicBezTo>
                    <a:pt x="5" y="0"/>
                    <a:pt x="0" y="5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91"/>
            <p:cNvSpPr>
              <a:spLocks/>
            </p:cNvSpPr>
            <p:nvPr/>
          </p:nvSpPr>
          <p:spPr bwMode="auto">
            <a:xfrm>
              <a:off x="9571211" y="4604544"/>
              <a:ext cx="279400" cy="180975"/>
            </a:xfrm>
            <a:custGeom>
              <a:avLst/>
              <a:gdLst>
                <a:gd name="T0" fmla="*/ 34 w 74"/>
                <a:gd name="T1" fmla="*/ 4 h 48"/>
                <a:gd name="T2" fmla="*/ 37 w 74"/>
                <a:gd name="T3" fmla="*/ 43 h 48"/>
                <a:gd name="T4" fmla="*/ 25 w 74"/>
                <a:gd name="T5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48">
                  <a:moveTo>
                    <a:pt x="34" y="4"/>
                  </a:moveTo>
                  <a:cubicBezTo>
                    <a:pt x="0" y="2"/>
                    <a:pt x="0" y="48"/>
                    <a:pt x="37" y="43"/>
                  </a:cubicBezTo>
                  <a:cubicBezTo>
                    <a:pt x="74" y="39"/>
                    <a:pt x="56" y="0"/>
                    <a:pt x="25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92"/>
            <p:cNvSpPr>
              <a:spLocks/>
            </p:cNvSpPr>
            <p:nvPr/>
          </p:nvSpPr>
          <p:spPr bwMode="auto">
            <a:xfrm>
              <a:off x="9587086" y="4596607"/>
              <a:ext cx="222250" cy="188913"/>
            </a:xfrm>
            <a:custGeom>
              <a:avLst/>
              <a:gdLst>
                <a:gd name="T0" fmla="*/ 30 w 59"/>
                <a:gd name="T1" fmla="*/ 3 h 50"/>
                <a:gd name="T2" fmla="*/ 2 w 59"/>
                <a:gd name="T3" fmla="*/ 24 h 50"/>
                <a:gd name="T4" fmla="*/ 27 w 59"/>
                <a:gd name="T5" fmla="*/ 49 h 50"/>
                <a:gd name="T6" fmla="*/ 57 w 59"/>
                <a:gd name="T7" fmla="*/ 24 h 50"/>
                <a:gd name="T8" fmla="*/ 21 w 59"/>
                <a:gd name="T9" fmla="*/ 1 h 50"/>
                <a:gd name="T10" fmla="*/ 21 w 59"/>
                <a:gd name="T11" fmla="*/ 7 h 50"/>
                <a:gd name="T12" fmla="*/ 49 w 59"/>
                <a:gd name="T13" fmla="*/ 22 h 50"/>
                <a:gd name="T14" fmla="*/ 29 w 59"/>
                <a:gd name="T15" fmla="*/ 42 h 50"/>
                <a:gd name="T16" fmla="*/ 9 w 59"/>
                <a:gd name="T17" fmla="*/ 26 h 50"/>
                <a:gd name="T18" fmla="*/ 30 w 59"/>
                <a:gd name="T19" fmla="*/ 10 h 50"/>
                <a:gd name="T20" fmla="*/ 30 w 59"/>
                <a:gd name="T21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50">
                  <a:moveTo>
                    <a:pt x="30" y="3"/>
                  </a:moveTo>
                  <a:cubicBezTo>
                    <a:pt x="16" y="2"/>
                    <a:pt x="4" y="10"/>
                    <a:pt x="2" y="24"/>
                  </a:cubicBezTo>
                  <a:cubicBezTo>
                    <a:pt x="0" y="39"/>
                    <a:pt x="14" y="49"/>
                    <a:pt x="27" y="49"/>
                  </a:cubicBezTo>
                  <a:cubicBezTo>
                    <a:pt x="42" y="50"/>
                    <a:pt x="59" y="41"/>
                    <a:pt x="57" y="24"/>
                  </a:cubicBezTo>
                  <a:cubicBezTo>
                    <a:pt x="54" y="8"/>
                    <a:pt x="35" y="0"/>
                    <a:pt x="21" y="1"/>
                  </a:cubicBezTo>
                  <a:cubicBezTo>
                    <a:pt x="16" y="1"/>
                    <a:pt x="16" y="8"/>
                    <a:pt x="21" y="7"/>
                  </a:cubicBezTo>
                  <a:cubicBezTo>
                    <a:pt x="32" y="7"/>
                    <a:pt x="43" y="11"/>
                    <a:pt x="49" y="22"/>
                  </a:cubicBezTo>
                  <a:cubicBezTo>
                    <a:pt x="56" y="35"/>
                    <a:pt x="40" y="42"/>
                    <a:pt x="29" y="42"/>
                  </a:cubicBezTo>
                  <a:cubicBezTo>
                    <a:pt x="18" y="43"/>
                    <a:pt x="9" y="37"/>
                    <a:pt x="9" y="26"/>
                  </a:cubicBezTo>
                  <a:cubicBezTo>
                    <a:pt x="9" y="14"/>
                    <a:pt x="21" y="9"/>
                    <a:pt x="30" y="10"/>
                  </a:cubicBezTo>
                  <a:cubicBezTo>
                    <a:pt x="35" y="10"/>
                    <a:pt x="35" y="3"/>
                    <a:pt x="3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93"/>
            <p:cNvSpPr>
              <a:spLocks/>
            </p:cNvSpPr>
            <p:nvPr/>
          </p:nvSpPr>
          <p:spPr bwMode="auto">
            <a:xfrm>
              <a:off x="9101311" y="4304507"/>
              <a:ext cx="228600" cy="473075"/>
            </a:xfrm>
            <a:custGeom>
              <a:avLst/>
              <a:gdLst>
                <a:gd name="T0" fmla="*/ 54 w 61"/>
                <a:gd name="T1" fmla="*/ 4 h 126"/>
                <a:gd name="T2" fmla="*/ 4 w 61"/>
                <a:gd name="T3" fmla="*/ 118 h 126"/>
                <a:gd name="T4" fmla="*/ 8 w 61"/>
                <a:gd name="T5" fmla="*/ 124 h 126"/>
                <a:gd name="T6" fmla="*/ 60 w 61"/>
                <a:gd name="T7" fmla="*/ 4 h 126"/>
                <a:gd name="T8" fmla="*/ 54 w 61"/>
                <a:gd name="T9" fmla="*/ 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26">
                  <a:moveTo>
                    <a:pt x="54" y="4"/>
                  </a:moveTo>
                  <a:cubicBezTo>
                    <a:pt x="49" y="45"/>
                    <a:pt x="43" y="94"/>
                    <a:pt x="4" y="118"/>
                  </a:cubicBezTo>
                  <a:cubicBezTo>
                    <a:pt x="0" y="120"/>
                    <a:pt x="4" y="126"/>
                    <a:pt x="8" y="124"/>
                  </a:cubicBezTo>
                  <a:cubicBezTo>
                    <a:pt x="48" y="99"/>
                    <a:pt x="55" y="48"/>
                    <a:pt x="60" y="4"/>
                  </a:cubicBezTo>
                  <a:cubicBezTo>
                    <a:pt x="61" y="0"/>
                    <a:pt x="54" y="0"/>
                    <a:pt x="54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94"/>
            <p:cNvSpPr>
              <a:spLocks/>
            </p:cNvSpPr>
            <p:nvPr/>
          </p:nvSpPr>
          <p:spPr bwMode="auto">
            <a:xfrm>
              <a:off x="8837786" y="4683919"/>
              <a:ext cx="266700" cy="247650"/>
            </a:xfrm>
            <a:custGeom>
              <a:avLst/>
              <a:gdLst>
                <a:gd name="T0" fmla="*/ 29 w 71"/>
                <a:gd name="T1" fmla="*/ 15 h 66"/>
                <a:gd name="T2" fmla="*/ 39 w 71"/>
                <a:gd name="T3" fmla="*/ 52 h 66"/>
                <a:gd name="T4" fmla="*/ 25 w 71"/>
                <a:gd name="T5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66">
                  <a:moveTo>
                    <a:pt x="29" y="15"/>
                  </a:moveTo>
                  <a:cubicBezTo>
                    <a:pt x="0" y="20"/>
                    <a:pt x="5" y="66"/>
                    <a:pt x="39" y="52"/>
                  </a:cubicBezTo>
                  <a:cubicBezTo>
                    <a:pt x="71" y="42"/>
                    <a:pt x="61" y="0"/>
                    <a:pt x="25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95"/>
            <p:cNvSpPr>
              <a:spLocks/>
            </p:cNvSpPr>
            <p:nvPr/>
          </p:nvSpPr>
          <p:spPr bwMode="auto">
            <a:xfrm>
              <a:off x="8855248" y="4710907"/>
              <a:ext cx="227013" cy="198438"/>
            </a:xfrm>
            <a:custGeom>
              <a:avLst/>
              <a:gdLst>
                <a:gd name="T0" fmla="*/ 24 w 60"/>
                <a:gd name="T1" fmla="*/ 5 h 53"/>
                <a:gd name="T2" fmla="*/ 2 w 60"/>
                <a:gd name="T3" fmla="*/ 34 h 53"/>
                <a:gd name="T4" fmla="*/ 33 w 60"/>
                <a:gd name="T5" fmla="*/ 49 h 53"/>
                <a:gd name="T6" fmla="*/ 56 w 60"/>
                <a:gd name="T7" fmla="*/ 17 h 53"/>
                <a:gd name="T8" fmla="*/ 19 w 60"/>
                <a:gd name="T9" fmla="*/ 5 h 53"/>
                <a:gd name="T10" fmla="*/ 20 w 60"/>
                <a:gd name="T11" fmla="*/ 11 h 53"/>
                <a:gd name="T12" fmla="*/ 49 w 60"/>
                <a:gd name="T13" fmla="*/ 19 h 53"/>
                <a:gd name="T14" fmla="*/ 32 w 60"/>
                <a:gd name="T15" fmla="*/ 42 h 53"/>
                <a:gd name="T16" fmla="*/ 9 w 60"/>
                <a:gd name="T17" fmla="*/ 32 h 53"/>
                <a:gd name="T18" fmla="*/ 25 w 60"/>
                <a:gd name="T19" fmla="*/ 11 h 53"/>
                <a:gd name="T20" fmla="*/ 24 w 60"/>
                <a:gd name="T21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53">
                  <a:moveTo>
                    <a:pt x="24" y="5"/>
                  </a:moveTo>
                  <a:cubicBezTo>
                    <a:pt x="10" y="7"/>
                    <a:pt x="0" y="20"/>
                    <a:pt x="2" y="34"/>
                  </a:cubicBezTo>
                  <a:cubicBezTo>
                    <a:pt x="5" y="50"/>
                    <a:pt x="20" y="53"/>
                    <a:pt x="33" y="49"/>
                  </a:cubicBezTo>
                  <a:cubicBezTo>
                    <a:pt x="47" y="44"/>
                    <a:pt x="60" y="33"/>
                    <a:pt x="56" y="17"/>
                  </a:cubicBezTo>
                  <a:cubicBezTo>
                    <a:pt x="52" y="0"/>
                    <a:pt x="32" y="0"/>
                    <a:pt x="19" y="5"/>
                  </a:cubicBezTo>
                  <a:cubicBezTo>
                    <a:pt x="15" y="6"/>
                    <a:pt x="16" y="13"/>
                    <a:pt x="20" y="11"/>
                  </a:cubicBezTo>
                  <a:cubicBezTo>
                    <a:pt x="30" y="8"/>
                    <a:pt x="45" y="6"/>
                    <a:pt x="49" y="19"/>
                  </a:cubicBezTo>
                  <a:cubicBezTo>
                    <a:pt x="53" y="31"/>
                    <a:pt x="41" y="38"/>
                    <a:pt x="32" y="42"/>
                  </a:cubicBezTo>
                  <a:cubicBezTo>
                    <a:pt x="22" y="46"/>
                    <a:pt x="10" y="44"/>
                    <a:pt x="9" y="32"/>
                  </a:cubicBezTo>
                  <a:cubicBezTo>
                    <a:pt x="7" y="21"/>
                    <a:pt x="15" y="13"/>
                    <a:pt x="25" y="11"/>
                  </a:cubicBezTo>
                  <a:cubicBezTo>
                    <a:pt x="30" y="11"/>
                    <a:pt x="28" y="4"/>
                    <a:pt x="2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96"/>
            <p:cNvSpPr>
              <a:spLocks/>
            </p:cNvSpPr>
            <p:nvPr/>
          </p:nvSpPr>
          <p:spPr bwMode="auto">
            <a:xfrm>
              <a:off x="8467898" y="4348957"/>
              <a:ext cx="754063" cy="771525"/>
            </a:xfrm>
            <a:custGeom>
              <a:avLst/>
              <a:gdLst>
                <a:gd name="T0" fmla="*/ 145 w 200"/>
                <a:gd name="T1" fmla="*/ 0 h 205"/>
                <a:gd name="T2" fmla="*/ 148 w 200"/>
                <a:gd name="T3" fmla="*/ 13 h 205"/>
                <a:gd name="T4" fmla="*/ 200 w 200"/>
                <a:gd name="T5" fmla="*/ 183 h 205"/>
                <a:gd name="T6" fmla="*/ 200 w 200"/>
                <a:gd name="T7" fmla="*/ 183 h 205"/>
                <a:gd name="T8" fmla="*/ 0 w 200"/>
                <a:gd name="T9" fmla="*/ 159 h 205"/>
                <a:gd name="T10" fmla="*/ 84 w 200"/>
                <a:gd name="T11" fmla="*/ 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205">
                  <a:moveTo>
                    <a:pt x="145" y="0"/>
                  </a:moveTo>
                  <a:cubicBezTo>
                    <a:pt x="148" y="4"/>
                    <a:pt x="148" y="8"/>
                    <a:pt x="148" y="13"/>
                  </a:cubicBezTo>
                  <a:cubicBezTo>
                    <a:pt x="165" y="67"/>
                    <a:pt x="138" y="142"/>
                    <a:pt x="200" y="183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50" y="128"/>
                    <a:pt x="22" y="205"/>
                    <a:pt x="0" y="159"/>
                  </a:cubicBezTo>
                  <a:cubicBezTo>
                    <a:pt x="81" y="193"/>
                    <a:pt x="140" y="23"/>
                    <a:pt x="84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97"/>
            <p:cNvSpPr>
              <a:spLocks/>
            </p:cNvSpPr>
            <p:nvPr/>
          </p:nvSpPr>
          <p:spPr bwMode="auto">
            <a:xfrm>
              <a:off x="8452023" y="4334669"/>
              <a:ext cx="784225" cy="717550"/>
            </a:xfrm>
            <a:custGeom>
              <a:avLst/>
              <a:gdLst>
                <a:gd name="T0" fmla="*/ 147 w 208"/>
                <a:gd name="T1" fmla="*/ 5 h 191"/>
                <a:gd name="T2" fmla="*/ 202 w 208"/>
                <a:gd name="T3" fmla="*/ 189 h 191"/>
                <a:gd name="T4" fmla="*/ 206 w 208"/>
                <a:gd name="T5" fmla="*/ 185 h 191"/>
                <a:gd name="T6" fmla="*/ 112 w 208"/>
                <a:gd name="T7" fmla="*/ 166 h 191"/>
                <a:gd name="T8" fmla="*/ 6 w 208"/>
                <a:gd name="T9" fmla="*/ 161 h 191"/>
                <a:gd name="T10" fmla="*/ 3 w 208"/>
                <a:gd name="T11" fmla="*/ 165 h 191"/>
                <a:gd name="T12" fmla="*/ 101 w 208"/>
                <a:gd name="T13" fmla="*/ 105 h 191"/>
                <a:gd name="T14" fmla="*/ 88 w 208"/>
                <a:gd name="T15" fmla="*/ 8 h 191"/>
                <a:gd name="T16" fmla="*/ 87 w 208"/>
                <a:gd name="T17" fmla="*/ 13 h 191"/>
                <a:gd name="T18" fmla="*/ 94 w 208"/>
                <a:gd name="T19" fmla="*/ 106 h 191"/>
                <a:gd name="T20" fmla="*/ 4 w 208"/>
                <a:gd name="T21" fmla="*/ 160 h 191"/>
                <a:gd name="T22" fmla="*/ 1 w 208"/>
                <a:gd name="T23" fmla="*/ 164 h 191"/>
                <a:gd name="T24" fmla="*/ 75 w 208"/>
                <a:gd name="T25" fmla="*/ 177 h 191"/>
                <a:gd name="T26" fmla="*/ 202 w 208"/>
                <a:gd name="T27" fmla="*/ 189 h 191"/>
                <a:gd name="T28" fmla="*/ 205 w 208"/>
                <a:gd name="T29" fmla="*/ 185 h 191"/>
                <a:gd name="T30" fmla="*/ 152 w 208"/>
                <a:gd name="T31" fmla="*/ 4 h 191"/>
                <a:gd name="T32" fmla="*/ 147 w 208"/>
                <a:gd name="T33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8" h="191">
                  <a:moveTo>
                    <a:pt x="147" y="5"/>
                  </a:moveTo>
                  <a:cubicBezTo>
                    <a:pt x="169" y="68"/>
                    <a:pt x="139" y="145"/>
                    <a:pt x="202" y="189"/>
                  </a:cubicBezTo>
                  <a:cubicBezTo>
                    <a:pt x="205" y="191"/>
                    <a:pt x="208" y="187"/>
                    <a:pt x="206" y="185"/>
                  </a:cubicBezTo>
                  <a:cubicBezTo>
                    <a:pt x="181" y="160"/>
                    <a:pt x="144" y="161"/>
                    <a:pt x="112" y="166"/>
                  </a:cubicBezTo>
                  <a:cubicBezTo>
                    <a:pt x="86" y="169"/>
                    <a:pt x="22" y="191"/>
                    <a:pt x="6" y="161"/>
                  </a:cubicBezTo>
                  <a:cubicBezTo>
                    <a:pt x="5" y="162"/>
                    <a:pt x="4" y="164"/>
                    <a:pt x="3" y="165"/>
                  </a:cubicBezTo>
                  <a:cubicBezTo>
                    <a:pt x="48" y="183"/>
                    <a:pt x="84" y="143"/>
                    <a:pt x="101" y="105"/>
                  </a:cubicBezTo>
                  <a:cubicBezTo>
                    <a:pt x="112" y="79"/>
                    <a:pt x="127" y="21"/>
                    <a:pt x="88" y="8"/>
                  </a:cubicBezTo>
                  <a:cubicBezTo>
                    <a:pt x="85" y="7"/>
                    <a:pt x="83" y="12"/>
                    <a:pt x="87" y="13"/>
                  </a:cubicBezTo>
                  <a:cubicBezTo>
                    <a:pt x="122" y="25"/>
                    <a:pt x="105" y="82"/>
                    <a:pt x="94" y="106"/>
                  </a:cubicBezTo>
                  <a:cubicBezTo>
                    <a:pt x="79" y="141"/>
                    <a:pt x="45" y="176"/>
                    <a:pt x="4" y="160"/>
                  </a:cubicBezTo>
                  <a:cubicBezTo>
                    <a:pt x="2" y="159"/>
                    <a:pt x="0" y="162"/>
                    <a:pt x="1" y="164"/>
                  </a:cubicBezTo>
                  <a:cubicBezTo>
                    <a:pt x="15" y="189"/>
                    <a:pt x="52" y="181"/>
                    <a:pt x="75" y="177"/>
                  </a:cubicBezTo>
                  <a:cubicBezTo>
                    <a:pt x="115" y="171"/>
                    <a:pt x="170" y="156"/>
                    <a:pt x="202" y="189"/>
                  </a:cubicBezTo>
                  <a:cubicBezTo>
                    <a:pt x="203" y="187"/>
                    <a:pt x="204" y="186"/>
                    <a:pt x="205" y="185"/>
                  </a:cubicBezTo>
                  <a:cubicBezTo>
                    <a:pt x="144" y="142"/>
                    <a:pt x="174" y="64"/>
                    <a:pt x="152" y="4"/>
                  </a:cubicBezTo>
                  <a:cubicBezTo>
                    <a:pt x="151" y="0"/>
                    <a:pt x="146" y="2"/>
                    <a:pt x="14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98"/>
            <p:cNvSpPr>
              <a:spLocks/>
            </p:cNvSpPr>
            <p:nvPr/>
          </p:nvSpPr>
          <p:spPr bwMode="auto">
            <a:xfrm>
              <a:off x="9510886" y="4026694"/>
              <a:ext cx="109538" cy="66675"/>
            </a:xfrm>
            <a:custGeom>
              <a:avLst/>
              <a:gdLst>
                <a:gd name="T0" fmla="*/ 2 w 29"/>
                <a:gd name="T1" fmla="*/ 7 h 18"/>
                <a:gd name="T2" fmla="*/ 7 w 29"/>
                <a:gd name="T3" fmla="*/ 17 h 18"/>
                <a:gd name="T4" fmla="*/ 10 w 29"/>
                <a:gd name="T5" fmla="*/ 18 h 18"/>
                <a:gd name="T6" fmla="*/ 26 w 29"/>
                <a:gd name="T7" fmla="*/ 7 h 18"/>
                <a:gd name="T8" fmla="*/ 22 w 29"/>
                <a:gd name="T9" fmla="*/ 3 h 18"/>
                <a:gd name="T10" fmla="*/ 8 w 29"/>
                <a:gd name="T11" fmla="*/ 12 h 18"/>
                <a:gd name="T12" fmla="*/ 11 w 29"/>
                <a:gd name="T13" fmla="*/ 13 h 18"/>
                <a:gd name="T14" fmla="*/ 6 w 29"/>
                <a:gd name="T15" fmla="*/ 3 h 18"/>
                <a:gd name="T16" fmla="*/ 2 w 29"/>
                <a:gd name="T1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8">
                  <a:moveTo>
                    <a:pt x="2" y="7"/>
                  </a:moveTo>
                  <a:cubicBezTo>
                    <a:pt x="5" y="10"/>
                    <a:pt x="5" y="14"/>
                    <a:pt x="7" y="17"/>
                  </a:cubicBezTo>
                  <a:cubicBezTo>
                    <a:pt x="8" y="18"/>
                    <a:pt x="9" y="18"/>
                    <a:pt x="10" y="18"/>
                  </a:cubicBezTo>
                  <a:cubicBezTo>
                    <a:pt x="17" y="16"/>
                    <a:pt x="21" y="12"/>
                    <a:pt x="26" y="7"/>
                  </a:cubicBezTo>
                  <a:cubicBezTo>
                    <a:pt x="29" y="4"/>
                    <a:pt x="25" y="0"/>
                    <a:pt x="22" y="3"/>
                  </a:cubicBezTo>
                  <a:cubicBezTo>
                    <a:pt x="18" y="7"/>
                    <a:pt x="15" y="10"/>
                    <a:pt x="8" y="12"/>
                  </a:cubicBezTo>
                  <a:cubicBezTo>
                    <a:pt x="9" y="12"/>
                    <a:pt x="10" y="12"/>
                    <a:pt x="11" y="13"/>
                  </a:cubicBezTo>
                  <a:cubicBezTo>
                    <a:pt x="9" y="10"/>
                    <a:pt x="9" y="6"/>
                    <a:pt x="6" y="3"/>
                  </a:cubicBezTo>
                  <a:cubicBezTo>
                    <a:pt x="4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99"/>
            <p:cNvSpPr>
              <a:spLocks/>
            </p:cNvSpPr>
            <p:nvPr/>
          </p:nvSpPr>
          <p:spPr bwMode="auto">
            <a:xfrm>
              <a:off x="8652048" y="3318669"/>
              <a:ext cx="252413" cy="131763"/>
            </a:xfrm>
            <a:custGeom>
              <a:avLst/>
              <a:gdLst>
                <a:gd name="T0" fmla="*/ 10 w 67"/>
                <a:gd name="T1" fmla="*/ 22 h 35"/>
                <a:gd name="T2" fmla="*/ 22 w 67"/>
                <a:gd name="T3" fmla="*/ 10 h 35"/>
                <a:gd name="T4" fmla="*/ 64 w 67"/>
                <a:gd name="T5" fmla="*/ 17 h 35"/>
                <a:gd name="T6" fmla="*/ 2 w 67"/>
                <a:gd name="T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35">
                  <a:moveTo>
                    <a:pt x="10" y="22"/>
                  </a:moveTo>
                  <a:cubicBezTo>
                    <a:pt x="0" y="35"/>
                    <a:pt x="17" y="12"/>
                    <a:pt x="22" y="10"/>
                  </a:cubicBezTo>
                  <a:cubicBezTo>
                    <a:pt x="32" y="7"/>
                    <a:pt x="67" y="0"/>
                    <a:pt x="64" y="17"/>
                  </a:cubicBezTo>
                  <a:cubicBezTo>
                    <a:pt x="62" y="35"/>
                    <a:pt x="10" y="30"/>
                    <a:pt x="2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00"/>
            <p:cNvSpPr>
              <a:spLocks/>
            </p:cNvSpPr>
            <p:nvPr/>
          </p:nvSpPr>
          <p:spPr bwMode="auto">
            <a:xfrm>
              <a:off x="8644111" y="3318669"/>
              <a:ext cx="295275" cy="142875"/>
            </a:xfrm>
            <a:custGeom>
              <a:avLst/>
              <a:gdLst>
                <a:gd name="T0" fmla="*/ 10 w 78"/>
                <a:gd name="T1" fmla="*/ 20 h 38"/>
                <a:gd name="T2" fmla="*/ 7 w 78"/>
                <a:gd name="T3" fmla="*/ 24 h 38"/>
                <a:gd name="T4" fmla="*/ 11 w 78"/>
                <a:gd name="T5" fmla="*/ 28 h 38"/>
                <a:gd name="T6" fmla="*/ 28 w 78"/>
                <a:gd name="T7" fmla="*/ 12 h 38"/>
                <a:gd name="T8" fmla="*/ 63 w 78"/>
                <a:gd name="T9" fmla="*/ 15 h 38"/>
                <a:gd name="T10" fmla="*/ 5 w 78"/>
                <a:gd name="T11" fmla="*/ 24 h 38"/>
                <a:gd name="T12" fmla="*/ 4 w 78"/>
                <a:gd name="T13" fmla="*/ 30 h 38"/>
                <a:gd name="T14" fmla="*/ 69 w 78"/>
                <a:gd name="T15" fmla="*/ 13 h 38"/>
                <a:gd name="T16" fmla="*/ 34 w 78"/>
                <a:gd name="T17" fmla="*/ 5 h 38"/>
                <a:gd name="T18" fmla="*/ 7 w 78"/>
                <a:gd name="T19" fmla="*/ 24 h 38"/>
                <a:gd name="T20" fmla="*/ 11 w 78"/>
                <a:gd name="T21" fmla="*/ 28 h 38"/>
                <a:gd name="T22" fmla="*/ 14 w 78"/>
                <a:gd name="T23" fmla="*/ 24 h 38"/>
                <a:gd name="T24" fmla="*/ 10 w 78"/>
                <a:gd name="T25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38">
                  <a:moveTo>
                    <a:pt x="10" y="20"/>
                  </a:moveTo>
                  <a:cubicBezTo>
                    <a:pt x="9" y="21"/>
                    <a:pt x="8" y="23"/>
                    <a:pt x="7" y="24"/>
                  </a:cubicBezTo>
                  <a:cubicBezTo>
                    <a:pt x="8" y="25"/>
                    <a:pt x="10" y="27"/>
                    <a:pt x="11" y="28"/>
                  </a:cubicBezTo>
                  <a:cubicBezTo>
                    <a:pt x="15" y="23"/>
                    <a:pt x="21" y="14"/>
                    <a:pt x="28" y="12"/>
                  </a:cubicBezTo>
                  <a:cubicBezTo>
                    <a:pt x="35" y="11"/>
                    <a:pt x="62" y="4"/>
                    <a:pt x="63" y="15"/>
                  </a:cubicBezTo>
                  <a:cubicBezTo>
                    <a:pt x="65" y="32"/>
                    <a:pt x="14" y="27"/>
                    <a:pt x="5" y="24"/>
                  </a:cubicBezTo>
                  <a:cubicBezTo>
                    <a:pt x="1" y="23"/>
                    <a:pt x="0" y="29"/>
                    <a:pt x="4" y="30"/>
                  </a:cubicBezTo>
                  <a:cubicBezTo>
                    <a:pt x="15" y="33"/>
                    <a:pt x="78" y="38"/>
                    <a:pt x="69" y="13"/>
                  </a:cubicBezTo>
                  <a:cubicBezTo>
                    <a:pt x="64" y="0"/>
                    <a:pt x="45" y="3"/>
                    <a:pt x="34" y="5"/>
                  </a:cubicBezTo>
                  <a:cubicBezTo>
                    <a:pt x="21" y="7"/>
                    <a:pt x="15" y="13"/>
                    <a:pt x="7" y="24"/>
                  </a:cubicBezTo>
                  <a:cubicBezTo>
                    <a:pt x="4" y="27"/>
                    <a:pt x="8" y="31"/>
                    <a:pt x="11" y="28"/>
                  </a:cubicBezTo>
                  <a:cubicBezTo>
                    <a:pt x="12" y="27"/>
                    <a:pt x="13" y="26"/>
                    <a:pt x="14" y="24"/>
                  </a:cubicBezTo>
                  <a:cubicBezTo>
                    <a:pt x="16" y="21"/>
                    <a:pt x="12" y="17"/>
                    <a:pt x="10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01"/>
            <p:cNvSpPr>
              <a:spLocks/>
            </p:cNvSpPr>
            <p:nvPr/>
          </p:nvSpPr>
          <p:spPr bwMode="auto">
            <a:xfrm>
              <a:off x="8866361" y="3285332"/>
              <a:ext cx="361950" cy="349250"/>
            </a:xfrm>
            <a:custGeom>
              <a:avLst/>
              <a:gdLst>
                <a:gd name="T0" fmla="*/ 7 w 96"/>
                <a:gd name="T1" fmla="*/ 25 h 93"/>
                <a:gd name="T2" fmla="*/ 32 w 96"/>
                <a:gd name="T3" fmla="*/ 8 h 93"/>
                <a:gd name="T4" fmla="*/ 48 w 96"/>
                <a:gd name="T5" fmla="*/ 16 h 93"/>
                <a:gd name="T6" fmla="*/ 10 w 96"/>
                <a:gd name="T7" fmla="*/ 23 h 93"/>
                <a:gd name="T8" fmla="*/ 10 w 96"/>
                <a:gd name="T9" fmla="*/ 29 h 93"/>
                <a:gd name="T10" fmla="*/ 72 w 96"/>
                <a:gd name="T11" fmla="*/ 58 h 93"/>
                <a:gd name="T12" fmla="*/ 12 w 96"/>
                <a:gd name="T13" fmla="*/ 27 h 93"/>
                <a:gd name="T14" fmla="*/ 7 w 96"/>
                <a:gd name="T15" fmla="*/ 30 h 93"/>
                <a:gd name="T16" fmla="*/ 76 w 96"/>
                <a:gd name="T17" fmla="*/ 65 h 93"/>
                <a:gd name="T18" fmla="*/ 10 w 96"/>
                <a:gd name="T19" fmla="*/ 23 h 93"/>
                <a:gd name="T20" fmla="*/ 9 w 96"/>
                <a:gd name="T21" fmla="*/ 29 h 93"/>
                <a:gd name="T22" fmla="*/ 42 w 96"/>
                <a:gd name="T23" fmla="*/ 26 h 93"/>
                <a:gd name="T24" fmla="*/ 59 w 96"/>
                <a:gd name="T25" fmla="*/ 11 h 93"/>
                <a:gd name="T26" fmla="*/ 39 w 96"/>
                <a:gd name="T27" fmla="*/ 1 h 93"/>
                <a:gd name="T28" fmla="*/ 2 w 96"/>
                <a:gd name="T29" fmla="*/ 22 h 93"/>
                <a:gd name="T30" fmla="*/ 7 w 96"/>
                <a:gd name="T31" fmla="*/ 2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93">
                  <a:moveTo>
                    <a:pt x="7" y="25"/>
                  </a:moveTo>
                  <a:cubicBezTo>
                    <a:pt x="12" y="15"/>
                    <a:pt x="21" y="10"/>
                    <a:pt x="32" y="8"/>
                  </a:cubicBezTo>
                  <a:cubicBezTo>
                    <a:pt x="37" y="6"/>
                    <a:pt x="60" y="7"/>
                    <a:pt x="48" y="16"/>
                  </a:cubicBezTo>
                  <a:cubicBezTo>
                    <a:pt x="38" y="23"/>
                    <a:pt x="22" y="27"/>
                    <a:pt x="10" y="23"/>
                  </a:cubicBezTo>
                  <a:cubicBezTo>
                    <a:pt x="10" y="25"/>
                    <a:pt x="10" y="27"/>
                    <a:pt x="10" y="29"/>
                  </a:cubicBezTo>
                  <a:cubicBezTo>
                    <a:pt x="25" y="30"/>
                    <a:pt x="78" y="34"/>
                    <a:pt x="72" y="58"/>
                  </a:cubicBezTo>
                  <a:cubicBezTo>
                    <a:pt x="64" y="87"/>
                    <a:pt x="20" y="37"/>
                    <a:pt x="12" y="27"/>
                  </a:cubicBezTo>
                  <a:cubicBezTo>
                    <a:pt x="10" y="24"/>
                    <a:pt x="5" y="27"/>
                    <a:pt x="7" y="30"/>
                  </a:cubicBezTo>
                  <a:cubicBezTo>
                    <a:pt x="18" y="44"/>
                    <a:pt x="58" y="93"/>
                    <a:pt x="76" y="65"/>
                  </a:cubicBezTo>
                  <a:cubicBezTo>
                    <a:pt x="96" y="32"/>
                    <a:pt x="27" y="23"/>
                    <a:pt x="10" y="23"/>
                  </a:cubicBezTo>
                  <a:cubicBezTo>
                    <a:pt x="6" y="23"/>
                    <a:pt x="6" y="28"/>
                    <a:pt x="9" y="29"/>
                  </a:cubicBezTo>
                  <a:cubicBezTo>
                    <a:pt x="20" y="32"/>
                    <a:pt x="31" y="30"/>
                    <a:pt x="42" y="26"/>
                  </a:cubicBezTo>
                  <a:cubicBezTo>
                    <a:pt x="47" y="24"/>
                    <a:pt x="59" y="18"/>
                    <a:pt x="59" y="11"/>
                  </a:cubicBezTo>
                  <a:cubicBezTo>
                    <a:pt x="58" y="2"/>
                    <a:pt x="46" y="2"/>
                    <a:pt x="39" y="1"/>
                  </a:cubicBezTo>
                  <a:cubicBezTo>
                    <a:pt x="24" y="0"/>
                    <a:pt x="9" y="9"/>
                    <a:pt x="2" y="22"/>
                  </a:cubicBezTo>
                  <a:cubicBezTo>
                    <a:pt x="0" y="26"/>
                    <a:pt x="6" y="29"/>
                    <a:pt x="7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02"/>
            <p:cNvSpPr>
              <a:spLocks/>
            </p:cNvSpPr>
            <p:nvPr/>
          </p:nvSpPr>
          <p:spPr bwMode="auto">
            <a:xfrm>
              <a:off x="9348961" y="3323432"/>
              <a:ext cx="196850" cy="330200"/>
            </a:xfrm>
            <a:custGeom>
              <a:avLst/>
              <a:gdLst>
                <a:gd name="T0" fmla="*/ 46 w 52"/>
                <a:gd name="T1" fmla="*/ 1 h 88"/>
                <a:gd name="T2" fmla="*/ 12 w 52"/>
                <a:gd name="T3" fmla="*/ 40 h 88"/>
                <a:gd name="T4" fmla="*/ 11 w 52"/>
                <a:gd name="T5" fmla="*/ 85 h 88"/>
                <a:gd name="T6" fmla="*/ 15 w 52"/>
                <a:gd name="T7" fmla="*/ 81 h 88"/>
                <a:gd name="T8" fmla="*/ 19 w 52"/>
                <a:gd name="T9" fmla="*/ 39 h 88"/>
                <a:gd name="T10" fmla="*/ 48 w 52"/>
                <a:gd name="T11" fmla="*/ 7 h 88"/>
                <a:gd name="T12" fmla="*/ 46 w 52"/>
                <a:gd name="T13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8">
                  <a:moveTo>
                    <a:pt x="46" y="1"/>
                  </a:moveTo>
                  <a:cubicBezTo>
                    <a:pt x="30" y="7"/>
                    <a:pt x="19" y="24"/>
                    <a:pt x="12" y="40"/>
                  </a:cubicBezTo>
                  <a:cubicBezTo>
                    <a:pt x="7" y="53"/>
                    <a:pt x="0" y="73"/>
                    <a:pt x="11" y="85"/>
                  </a:cubicBezTo>
                  <a:cubicBezTo>
                    <a:pt x="13" y="88"/>
                    <a:pt x="17" y="84"/>
                    <a:pt x="15" y="81"/>
                  </a:cubicBezTo>
                  <a:cubicBezTo>
                    <a:pt x="6" y="70"/>
                    <a:pt x="14" y="50"/>
                    <a:pt x="19" y="39"/>
                  </a:cubicBezTo>
                  <a:cubicBezTo>
                    <a:pt x="25" y="26"/>
                    <a:pt x="35" y="12"/>
                    <a:pt x="48" y="7"/>
                  </a:cubicBezTo>
                  <a:cubicBezTo>
                    <a:pt x="52" y="6"/>
                    <a:pt x="50" y="0"/>
                    <a:pt x="4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03"/>
            <p:cNvSpPr>
              <a:spLocks/>
            </p:cNvSpPr>
            <p:nvPr/>
          </p:nvSpPr>
          <p:spPr bwMode="auto">
            <a:xfrm>
              <a:off x="9458498" y="3307557"/>
              <a:ext cx="87313" cy="323850"/>
            </a:xfrm>
            <a:custGeom>
              <a:avLst/>
              <a:gdLst>
                <a:gd name="T0" fmla="*/ 16 w 23"/>
                <a:gd name="T1" fmla="*/ 4 h 86"/>
                <a:gd name="T2" fmla="*/ 10 w 23"/>
                <a:gd name="T3" fmla="*/ 83 h 86"/>
                <a:gd name="T4" fmla="*/ 16 w 23"/>
                <a:gd name="T5" fmla="*/ 81 h 86"/>
                <a:gd name="T6" fmla="*/ 21 w 23"/>
                <a:gd name="T7" fmla="*/ 7 h 86"/>
                <a:gd name="T8" fmla="*/ 16 w 23"/>
                <a:gd name="T9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86">
                  <a:moveTo>
                    <a:pt x="16" y="4"/>
                  </a:moveTo>
                  <a:cubicBezTo>
                    <a:pt x="3" y="28"/>
                    <a:pt x="0" y="57"/>
                    <a:pt x="10" y="83"/>
                  </a:cubicBezTo>
                  <a:cubicBezTo>
                    <a:pt x="12" y="86"/>
                    <a:pt x="18" y="85"/>
                    <a:pt x="16" y="81"/>
                  </a:cubicBezTo>
                  <a:cubicBezTo>
                    <a:pt x="7" y="57"/>
                    <a:pt x="9" y="30"/>
                    <a:pt x="21" y="7"/>
                  </a:cubicBezTo>
                  <a:cubicBezTo>
                    <a:pt x="23" y="4"/>
                    <a:pt x="17" y="0"/>
                    <a:pt x="1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04"/>
            <p:cNvSpPr>
              <a:spLocks/>
            </p:cNvSpPr>
            <p:nvPr/>
          </p:nvSpPr>
          <p:spPr bwMode="auto">
            <a:xfrm>
              <a:off x="9537873" y="3329782"/>
              <a:ext cx="74613" cy="268288"/>
            </a:xfrm>
            <a:custGeom>
              <a:avLst/>
              <a:gdLst>
                <a:gd name="T0" fmla="*/ 2 w 20"/>
                <a:gd name="T1" fmla="*/ 5 h 71"/>
                <a:gd name="T2" fmla="*/ 9 w 20"/>
                <a:gd name="T3" fmla="*/ 65 h 71"/>
                <a:gd name="T4" fmla="*/ 15 w 20"/>
                <a:gd name="T5" fmla="*/ 67 h 71"/>
                <a:gd name="T6" fmla="*/ 8 w 20"/>
                <a:gd name="T7" fmla="*/ 4 h 71"/>
                <a:gd name="T8" fmla="*/ 2 w 20"/>
                <a:gd name="T9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1">
                  <a:moveTo>
                    <a:pt x="2" y="5"/>
                  </a:moveTo>
                  <a:cubicBezTo>
                    <a:pt x="9" y="24"/>
                    <a:pt x="14" y="46"/>
                    <a:pt x="9" y="65"/>
                  </a:cubicBezTo>
                  <a:cubicBezTo>
                    <a:pt x="8" y="69"/>
                    <a:pt x="14" y="71"/>
                    <a:pt x="15" y="67"/>
                  </a:cubicBezTo>
                  <a:cubicBezTo>
                    <a:pt x="20" y="46"/>
                    <a:pt x="16" y="23"/>
                    <a:pt x="8" y="4"/>
                  </a:cubicBezTo>
                  <a:cubicBezTo>
                    <a:pt x="6" y="0"/>
                    <a:pt x="0" y="2"/>
                    <a:pt x="2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05"/>
            <p:cNvSpPr>
              <a:spLocks/>
            </p:cNvSpPr>
            <p:nvPr/>
          </p:nvSpPr>
          <p:spPr bwMode="auto">
            <a:xfrm>
              <a:off x="9556923" y="3329782"/>
              <a:ext cx="169863" cy="279400"/>
            </a:xfrm>
            <a:custGeom>
              <a:avLst/>
              <a:gdLst>
                <a:gd name="T0" fmla="*/ 4 w 45"/>
                <a:gd name="T1" fmla="*/ 7 h 74"/>
                <a:gd name="T2" fmla="*/ 29 w 45"/>
                <a:gd name="T3" fmla="*/ 67 h 74"/>
                <a:gd name="T4" fmla="*/ 34 w 45"/>
                <a:gd name="T5" fmla="*/ 70 h 74"/>
                <a:gd name="T6" fmla="*/ 5 w 45"/>
                <a:gd name="T7" fmla="*/ 1 h 74"/>
                <a:gd name="T8" fmla="*/ 4 w 45"/>
                <a:gd name="T9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4">
                  <a:moveTo>
                    <a:pt x="4" y="7"/>
                  </a:moveTo>
                  <a:cubicBezTo>
                    <a:pt x="26" y="13"/>
                    <a:pt x="38" y="47"/>
                    <a:pt x="29" y="67"/>
                  </a:cubicBezTo>
                  <a:cubicBezTo>
                    <a:pt x="28" y="71"/>
                    <a:pt x="33" y="74"/>
                    <a:pt x="34" y="70"/>
                  </a:cubicBezTo>
                  <a:cubicBezTo>
                    <a:pt x="45" y="47"/>
                    <a:pt x="31" y="9"/>
                    <a:pt x="5" y="1"/>
                  </a:cubicBezTo>
                  <a:cubicBezTo>
                    <a:pt x="2" y="0"/>
                    <a:pt x="0" y="6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06"/>
            <p:cNvSpPr>
              <a:spLocks/>
            </p:cNvSpPr>
            <p:nvPr/>
          </p:nvSpPr>
          <p:spPr bwMode="auto">
            <a:xfrm>
              <a:off x="9620423" y="3329782"/>
              <a:ext cx="241300" cy="339725"/>
            </a:xfrm>
            <a:custGeom>
              <a:avLst/>
              <a:gdLst>
                <a:gd name="T0" fmla="*/ 3 w 64"/>
                <a:gd name="T1" fmla="*/ 7 h 90"/>
                <a:gd name="T2" fmla="*/ 47 w 64"/>
                <a:gd name="T3" fmla="*/ 85 h 90"/>
                <a:gd name="T4" fmla="*/ 52 w 64"/>
                <a:gd name="T5" fmla="*/ 87 h 90"/>
                <a:gd name="T6" fmla="*/ 6 w 64"/>
                <a:gd name="T7" fmla="*/ 2 h 90"/>
                <a:gd name="T8" fmla="*/ 3 w 64"/>
                <a:gd name="T9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0">
                  <a:moveTo>
                    <a:pt x="3" y="7"/>
                  </a:moveTo>
                  <a:cubicBezTo>
                    <a:pt x="30" y="22"/>
                    <a:pt x="57" y="52"/>
                    <a:pt x="47" y="85"/>
                  </a:cubicBezTo>
                  <a:cubicBezTo>
                    <a:pt x="45" y="89"/>
                    <a:pt x="51" y="90"/>
                    <a:pt x="52" y="87"/>
                  </a:cubicBezTo>
                  <a:cubicBezTo>
                    <a:pt x="64" y="51"/>
                    <a:pt x="36" y="19"/>
                    <a:pt x="6" y="2"/>
                  </a:cubicBezTo>
                  <a:cubicBezTo>
                    <a:pt x="3" y="0"/>
                    <a:pt x="0" y="5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07"/>
            <p:cNvSpPr>
              <a:spLocks/>
            </p:cNvSpPr>
            <p:nvPr/>
          </p:nvSpPr>
          <p:spPr bwMode="auto">
            <a:xfrm>
              <a:off x="9733136" y="3329782"/>
              <a:ext cx="211138" cy="387350"/>
            </a:xfrm>
            <a:custGeom>
              <a:avLst/>
              <a:gdLst>
                <a:gd name="T0" fmla="*/ 2 w 56"/>
                <a:gd name="T1" fmla="*/ 7 h 103"/>
                <a:gd name="T2" fmla="*/ 44 w 56"/>
                <a:gd name="T3" fmla="*/ 98 h 103"/>
                <a:gd name="T4" fmla="*/ 50 w 56"/>
                <a:gd name="T5" fmla="*/ 99 h 103"/>
                <a:gd name="T6" fmla="*/ 7 w 56"/>
                <a:gd name="T7" fmla="*/ 2 h 103"/>
                <a:gd name="T8" fmla="*/ 2 w 56"/>
                <a:gd name="T9" fmla="*/ 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03">
                  <a:moveTo>
                    <a:pt x="2" y="7"/>
                  </a:moveTo>
                  <a:cubicBezTo>
                    <a:pt x="26" y="29"/>
                    <a:pt x="50" y="63"/>
                    <a:pt x="44" y="98"/>
                  </a:cubicBezTo>
                  <a:cubicBezTo>
                    <a:pt x="43" y="101"/>
                    <a:pt x="49" y="103"/>
                    <a:pt x="50" y="99"/>
                  </a:cubicBezTo>
                  <a:cubicBezTo>
                    <a:pt x="56" y="63"/>
                    <a:pt x="32" y="26"/>
                    <a:pt x="7" y="2"/>
                  </a:cubicBezTo>
                  <a:cubicBezTo>
                    <a:pt x="4" y="0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08"/>
            <p:cNvSpPr>
              <a:spLocks/>
            </p:cNvSpPr>
            <p:nvPr/>
          </p:nvSpPr>
          <p:spPr bwMode="auto">
            <a:xfrm>
              <a:off x="9258473" y="3274219"/>
              <a:ext cx="369888" cy="330200"/>
            </a:xfrm>
            <a:custGeom>
              <a:avLst/>
              <a:gdLst>
                <a:gd name="T0" fmla="*/ 94 w 98"/>
                <a:gd name="T1" fmla="*/ 12 h 88"/>
                <a:gd name="T2" fmla="*/ 2 w 98"/>
                <a:gd name="T3" fmla="*/ 83 h 88"/>
                <a:gd name="T4" fmla="*/ 7 w 98"/>
                <a:gd name="T5" fmla="*/ 84 h 88"/>
                <a:gd name="T6" fmla="*/ 93 w 98"/>
                <a:gd name="T7" fmla="*/ 17 h 88"/>
                <a:gd name="T8" fmla="*/ 94 w 98"/>
                <a:gd name="T9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88">
                  <a:moveTo>
                    <a:pt x="94" y="12"/>
                  </a:moveTo>
                  <a:cubicBezTo>
                    <a:pt x="48" y="0"/>
                    <a:pt x="15" y="44"/>
                    <a:pt x="2" y="83"/>
                  </a:cubicBezTo>
                  <a:cubicBezTo>
                    <a:pt x="0" y="87"/>
                    <a:pt x="6" y="88"/>
                    <a:pt x="7" y="84"/>
                  </a:cubicBezTo>
                  <a:cubicBezTo>
                    <a:pt x="20" y="49"/>
                    <a:pt x="50" y="7"/>
                    <a:pt x="93" y="17"/>
                  </a:cubicBezTo>
                  <a:cubicBezTo>
                    <a:pt x="97" y="18"/>
                    <a:pt x="98" y="12"/>
                    <a:pt x="9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09"/>
            <p:cNvSpPr>
              <a:spLocks/>
            </p:cNvSpPr>
            <p:nvPr/>
          </p:nvSpPr>
          <p:spPr bwMode="auto">
            <a:xfrm>
              <a:off x="9307686" y="3304382"/>
              <a:ext cx="227013" cy="244475"/>
            </a:xfrm>
            <a:custGeom>
              <a:avLst/>
              <a:gdLst>
                <a:gd name="T0" fmla="*/ 56 w 60"/>
                <a:gd name="T1" fmla="*/ 1 h 65"/>
                <a:gd name="T2" fmla="*/ 1 w 60"/>
                <a:gd name="T3" fmla="*/ 60 h 65"/>
                <a:gd name="T4" fmla="*/ 7 w 60"/>
                <a:gd name="T5" fmla="*/ 62 h 65"/>
                <a:gd name="T6" fmla="*/ 56 w 60"/>
                <a:gd name="T7" fmla="*/ 7 h 65"/>
                <a:gd name="T8" fmla="*/ 56 w 60"/>
                <a:gd name="T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5">
                  <a:moveTo>
                    <a:pt x="56" y="1"/>
                  </a:moveTo>
                  <a:cubicBezTo>
                    <a:pt x="26" y="5"/>
                    <a:pt x="9" y="34"/>
                    <a:pt x="1" y="60"/>
                  </a:cubicBezTo>
                  <a:cubicBezTo>
                    <a:pt x="0" y="64"/>
                    <a:pt x="6" y="65"/>
                    <a:pt x="7" y="62"/>
                  </a:cubicBezTo>
                  <a:cubicBezTo>
                    <a:pt x="14" y="38"/>
                    <a:pt x="29" y="10"/>
                    <a:pt x="56" y="7"/>
                  </a:cubicBezTo>
                  <a:cubicBezTo>
                    <a:pt x="60" y="7"/>
                    <a:pt x="60" y="0"/>
                    <a:pt x="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10"/>
            <p:cNvSpPr>
              <a:spLocks/>
            </p:cNvSpPr>
            <p:nvPr/>
          </p:nvSpPr>
          <p:spPr bwMode="auto">
            <a:xfrm>
              <a:off x="9545811" y="3247232"/>
              <a:ext cx="82550" cy="71438"/>
            </a:xfrm>
            <a:custGeom>
              <a:avLst/>
              <a:gdLst>
                <a:gd name="T0" fmla="*/ 20 w 22"/>
                <a:gd name="T1" fmla="*/ 13 h 19"/>
                <a:gd name="T2" fmla="*/ 7 w 22"/>
                <a:gd name="T3" fmla="*/ 2 h 19"/>
                <a:gd name="T4" fmla="*/ 4 w 22"/>
                <a:gd name="T5" fmla="*/ 7 h 19"/>
                <a:gd name="T6" fmla="*/ 15 w 22"/>
                <a:gd name="T7" fmla="*/ 16 h 19"/>
                <a:gd name="T8" fmla="*/ 20 w 22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20" y="13"/>
                  </a:moveTo>
                  <a:cubicBezTo>
                    <a:pt x="17" y="7"/>
                    <a:pt x="12" y="4"/>
                    <a:pt x="7" y="2"/>
                  </a:cubicBezTo>
                  <a:cubicBezTo>
                    <a:pt x="3" y="0"/>
                    <a:pt x="0" y="5"/>
                    <a:pt x="4" y="7"/>
                  </a:cubicBezTo>
                  <a:cubicBezTo>
                    <a:pt x="8" y="9"/>
                    <a:pt x="13" y="11"/>
                    <a:pt x="15" y="16"/>
                  </a:cubicBezTo>
                  <a:cubicBezTo>
                    <a:pt x="17" y="19"/>
                    <a:pt x="22" y="16"/>
                    <a:pt x="20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11"/>
            <p:cNvSpPr>
              <a:spLocks/>
            </p:cNvSpPr>
            <p:nvPr/>
          </p:nvSpPr>
          <p:spPr bwMode="auto">
            <a:xfrm>
              <a:off x="9601373" y="3247232"/>
              <a:ext cx="95250" cy="71438"/>
            </a:xfrm>
            <a:custGeom>
              <a:avLst/>
              <a:gdLst>
                <a:gd name="T0" fmla="*/ 7 w 25"/>
                <a:gd name="T1" fmla="*/ 16 h 19"/>
                <a:gd name="T2" fmla="*/ 21 w 25"/>
                <a:gd name="T3" fmla="*/ 7 h 19"/>
                <a:gd name="T4" fmla="*/ 18 w 25"/>
                <a:gd name="T5" fmla="*/ 2 h 19"/>
                <a:gd name="T6" fmla="*/ 3 w 25"/>
                <a:gd name="T7" fmla="*/ 12 h 19"/>
                <a:gd name="T8" fmla="*/ 7 w 25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7" y="16"/>
                  </a:moveTo>
                  <a:cubicBezTo>
                    <a:pt x="11" y="12"/>
                    <a:pt x="16" y="9"/>
                    <a:pt x="21" y="7"/>
                  </a:cubicBezTo>
                  <a:cubicBezTo>
                    <a:pt x="25" y="5"/>
                    <a:pt x="22" y="0"/>
                    <a:pt x="18" y="2"/>
                  </a:cubicBezTo>
                  <a:cubicBezTo>
                    <a:pt x="13" y="4"/>
                    <a:pt x="7" y="8"/>
                    <a:pt x="3" y="12"/>
                  </a:cubicBezTo>
                  <a:cubicBezTo>
                    <a:pt x="0" y="15"/>
                    <a:pt x="4" y="19"/>
                    <a:pt x="7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12"/>
            <p:cNvSpPr>
              <a:spLocks/>
            </p:cNvSpPr>
            <p:nvPr/>
          </p:nvSpPr>
          <p:spPr bwMode="auto">
            <a:xfrm>
              <a:off x="9636298" y="3288507"/>
              <a:ext cx="146050" cy="23813"/>
            </a:xfrm>
            <a:custGeom>
              <a:avLst/>
              <a:gdLst>
                <a:gd name="T0" fmla="*/ 3 w 39"/>
                <a:gd name="T1" fmla="*/ 6 h 6"/>
                <a:gd name="T2" fmla="*/ 36 w 39"/>
                <a:gd name="T3" fmla="*/ 6 h 6"/>
                <a:gd name="T4" fmla="*/ 36 w 39"/>
                <a:gd name="T5" fmla="*/ 0 h 6"/>
                <a:gd name="T6" fmla="*/ 3 w 39"/>
                <a:gd name="T7" fmla="*/ 0 h 6"/>
                <a:gd name="T8" fmla="*/ 3 w 3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">
                  <a:moveTo>
                    <a:pt x="3" y="6"/>
                  </a:moveTo>
                  <a:cubicBezTo>
                    <a:pt x="14" y="6"/>
                    <a:pt x="25" y="6"/>
                    <a:pt x="36" y="6"/>
                  </a:cubicBezTo>
                  <a:cubicBezTo>
                    <a:pt x="39" y="6"/>
                    <a:pt x="39" y="0"/>
                    <a:pt x="36" y="0"/>
                  </a:cubicBezTo>
                  <a:cubicBezTo>
                    <a:pt x="25" y="0"/>
                    <a:pt x="14" y="0"/>
                    <a:pt x="3" y="0"/>
                  </a:cubicBezTo>
                  <a:cubicBezTo>
                    <a:pt x="0" y="0"/>
                    <a:pt x="0" y="6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13"/>
            <p:cNvSpPr>
              <a:spLocks/>
            </p:cNvSpPr>
            <p:nvPr/>
          </p:nvSpPr>
          <p:spPr bwMode="auto">
            <a:xfrm>
              <a:off x="9485486" y="3263107"/>
              <a:ext cx="104775" cy="22225"/>
            </a:xfrm>
            <a:custGeom>
              <a:avLst/>
              <a:gdLst>
                <a:gd name="T0" fmla="*/ 24 w 28"/>
                <a:gd name="T1" fmla="*/ 0 h 6"/>
                <a:gd name="T2" fmla="*/ 4 w 28"/>
                <a:gd name="T3" fmla="*/ 0 h 6"/>
                <a:gd name="T4" fmla="*/ 4 w 28"/>
                <a:gd name="T5" fmla="*/ 6 h 6"/>
                <a:gd name="T6" fmla="*/ 24 w 28"/>
                <a:gd name="T7" fmla="*/ 6 h 6"/>
                <a:gd name="T8" fmla="*/ 24 w 2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">
                  <a:moveTo>
                    <a:pt x="24" y="0"/>
                  </a:moveTo>
                  <a:cubicBezTo>
                    <a:pt x="17" y="0"/>
                    <a:pt x="10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  <a:cubicBezTo>
                    <a:pt x="10" y="6"/>
                    <a:pt x="17" y="6"/>
                    <a:pt x="24" y="6"/>
                  </a:cubicBezTo>
                  <a:cubicBezTo>
                    <a:pt x="28" y="6"/>
                    <a:pt x="28" y="0"/>
                    <a:pt x="2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14"/>
            <p:cNvSpPr>
              <a:spLocks/>
            </p:cNvSpPr>
            <p:nvPr/>
          </p:nvSpPr>
          <p:spPr bwMode="auto">
            <a:xfrm>
              <a:off x="9247361" y="3307557"/>
              <a:ext cx="252413" cy="158750"/>
            </a:xfrm>
            <a:custGeom>
              <a:avLst/>
              <a:gdLst>
                <a:gd name="T0" fmla="*/ 61 w 67"/>
                <a:gd name="T1" fmla="*/ 0 h 42"/>
                <a:gd name="T2" fmla="*/ 2 w 67"/>
                <a:gd name="T3" fmla="*/ 36 h 42"/>
                <a:gd name="T4" fmla="*/ 8 w 67"/>
                <a:gd name="T5" fmla="*/ 39 h 42"/>
                <a:gd name="T6" fmla="*/ 63 w 67"/>
                <a:gd name="T7" fmla="*/ 6 h 42"/>
                <a:gd name="T8" fmla="*/ 61 w 6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2">
                  <a:moveTo>
                    <a:pt x="61" y="0"/>
                  </a:moveTo>
                  <a:cubicBezTo>
                    <a:pt x="37" y="3"/>
                    <a:pt x="17" y="17"/>
                    <a:pt x="2" y="36"/>
                  </a:cubicBezTo>
                  <a:cubicBezTo>
                    <a:pt x="0" y="39"/>
                    <a:pt x="5" y="42"/>
                    <a:pt x="8" y="39"/>
                  </a:cubicBezTo>
                  <a:cubicBezTo>
                    <a:pt x="21" y="21"/>
                    <a:pt x="41" y="9"/>
                    <a:pt x="63" y="6"/>
                  </a:cubicBezTo>
                  <a:cubicBezTo>
                    <a:pt x="67" y="5"/>
                    <a:pt x="65" y="0"/>
                    <a:pt x="6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15"/>
            <p:cNvSpPr>
              <a:spLocks/>
            </p:cNvSpPr>
            <p:nvPr/>
          </p:nvSpPr>
          <p:spPr bwMode="auto">
            <a:xfrm>
              <a:off x="8810798" y="4304507"/>
              <a:ext cx="266700" cy="90488"/>
            </a:xfrm>
            <a:custGeom>
              <a:avLst/>
              <a:gdLst>
                <a:gd name="T0" fmla="*/ 6 w 71"/>
                <a:gd name="T1" fmla="*/ 22 h 24"/>
                <a:gd name="T2" fmla="*/ 65 w 71"/>
                <a:gd name="T3" fmla="*/ 20 h 24"/>
                <a:gd name="T4" fmla="*/ 68 w 71"/>
                <a:gd name="T5" fmla="*/ 15 h 24"/>
                <a:gd name="T6" fmla="*/ 3 w 71"/>
                <a:gd name="T7" fmla="*/ 17 h 24"/>
                <a:gd name="T8" fmla="*/ 6 w 71"/>
                <a:gd name="T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4">
                  <a:moveTo>
                    <a:pt x="6" y="22"/>
                  </a:moveTo>
                  <a:cubicBezTo>
                    <a:pt x="24" y="12"/>
                    <a:pt x="48" y="7"/>
                    <a:pt x="65" y="20"/>
                  </a:cubicBezTo>
                  <a:cubicBezTo>
                    <a:pt x="68" y="22"/>
                    <a:pt x="71" y="17"/>
                    <a:pt x="68" y="15"/>
                  </a:cubicBezTo>
                  <a:cubicBezTo>
                    <a:pt x="49" y="0"/>
                    <a:pt x="23" y="6"/>
                    <a:pt x="3" y="17"/>
                  </a:cubicBezTo>
                  <a:cubicBezTo>
                    <a:pt x="0" y="19"/>
                    <a:pt x="3" y="24"/>
                    <a:pt x="6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16"/>
            <p:cNvSpPr>
              <a:spLocks/>
            </p:cNvSpPr>
            <p:nvPr/>
          </p:nvSpPr>
          <p:spPr bwMode="auto">
            <a:xfrm>
              <a:off x="9044161" y="4360069"/>
              <a:ext cx="82550" cy="101600"/>
            </a:xfrm>
            <a:custGeom>
              <a:avLst/>
              <a:gdLst>
                <a:gd name="T0" fmla="*/ 2 w 22"/>
                <a:gd name="T1" fmla="*/ 6 h 27"/>
                <a:gd name="T2" fmla="*/ 15 w 22"/>
                <a:gd name="T3" fmla="*/ 24 h 27"/>
                <a:gd name="T4" fmla="*/ 19 w 22"/>
                <a:gd name="T5" fmla="*/ 20 h 27"/>
                <a:gd name="T6" fmla="*/ 8 w 22"/>
                <a:gd name="T7" fmla="*/ 4 h 27"/>
                <a:gd name="T8" fmla="*/ 2 w 22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2" y="6"/>
                  </a:moveTo>
                  <a:cubicBezTo>
                    <a:pt x="4" y="13"/>
                    <a:pt x="9" y="19"/>
                    <a:pt x="15" y="24"/>
                  </a:cubicBezTo>
                  <a:cubicBezTo>
                    <a:pt x="18" y="27"/>
                    <a:pt x="22" y="23"/>
                    <a:pt x="19" y="20"/>
                  </a:cubicBezTo>
                  <a:cubicBezTo>
                    <a:pt x="14" y="15"/>
                    <a:pt x="10" y="10"/>
                    <a:pt x="8" y="4"/>
                  </a:cubicBezTo>
                  <a:cubicBezTo>
                    <a:pt x="6" y="0"/>
                    <a:pt x="0" y="2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17"/>
            <p:cNvSpPr>
              <a:spLocks/>
            </p:cNvSpPr>
            <p:nvPr/>
          </p:nvSpPr>
          <p:spPr bwMode="auto">
            <a:xfrm>
              <a:off x="9052098" y="4733132"/>
              <a:ext cx="85725" cy="60325"/>
            </a:xfrm>
            <a:custGeom>
              <a:avLst/>
              <a:gdLst>
                <a:gd name="T0" fmla="*/ 16 w 23"/>
                <a:gd name="T1" fmla="*/ 2 h 16"/>
                <a:gd name="T2" fmla="*/ 4 w 23"/>
                <a:gd name="T3" fmla="*/ 9 h 16"/>
                <a:gd name="T4" fmla="*/ 7 w 23"/>
                <a:gd name="T5" fmla="*/ 15 h 16"/>
                <a:gd name="T6" fmla="*/ 19 w 23"/>
                <a:gd name="T7" fmla="*/ 7 h 16"/>
                <a:gd name="T8" fmla="*/ 16 w 23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16" y="2"/>
                  </a:moveTo>
                  <a:cubicBezTo>
                    <a:pt x="12" y="4"/>
                    <a:pt x="8" y="7"/>
                    <a:pt x="4" y="9"/>
                  </a:cubicBezTo>
                  <a:cubicBezTo>
                    <a:pt x="0" y="11"/>
                    <a:pt x="3" y="16"/>
                    <a:pt x="7" y="15"/>
                  </a:cubicBezTo>
                  <a:cubicBezTo>
                    <a:pt x="11" y="12"/>
                    <a:pt x="15" y="9"/>
                    <a:pt x="19" y="7"/>
                  </a:cubicBezTo>
                  <a:cubicBezTo>
                    <a:pt x="23" y="5"/>
                    <a:pt x="19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18"/>
            <p:cNvSpPr>
              <a:spLocks/>
            </p:cNvSpPr>
            <p:nvPr/>
          </p:nvSpPr>
          <p:spPr bwMode="auto">
            <a:xfrm>
              <a:off x="8690148" y="4695032"/>
              <a:ext cx="315913" cy="222250"/>
            </a:xfrm>
            <a:custGeom>
              <a:avLst/>
              <a:gdLst>
                <a:gd name="T0" fmla="*/ 42 w 84"/>
                <a:gd name="T1" fmla="*/ 15 h 59"/>
                <a:gd name="T2" fmla="*/ 49 w 84"/>
                <a:gd name="T3" fmla="*/ 52 h 59"/>
                <a:gd name="T4" fmla="*/ 29 w 84"/>
                <a:gd name="T5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59">
                  <a:moveTo>
                    <a:pt x="42" y="15"/>
                  </a:moveTo>
                  <a:cubicBezTo>
                    <a:pt x="0" y="12"/>
                    <a:pt x="20" y="59"/>
                    <a:pt x="49" y="52"/>
                  </a:cubicBezTo>
                  <a:cubicBezTo>
                    <a:pt x="84" y="42"/>
                    <a:pt x="59" y="0"/>
                    <a:pt x="29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19"/>
            <p:cNvSpPr>
              <a:spLocks/>
            </p:cNvSpPr>
            <p:nvPr/>
          </p:nvSpPr>
          <p:spPr bwMode="auto">
            <a:xfrm>
              <a:off x="8734598" y="4728369"/>
              <a:ext cx="234950" cy="177800"/>
            </a:xfrm>
            <a:custGeom>
              <a:avLst/>
              <a:gdLst>
                <a:gd name="T0" fmla="*/ 30 w 62"/>
                <a:gd name="T1" fmla="*/ 3 h 47"/>
                <a:gd name="T2" fmla="*/ 3 w 62"/>
                <a:gd name="T3" fmla="*/ 24 h 47"/>
                <a:gd name="T4" fmla="*/ 33 w 62"/>
                <a:gd name="T5" fmla="*/ 46 h 47"/>
                <a:gd name="T6" fmla="*/ 55 w 62"/>
                <a:gd name="T7" fmla="*/ 17 h 47"/>
                <a:gd name="T8" fmla="*/ 16 w 62"/>
                <a:gd name="T9" fmla="*/ 8 h 47"/>
                <a:gd name="T10" fmla="*/ 19 w 62"/>
                <a:gd name="T11" fmla="*/ 13 h 47"/>
                <a:gd name="T12" fmla="*/ 49 w 62"/>
                <a:gd name="T13" fmla="*/ 18 h 47"/>
                <a:gd name="T14" fmla="*/ 31 w 62"/>
                <a:gd name="T15" fmla="*/ 40 h 47"/>
                <a:gd name="T16" fmla="*/ 9 w 62"/>
                <a:gd name="T17" fmla="*/ 24 h 47"/>
                <a:gd name="T18" fmla="*/ 30 w 62"/>
                <a:gd name="T19" fmla="*/ 9 h 47"/>
                <a:gd name="T20" fmla="*/ 30 w 62"/>
                <a:gd name="T21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47">
                  <a:moveTo>
                    <a:pt x="30" y="3"/>
                  </a:moveTo>
                  <a:cubicBezTo>
                    <a:pt x="17" y="2"/>
                    <a:pt x="0" y="8"/>
                    <a:pt x="3" y="24"/>
                  </a:cubicBezTo>
                  <a:cubicBezTo>
                    <a:pt x="6" y="38"/>
                    <a:pt x="19" y="47"/>
                    <a:pt x="33" y="46"/>
                  </a:cubicBezTo>
                  <a:cubicBezTo>
                    <a:pt x="48" y="46"/>
                    <a:pt x="62" y="32"/>
                    <a:pt x="55" y="17"/>
                  </a:cubicBezTo>
                  <a:cubicBezTo>
                    <a:pt x="49" y="0"/>
                    <a:pt x="29" y="0"/>
                    <a:pt x="16" y="8"/>
                  </a:cubicBezTo>
                  <a:cubicBezTo>
                    <a:pt x="13" y="10"/>
                    <a:pt x="16" y="15"/>
                    <a:pt x="19" y="13"/>
                  </a:cubicBezTo>
                  <a:cubicBezTo>
                    <a:pt x="29" y="7"/>
                    <a:pt x="43" y="6"/>
                    <a:pt x="49" y="18"/>
                  </a:cubicBezTo>
                  <a:cubicBezTo>
                    <a:pt x="57" y="31"/>
                    <a:pt x="42" y="40"/>
                    <a:pt x="31" y="40"/>
                  </a:cubicBezTo>
                  <a:cubicBezTo>
                    <a:pt x="21" y="41"/>
                    <a:pt x="12" y="33"/>
                    <a:pt x="9" y="24"/>
                  </a:cubicBezTo>
                  <a:cubicBezTo>
                    <a:pt x="5" y="11"/>
                    <a:pt x="20" y="8"/>
                    <a:pt x="30" y="9"/>
                  </a:cubicBezTo>
                  <a:cubicBezTo>
                    <a:pt x="34" y="9"/>
                    <a:pt x="34" y="3"/>
                    <a:pt x="3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20"/>
            <p:cNvSpPr>
              <a:spLocks/>
            </p:cNvSpPr>
            <p:nvPr/>
          </p:nvSpPr>
          <p:spPr bwMode="auto">
            <a:xfrm>
              <a:off x="9288636" y="4698207"/>
              <a:ext cx="407988" cy="298450"/>
            </a:xfrm>
            <a:custGeom>
              <a:avLst/>
              <a:gdLst>
                <a:gd name="T0" fmla="*/ 2 w 108"/>
                <a:gd name="T1" fmla="*/ 25 h 79"/>
                <a:gd name="T2" fmla="*/ 98 w 108"/>
                <a:gd name="T3" fmla="*/ 58 h 79"/>
                <a:gd name="T4" fmla="*/ 8 w 108"/>
                <a:gd name="T5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79">
                  <a:moveTo>
                    <a:pt x="2" y="25"/>
                  </a:moveTo>
                  <a:cubicBezTo>
                    <a:pt x="0" y="79"/>
                    <a:pt x="62" y="63"/>
                    <a:pt x="98" y="58"/>
                  </a:cubicBezTo>
                  <a:cubicBezTo>
                    <a:pt x="108" y="0"/>
                    <a:pt x="44" y="25"/>
                    <a:pt x="8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21"/>
            <p:cNvSpPr>
              <a:spLocks/>
            </p:cNvSpPr>
            <p:nvPr/>
          </p:nvSpPr>
          <p:spPr bwMode="auto">
            <a:xfrm>
              <a:off x="9285461" y="4695032"/>
              <a:ext cx="414338" cy="307975"/>
            </a:xfrm>
            <a:custGeom>
              <a:avLst/>
              <a:gdLst>
                <a:gd name="T0" fmla="*/ 0 w 110"/>
                <a:gd name="T1" fmla="*/ 26 h 82"/>
                <a:gd name="T2" fmla="*/ 100 w 110"/>
                <a:gd name="T3" fmla="*/ 61 h 82"/>
                <a:gd name="T4" fmla="*/ 102 w 110"/>
                <a:gd name="T5" fmla="*/ 59 h 82"/>
                <a:gd name="T6" fmla="*/ 9 w 110"/>
                <a:gd name="T7" fmla="*/ 23 h 82"/>
                <a:gd name="T8" fmla="*/ 9 w 110"/>
                <a:gd name="T9" fmla="*/ 29 h 82"/>
                <a:gd name="T10" fmla="*/ 97 w 110"/>
                <a:gd name="T11" fmla="*/ 45 h 82"/>
                <a:gd name="T12" fmla="*/ 80 w 110"/>
                <a:gd name="T13" fmla="*/ 59 h 82"/>
                <a:gd name="T14" fmla="*/ 48 w 110"/>
                <a:gd name="T15" fmla="*/ 62 h 82"/>
                <a:gd name="T16" fmla="*/ 6 w 110"/>
                <a:gd name="T17" fmla="*/ 26 h 82"/>
                <a:gd name="T18" fmla="*/ 0 w 110"/>
                <a:gd name="T19" fmla="*/ 2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2">
                  <a:moveTo>
                    <a:pt x="0" y="26"/>
                  </a:moveTo>
                  <a:cubicBezTo>
                    <a:pt x="0" y="82"/>
                    <a:pt x="63" y="67"/>
                    <a:pt x="100" y="61"/>
                  </a:cubicBezTo>
                  <a:cubicBezTo>
                    <a:pt x="101" y="61"/>
                    <a:pt x="102" y="60"/>
                    <a:pt x="102" y="59"/>
                  </a:cubicBezTo>
                  <a:cubicBezTo>
                    <a:pt x="110" y="0"/>
                    <a:pt x="45" y="22"/>
                    <a:pt x="9" y="23"/>
                  </a:cubicBezTo>
                  <a:cubicBezTo>
                    <a:pt x="5" y="23"/>
                    <a:pt x="5" y="29"/>
                    <a:pt x="9" y="29"/>
                  </a:cubicBezTo>
                  <a:cubicBezTo>
                    <a:pt x="33" y="28"/>
                    <a:pt x="93" y="8"/>
                    <a:pt x="97" y="45"/>
                  </a:cubicBezTo>
                  <a:cubicBezTo>
                    <a:pt x="99" y="58"/>
                    <a:pt x="90" y="57"/>
                    <a:pt x="80" y="59"/>
                  </a:cubicBezTo>
                  <a:cubicBezTo>
                    <a:pt x="69" y="61"/>
                    <a:pt x="59" y="62"/>
                    <a:pt x="48" y="62"/>
                  </a:cubicBezTo>
                  <a:cubicBezTo>
                    <a:pt x="23" y="63"/>
                    <a:pt x="6" y="52"/>
                    <a:pt x="6" y="26"/>
                  </a:cubicBezTo>
                  <a:cubicBezTo>
                    <a:pt x="6" y="22"/>
                    <a:pt x="0" y="22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22"/>
            <p:cNvSpPr>
              <a:spLocks/>
            </p:cNvSpPr>
            <p:nvPr/>
          </p:nvSpPr>
          <p:spPr bwMode="auto">
            <a:xfrm>
              <a:off x="9187036" y="4728369"/>
              <a:ext cx="328613" cy="722313"/>
            </a:xfrm>
            <a:custGeom>
              <a:avLst/>
              <a:gdLst>
                <a:gd name="T0" fmla="*/ 64 w 87"/>
                <a:gd name="T1" fmla="*/ 36 h 192"/>
                <a:gd name="T2" fmla="*/ 33 w 87"/>
                <a:gd name="T3" fmla="*/ 5 h 192"/>
                <a:gd name="T4" fmla="*/ 25 w 87"/>
                <a:gd name="T5" fmla="*/ 69 h 192"/>
                <a:gd name="T6" fmla="*/ 50 w 87"/>
                <a:gd name="T7" fmla="*/ 192 h 192"/>
                <a:gd name="T8" fmla="*/ 50 w 87"/>
                <a:gd name="T9" fmla="*/ 192 h 192"/>
                <a:gd name="T10" fmla="*/ 52 w 87"/>
                <a:gd name="T11" fmla="*/ 192 h 192"/>
                <a:gd name="T12" fmla="*/ 87 w 87"/>
                <a:gd name="T13" fmla="*/ 188 h 192"/>
                <a:gd name="T14" fmla="*/ 87 w 87"/>
                <a:gd name="T15" fmla="*/ 188 h 192"/>
                <a:gd name="T16" fmla="*/ 87 w 87"/>
                <a:gd name="T17" fmla="*/ 188 h 192"/>
                <a:gd name="T18" fmla="*/ 64 w 87"/>
                <a:gd name="T19" fmla="*/ 3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92">
                  <a:moveTo>
                    <a:pt x="64" y="36"/>
                  </a:moveTo>
                  <a:cubicBezTo>
                    <a:pt x="65" y="17"/>
                    <a:pt x="54" y="0"/>
                    <a:pt x="33" y="5"/>
                  </a:cubicBezTo>
                  <a:cubicBezTo>
                    <a:pt x="0" y="13"/>
                    <a:pt x="19" y="48"/>
                    <a:pt x="25" y="69"/>
                  </a:cubicBezTo>
                  <a:cubicBezTo>
                    <a:pt x="39" y="109"/>
                    <a:pt x="40" y="154"/>
                    <a:pt x="50" y="192"/>
                  </a:cubicBezTo>
                  <a:cubicBezTo>
                    <a:pt x="50" y="192"/>
                    <a:pt x="50" y="192"/>
                    <a:pt x="50" y="192"/>
                  </a:cubicBezTo>
                  <a:cubicBezTo>
                    <a:pt x="50" y="192"/>
                    <a:pt x="50" y="192"/>
                    <a:pt x="52" y="192"/>
                  </a:cubicBezTo>
                  <a:cubicBezTo>
                    <a:pt x="60" y="188"/>
                    <a:pt x="75" y="188"/>
                    <a:pt x="87" y="188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73" y="138"/>
                    <a:pt x="64" y="82"/>
                    <a:pt x="64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23"/>
            <p:cNvSpPr>
              <a:spLocks/>
            </p:cNvSpPr>
            <p:nvPr/>
          </p:nvSpPr>
          <p:spPr bwMode="auto">
            <a:xfrm>
              <a:off x="9228311" y="4733132"/>
              <a:ext cx="298450" cy="728663"/>
            </a:xfrm>
            <a:custGeom>
              <a:avLst/>
              <a:gdLst>
                <a:gd name="T0" fmla="*/ 55 w 79"/>
                <a:gd name="T1" fmla="*/ 35 h 194"/>
                <a:gd name="T2" fmla="*/ 32 w 79"/>
                <a:gd name="T3" fmla="*/ 1 h 194"/>
                <a:gd name="T4" fmla="*/ 0 w 79"/>
                <a:gd name="T5" fmla="*/ 23 h 194"/>
                <a:gd name="T6" fmla="*/ 17 w 79"/>
                <a:gd name="T7" fmla="*/ 89 h 194"/>
                <a:gd name="T8" fmla="*/ 36 w 79"/>
                <a:gd name="T9" fmla="*/ 192 h 194"/>
                <a:gd name="T10" fmla="*/ 39 w 79"/>
                <a:gd name="T11" fmla="*/ 194 h 194"/>
                <a:gd name="T12" fmla="*/ 76 w 79"/>
                <a:gd name="T13" fmla="*/ 190 h 194"/>
                <a:gd name="T14" fmla="*/ 78 w 79"/>
                <a:gd name="T15" fmla="*/ 187 h 194"/>
                <a:gd name="T16" fmla="*/ 55 w 79"/>
                <a:gd name="T17" fmla="*/ 29 h 194"/>
                <a:gd name="T18" fmla="*/ 50 w 79"/>
                <a:gd name="T19" fmla="*/ 29 h 194"/>
                <a:gd name="T20" fmla="*/ 60 w 79"/>
                <a:gd name="T21" fmla="*/ 132 h 194"/>
                <a:gd name="T22" fmla="*/ 70 w 79"/>
                <a:gd name="T23" fmla="*/ 185 h 194"/>
                <a:gd name="T24" fmla="*/ 50 w 79"/>
                <a:gd name="T25" fmla="*/ 186 h 194"/>
                <a:gd name="T26" fmla="*/ 39 w 79"/>
                <a:gd name="T27" fmla="*/ 177 h 194"/>
                <a:gd name="T28" fmla="*/ 17 w 79"/>
                <a:gd name="T29" fmla="*/ 67 h 194"/>
                <a:gd name="T30" fmla="*/ 7 w 79"/>
                <a:gd name="T31" fmla="*/ 34 h 194"/>
                <a:gd name="T32" fmla="*/ 22 w 79"/>
                <a:gd name="T33" fmla="*/ 7 h 194"/>
                <a:gd name="T34" fmla="*/ 50 w 79"/>
                <a:gd name="T35" fmla="*/ 35 h 194"/>
                <a:gd name="T36" fmla="*/ 55 w 79"/>
                <a:gd name="T37" fmla="*/ 3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94">
                  <a:moveTo>
                    <a:pt x="55" y="35"/>
                  </a:moveTo>
                  <a:cubicBezTo>
                    <a:pt x="56" y="21"/>
                    <a:pt x="50" y="1"/>
                    <a:pt x="32" y="1"/>
                  </a:cubicBezTo>
                  <a:cubicBezTo>
                    <a:pt x="18" y="0"/>
                    <a:pt x="1" y="7"/>
                    <a:pt x="0" y="23"/>
                  </a:cubicBezTo>
                  <a:cubicBezTo>
                    <a:pt x="0" y="45"/>
                    <a:pt x="12" y="68"/>
                    <a:pt x="17" y="89"/>
                  </a:cubicBezTo>
                  <a:cubicBezTo>
                    <a:pt x="26" y="123"/>
                    <a:pt x="28" y="158"/>
                    <a:pt x="36" y="192"/>
                  </a:cubicBezTo>
                  <a:cubicBezTo>
                    <a:pt x="37" y="193"/>
                    <a:pt x="38" y="194"/>
                    <a:pt x="39" y="194"/>
                  </a:cubicBezTo>
                  <a:cubicBezTo>
                    <a:pt x="51" y="194"/>
                    <a:pt x="63" y="190"/>
                    <a:pt x="76" y="190"/>
                  </a:cubicBezTo>
                  <a:cubicBezTo>
                    <a:pt x="78" y="190"/>
                    <a:pt x="79" y="188"/>
                    <a:pt x="78" y="187"/>
                  </a:cubicBezTo>
                  <a:cubicBezTo>
                    <a:pt x="65" y="135"/>
                    <a:pt x="56" y="83"/>
                    <a:pt x="55" y="29"/>
                  </a:cubicBezTo>
                  <a:cubicBezTo>
                    <a:pt x="55" y="26"/>
                    <a:pt x="50" y="26"/>
                    <a:pt x="50" y="29"/>
                  </a:cubicBezTo>
                  <a:cubicBezTo>
                    <a:pt x="50" y="64"/>
                    <a:pt x="54" y="98"/>
                    <a:pt x="60" y="132"/>
                  </a:cubicBezTo>
                  <a:cubicBezTo>
                    <a:pt x="61" y="137"/>
                    <a:pt x="71" y="184"/>
                    <a:pt x="70" y="185"/>
                  </a:cubicBezTo>
                  <a:cubicBezTo>
                    <a:pt x="63" y="185"/>
                    <a:pt x="56" y="184"/>
                    <a:pt x="50" y="186"/>
                  </a:cubicBezTo>
                  <a:cubicBezTo>
                    <a:pt x="37" y="188"/>
                    <a:pt x="41" y="189"/>
                    <a:pt x="39" y="177"/>
                  </a:cubicBezTo>
                  <a:cubicBezTo>
                    <a:pt x="31" y="141"/>
                    <a:pt x="28" y="103"/>
                    <a:pt x="17" y="67"/>
                  </a:cubicBezTo>
                  <a:cubicBezTo>
                    <a:pt x="13" y="56"/>
                    <a:pt x="9" y="46"/>
                    <a:pt x="7" y="34"/>
                  </a:cubicBezTo>
                  <a:cubicBezTo>
                    <a:pt x="4" y="21"/>
                    <a:pt x="9" y="11"/>
                    <a:pt x="22" y="7"/>
                  </a:cubicBezTo>
                  <a:cubicBezTo>
                    <a:pt x="43" y="1"/>
                    <a:pt x="50" y="20"/>
                    <a:pt x="50" y="35"/>
                  </a:cubicBezTo>
                  <a:cubicBezTo>
                    <a:pt x="50" y="39"/>
                    <a:pt x="55" y="39"/>
                    <a:pt x="5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24"/>
            <p:cNvSpPr>
              <a:spLocks/>
            </p:cNvSpPr>
            <p:nvPr/>
          </p:nvSpPr>
          <p:spPr bwMode="auto">
            <a:xfrm>
              <a:off x="9499773" y="4626769"/>
              <a:ext cx="282575" cy="809625"/>
            </a:xfrm>
            <a:custGeom>
              <a:avLst/>
              <a:gdLst>
                <a:gd name="T0" fmla="*/ 52 w 75"/>
                <a:gd name="T1" fmla="*/ 38 h 215"/>
                <a:gd name="T2" fmla="*/ 4 w 75"/>
                <a:gd name="T3" fmla="*/ 50 h 215"/>
                <a:gd name="T4" fmla="*/ 23 w 75"/>
                <a:gd name="T5" fmla="*/ 136 h 215"/>
                <a:gd name="T6" fmla="*/ 36 w 75"/>
                <a:gd name="T7" fmla="*/ 215 h 215"/>
                <a:gd name="T8" fmla="*/ 36 w 75"/>
                <a:gd name="T9" fmla="*/ 215 h 215"/>
                <a:gd name="T10" fmla="*/ 75 w 75"/>
                <a:gd name="T11" fmla="*/ 213 h 215"/>
                <a:gd name="T12" fmla="*/ 75 w 75"/>
                <a:gd name="T13" fmla="*/ 213 h 215"/>
                <a:gd name="T14" fmla="*/ 50 w 75"/>
                <a:gd name="T15" fmla="*/ 3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215">
                  <a:moveTo>
                    <a:pt x="52" y="38"/>
                  </a:moveTo>
                  <a:cubicBezTo>
                    <a:pt x="50" y="40"/>
                    <a:pt x="8" y="0"/>
                    <a:pt x="4" y="50"/>
                  </a:cubicBezTo>
                  <a:cubicBezTo>
                    <a:pt x="0" y="75"/>
                    <a:pt x="19" y="111"/>
                    <a:pt x="23" y="136"/>
                  </a:cubicBezTo>
                  <a:cubicBezTo>
                    <a:pt x="27" y="161"/>
                    <a:pt x="34" y="188"/>
                    <a:pt x="36" y="215"/>
                  </a:cubicBezTo>
                  <a:cubicBezTo>
                    <a:pt x="36" y="215"/>
                    <a:pt x="36" y="215"/>
                    <a:pt x="36" y="215"/>
                  </a:cubicBezTo>
                  <a:cubicBezTo>
                    <a:pt x="48" y="213"/>
                    <a:pt x="61" y="213"/>
                    <a:pt x="75" y="213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1" y="188"/>
                    <a:pt x="61" y="38"/>
                    <a:pt x="5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25"/>
            <p:cNvSpPr>
              <a:spLocks/>
            </p:cNvSpPr>
            <p:nvPr/>
          </p:nvSpPr>
          <p:spPr bwMode="auto">
            <a:xfrm>
              <a:off x="9480723" y="4695032"/>
              <a:ext cx="312738" cy="752475"/>
            </a:xfrm>
            <a:custGeom>
              <a:avLst/>
              <a:gdLst>
                <a:gd name="T0" fmla="*/ 57 w 83"/>
                <a:gd name="T1" fmla="*/ 17 h 200"/>
                <a:gd name="T2" fmla="*/ 44 w 83"/>
                <a:gd name="T3" fmla="*/ 9 h 200"/>
                <a:gd name="T4" fmla="*/ 29 w 83"/>
                <a:gd name="T5" fmla="*/ 4 h 200"/>
                <a:gd name="T6" fmla="*/ 7 w 83"/>
                <a:gd name="T7" fmla="*/ 25 h 200"/>
                <a:gd name="T8" fmla="*/ 18 w 83"/>
                <a:gd name="T9" fmla="*/ 93 h 200"/>
                <a:gd name="T10" fmla="*/ 39 w 83"/>
                <a:gd name="T11" fmla="*/ 197 h 200"/>
                <a:gd name="T12" fmla="*/ 42 w 83"/>
                <a:gd name="T13" fmla="*/ 200 h 200"/>
                <a:gd name="T14" fmla="*/ 80 w 83"/>
                <a:gd name="T15" fmla="*/ 198 h 200"/>
                <a:gd name="T16" fmla="*/ 83 w 83"/>
                <a:gd name="T17" fmla="*/ 195 h 200"/>
                <a:gd name="T18" fmla="*/ 72 w 83"/>
                <a:gd name="T19" fmla="*/ 88 h 200"/>
                <a:gd name="T20" fmla="*/ 65 w 83"/>
                <a:gd name="T21" fmla="*/ 37 h 200"/>
                <a:gd name="T22" fmla="*/ 56 w 83"/>
                <a:gd name="T23" fmla="*/ 17 h 200"/>
                <a:gd name="T24" fmla="*/ 54 w 83"/>
                <a:gd name="T25" fmla="*/ 23 h 200"/>
                <a:gd name="T26" fmla="*/ 62 w 83"/>
                <a:gd name="T27" fmla="*/ 54 h 200"/>
                <a:gd name="T28" fmla="*/ 69 w 83"/>
                <a:gd name="T29" fmla="*/ 109 h 200"/>
                <a:gd name="T30" fmla="*/ 77 w 83"/>
                <a:gd name="T31" fmla="*/ 195 h 200"/>
                <a:gd name="T32" fmla="*/ 47 w 83"/>
                <a:gd name="T33" fmla="*/ 194 h 200"/>
                <a:gd name="T34" fmla="*/ 37 w 83"/>
                <a:gd name="T35" fmla="*/ 153 h 200"/>
                <a:gd name="T36" fmla="*/ 18 w 83"/>
                <a:gd name="T37" fmla="*/ 74 h 200"/>
                <a:gd name="T38" fmla="*/ 34 w 83"/>
                <a:gd name="T39" fmla="*/ 11 h 200"/>
                <a:gd name="T40" fmla="*/ 57 w 83"/>
                <a:gd name="T41" fmla="*/ 23 h 200"/>
                <a:gd name="T42" fmla="*/ 57 w 83"/>
                <a:gd name="T43" fmla="*/ 1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200">
                  <a:moveTo>
                    <a:pt x="57" y="17"/>
                  </a:moveTo>
                  <a:cubicBezTo>
                    <a:pt x="54" y="18"/>
                    <a:pt x="47" y="11"/>
                    <a:pt x="44" y="9"/>
                  </a:cubicBezTo>
                  <a:cubicBezTo>
                    <a:pt x="40" y="7"/>
                    <a:pt x="34" y="5"/>
                    <a:pt x="29" y="4"/>
                  </a:cubicBezTo>
                  <a:cubicBezTo>
                    <a:pt x="15" y="2"/>
                    <a:pt x="9" y="13"/>
                    <a:pt x="7" y="25"/>
                  </a:cubicBezTo>
                  <a:cubicBezTo>
                    <a:pt x="2" y="48"/>
                    <a:pt x="11" y="72"/>
                    <a:pt x="18" y="93"/>
                  </a:cubicBezTo>
                  <a:cubicBezTo>
                    <a:pt x="29" y="126"/>
                    <a:pt x="35" y="163"/>
                    <a:pt x="39" y="197"/>
                  </a:cubicBezTo>
                  <a:cubicBezTo>
                    <a:pt x="39" y="199"/>
                    <a:pt x="40" y="200"/>
                    <a:pt x="42" y="200"/>
                  </a:cubicBezTo>
                  <a:cubicBezTo>
                    <a:pt x="55" y="198"/>
                    <a:pt x="67" y="198"/>
                    <a:pt x="80" y="198"/>
                  </a:cubicBezTo>
                  <a:cubicBezTo>
                    <a:pt x="82" y="198"/>
                    <a:pt x="83" y="196"/>
                    <a:pt x="83" y="195"/>
                  </a:cubicBezTo>
                  <a:cubicBezTo>
                    <a:pt x="78" y="159"/>
                    <a:pt x="76" y="123"/>
                    <a:pt x="72" y="88"/>
                  </a:cubicBezTo>
                  <a:cubicBezTo>
                    <a:pt x="70" y="71"/>
                    <a:pt x="68" y="54"/>
                    <a:pt x="65" y="37"/>
                  </a:cubicBezTo>
                  <a:cubicBezTo>
                    <a:pt x="64" y="32"/>
                    <a:pt x="62" y="19"/>
                    <a:pt x="56" y="17"/>
                  </a:cubicBezTo>
                  <a:cubicBezTo>
                    <a:pt x="52" y="17"/>
                    <a:pt x="51" y="22"/>
                    <a:pt x="54" y="23"/>
                  </a:cubicBezTo>
                  <a:cubicBezTo>
                    <a:pt x="59" y="24"/>
                    <a:pt x="61" y="50"/>
                    <a:pt x="62" y="54"/>
                  </a:cubicBezTo>
                  <a:cubicBezTo>
                    <a:pt x="65" y="72"/>
                    <a:pt x="67" y="91"/>
                    <a:pt x="69" y="109"/>
                  </a:cubicBezTo>
                  <a:cubicBezTo>
                    <a:pt x="71" y="138"/>
                    <a:pt x="73" y="166"/>
                    <a:pt x="77" y="195"/>
                  </a:cubicBezTo>
                  <a:cubicBezTo>
                    <a:pt x="76" y="190"/>
                    <a:pt x="50" y="193"/>
                    <a:pt x="47" y="194"/>
                  </a:cubicBezTo>
                  <a:cubicBezTo>
                    <a:pt x="43" y="194"/>
                    <a:pt x="38" y="156"/>
                    <a:pt x="37" y="153"/>
                  </a:cubicBezTo>
                  <a:cubicBezTo>
                    <a:pt x="32" y="126"/>
                    <a:pt x="26" y="100"/>
                    <a:pt x="18" y="74"/>
                  </a:cubicBezTo>
                  <a:cubicBezTo>
                    <a:pt x="13" y="58"/>
                    <a:pt x="0" y="0"/>
                    <a:pt x="34" y="11"/>
                  </a:cubicBezTo>
                  <a:cubicBezTo>
                    <a:pt x="40" y="13"/>
                    <a:pt x="50" y="24"/>
                    <a:pt x="57" y="23"/>
                  </a:cubicBezTo>
                  <a:cubicBezTo>
                    <a:pt x="60" y="23"/>
                    <a:pt x="60" y="17"/>
                    <a:pt x="5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26"/>
            <p:cNvSpPr>
              <a:spLocks/>
            </p:cNvSpPr>
            <p:nvPr/>
          </p:nvSpPr>
          <p:spPr bwMode="auto">
            <a:xfrm>
              <a:off x="9409286" y="5428457"/>
              <a:ext cx="46038" cy="109538"/>
            </a:xfrm>
            <a:custGeom>
              <a:avLst/>
              <a:gdLst>
                <a:gd name="T0" fmla="*/ 2 w 12"/>
                <a:gd name="T1" fmla="*/ 5 h 29"/>
                <a:gd name="T2" fmla="*/ 5 w 12"/>
                <a:gd name="T3" fmla="*/ 25 h 29"/>
                <a:gd name="T4" fmla="*/ 12 w 12"/>
                <a:gd name="T5" fmla="*/ 25 h 29"/>
                <a:gd name="T6" fmla="*/ 8 w 12"/>
                <a:gd name="T7" fmla="*/ 3 h 29"/>
                <a:gd name="T8" fmla="*/ 2 w 12"/>
                <a:gd name="T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9">
                  <a:moveTo>
                    <a:pt x="2" y="5"/>
                  </a:moveTo>
                  <a:cubicBezTo>
                    <a:pt x="4" y="12"/>
                    <a:pt x="5" y="19"/>
                    <a:pt x="5" y="25"/>
                  </a:cubicBezTo>
                  <a:cubicBezTo>
                    <a:pt x="5" y="29"/>
                    <a:pt x="12" y="29"/>
                    <a:pt x="12" y="25"/>
                  </a:cubicBezTo>
                  <a:cubicBezTo>
                    <a:pt x="11" y="18"/>
                    <a:pt x="10" y="10"/>
                    <a:pt x="8" y="3"/>
                  </a:cubicBezTo>
                  <a:cubicBezTo>
                    <a:pt x="6" y="0"/>
                    <a:pt x="0" y="1"/>
                    <a:pt x="2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27"/>
            <p:cNvSpPr>
              <a:spLocks/>
            </p:cNvSpPr>
            <p:nvPr/>
          </p:nvSpPr>
          <p:spPr bwMode="auto">
            <a:xfrm>
              <a:off x="9699798" y="5398294"/>
              <a:ext cx="49213" cy="115888"/>
            </a:xfrm>
            <a:custGeom>
              <a:avLst/>
              <a:gdLst>
                <a:gd name="T0" fmla="*/ 2 w 13"/>
                <a:gd name="T1" fmla="*/ 4 h 31"/>
                <a:gd name="T2" fmla="*/ 6 w 13"/>
                <a:gd name="T3" fmla="*/ 27 h 31"/>
                <a:gd name="T4" fmla="*/ 11 w 13"/>
                <a:gd name="T5" fmla="*/ 24 h 31"/>
                <a:gd name="T6" fmla="*/ 11 w 13"/>
                <a:gd name="T7" fmla="*/ 23 h 31"/>
                <a:gd name="T8" fmla="*/ 9 w 13"/>
                <a:gd name="T9" fmla="*/ 18 h 31"/>
                <a:gd name="T10" fmla="*/ 8 w 13"/>
                <a:gd name="T11" fmla="*/ 5 h 31"/>
                <a:gd name="T12" fmla="*/ 2 w 13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1">
                  <a:moveTo>
                    <a:pt x="2" y="4"/>
                  </a:moveTo>
                  <a:cubicBezTo>
                    <a:pt x="0" y="12"/>
                    <a:pt x="3" y="20"/>
                    <a:pt x="6" y="27"/>
                  </a:cubicBezTo>
                  <a:cubicBezTo>
                    <a:pt x="7" y="31"/>
                    <a:pt x="13" y="28"/>
                    <a:pt x="11" y="24"/>
                  </a:cubicBezTo>
                  <a:cubicBezTo>
                    <a:pt x="12" y="25"/>
                    <a:pt x="11" y="23"/>
                    <a:pt x="11" y="23"/>
                  </a:cubicBezTo>
                  <a:cubicBezTo>
                    <a:pt x="10" y="21"/>
                    <a:pt x="10" y="20"/>
                    <a:pt x="9" y="18"/>
                  </a:cubicBezTo>
                  <a:cubicBezTo>
                    <a:pt x="8" y="14"/>
                    <a:pt x="7" y="10"/>
                    <a:pt x="8" y="5"/>
                  </a:cubicBezTo>
                  <a:cubicBezTo>
                    <a:pt x="8" y="1"/>
                    <a:pt x="2" y="0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28"/>
            <p:cNvSpPr>
              <a:spLocks/>
            </p:cNvSpPr>
            <p:nvPr/>
          </p:nvSpPr>
          <p:spPr bwMode="auto">
            <a:xfrm>
              <a:off x="9288636" y="5484019"/>
              <a:ext cx="276225" cy="227013"/>
            </a:xfrm>
            <a:custGeom>
              <a:avLst/>
              <a:gdLst>
                <a:gd name="T0" fmla="*/ 40 w 73"/>
                <a:gd name="T1" fmla="*/ 0 h 60"/>
                <a:gd name="T2" fmla="*/ 0 w 73"/>
                <a:gd name="T3" fmla="*/ 60 h 60"/>
                <a:gd name="T4" fmla="*/ 73 w 73"/>
                <a:gd name="T5" fmla="*/ 53 h 60"/>
                <a:gd name="T6" fmla="*/ 73 w 73"/>
                <a:gd name="T7" fmla="*/ 53 h 60"/>
                <a:gd name="T8" fmla="*/ 40 w 73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0">
                  <a:moveTo>
                    <a:pt x="40" y="0"/>
                  </a:moveTo>
                  <a:cubicBezTo>
                    <a:pt x="27" y="25"/>
                    <a:pt x="19" y="40"/>
                    <a:pt x="0" y="60"/>
                  </a:cubicBezTo>
                  <a:cubicBezTo>
                    <a:pt x="25" y="58"/>
                    <a:pt x="48" y="60"/>
                    <a:pt x="7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35"/>
                    <a:pt x="42" y="5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29"/>
            <p:cNvSpPr>
              <a:spLocks/>
            </p:cNvSpPr>
            <p:nvPr/>
          </p:nvSpPr>
          <p:spPr bwMode="auto">
            <a:xfrm>
              <a:off x="9269586" y="5461794"/>
              <a:ext cx="309563" cy="263525"/>
            </a:xfrm>
            <a:custGeom>
              <a:avLst/>
              <a:gdLst>
                <a:gd name="T0" fmla="*/ 42 w 82"/>
                <a:gd name="T1" fmla="*/ 4 h 70"/>
                <a:gd name="T2" fmla="*/ 2 w 82"/>
                <a:gd name="T3" fmla="*/ 64 h 70"/>
                <a:gd name="T4" fmla="*/ 5 w 82"/>
                <a:gd name="T5" fmla="*/ 70 h 70"/>
                <a:gd name="T6" fmla="*/ 79 w 82"/>
                <a:gd name="T7" fmla="*/ 62 h 70"/>
                <a:gd name="T8" fmla="*/ 82 w 82"/>
                <a:gd name="T9" fmla="*/ 58 h 70"/>
                <a:gd name="T10" fmla="*/ 48 w 82"/>
                <a:gd name="T11" fmla="*/ 4 h 70"/>
                <a:gd name="T12" fmla="*/ 42 w 82"/>
                <a:gd name="T13" fmla="*/ 8 h 70"/>
                <a:gd name="T14" fmla="*/ 75 w 82"/>
                <a:gd name="T15" fmla="*/ 60 h 70"/>
                <a:gd name="T16" fmla="*/ 77 w 82"/>
                <a:gd name="T17" fmla="*/ 56 h 70"/>
                <a:gd name="T18" fmla="*/ 5 w 82"/>
                <a:gd name="T19" fmla="*/ 63 h 70"/>
                <a:gd name="T20" fmla="*/ 7 w 82"/>
                <a:gd name="T21" fmla="*/ 69 h 70"/>
                <a:gd name="T22" fmla="*/ 48 w 82"/>
                <a:gd name="T23" fmla="*/ 8 h 70"/>
                <a:gd name="T24" fmla="*/ 42 w 82"/>
                <a:gd name="T25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70">
                  <a:moveTo>
                    <a:pt x="42" y="4"/>
                  </a:moveTo>
                  <a:cubicBezTo>
                    <a:pt x="31" y="26"/>
                    <a:pt x="19" y="46"/>
                    <a:pt x="2" y="64"/>
                  </a:cubicBezTo>
                  <a:cubicBezTo>
                    <a:pt x="0" y="66"/>
                    <a:pt x="2" y="70"/>
                    <a:pt x="5" y="70"/>
                  </a:cubicBezTo>
                  <a:cubicBezTo>
                    <a:pt x="30" y="68"/>
                    <a:pt x="55" y="69"/>
                    <a:pt x="79" y="62"/>
                  </a:cubicBezTo>
                  <a:cubicBezTo>
                    <a:pt x="81" y="62"/>
                    <a:pt x="82" y="60"/>
                    <a:pt x="82" y="58"/>
                  </a:cubicBezTo>
                  <a:cubicBezTo>
                    <a:pt x="74" y="38"/>
                    <a:pt x="58" y="23"/>
                    <a:pt x="48" y="4"/>
                  </a:cubicBezTo>
                  <a:cubicBezTo>
                    <a:pt x="46" y="0"/>
                    <a:pt x="40" y="4"/>
                    <a:pt x="42" y="8"/>
                  </a:cubicBezTo>
                  <a:cubicBezTo>
                    <a:pt x="51" y="26"/>
                    <a:pt x="67" y="40"/>
                    <a:pt x="75" y="60"/>
                  </a:cubicBezTo>
                  <a:cubicBezTo>
                    <a:pt x="76" y="58"/>
                    <a:pt x="76" y="57"/>
                    <a:pt x="77" y="56"/>
                  </a:cubicBezTo>
                  <a:cubicBezTo>
                    <a:pt x="53" y="62"/>
                    <a:pt x="29" y="61"/>
                    <a:pt x="5" y="63"/>
                  </a:cubicBezTo>
                  <a:cubicBezTo>
                    <a:pt x="6" y="65"/>
                    <a:pt x="7" y="67"/>
                    <a:pt x="7" y="69"/>
                  </a:cubicBezTo>
                  <a:cubicBezTo>
                    <a:pt x="25" y="51"/>
                    <a:pt x="37" y="30"/>
                    <a:pt x="48" y="8"/>
                  </a:cubicBezTo>
                  <a:cubicBezTo>
                    <a:pt x="51" y="4"/>
                    <a:pt x="44" y="0"/>
                    <a:pt x="4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30"/>
            <p:cNvSpPr>
              <a:spLocks/>
            </p:cNvSpPr>
            <p:nvPr/>
          </p:nvSpPr>
          <p:spPr bwMode="auto">
            <a:xfrm>
              <a:off x="9609311" y="5466557"/>
              <a:ext cx="290513" cy="217488"/>
            </a:xfrm>
            <a:custGeom>
              <a:avLst/>
              <a:gdLst>
                <a:gd name="T0" fmla="*/ 27 w 77"/>
                <a:gd name="T1" fmla="*/ 3 h 58"/>
                <a:gd name="T2" fmla="*/ 0 w 77"/>
                <a:gd name="T3" fmla="*/ 55 h 58"/>
                <a:gd name="T4" fmla="*/ 11 w 77"/>
                <a:gd name="T5" fmla="*/ 58 h 58"/>
                <a:gd name="T6" fmla="*/ 77 w 77"/>
                <a:gd name="T7" fmla="*/ 50 h 58"/>
                <a:gd name="T8" fmla="*/ 77 w 77"/>
                <a:gd name="T9" fmla="*/ 43 h 58"/>
                <a:gd name="T10" fmla="*/ 34 w 77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58">
                  <a:moveTo>
                    <a:pt x="27" y="3"/>
                  </a:moveTo>
                  <a:cubicBezTo>
                    <a:pt x="21" y="18"/>
                    <a:pt x="2" y="38"/>
                    <a:pt x="0" y="55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40" y="48"/>
                    <a:pt x="46" y="50"/>
                    <a:pt x="77" y="50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57" y="23"/>
                    <a:pt x="52" y="23"/>
                    <a:pt x="3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31"/>
            <p:cNvSpPr>
              <a:spLocks/>
            </p:cNvSpPr>
            <p:nvPr/>
          </p:nvSpPr>
          <p:spPr bwMode="auto">
            <a:xfrm>
              <a:off x="9593436" y="5442744"/>
              <a:ext cx="317500" cy="252413"/>
            </a:xfrm>
            <a:custGeom>
              <a:avLst/>
              <a:gdLst>
                <a:gd name="T0" fmla="*/ 28 w 84"/>
                <a:gd name="T1" fmla="*/ 7 h 67"/>
                <a:gd name="T2" fmla="*/ 0 w 84"/>
                <a:gd name="T3" fmla="*/ 60 h 67"/>
                <a:gd name="T4" fmla="*/ 3 w 84"/>
                <a:gd name="T5" fmla="*/ 65 h 67"/>
                <a:gd name="T6" fmla="*/ 30 w 84"/>
                <a:gd name="T7" fmla="*/ 63 h 67"/>
                <a:gd name="T8" fmla="*/ 81 w 84"/>
                <a:gd name="T9" fmla="*/ 60 h 67"/>
                <a:gd name="T10" fmla="*/ 84 w 84"/>
                <a:gd name="T11" fmla="*/ 56 h 67"/>
                <a:gd name="T12" fmla="*/ 70 w 84"/>
                <a:gd name="T13" fmla="*/ 34 h 67"/>
                <a:gd name="T14" fmla="*/ 41 w 84"/>
                <a:gd name="T15" fmla="*/ 3 h 67"/>
                <a:gd name="T16" fmla="*/ 36 w 84"/>
                <a:gd name="T17" fmla="*/ 9 h 67"/>
                <a:gd name="T18" fmla="*/ 60 w 84"/>
                <a:gd name="T19" fmla="*/ 34 h 67"/>
                <a:gd name="T20" fmla="*/ 77 w 84"/>
                <a:gd name="T21" fmla="*/ 56 h 67"/>
                <a:gd name="T22" fmla="*/ 81 w 84"/>
                <a:gd name="T23" fmla="*/ 53 h 67"/>
                <a:gd name="T24" fmla="*/ 40 w 84"/>
                <a:gd name="T25" fmla="*/ 54 h 67"/>
                <a:gd name="T26" fmla="*/ 19 w 84"/>
                <a:gd name="T27" fmla="*/ 59 h 67"/>
                <a:gd name="T28" fmla="*/ 5 w 84"/>
                <a:gd name="T29" fmla="*/ 58 h 67"/>
                <a:gd name="T30" fmla="*/ 7 w 84"/>
                <a:gd name="T31" fmla="*/ 62 h 67"/>
                <a:gd name="T32" fmla="*/ 34 w 84"/>
                <a:gd name="T33" fmla="*/ 10 h 67"/>
                <a:gd name="T34" fmla="*/ 28 w 84"/>
                <a:gd name="T35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67">
                  <a:moveTo>
                    <a:pt x="28" y="7"/>
                  </a:moveTo>
                  <a:cubicBezTo>
                    <a:pt x="20" y="25"/>
                    <a:pt x="4" y="4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15" y="67"/>
                    <a:pt x="18" y="66"/>
                    <a:pt x="30" y="63"/>
                  </a:cubicBezTo>
                  <a:cubicBezTo>
                    <a:pt x="47" y="58"/>
                    <a:pt x="64" y="60"/>
                    <a:pt x="81" y="60"/>
                  </a:cubicBezTo>
                  <a:cubicBezTo>
                    <a:pt x="83" y="60"/>
                    <a:pt x="84" y="58"/>
                    <a:pt x="84" y="56"/>
                  </a:cubicBezTo>
                  <a:cubicBezTo>
                    <a:pt x="84" y="45"/>
                    <a:pt x="79" y="42"/>
                    <a:pt x="70" y="34"/>
                  </a:cubicBezTo>
                  <a:cubicBezTo>
                    <a:pt x="60" y="24"/>
                    <a:pt x="50" y="15"/>
                    <a:pt x="41" y="3"/>
                  </a:cubicBezTo>
                  <a:cubicBezTo>
                    <a:pt x="38" y="0"/>
                    <a:pt x="33" y="5"/>
                    <a:pt x="36" y="9"/>
                  </a:cubicBezTo>
                  <a:cubicBezTo>
                    <a:pt x="43" y="18"/>
                    <a:pt x="51" y="26"/>
                    <a:pt x="60" y="34"/>
                  </a:cubicBezTo>
                  <a:cubicBezTo>
                    <a:pt x="67" y="41"/>
                    <a:pt x="77" y="46"/>
                    <a:pt x="77" y="56"/>
                  </a:cubicBezTo>
                  <a:cubicBezTo>
                    <a:pt x="78" y="55"/>
                    <a:pt x="80" y="54"/>
                    <a:pt x="81" y="53"/>
                  </a:cubicBezTo>
                  <a:cubicBezTo>
                    <a:pt x="67" y="53"/>
                    <a:pt x="53" y="51"/>
                    <a:pt x="40" y="54"/>
                  </a:cubicBezTo>
                  <a:cubicBezTo>
                    <a:pt x="33" y="55"/>
                    <a:pt x="26" y="57"/>
                    <a:pt x="19" y="59"/>
                  </a:cubicBezTo>
                  <a:cubicBezTo>
                    <a:pt x="14" y="61"/>
                    <a:pt x="10" y="59"/>
                    <a:pt x="5" y="58"/>
                  </a:cubicBezTo>
                  <a:cubicBezTo>
                    <a:pt x="5" y="59"/>
                    <a:pt x="6" y="61"/>
                    <a:pt x="7" y="62"/>
                  </a:cubicBezTo>
                  <a:cubicBezTo>
                    <a:pt x="11" y="43"/>
                    <a:pt x="26" y="28"/>
                    <a:pt x="34" y="10"/>
                  </a:cubicBezTo>
                  <a:cubicBezTo>
                    <a:pt x="36" y="6"/>
                    <a:pt x="29" y="3"/>
                    <a:pt x="28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32"/>
            <p:cNvSpPr>
              <a:spLocks/>
            </p:cNvSpPr>
            <p:nvPr/>
          </p:nvSpPr>
          <p:spPr bwMode="auto">
            <a:xfrm>
              <a:off x="8983836" y="4810919"/>
              <a:ext cx="120650" cy="708025"/>
            </a:xfrm>
            <a:custGeom>
              <a:avLst/>
              <a:gdLst>
                <a:gd name="T0" fmla="*/ 6 w 32"/>
                <a:gd name="T1" fmla="*/ 39 h 188"/>
                <a:gd name="T2" fmla="*/ 23 w 32"/>
                <a:gd name="T3" fmla="*/ 72 h 188"/>
                <a:gd name="T4" fmla="*/ 14 w 32"/>
                <a:gd name="T5" fmla="*/ 120 h 188"/>
                <a:gd name="T6" fmla="*/ 4 w 32"/>
                <a:gd name="T7" fmla="*/ 169 h 188"/>
                <a:gd name="T8" fmla="*/ 4 w 32"/>
                <a:gd name="T9" fmla="*/ 186 h 188"/>
                <a:gd name="T10" fmla="*/ 8 w 32"/>
                <a:gd name="T11" fmla="*/ 182 h 188"/>
                <a:gd name="T12" fmla="*/ 16 w 32"/>
                <a:gd name="T13" fmla="*/ 134 h 188"/>
                <a:gd name="T14" fmla="*/ 28 w 32"/>
                <a:gd name="T15" fmla="*/ 73 h 188"/>
                <a:gd name="T16" fmla="*/ 2 w 32"/>
                <a:gd name="T17" fmla="*/ 36 h 188"/>
                <a:gd name="T18" fmla="*/ 6 w 32"/>
                <a:gd name="T19" fmla="*/ 3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88">
                  <a:moveTo>
                    <a:pt x="6" y="39"/>
                  </a:moveTo>
                  <a:cubicBezTo>
                    <a:pt x="24" y="12"/>
                    <a:pt x="25" y="60"/>
                    <a:pt x="23" y="72"/>
                  </a:cubicBezTo>
                  <a:cubicBezTo>
                    <a:pt x="21" y="88"/>
                    <a:pt x="17" y="104"/>
                    <a:pt x="14" y="120"/>
                  </a:cubicBezTo>
                  <a:cubicBezTo>
                    <a:pt x="10" y="136"/>
                    <a:pt x="7" y="153"/>
                    <a:pt x="4" y="169"/>
                  </a:cubicBezTo>
                  <a:cubicBezTo>
                    <a:pt x="4" y="173"/>
                    <a:pt x="0" y="183"/>
                    <a:pt x="4" y="186"/>
                  </a:cubicBezTo>
                  <a:cubicBezTo>
                    <a:pt x="7" y="188"/>
                    <a:pt x="11" y="184"/>
                    <a:pt x="8" y="182"/>
                  </a:cubicBezTo>
                  <a:cubicBezTo>
                    <a:pt x="5" y="179"/>
                    <a:pt x="15" y="139"/>
                    <a:pt x="16" y="134"/>
                  </a:cubicBezTo>
                  <a:cubicBezTo>
                    <a:pt x="21" y="114"/>
                    <a:pt x="25" y="94"/>
                    <a:pt x="28" y="73"/>
                  </a:cubicBezTo>
                  <a:cubicBezTo>
                    <a:pt x="32" y="54"/>
                    <a:pt x="26" y="0"/>
                    <a:pt x="2" y="36"/>
                  </a:cubicBezTo>
                  <a:cubicBezTo>
                    <a:pt x="0" y="39"/>
                    <a:pt x="4" y="42"/>
                    <a:pt x="6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33"/>
            <p:cNvSpPr>
              <a:spLocks/>
            </p:cNvSpPr>
            <p:nvPr/>
          </p:nvSpPr>
          <p:spPr bwMode="auto">
            <a:xfrm>
              <a:off x="8753648" y="4879182"/>
              <a:ext cx="158750" cy="617538"/>
            </a:xfrm>
            <a:custGeom>
              <a:avLst/>
              <a:gdLst>
                <a:gd name="T0" fmla="*/ 13 w 42"/>
                <a:gd name="T1" fmla="*/ 26 h 164"/>
                <a:gd name="T2" fmla="*/ 34 w 42"/>
                <a:gd name="T3" fmla="*/ 29 h 164"/>
                <a:gd name="T4" fmla="*/ 33 w 42"/>
                <a:gd name="T5" fmla="*/ 38 h 164"/>
                <a:gd name="T6" fmla="*/ 29 w 42"/>
                <a:gd name="T7" fmla="*/ 52 h 164"/>
                <a:gd name="T8" fmla="*/ 19 w 42"/>
                <a:gd name="T9" fmla="*/ 93 h 164"/>
                <a:gd name="T10" fmla="*/ 1 w 42"/>
                <a:gd name="T11" fmla="*/ 158 h 164"/>
                <a:gd name="T12" fmla="*/ 6 w 42"/>
                <a:gd name="T13" fmla="*/ 161 h 164"/>
                <a:gd name="T14" fmla="*/ 34 w 42"/>
                <a:gd name="T15" fmla="*/ 57 h 164"/>
                <a:gd name="T16" fmla="*/ 37 w 42"/>
                <a:gd name="T17" fmla="*/ 15 h 164"/>
                <a:gd name="T18" fmla="*/ 9 w 42"/>
                <a:gd name="T19" fmla="*/ 24 h 164"/>
                <a:gd name="T20" fmla="*/ 13 w 42"/>
                <a:gd name="T21" fmla="*/ 2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64">
                  <a:moveTo>
                    <a:pt x="13" y="26"/>
                  </a:moveTo>
                  <a:cubicBezTo>
                    <a:pt x="20" y="12"/>
                    <a:pt x="27" y="13"/>
                    <a:pt x="34" y="29"/>
                  </a:cubicBezTo>
                  <a:cubicBezTo>
                    <a:pt x="34" y="32"/>
                    <a:pt x="33" y="35"/>
                    <a:pt x="33" y="38"/>
                  </a:cubicBezTo>
                  <a:cubicBezTo>
                    <a:pt x="32" y="43"/>
                    <a:pt x="30" y="48"/>
                    <a:pt x="29" y="52"/>
                  </a:cubicBezTo>
                  <a:cubicBezTo>
                    <a:pt x="26" y="66"/>
                    <a:pt x="23" y="79"/>
                    <a:pt x="19" y="93"/>
                  </a:cubicBezTo>
                  <a:cubicBezTo>
                    <a:pt x="14" y="114"/>
                    <a:pt x="10" y="138"/>
                    <a:pt x="1" y="158"/>
                  </a:cubicBezTo>
                  <a:cubicBezTo>
                    <a:pt x="0" y="162"/>
                    <a:pt x="4" y="164"/>
                    <a:pt x="6" y="161"/>
                  </a:cubicBezTo>
                  <a:cubicBezTo>
                    <a:pt x="20" y="129"/>
                    <a:pt x="26" y="91"/>
                    <a:pt x="34" y="57"/>
                  </a:cubicBezTo>
                  <a:cubicBezTo>
                    <a:pt x="37" y="44"/>
                    <a:pt x="42" y="29"/>
                    <a:pt x="37" y="15"/>
                  </a:cubicBezTo>
                  <a:cubicBezTo>
                    <a:pt x="30" y="0"/>
                    <a:pt x="13" y="17"/>
                    <a:pt x="9" y="24"/>
                  </a:cubicBezTo>
                  <a:cubicBezTo>
                    <a:pt x="7" y="27"/>
                    <a:pt x="11" y="29"/>
                    <a:pt x="13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34"/>
            <p:cNvSpPr>
              <a:spLocks/>
            </p:cNvSpPr>
            <p:nvPr/>
          </p:nvSpPr>
          <p:spPr bwMode="auto">
            <a:xfrm>
              <a:off x="7929736" y="1924844"/>
              <a:ext cx="376238" cy="4048125"/>
            </a:xfrm>
            <a:custGeom>
              <a:avLst/>
              <a:gdLst>
                <a:gd name="T0" fmla="*/ 44 w 100"/>
                <a:gd name="T1" fmla="*/ 72 h 1077"/>
                <a:gd name="T2" fmla="*/ 34 w 100"/>
                <a:gd name="T3" fmla="*/ 82 h 1077"/>
                <a:gd name="T4" fmla="*/ 49 w 100"/>
                <a:gd name="T5" fmla="*/ 50 h 1077"/>
                <a:gd name="T6" fmla="*/ 79 w 100"/>
                <a:gd name="T7" fmla="*/ 92 h 1077"/>
                <a:gd name="T8" fmla="*/ 86 w 100"/>
                <a:gd name="T9" fmla="*/ 269 h 1077"/>
                <a:gd name="T10" fmla="*/ 88 w 100"/>
                <a:gd name="T11" fmla="*/ 662 h 1077"/>
                <a:gd name="T12" fmla="*/ 92 w 100"/>
                <a:gd name="T13" fmla="*/ 909 h 1077"/>
                <a:gd name="T14" fmla="*/ 23 w 100"/>
                <a:gd name="T15" fmla="*/ 1022 h 1077"/>
                <a:gd name="T16" fmla="*/ 20 w 100"/>
                <a:gd name="T17" fmla="*/ 952 h 1077"/>
                <a:gd name="T18" fmla="*/ 56 w 100"/>
                <a:gd name="T19" fmla="*/ 952 h 1077"/>
                <a:gd name="T20" fmla="*/ 61 w 100"/>
                <a:gd name="T21" fmla="*/ 971 h 1077"/>
                <a:gd name="T22" fmla="*/ 58 w 100"/>
                <a:gd name="T23" fmla="*/ 983 h 1077"/>
                <a:gd name="T24" fmla="*/ 47 w 100"/>
                <a:gd name="T25" fmla="*/ 989 h 1077"/>
                <a:gd name="T26" fmla="*/ 46 w 100"/>
                <a:gd name="T27" fmla="*/ 968 h 1077"/>
                <a:gd name="T28" fmla="*/ 48 w 100"/>
                <a:gd name="T29" fmla="*/ 963 h 1077"/>
                <a:gd name="T30" fmla="*/ 39 w 100"/>
                <a:gd name="T31" fmla="*/ 992 h 1077"/>
                <a:gd name="T32" fmla="*/ 63 w 100"/>
                <a:gd name="T33" fmla="*/ 952 h 1077"/>
                <a:gd name="T34" fmla="*/ 15 w 100"/>
                <a:gd name="T35" fmla="*/ 949 h 1077"/>
                <a:gd name="T36" fmla="*/ 17 w 100"/>
                <a:gd name="T37" fmla="*/ 1023 h 1077"/>
                <a:gd name="T38" fmla="*/ 63 w 100"/>
                <a:gd name="T39" fmla="*/ 1034 h 1077"/>
                <a:gd name="T40" fmla="*/ 90 w 100"/>
                <a:gd name="T41" fmla="*/ 979 h 1077"/>
                <a:gd name="T42" fmla="*/ 97 w 100"/>
                <a:gd name="T43" fmla="*/ 818 h 1077"/>
                <a:gd name="T44" fmla="*/ 89 w 100"/>
                <a:gd name="T45" fmla="*/ 481 h 1077"/>
                <a:gd name="T46" fmla="*/ 89 w 100"/>
                <a:gd name="T47" fmla="*/ 315 h 1077"/>
                <a:gd name="T48" fmla="*/ 90 w 100"/>
                <a:gd name="T49" fmla="*/ 149 h 1077"/>
                <a:gd name="T50" fmla="*/ 32 w 100"/>
                <a:gd name="T51" fmla="*/ 58 h 1077"/>
                <a:gd name="T52" fmla="*/ 39 w 100"/>
                <a:gd name="T53" fmla="*/ 91 h 1077"/>
                <a:gd name="T54" fmla="*/ 48 w 100"/>
                <a:gd name="T55" fmla="*/ 70 h 1077"/>
                <a:gd name="T56" fmla="*/ 44 w 100"/>
                <a:gd name="T57" fmla="*/ 72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0" h="1077">
                  <a:moveTo>
                    <a:pt x="44" y="72"/>
                  </a:moveTo>
                  <a:cubicBezTo>
                    <a:pt x="50" y="82"/>
                    <a:pt x="44" y="91"/>
                    <a:pt x="34" y="82"/>
                  </a:cubicBezTo>
                  <a:cubicBezTo>
                    <a:pt x="23" y="72"/>
                    <a:pt x="41" y="55"/>
                    <a:pt x="49" y="50"/>
                  </a:cubicBezTo>
                  <a:cubicBezTo>
                    <a:pt x="69" y="37"/>
                    <a:pt x="77" y="80"/>
                    <a:pt x="79" y="92"/>
                  </a:cubicBezTo>
                  <a:cubicBezTo>
                    <a:pt x="88" y="150"/>
                    <a:pt x="88" y="210"/>
                    <a:pt x="86" y="269"/>
                  </a:cubicBezTo>
                  <a:cubicBezTo>
                    <a:pt x="81" y="400"/>
                    <a:pt x="85" y="531"/>
                    <a:pt x="88" y="662"/>
                  </a:cubicBezTo>
                  <a:cubicBezTo>
                    <a:pt x="91" y="744"/>
                    <a:pt x="95" y="827"/>
                    <a:pt x="92" y="909"/>
                  </a:cubicBezTo>
                  <a:cubicBezTo>
                    <a:pt x="91" y="937"/>
                    <a:pt x="80" y="1077"/>
                    <a:pt x="23" y="1022"/>
                  </a:cubicBezTo>
                  <a:cubicBezTo>
                    <a:pt x="6" y="1005"/>
                    <a:pt x="8" y="971"/>
                    <a:pt x="20" y="952"/>
                  </a:cubicBezTo>
                  <a:cubicBezTo>
                    <a:pt x="28" y="938"/>
                    <a:pt x="47" y="939"/>
                    <a:pt x="56" y="952"/>
                  </a:cubicBezTo>
                  <a:cubicBezTo>
                    <a:pt x="60" y="957"/>
                    <a:pt x="61" y="965"/>
                    <a:pt x="61" y="971"/>
                  </a:cubicBezTo>
                  <a:cubicBezTo>
                    <a:pt x="61" y="975"/>
                    <a:pt x="60" y="979"/>
                    <a:pt x="58" y="983"/>
                  </a:cubicBezTo>
                  <a:cubicBezTo>
                    <a:pt x="54" y="985"/>
                    <a:pt x="51" y="987"/>
                    <a:pt x="47" y="989"/>
                  </a:cubicBezTo>
                  <a:cubicBezTo>
                    <a:pt x="29" y="982"/>
                    <a:pt x="29" y="975"/>
                    <a:pt x="46" y="968"/>
                  </a:cubicBezTo>
                  <a:cubicBezTo>
                    <a:pt x="49" y="969"/>
                    <a:pt x="51" y="964"/>
                    <a:pt x="48" y="963"/>
                  </a:cubicBezTo>
                  <a:cubicBezTo>
                    <a:pt x="26" y="955"/>
                    <a:pt x="20" y="986"/>
                    <a:pt x="39" y="992"/>
                  </a:cubicBezTo>
                  <a:cubicBezTo>
                    <a:pt x="63" y="1001"/>
                    <a:pt x="72" y="970"/>
                    <a:pt x="63" y="952"/>
                  </a:cubicBezTo>
                  <a:cubicBezTo>
                    <a:pt x="52" y="932"/>
                    <a:pt x="28" y="932"/>
                    <a:pt x="15" y="949"/>
                  </a:cubicBezTo>
                  <a:cubicBezTo>
                    <a:pt x="0" y="969"/>
                    <a:pt x="3" y="1003"/>
                    <a:pt x="17" y="1023"/>
                  </a:cubicBezTo>
                  <a:cubicBezTo>
                    <a:pt x="27" y="1037"/>
                    <a:pt x="48" y="1043"/>
                    <a:pt x="63" y="1034"/>
                  </a:cubicBezTo>
                  <a:cubicBezTo>
                    <a:pt x="80" y="1023"/>
                    <a:pt x="86" y="997"/>
                    <a:pt x="90" y="979"/>
                  </a:cubicBezTo>
                  <a:cubicBezTo>
                    <a:pt x="100" y="926"/>
                    <a:pt x="97" y="872"/>
                    <a:pt x="97" y="818"/>
                  </a:cubicBezTo>
                  <a:cubicBezTo>
                    <a:pt x="96" y="706"/>
                    <a:pt x="91" y="593"/>
                    <a:pt x="89" y="481"/>
                  </a:cubicBezTo>
                  <a:cubicBezTo>
                    <a:pt x="88" y="426"/>
                    <a:pt x="88" y="370"/>
                    <a:pt x="89" y="315"/>
                  </a:cubicBezTo>
                  <a:cubicBezTo>
                    <a:pt x="91" y="260"/>
                    <a:pt x="94" y="204"/>
                    <a:pt x="90" y="149"/>
                  </a:cubicBezTo>
                  <a:cubicBezTo>
                    <a:pt x="89" y="125"/>
                    <a:pt x="80" y="0"/>
                    <a:pt x="32" y="58"/>
                  </a:cubicBezTo>
                  <a:cubicBezTo>
                    <a:pt x="22" y="70"/>
                    <a:pt x="24" y="86"/>
                    <a:pt x="39" y="91"/>
                  </a:cubicBezTo>
                  <a:cubicBezTo>
                    <a:pt x="56" y="97"/>
                    <a:pt x="54" y="79"/>
                    <a:pt x="48" y="70"/>
                  </a:cubicBezTo>
                  <a:cubicBezTo>
                    <a:pt x="46" y="67"/>
                    <a:pt x="42" y="70"/>
                    <a:pt x="44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35"/>
            <p:cNvSpPr>
              <a:spLocks/>
            </p:cNvSpPr>
            <p:nvPr/>
          </p:nvSpPr>
          <p:spPr bwMode="auto">
            <a:xfrm>
              <a:off x="10136361" y="2123282"/>
              <a:ext cx="361950" cy="3692525"/>
            </a:xfrm>
            <a:custGeom>
              <a:avLst/>
              <a:gdLst>
                <a:gd name="T0" fmla="*/ 54 w 96"/>
                <a:gd name="T1" fmla="*/ 32 h 982"/>
                <a:gd name="T2" fmla="*/ 67 w 96"/>
                <a:gd name="T3" fmla="*/ 50 h 982"/>
                <a:gd name="T4" fmla="*/ 51 w 96"/>
                <a:gd name="T5" fmla="*/ 6 h 982"/>
                <a:gd name="T6" fmla="*/ 18 w 96"/>
                <a:gd name="T7" fmla="*/ 54 h 982"/>
                <a:gd name="T8" fmla="*/ 11 w 96"/>
                <a:gd name="T9" fmla="*/ 222 h 982"/>
                <a:gd name="T10" fmla="*/ 7 w 96"/>
                <a:gd name="T11" fmla="*/ 614 h 982"/>
                <a:gd name="T12" fmla="*/ 4 w 96"/>
                <a:gd name="T13" fmla="*/ 854 h 982"/>
                <a:gd name="T14" fmla="*/ 38 w 96"/>
                <a:gd name="T15" fmla="*/ 964 h 982"/>
                <a:gd name="T16" fmla="*/ 78 w 96"/>
                <a:gd name="T17" fmla="*/ 958 h 982"/>
                <a:gd name="T18" fmla="*/ 93 w 96"/>
                <a:gd name="T19" fmla="*/ 901 h 982"/>
                <a:gd name="T20" fmla="*/ 62 w 96"/>
                <a:gd name="T21" fmla="*/ 869 h 982"/>
                <a:gd name="T22" fmla="*/ 35 w 96"/>
                <a:gd name="T23" fmla="*/ 907 h 982"/>
                <a:gd name="T24" fmla="*/ 68 w 96"/>
                <a:gd name="T25" fmla="*/ 918 h 982"/>
                <a:gd name="T26" fmla="*/ 53 w 96"/>
                <a:gd name="T27" fmla="*/ 894 h 982"/>
                <a:gd name="T28" fmla="*/ 54 w 96"/>
                <a:gd name="T29" fmla="*/ 899 h 982"/>
                <a:gd name="T30" fmla="*/ 67 w 96"/>
                <a:gd name="T31" fmla="*/ 910 h 982"/>
                <a:gd name="T32" fmla="*/ 42 w 96"/>
                <a:gd name="T33" fmla="*/ 914 h 982"/>
                <a:gd name="T34" fmla="*/ 39 w 96"/>
                <a:gd name="T35" fmla="*/ 899 h 982"/>
                <a:gd name="T36" fmla="*/ 59 w 96"/>
                <a:gd name="T37" fmla="*/ 874 h 982"/>
                <a:gd name="T38" fmla="*/ 89 w 96"/>
                <a:gd name="T39" fmla="*/ 917 h 982"/>
                <a:gd name="T40" fmla="*/ 30 w 96"/>
                <a:gd name="T41" fmla="*/ 949 h 982"/>
                <a:gd name="T42" fmla="*/ 10 w 96"/>
                <a:gd name="T43" fmla="*/ 865 h 982"/>
                <a:gd name="T44" fmla="*/ 9 w 96"/>
                <a:gd name="T45" fmla="*/ 784 h 982"/>
                <a:gd name="T46" fmla="*/ 17 w 96"/>
                <a:gd name="T47" fmla="*/ 441 h 982"/>
                <a:gd name="T48" fmla="*/ 17 w 96"/>
                <a:gd name="T49" fmla="*/ 245 h 982"/>
                <a:gd name="T50" fmla="*/ 22 w 96"/>
                <a:gd name="T51" fmla="*/ 59 h 982"/>
                <a:gd name="T52" fmla="*/ 43 w 96"/>
                <a:gd name="T53" fmla="*/ 11 h 982"/>
                <a:gd name="T54" fmla="*/ 71 w 96"/>
                <a:gd name="T55" fmla="*/ 39 h 982"/>
                <a:gd name="T56" fmla="*/ 58 w 96"/>
                <a:gd name="T57" fmla="*/ 34 h 982"/>
                <a:gd name="T58" fmla="*/ 54 w 96"/>
                <a:gd name="T59" fmla="*/ 32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982">
                  <a:moveTo>
                    <a:pt x="54" y="32"/>
                  </a:moveTo>
                  <a:cubicBezTo>
                    <a:pt x="44" y="45"/>
                    <a:pt x="51" y="59"/>
                    <a:pt x="67" y="50"/>
                  </a:cubicBezTo>
                  <a:cubicBezTo>
                    <a:pt x="89" y="40"/>
                    <a:pt x="67" y="10"/>
                    <a:pt x="51" y="6"/>
                  </a:cubicBezTo>
                  <a:cubicBezTo>
                    <a:pt x="26" y="0"/>
                    <a:pt x="21" y="37"/>
                    <a:pt x="18" y="54"/>
                  </a:cubicBezTo>
                  <a:cubicBezTo>
                    <a:pt x="9" y="110"/>
                    <a:pt x="9" y="166"/>
                    <a:pt x="11" y="222"/>
                  </a:cubicBezTo>
                  <a:cubicBezTo>
                    <a:pt x="15" y="353"/>
                    <a:pt x="11" y="483"/>
                    <a:pt x="7" y="614"/>
                  </a:cubicBezTo>
                  <a:cubicBezTo>
                    <a:pt x="4" y="693"/>
                    <a:pt x="0" y="774"/>
                    <a:pt x="4" y="854"/>
                  </a:cubicBezTo>
                  <a:cubicBezTo>
                    <a:pt x="6" y="887"/>
                    <a:pt x="7" y="943"/>
                    <a:pt x="38" y="964"/>
                  </a:cubicBezTo>
                  <a:cubicBezTo>
                    <a:pt x="50" y="972"/>
                    <a:pt x="67" y="966"/>
                    <a:pt x="78" y="958"/>
                  </a:cubicBezTo>
                  <a:cubicBezTo>
                    <a:pt x="94" y="945"/>
                    <a:pt x="96" y="920"/>
                    <a:pt x="93" y="901"/>
                  </a:cubicBezTo>
                  <a:cubicBezTo>
                    <a:pt x="90" y="885"/>
                    <a:pt x="80" y="868"/>
                    <a:pt x="62" y="869"/>
                  </a:cubicBezTo>
                  <a:cubicBezTo>
                    <a:pt x="43" y="869"/>
                    <a:pt x="31" y="889"/>
                    <a:pt x="35" y="907"/>
                  </a:cubicBezTo>
                  <a:cubicBezTo>
                    <a:pt x="38" y="924"/>
                    <a:pt x="55" y="931"/>
                    <a:pt x="68" y="918"/>
                  </a:cubicBezTo>
                  <a:cubicBezTo>
                    <a:pt x="81" y="906"/>
                    <a:pt x="67" y="890"/>
                    <a:pt x="53" y="894"/>
                  </a:cubicBezTo>
                  <a:cubicBezTo>
                    <a:pt x="50" y="896"/>
                    <a:pt x="51" y="901"/>
                    <a:pt x="54" y="899"/>
                  </a:cubicBezTo>
                  <a:cubicBezTo>
                    <a:pt x="58" y="903"/>
                    <a:pt x="63" y="906"/>
                    <a:pt x="67" y="910"/>
                  </a:cubicBezTo>
                  <a:cubicBezTo>
                    <a:pt x="59" y="922"/>
                    <a:pt x="51" y="923"/>
                    <a:pt x="42" y="914"/>
                  </a:cubicBezTo>
                  <a:cubicBezTo>
                    <a:pt x="39" y="910"/>
                    <a:pt x="39" y="904"/>
                    <a:pt x="39" y="899"/>
                  </a:cubicBezTo>
                  <a:cubicBezTo>
                    <a:pt x="39" y="886"/>
                    <a:pt x="48" y="878"/>
                    <a:pt x="59" y="874"/>
                  </a:cubicBezTo>
                  <a:cubicBezTo>
                    <a:pt x="82" y="868"/>
                    <a:pt x="89" y="901"/>
                    <a:pt x="89" y="917"/>
                  </a:cubicBezTo>
                  <a:cubicBezTo>
                    <a:pt x="90" y="947"/>
                    <a:pt x="53" y="982"/>
                    <a:pt x="30" y="949"/>
                  </a:cubicBezTo>
                  <a:cubicBezTo>
                    <a:pt x="14" y="926"/>
                    <a:pt x="12" y="892"/>
                    <a:pt x="10" y="865"/>
                  </a:cubicBezTo>
                  <a:cubicBezTo>
                    <a:pt x="8" y="838"/>
                    <a:pt x="8" y="811"/>
                    <a:pt x="9" y="784"/>
                  </a:cubicBezTo>
                  <a:cubicBezTo>
                    <a:pt x="11" y="670"/>
                    <a:pt x="15" y="556"/>
                    <a:pt x="17" y="441"/>
                  </a:cubicBezTo>
                  <a:cubicBezTo>
                    <a:pt x="19" y="376"/>
                    <a:pt x="19" y="311"/>
                    <a:pt x="17" y="245"/>
                  </a:cubicBezTo>
                  <a:cubicBezTo>
                    <a:pt x="14" y="183"/>
                    <a:pt x="14" y="121"/>
                    <a:pt x="22" y="59"/>
                  </a:cubicBezTo>
                  <a:cubicBezTo>
                    <a:pt x="24" y="44"/>
                    <a:pt x="27" y="17"/>
                    <a:pt x="43" y="11"/>
                  </a:cubicBezTo>
                  <a:cubicBezTo>
                    <a:pt x="56" y="6"/>
                    <a:pt x="73" y="28"/>
                    <a:pt x="71" y="39"/>
                  </a:cubicBezTo>
                  <a:cubicBezTo>
                    <a:pt x="68" y="52"/>
                    <a:pt x="47" y="50"/>
                    <a:pt x="58" y="34"/>
                  </a:cubicBezTo>
                  <a:cubicBezTo>
                    <a:pt x="60" y="31"/>
                    <a:pt x="56" y="29"/>
                    <a:pt x="54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36"/>
            <p:cNvSpPr>
              <a:spLocks/>
            </p:cNvSpPr>
            <p:nvPr/>
          </p:nvSpPr>
          <p:spPr bwMode="auto">
            <a:xfrm>
              <a:off x="8215486" y="2199482"/>
              <a:ext cx="2000250" cy="130175"/>
            </a:xfrm>
            <a:custGeom>
              <a:avLst/>
              <a:gdLst>
                <a:gd name="T0" fmla="*/ 2 w 531"/>
                <a:gd name="T1" fmla="*/ 7 h 35"/>
                <a:gd name="T2" fmla="*/ 54 w 531"/>
                <a:gd name="T3" fmla="*/ 21 h 35"/>
                <a:gd name="T4" fmla="*/ 132 w 531"/>
                <a:gd name="T5" fmla="*/ 27 h 35"/>
                <a:gd name="T6" fmla="*/ 306 w 531"/>
                <a:gd name="T7" fmla="*/ 35 h 35"/>
                <a:gd name="T8" fmla="*/ 389 w 531"/>
                <a:gd name="T9" fmla="*/ 34 h 35"/>
                <a:gd name="T10" fmla="*/ 468 w 531"/>
                <a:gd name="T11" fmla="*/ 28 h 35"/>
                <a:gd name="T12" fmla="*/ 510 w 531"/>
                <a:gd name="T13" fmla="*/ 23 h 35"/>
                <a:gd name="T14" fmla="*/ 530 w 531"/>
                <a:gd name="T15" fmla="*/ 17 h 35"/>
                <a:gd name="T16" fmla="*/ 525 w 531"/>
                <a:gd name="T17" fmla="*/ 15 h 35"/>
                <a:gd name="T18" fmla="*/ 495 w 531"/>
                <a:gd name="T19" fmla="*/ 20 h 35"/>
                <a:gd name="T20" fmla="*/ 445 w 531"/>
                <a:gd name="T21" fmla="*/ 26 h 35"/>
                <a:gd name="T22" fmla="*/ 298 w 531"/>
                <a:gd name="T23" fmla="*/ 29 h 35"/>
                <a:gd name="T24" fmla="*/ 147 w 531"/>
                <a:gd name="T25" fmla="*/ 24 h 35"/>
                <a:gd name="T26" fmla="*/ 73 w 531"/>
                <a:gd name="T27" fmla="*/ 17 h 35"/>
                <a:gd name="T28" fmla="*/ 5 w 531"/>
                <a:gd name="T29" fmla="*/ 2 h 35"/>
                <a:gd name="T30" fmla="*/ 2 w 531"/>
                <a:gd name="T31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1" h="35">
                  <a:moveTo>
                    <a:pt x="2" y="7"/>
                  </a:moveTo>
                  <a:cubicBezTo>
                    <a:pt x="17" y="18"/>
                    <a:pt x="35" y="20"/>
                    <a:pt x="54" y="21"/>
                  </a:cubicBezTo>
                  <a:cubicBezTo>
                    <a:pt x="80" y="24"/>
                    <a:pt x="106" y="25"/>
                    <a:pt x="132" y="27"/>
                  </a:cubicBezTo>
                  <a:cubicBezTo>
                    <a:pt x="190" y="33"/>
                    <a:pt x="248" y="34"/>
                    <a:pt x="306" y="35"/>
                  </a:cubicBezTo>
                  <a:cubicBezTo>
                    <a:pt x="333" y="35"/>
                    <a:pt x="361" y="35"/>
                    <a:pt x="389" y="34"/>
                  </a:cubicBezTo>
                  <a:cubicBezTo>
                    <a:pt x="416" y="33"/>
                    <a:pt x="442" y="29"/>
                    <a:pt x="468" y="28"/>
                  </a:cubicBezTo>
                  <a:cubicBezTo>
                    <a:pt x="482" y="28"/>
                    <a:pt x="496" y="25"/>
                    <a:pt x="510" y="23"/>
                  </a:cubicBezTo>
                  <a:cubicBezTo>
                    <a:pt x="514" y="22"/>
                    <a:pt x="528" y="22"/>
                    <a:pt x="530" y="17"/>
                  </a:cubicBezTo>
                  <a:cubicBezTo>
                    <a:pt x="531" y="13"/>
                    <a:pt x="526" y="12"/>
                    <a:pt x="525" y="15"/>
                  </a:cubicBezTo>
                  <a:cubicBezTo>
                    <a:pt x="525" y="17"/>
                    <a:pt x="498" y="19"/>
                    <a:pt x="495" y="20"/>
                  </a:cubicBezTo>
                  <a:cubicBezTo>
                    <a:pt x="479" y="22"/>
                    <a:pt x="462" y="24"/>
                    <a:pt x="445" y="26"/>
                  </a:cubicBezTo>
                  <a:cubicBezTo>
                    <a:pt x="397" y="31"/>
                    <a:pt x="347" y="30"/>
                    <a:pt x="298" y="29"/>
                  </a:cubicBezTo>
                  <a:cubicBezTo>
                    <a:pt x="248" y="29"/>
                    <a:pt x="197" y="28"/>
                    <a:pt x="147" y="24"/>
                  </a:cubicBezTo>
                  <a:cubicBezTo>
                    <a:pt x="122" y="21"/>
                    <a:pt x="98" y="19"/>
                    <a:pt x="73" y="17"/>
                  </a:cubicBezTo>
                  <a:cubicBezTo>
                    <a:pt x="50" y="16"/>
                    <a:pt x="24" y="17"/>
                    <a:pt x="5" y="2"/>
                  </a:cubicBezTo>
                  <a:cubicBezTo>
                    <a:pt x="2" y="0"/>
                    <a:pt x="0" y="5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37"/>
            <p:cNvSpPr>
              <a:spLocks/>
            </p:cNvSpPr>
            <p:nvPr/>
          </p:nvSpPr>
          <p:spPr bwMode="auto">
            <a:xfrm>
              <a:off x="8294861" y="1916907"/>
              <a:ext cx="631825" cy="376238"/>
            </a:xfrm>
            <a:custGeom>
              <a:avLst/>
              <a:gdLst>
                <a:gd name="T0" fmla="*/ 76 w 168"/>
                <a:gd name="T1" fmla="*/ 90 h 100"/>
                <a:gd name="T2" fmla="*/ 40 w 168"/>
                <a:gd name="T3" fmla="*/ 41 h 100"/>
                <a:gd name="T4" fmla="*/ 55 w 168"/>
                <a:gd name="T5" fmla="*/ 37 h 100"/>
                <a:gd name="T6" fmla="*/ 71 w 168"/>
                <a:gd name="T7" fmla="*/ 59 h 100"/>
                <a:gd name="T8" fmla="*/ 76 w 168"/>
                <a:gd name="T9" fmla="*/ 91 h 100"/>
                <a:gd name="T10" fmla="*/ 80 w 168"/>
                <a:gd name="T11" fmla="*/ 89 h 100"/>
                <a:gd name="T12" fmla="*/ 41 w 168"/>
                <a:gd name="T13" fmla="*/ 19 h 100"/>
                <a:gd name="T14" fmla="*/ 80 w 168"/>
                <a:gd name="T15" fmla="*/ 97 h 100"/>
                <a:gd name="T16" fmla="*/ 85 w 168"/>
                <a:gd name="T17" fmla="*/ 96 h 100"/>
                <a:gd name="T18" fmla="*/ 88 w 168"/>
                <a:gd name="T19" fmla="*/ 56 h 100"/>
                <a:gd name="T20" fmla="*/ 103 w 168"/>
                <a:gd name="T21" fmla="*/ 34 h 100"/>
                <a:gd name="T22" fmla="*/ 125 w 168"/>
                <a:gd name="T23" fmla="*/ 43 h 100"/>
                <a:gd name="T24" fmla="*/ 82 w 168"/>
                <a:gd name="T25" fmla="*/ 94 h 100"/>
                <a:gd name="T26" fmla="*/ 86 w 168"/>
                <a:gd name="T27" fmla="*/ 97 h 100"/>
                <a:gd name="T28" fmla="*/ 120 w 168"/>
                <a:gd name="T29" fmla="*/ 21 h 100"/>
                <a:gd name="T30" fmla="*/ 130 w 168"/>
                <a:gd name="T31" fmla="*/ 50 h 100"/>
                <a:gd name="T32" fmla="*/ 106 w 168"/>
                <a:gd name="T33" fmla="*/ 74 h 100"/>
                <a:gd name="T34" fmla="*/ 72 w 168"/>
                <a:gd name="T35" fmla="*/ 94 h 100"/>
                <a:gd name="T36" fmla="*/ 75 w 168"/>
                <a:gd name="T37" fmla="*/ 99 h 100"/>
                <a:gd name="T38" fmla="*/ 126 w 168"/>
                <a:gd name="T39" fmla="*/ 19 h 100"/>
                <a:gd name="T40" fmla="*/ 80 w 168"/>
                <a:gd name="T41" fmla="*/ 97 h 100"/>
                <a:gd name="T42" fmla="*/ 84 w 168"/>
                <a:gd name="T43" fmla="*/ 99 h 100"/>
                <a:gd name="T44" fmla="*/ 127 w 168"/>
                <a:gd name="T45" fmla="*/ 30 h 100"/>
                <a:gd name="T46" fmla="*/ 90 w 168"/>
                <a:gd name="T47" fmla="*/ 40 h 100"/>
                <a:gd name="T48" fmla="*/ 80 w 168"/>
                <a:gd name="T49" fmla="*/ 97 h 100"/>
                <a:gd name="T50" fmla="*/ 86 w 168"/>
                <a:gd name="T51" fmla="*/ 97 h 100"/>
                <a:gd name="T52" fmla="*/ 36 w 168"/>
                <a:gd name="T53" fmla="*/ 15 h 100"/>
                <a:gd name="T54" fmla="*/ 78 w 168"/>
                <a:gd name="T55" fmla="*/ 93 h 100"/>
                <a:gd name="T56" fmla="*/ 82 w 168"/>
                <a:gd name="T57" fmla="*/ 91 h 100"/>
                <a:gd name="T58" fmla="*/ 65 w 168"/>
                <a:gd name="T59" fmla="*/ 39 h 100"/>
                <a:gd name="T60" fmla="*/ 38 w 168"/>
                <a:gd name="T61" fmla="*/ 30 h 100"/>
                <a:gd name="T62" fmla="*/ 39 w 168"/>
                <a:gd name="T63" fmla="*/ 60 h 100"/>
                <a:gd name="T64" fmla="*/ 75 w 168"/>
                <a:gd name="T65" fmla="*/ 95 h 100"/>
                <a:gd name="T66" fmla="*/ 76 w 168"/>
                <a:gd name="T67" fmla="*/ 9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8" h="100">
                  <a:moveTo>
                    <a:pt x="76" y="90"/>
                  </a:moveTo>
                  <a:cubicBezTo>
                    <a:pt x="57" y="83"/>
                    <a:pt x="41" y="60"/>
                    <a:pt x="40" y="41"/>
                  </a:cubicBezTo>
                  <a:cubicBezTo>
                    <a:pt x="45" y="34"/>
                    <a:pt x="50" y="33"/>
                    <a:pt x="55" y="37"/>
                  </a:cubicBezTo>
                  <a:cubicBezTo>
                    <a:pt x="62" y="42"/>
                    <a:pt x="68" y="51"/>
                    <a:pt x="71" y="59"/>
                  </a:cubicBezTo>
                  <a:cubicBezTo>
                    <a:pt x="75" y="69"/>
                    <a:pt x="75" y="80"/>
                    <a:pt x="76" y="91"/>
                  </a:cubicBezTo>
                  <a:cubicBezTo>
                    <a:pt x="78" y="90"/>
                    <a:pt x="79" y="89"/>
                    <a:pt x="80" y="89"/>
                  </a:cubicBezTo>
                  <a:cubicBezTo>
                    <a:pt x="67" y="81"/>
                    <a:pt x="10" y="28"/>
                    <a:pt x="41" y="19"/>
                  </a:cubicBezTo>
                  <a:cubicBezTo>
                    <a:pt x="76" y="9"/>
                    <a:pt x="80" y="76"/>
                    <a:pt x="80" y="97"/>
                  </a:cubicBezTo>
                  <a:cubicBezTo>
                    <a:pt x="82" y="96"/>
                    <a:pt x="84" y="96"/>
                    <a:pt x="85" y="96"/>
                  </a:cubicBezTo>
                  <a:cubicBezTo>
                    <a:pt x="83" y="83"/>
                    <a:pt x="85" y="69"/>
                    <a:pt x="88" y="56"/>
                  </a:cubicBezTo>
                  <a:cubicBezTo>
                    <a:pt x="91" y="47"/>
                    <a:pt x="95" y="39"/>
                    <a:pt x="103" y="34"/>
                  </a:cubicBezTo>
                  <a:cubicBezTo>
                    <a:pt x="111" y="29"/>
                    <a:pt x="128" y="31"/>
                    <a:pt x="125" y="43"/>
                  </a:cubicBezTo>
                  <a:cubicBezTo>
                    <a:pt x="120" y="62"/>
                    <a:pt x="97" y="83"/>
                    <a:pt x="82" y="94"/>
                  </a:cubicBezTo>
                  <a:cubicBezTo>
                    <a:pt x="83" y="95"/>
                    <a:pt x="84" y="96"/>
                    <a:pt x="86" y="97"/>
                  </a:cubicBezTo>
                  <a:cubicBezTo>
                    <a:pt x="85" y="81"/>
                    <a:pt x="97" y="17"/>
                    <a:pt x="120" y="21"/>
                  </a:cubicBezTo>
                  <a:cubicBezTo>
                    <a:pt x="132" y="24"/>
                    <a:pt x="134" y="41"/>
                    <a:pt x="130" y="50"/>
                  </a:cubicBezTo>
                  <a:cubicBezTo>
                    <a:pt x="125" y="60"/>
                    <a:pt x="115" y="68"/>
                    <a:pt x="106" y="74"/>
                  </a:cubicBezTo>
                  <a:cubicBezTo>
                    <a:pt x="96" y="82"/>
                    <a:pt x="84" y="89"/>
                    <a:pt x="72" y="94"/>
                  </a:cubicBezTo>
                  <a:cubicBezTo>
                    <a:pt x="69" y="96"/>
                    <a:pt x="72" y="100"/>
                    <a:pt x="75" y="99"/>
                  </a:cubicBezTo>
                  <a:cubicBezTo>
                    <a:pt x="95" y="90"/>
                    <a:pt x="168" y="45"/>
                    <a:pt x="126" y="19"/>
                  </a:cubicBezTo>
                  <a:cubicBezTo>
                    <a:pt x="96" y="0"/>
                    <a:pt x="79" y="79"/>
                    <a:pt x="80" y="97"/>
                  </a:cubicBezTo>
                  <a:cubicBezTo>
                    <a:pt x="80" y="98"/>
                    <a:pt x="83" y="100"/>
                    <a:pt x="84" y="99"/>
                  </a:cubicBezTo>
                  <a:cubicBezTo>
                    <a:pt x="94" y="92"/>
                    <a:pt x="147" y="44"/>
                    <a:pt x="127" y="30"/>
                  </a:cubicBezTo>
                  <a:cubicBezTo>
                    <a:pt x="114" y="21"/>
                    <a:pt x="98" y="29"/>
                    <a:pt x="90" y="40"/>
                  </a:cubicBezTo>
                  <a:cubicBezTo>
                    <a:pt x="79" y="55"/>
                    <a:pt x="77" y="79"/>
                    <a:pt x="80" y="97"/>
                  </a:cubicBezTo>
                  <a:cubicBezTo>
                    <a:pt x="81" y="100"/>
                    <a:pt x="86" y="99"/>
                    <a:pt x="86" y="97"/>
                  </a:cubicBezTo>
                  <a:cubicBezTo>
                    <a:pt x="85" y="68"/>
                    <a:pt x="79" y="3"/>
                    <a:pt x="36" y="15"/>
                  </a:cubicBezTo>
                  <a:cubicBezTo>
                    <a:pt x="0" y="25"/>
                    <a:pt x="65" y="86"/>
                    <a:pt x="78" y="93"/>
                  </a:cubicBezTo>
                  <a:cubicBezTo>
                    <a:pt x="79" y="94"/>
                    <a:pt x="82" y="93"/>
                    <a:pt x="82" y="91"/>
                  </a:cubicBezTo>
                  <a:cubicBezTo>
                    <a:pt x="79" y="72"/>
                    <a:pt x="79" y="54"/>
                    <a:pt x="65" y="39"/>
                  </a:cubicBezTo>
                  <a:cubicBezTo>
                    <a:pt x="59" y="32"/>
                    <a:pt x="47" y="25"/>
                    <a:pt x="38" y="30"/>
                  </a:cubicBezTo>
                  <a:cubicBezTo>
                    <a:pt x="30" y="36"/>
                    <a:pt x="37" y="53"/>
                    <a:pt x="39" y="60"/>
                  </a:cubicBezTo>
                  <a:cubicBezTo>
                    <a:pt x="46" y="75"/>
                    <a:pt x="59" y="89"/>
                    <a:pt x="75" y="95"/>
                  </a:cubicBezTo>
                  <a:cubicBezTo>
                    <a:pt x="78" y="97"/>
                    <a:pt x="79" y="91"/>
                    <a:pt x="76" y="9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38"/>
            <p:cNvSpPr>
              <a:spLocks/>
            </p:cNvSpPr>
            <p:nvPr/>
          </p:nvSpPr>
          <p:spPr bwMode="auto">
            <a:xfrm>
              <a:off x="9537873" y="1988344"/>
              <a:ext cx="560388" cy="334963"/>
            </a:xfrm>
            <a:custGeom>
              <a:avLst/>
              <a:gdLst>
                <a:gd name="T0" fmla="*/ 66 w 149"/>
                <a:gd name="T1" fmla="*/ 79 h 89"/>
                <a:gd name="T2" fmla="*/ 31 w 149"/>
                <a:gd name="T3" fmla="*/ 45 h 89"/>
                <a:gd name="T4" fmla="*/ 56 w 149"/>
                <a:gd name="T5" fmla="*/ 27 h 89"/>
                <a:gd name="T6" fmla="*/ 76 w 149"/>
                <a:gd name="T7" fmla="*/ 69 h 89"/>
                <a:gd name="T8" fmla="*/ 54 w 149"/>
                <a:gd name="T9" fmla="*/ 64 h 89"/>
                <a:gd name="T10" fmla="*/ 30 w 149"/>
                <a:gd name="T11" fmla="*/ 12 h 89"/>
                <a:gd name="T12" fmla="*/ 62 w 149"/>
                <a:gd name="T13" fmla="*/ 30 h 89"/>
                <a:gd name="T14" fmla="*/ 74 w 149"/>
                <a:gd name="T15" fmla="*/ 82 h 89"/>
                <a:gd name="T16" fmla="*/ 79 w 149"/>
                <a:gd name="T17" fmla="*/ 83 h 89"/>
                <a:gd name="T18" fmla="*/ 83 w 149"/>
                <a:gd name="T19" fmla="*/ 44 h 89"/>
                <a:gd name="T20" fmla="*/ 94 w 149"/>
                <a:gd name="T21" fmla="*/ 21 h 89"/>
                <a:gd name="T22" fmla="*/ 110 w 149"/>
                <a:gd name="T23" fmla="*/ 27 h 89"/>
                <a:gd name="T24" fmla="*/ 73 w 149"/>
                <a:gd name="T25" fmla="*/ 83 h 89"/>
                <a:gd name="T26" fmla="*/ 77 w 149"/>
                <a:gd name="T27" fmla="*/ 86 h 89"/>
                <a:gd name="T28" fmla="*/ 101 w 149"/>
                <a:gd name="T29" fmla="*/ 20 h 89"/>
                <a:gd name="T30" fmla="*/ 117 w 149"/>
                <a:gd name="T31" fmla="*/ 33 h 89"/>
                <a:gd name="T32" fmla="*/ 104 w 149"/>
                <a:gd name="T33" fmla="*/ 56 h 89"/>
                <a:gd name="T34" fmla="*/ 71 w 149"/>
                <a:gd name="T35" fmla="*/ 83 h 89"/>
                <a:gd name="T36" fmla="*/ 74 w 149"/>
                <a:gd name="T37" fmla="*/ 88 h 89"/>
                <a:gd name="T38" fmla="*/ 113 w 149"/>
                <a:gd name="T39" fmla="*/ 12 h 89"/>
                <a:gd name="T40" fmla="*/ 72 w 149"/>
                <a:gd name="T41" fmla="*/ 85 h 89"/>
                <a:gd name="T42" fmla="*/ 76 w 149"/>
                <a:gd name="T43" fmla="*/ 88 h 89"/>
                <a:gd name="T44" fmla="*/ 114 w 149"/>
                <a:gd name="T45" fmla="*/ 14 h 89"/>
                <a:gd name="T46" fmla="*/ 86 w 149"/>
                <a:gd name="T47" fmla="*/ 23 h 89"/>
                <a:gd name="T48" fmla="*/ 74 w 149"/>
                <a:gd name="T49" fmla="*/ 83 h 89"/>
                <a:gd name="T50" fmla="*/ 79 w 149"/>
                <a:gd name="T51" fmla="*/ 85 h 89"/>
                <a:gd name="T52" fmla="*/ 68 w 149"/>
                <a:gd name="T53" fmla="*/ 29 h 89"/>
                <a:gd name="T54" fmla="*/ 25 w 149"/>
                <a:gd name="T55" fmla="*/ 8 h 89"/>
                <a:gd name="T56" fmla="*/ 63 w 149"/>
                <a:gd name="T57" fmla="*/ 79 h 89"/>
                <a:gd name="T58" fmla="*/ 81 w 149"/>
                <a:gd name="T59" fmla="*/ 72 h 89"/>
                <a:gd name="T60" fmla="*/ 53 w 149"/>
                <a:gd name="T61" fmla="*/ 20 h 89"/>
                <a:gd name="T62" fmla="*/ 24 w 149"/>
                <a:gd name="T63" fmla="*/ 33 h 89"/>
                <a:gd name="T64" fmla="*/ 64 w 149"/>
                <a:gd name="T65" fmla="*/ 84 h 89"/>
                <a:gd name="T66" fmla="*/ 66 w 149"/>
                <a:gd name="T6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9" h="89">
                  <a:moveTo>
                    <a:pt x="66" y="79"/>
                  </a:moveTo>
                  <a:cubicBezTo>
                    <a:pt x="51" y="71"/>
                    <a:pt x="37" y="61"/>
                    <a:pt x="31" y="45"/>
                  </a:cubicBezTo>
                  <a:cubicBezTo>
                    <a:pt x="23" y="26"/>
                    <a:pt x="40" y="19"/>
                    <a:pt x="56" y="27"/>
                  </a:cubicBezTo>
                  <a:cubicBezTo>
                    <a:pt x="70" y="35"/>
                    <a:pt x="75" y="53"/>
                    <a:pt x="76" y="69"/>
                  </a:cubicBezTo>
                  <a:cubicBezTo>
                    <a:pt x="76" y="86"/>
                    <a:pt x="58" y="69"/>
                    <a:pt x="54" y="64"/>
                  </a:cubicBezTo>
                  <a:cubicBezTo>
                    <a:pt x="49" y="60"/>
                    <a:pt x="10" y="15"/>
                    <a:pt x="30" y="12"/>
                  </a:cubicBezTo>
                  <a:cubicBezTo>
                    <a:pt x="41" y="10"/>
                    <a:pt x="55" y="23"/>
                    <a:pt x="62" y="30"/>
                  </a:cubicBezTo>
                  <a:cubicBezTo>
                    <a:pt x="76" y="44"/>
                    <a:pt x="83" y="64"/>
                    <a:pt x="74" y="82"/>
                  </a:cubicBezTo>
                  <a:cubicBezTo>
                    <a:pt x="76" y="83"/>
                    <a:pt x="77" y="83"/>
                    <a:pt x="79" y="83"/>
                  </a:cubicBezTo>
                  <a:cubicBezTo>
                    <a:pt x="78" y="70"/>
                    <a:pt x="80" y="57"/>
                    <a:pt x="83" y="44"/>
                  </a:cubicBezTo>
                  <a:cubicBezTo>
                    <a:pt x="85" y="36"/>
                    <a:pt x="88" y="28"/>
                    <a:pt x="94" y="21"/>
                  </a:cubicBezTo>
                  <a:cubicBezTo>
                    <a:pt x="101" y="12"/>
                    <a:pt x="113" y="16"/>
                    <a:pt x="110" y="27"/>
                  </a:cubicBezTo>
                  <a:cubicBezTo>
                    <a:pt x="106" y="45"/>
                    <a:pt x="89" y="72"/>
                    <a:pt x="73" y="83"/>
                  </a:cubicBezTo>
                  <a:cubicBezTo>
                    <a:pt x="75" y="84"/>
                    <a:pt x="76" y="85"/>
                    <a:pt x="77" y="86"/>
                  </a:cubicBezTo>
                  <a:cubicBezTo>
                    <a:pt x="80" y="64"/>
                    <a:pt x="86" y="37"/>
                    <a:pt x="101" y="20"/>
                  </a:cubicBezTo>
                  <a:cubicBezTo>
                    <a:pt x="110" y="9"/>
                    <a:pt x="120" y="23"/>
                    <a:pt x="117" y="33"/>
                  </a:cubicBezTo>
                  <a:cubicBezTo>
                    <a:pt x="115" y="42"/>
                    <a:pt x="109" y="49"/>
                    <a:pt x="104" y="56"/>
                  </a:cubicBezTo>
                  <a:cubicBezTo>
                    <a:pt x="95" y="66"/>
                    <a:pt x="84" y="78"/>
                    <a:pt x="71" y="83"/>
                  </a:cubicBezTo>
                  <a:cubicBezTo>
                    <a:pt x="68" y="84"/>
                    <a:pt x="71" y="89"/>
                    <a:pt x="74" y="88"/>
                  </a:cubicBezTo>
                  <a:cubicBezTo>
                    <a:pt x="89" y="81"/>
                    <a:pt x="149" y="26"/>
                    <a:pt x="113" y="12"/>
                  </a:cubicBezTo>
                  <a:cubicBezTo>
                    <a:pt x="86" y="2"/>
                    <a:pt x="74" y="69"/>
                    <a:pt x="72" y="85"/>
                  </a:cubicBezTo>
                  <a:cubicBezTo>
                    <a:pt x="72" y="87"/>
                    <a:pt x="74" y="89"/>
                    <a:pt x="76" y="88"/>
                  </a:cubicBezTo>
                  <a:cubicBezTo>
                    <a:pt x="87" y="79"/>
                    <a:pt x="129" y="29"/>
                    <a:pt x="114" y="14"/>
                  </a:cubicBezTo>
                  <a:cubicBezTo>
                    <a:pt x="104" y="5"/>
                    <a:pt x="91" y="15"/>
                    <a:pt x="86" y="23"/>
                  </a:cubicBezTo>
                  <a:cubicBezTo>
                    <a:pt x="75" y="39"/>
                    <a:pt x="72" y="65"/>
                    <a:pt x="74" y="83"/>
                  </a:cubicBezTo>
                  <a:cubicBezTo>
                    <a:pt x="74" y="86"/>
                    <a:pt x="78" y="87"/>
                    <a:pt x="79" y="85"/>
                  </a:cubicBezTo>
                  <a:cubicBezTo>
                    <a:pt x="88" y="65"/>
                    <a:pt x="82" y="46"/>
                    <a:pt x="68" y="29"/>
                  </a:cubicBezTo>
                  <a:cubicBezTo>
                    <a:pt x="61" y="20"/>
                    <a:pt x="39" y="0"/>
                    <a:pt x="25" y="8"/>
                  </a:cubicBezTo>
                  <a:cubicBezTo>
                    <a:pt x="0" y="22"/>
                    <a:pt x="51" y="71"/>
                    <a:pt x="63" y="79"/>
                  </a:cubicBezTo>
                  <a:cubicBezTo>
                    <a:pt x="71" y="84"/>
                    <a:pt x="80" y="83"/>
                    <a:pt x="81" y="72"/>
                  </a:cubicBezTo>
                  <a:cubicBezTo>
                    <a:pt x="82" y="50"/>
                    <a:pt x="73" y="29"/>
                    <a:pt x="53" y="20"/>
                  </a:cubicBezTo>
                  <a:cubicBezTo>
                    <a:pt x="42" y="16"/>
                    <a:pt x="24" y="18"/>
                    <a:pt x="24" y="33"/>
                  </a:cubicBezTo>
                  <a:cubicBezTo>
                    <a:pt x="23" y="57"/>
                    <a:pt x="44" y="73"/>
                    <a:pt x="64" y="84"/>
                  </a:cubicBezTo>
                  <a:cubicBezTo>
                    <a:pt x="67" y="85"/>
                    <a:pt x="69" y="81"/>
                    <a:pt x="66" y="7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39"/>
            <p:cNvSpPr>
              <a:spLocks/>
            </p:cNvSpPr>
            <p:nvPr/>
          </p:nvSpPr>
          <p:spPr bwMode="auto">
            <a:xfrm>
              <a:off x="8459961" y="2266157"/>
              <a:ext cx="112713" cy="165100"/>
            </a:xfrm>
            <a:custGeom>
              <a:avLst/>
              <a:gdLst>
                <a:gd name="T0" fmla="*/ 23 w 30"/>
                <a:gd name="T1" fmla="*/ 4 h 44"/>
                <a:gd name="T2" fmla="*/ 16 w 30"/>
                <a:gd name="T3" fmla="*/ 31 h 44"/>
                <a:gd name="T4" fmla="*/ 9 w 30"/>
                <a:gd name="T5" fmla="*/ 37 h 44"/>
                <a:gd name="T6" fmla="*/ 7 w 30"/>
                <a:gd name="T7" fmla="*/ 31 h 44"/>
                <a:gd name="T8" fmla="*/ 2 w 30"/>
                <a:gd name="T9" fmla="*/ 30 h 44"/>
                <a:gd name="T10" fmla="*/ 4 w 30"/>
                <a:gd name="T11" fmla="*/ 42 h 44"/>
                <a:gd name="T12" fmla="*/ 14 w 30"/>
                <a:gd name="T13" fmla="*/ 40 h 44"/>
                <a:gd name="T14" fmla="*/ 28 w 30"/>
                <a:gd name="T15" fmla="*/ 4 h 44"/>
                <a:gd name="T16" fmla="*/ 23 w 30"/>
                <a:gd name="T1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4">
                  <a:moveTo>
                    <a:pt x="23" y="4"/>
                  </a:moveTo>
                  <a:cubicBezTo>
                    <a:pt x="24" y="13"/>
                    <a:pt x="21" y="23"/>
                    <a:pt x="16" y="31"/>
                  </a:cubicBezTo>
                  <a:cubicBezTo>
                    <a:pt x="14" y="33"/>
                    <a:pt x="11" y="36"/>
                    <a:pt x="9" y="37"/>
                  </a:cubicBezTo>
                  <a:cubicBezTo>
                    <a:pt x="6" y="38"/>
                    <a:pt x="7" y="33"/>
                    <a:pt x="7" y="31"/>
                  </a:cubicBezTo>
                  <a:cubicBezTo>
                    <a:pt x="7" y="28"/>
                    <a:pt x="2" y="27"/>
                    <a:pt x="2" y="30"/>
                  </a:cubicBezTo>
                  <a:cubicBezTo>
                    <a:pt x="1" y="34"/>
                    <a:pt x="0" y="40"/>
                    <a:pt x="4" y="42"/>
                  </a:cubicBezTo>
                  <a:cubicBezTo>
                    <a:pt x="8" y="44"/>
                    <a:pt x="12" y="42"/>
                    <a:pt x="14" y="40"/>
                  </a:cubicBezTo>
                  <a:cubicBezTo>
                    <a:pt x="25" y="32"/>
                    <a:pt x="30" y="17"/>
                    <a:pt x="28" y="4"/>
                  </a:cubicBezTo>
                  <a:cubicBezTo>
                    <a:pt x="28" y="0"/>
                    <a:pt x="22" y="0"/>
                    <a:pt x="2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40"/>
            <p:cNvSpPr>
              <a:spLocks/>
            </p:cNvSpPr>
            <p:nvPr/>
          </p:nvSpPr>
          <p:spPr bwMode="auto">
            <a:xfrm>
              <a:off x="9809336" y="2285207"/>
              <a:ext cx="161925" cy="169863"/>
            </a:xfrm>
            <a:custGeom>
              <a:avLst/>
              <a:gdLst>
                <a:gd name="T0" fmla="*/ 0 w 43"/>
                <a:gd name="T1" fmla="*/ 5 h 45"/>
                <a:gd name="T2" fmla="*/ 40 w 43"/>
                <a:gd name="T3" fmla="*/ 34 h 45"/>
                <a:gd name="T4" fmla="*/ 38 w 43"/>
                <a:gd name="T5" fmla="*/ 29 h 45"/>
                <a:gd name="T6" fmla="*/ 5 w 43"/>
                <a:gd name="T7" fmla="*/ 4 h 45"/>
                <a:gd name="T8" fmla="*/ 0 w 43"/>
                <a:gd name="T9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0" y="5"/>
                  </a:moveTo>
                  <a:cubicBezTo>
                    <a:pt x="3" y="25"/>
                    <a:pt x="20" y="45"/>
                    <a:pt x="40" y="34"/>
                  </a:cubicBezTo>
                  <a:cubicBezTo>
                    <a:pt x="43" y="32"/>
                    <a:pt x="41" y="28"/>
                    <a:pt x="38" y="29"/>
                  </a:cubicBezTo>
                  <a:cubicBezTo>
                    <a:pt x="20" y="39"/>
                    <a:pt x="7" y="19"/>
                    <a:pt x="5" y="4"/>
                  </a:cubicBezTo>
                  <a:cubicBezTo>
                    <a:pt x="5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41"/>
            <p:cNvSpPr>
              <a:spLocks/>
            </p:cNvSpPr>
            <p:nvPr/>
          </p:nvSpPr>
          <p:spPr bwMode="auto">
            <a:xfrm>
              <a:off x="8602836" y="4180682"/>
              <a:ext cx="185738" cy="363538"/>
            </a:xfrm>
            <a:custGeom>
              <a:avLst/>
              <a:gdLst>
                <a:gd name="T0" fmla="*/ 43 w 49"/>
                <a:gd name="T1" fmla="*/ 51 h 97"/>
                <a:gd name="T2" fmla="*/ 31 w 49"/>
                <a:gd name="T3" fmla="*/ 79 h 97"/>
                <a:gd name="T4" fmla="*/ 12 w 49"/>
                <a:gd name="T5" fmla="*/ 66 h 97"/>
                <a:gd name="T6" fmla="*/ 7 w 49"/>
                <a:gd name="T7" fmla="*/ 3 h 97"/>
                <a:gd name="T8" fmla="*/ 2 w 49"/>
                <a:gd name="T9" fmla="*/ 3 h 97"/>
                <a:gd name="T10" fmla="*/ 11 w 49"/>
                <a:gd name="T11" fmla="*/ 81 h 97"/>
                <a:gd name="T12" fmla="*/ 27 w 49"/>
                <a:gd name="T13" fmla="*/ 89 h 97"/>
                <a:gd name="T14" fmla="*/ 47 w 49"/>
                <a:gd name="T15" fmla="*/ 55 h 97"/>
                <a:gd name="T16" fmla="*/ 43 w 49"/>
                <a:gd name="T17" fmla="*/ 5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97">
                  <a:moveTo>
                    <a:pt x="43" y="51"/>
                  </a:moveTo>
                  <a:cubicBezTo>
                    <a:pt x="36" y="58"/>
                    <a:pt x="35" y="70"/>
                    <a:pt x="31" y="79"/>
                  </a:cubicBezTo>
                  <a:cubicBezTo>
                    <a:pt x="22" y="97"/>
                    <a:pt x="13" y="73"/>
                    <a:pt x="12" y="66"/>
                  </a:cubicBezTo>
                  <a:cubicBezTo>
                    <a:pt x="7" y="46"/>
                    <a:pt x="7" y="24"/>
                    <a:pt x="7" y="3"/>
                  </a:cubicBezTo>
                  <a:cubicBezTo>
                    <a:pt x="7" y="0"/>
                    <a:pt x="2" y="0"/>
                    <a:pt x="2" y="3"/>
                  </a:cubicBezTo>
                  <a:cubicBezTo>
                    <a:pt x="2" y="27"/>
                    <a:pt x="0" y="58"/>
                    <a:pt x="11" y="81"/>
                  </a:cubicBezTo>
                  <a:cubicBezTo>
                    <a:pt x="14" y="87"/>
                    <a:pt x="19" y="92"/>
                    <a:pt x="27" y="89"/>
                  </a:cubicBezTo>
                  <a:cubicBezTo>
                    <a:pt x="40" y="84"/>
                    <a:pt x="38" y="64"/>
                    <a:pt x="47" y="55"/>
                  </a:cubicBezTo>
                  <a:cubicBezTo>
                    <a:pt x="49" y="53"/>
                    <a:pt x="46" y="49"/>
                    <a:pt x="43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42"/>
            <p:cNvSpPr>
              <a:spLocks/>
            </p:cNvSpPr>
            <p:nvPr/>
          </p:nvSpPr>
          <p:spPr bwMode="auto">
            <a:xfrm>
              <a:off x="8482186" y="4018757"/>
              <a:ext cx="249238" cy="376238"/>
            </a:xfrm>
            <a:custGeom>
              <a:avLst/>
              <a:gdLst>
                <a:gd name="T0" fmla="*/ 37 w 66"/>
                <a:gd name="T1" fmla="*/ 17 h 100"/>
                <a:gd name="T2" fmla="*/ 16 w 66"/>
                <a:gd name="T3" fmla="*/ 46 h 100"/>
                <a:gd name="T4" fmla="*/ 29 w 66"/>
                <a:gd name="T5" fmla="*/ 1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100">
                  <a:moveTo>
                    <a:pt x="37" y="17"/>
                  </a:moveTo>
                  <a:cubicBezTo>
                    <a:pt x="19" y="0"/>
                    <a:pt x="0" y="23"/>
                    <a:pt x="16" y="46"/>
                  </a:cubicBezTo>
                  <a:cubicBezTo>
                    <a:pt x="48" y="100"/>
                    <a:pt x="66" y="0"/>
                    <a:pt x="29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43"/>
            <p:cNvSpPr>
              <a:spLocks/>
            </p:cNvSpPr>
            <p:nvPr/>
          </p:nvSpPr>
          <p:spPr bwMode="auto">
            <a:xfrm>
              <a:off x="8498061" y="4021932"/>
              <a:ext cx="203200" cy="263525"/>
            </a:xfrm>
            <a:custGeom>
              <a:avLst/>
              <a:gdLst>
                <a:gd name="T0" fmla="*/ 35 w 54"/>
                <a:gd name="T1" fmla="*/ 14 h 70"/>
                <a:gd name="T2" fmla="*/ 9 w 54"/>
                <a:gd name="T3" fmla="*/ 13 h 70"/>
                <a:gd name="T4" fmla="*/ 9 w 54"/>
                <a:gd name="T5" fmla="*/ 46 h 70"/>
                <a:gd name="T6" fmla="*/ 39 w 54"/>
                <a:gd name="T7" fmla="*/ 60 h 70"/>
                <a:gd name="T8" fmla="*/ 24 w 54"/>
                <a:gd name="T9" fmla="*/ 8 h 70"/>
                <a:gd name="T10" fmla="*/ 26 w 54"/>
                <a:gd name="T11" fmla="*/ 13 h 70"/>
                <a:gd name="T12" fmla="*/ 39 w 54"/>
                <a:gd name="T13" fmla="*/ 51 h 70"/>
                <a:gd name="T14" fmla="*/ 22 w 54"/>
                <a:gd name="T15" fmla="*/ 54 h 70"/>
                <a:gd name="T16" fmla="*/ 9 w 54"/>
                <a:gd name="T17" fmla="*/ 29 h 70"/>
                <a:gd name="T18" fmla="*/ 15 w 54"/>
                <a:gd name="T19" fmla="*/ 14 h 70"/>
                <a:gd name="T20" fmla="*/ 31 w 54"/>
                <a:gd name="T21" fmla="*/ 18 h 70"/>
                <a:gd name="T22" fmla="*/ 35 w 54"/>
                <a:gd name="T23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70">
                  <a:moveTo>
                    <a:pt x="35" y="14"/>
                  </a:moveTo>
                  <a:cubicBezTo>
                    <a:pt x="27" y="7"/>
                    <a:pt x="16" y="5"/>
                    <a:pt x="9" y="13"/>
                  </a:cubicBezTo>
                  <a:cubicBezTo>
                    <a:pt x="0" y="22"/>
                    <a:pt x="3" y="37"/>
                    <a:pt x="9" y="46"/>
                  </a:cubicBezTo>
                  <a:cubicBezTo>
                    <a:pt x="15" y="56"/>
                    <a:pt x="27" y="70"/>
                    <a:pt x="39" y="60"/>
                  </a:cubicBezTo>
                  <a:cubicBezTo>
                    <a:pt x="54" y="47"/>
                    <a:pt x="52" y="0"/>
                    <a:pt x="24" y="8"/>
                  </a:cubicBezTo>
                  <a:cubicBezTo>
                    <a:pt x="21" y="9"/>
                    <a:pt x="23" y="14"/>
                    <a:pt x="26" y="13"/>
                  </a:cubicBezTo>
                  <a:cubicBezTo>
                    <a:pt x="47" y="7"/>
                    <a:pt x="45" y="40"/>
                    <a:pt x="39" y="51"/>
                  </a:cubicBezTo>
                  <a:cubicBezTo>
                    <a:pt x="35" y="59"/>
                    <a:pt x="28" y="60"/>
                    <a:pt x="22" y="54"/>
                  </a:cubicBezTo>
                  <a:cubicBezTo>
                    <a:pt x="15" y="48"/>
                    <a:pt x="9" y="38"/>
                    <a:pt x="9" y="29"/>
                  </a:cubicBezTo>
                  <a:cubicBezTo>
                    <a:pt x="8" y="23"/>
                    <a:pt x="10" y="18"/>
                    <a:pt x="15" y="14"/>
                  </a:cubicBezTo>
                  <a:cubicBezTo>
                    <a:pt x="20" y="10"/>
                    <a:pt x="27" y="14"/>
                    <a:pt x="31" y="18"/>
                  </a:cubicBezTo>
                  <a:cubicBezTo>
                    <a:pt x="33" y="20"/>
                    <a:pt x="37" y="17"/>
                    <a:pt x="35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44"/>
            <p:cNvSpPr>
              <a:spLocks/>
            </p:cNvSpPr>
            <p:nvPr/>
          </p:nvSpPr>
          <p:spPr bwMode="auto">
            <a:xfrm>
              <a:off x="9718848" y="4040982"/>
              <a:ext cx="127000" cy="425450"/>
            </a:xfrm>
            <a:custGeom>
              <a:avLst/>
              <a:gdLst>
                <a:gd name="T0" fmla="*/ 1 w 34"/>
                <a:gd name="T1" fmla="*/ 39 h 113"/>
                <a:gd name="T2" fmla="*/ 22 w 34"/>
                <a:gd name="T3" fmla="*/ 90 h 113"/>
                <a:gd name="T4" fmla="*/ 32 w 34"/>
                <a:gd name="T5" fmla="*/ 49 h 113"/>
                <a:gd name="T6" fmla="*/ 33 w 34"/>
                <a:gd name="T7" fmla="*/ 3 h 113"/>
                <a:gd name="T8" fmla="*/ 28 w 34"/>
                <a:gd name="T9" fmla="*/ 3 h 113"/>
                <a:gd name="T10" fmla="*/ 24 w 34"/>
                <a:gd name="T11" fmla="*/ 69 h 113"/>
                <a:gd name="T12" fmla="*/ 19 w 34"/>
                <a:gd name="T13" fmla="*/ 84 h 113"/>
                <a:gd name="T14" fmla="*/ 11 w 34"/>
                <a:gd name="T15" fmla="*/ 79 h 113"/>
                <a:gd name="T16" fmla="*/ 6 w 34"/>
                <a:gd name="T17" fmla="*/ 37 h 113"/>
                <a:gd name="T18" fmla="*/ 1 w 34"/>
                <a:gd name="T19" fmla="*/ 3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113">
                  <a:moveTo>
                    <a:pt x="1" y="39"/>
                  </a:moveTo>
                  <a:cubicBezTo>
                    <a:pt x="2" y="44"/>
                    <a:pt x="7" y="113"/>
                    <a:pt x="22" y="90"/>
                  </a:cubicBezTo>
                  <a:cubicBezTo>
                    <a:pt x="30" y="78"/>
                    <a:pt x="31" y="62"/>
                    <a:pt x="32" y="49"/>
                  </a:cubicBezTo>
                  <a:cubicBezTo>
                    <a:pt x="34" y="34"/>
                    <a:pt x="34" y="19"/>
                    <a:pt x="33" y="3"/>
                  </a:cubicBezTo>
                  <a:cubicBezTo>
                    <a:pt x="33" y="0"/>
                    <a:pt x="27" y="0"/>
                    <a:pt x="28" y="3"/>
                  </a:cubicBezTo>
                  <a:cubicBezTo>
                    <a:pt x="30" y="25"/>
                    <a:pt x="28" y="48"/>
                    <a:pt x="24" y="69"/>
                  </a:cubicBezTo>
                  <a:cubicBezTo>
                    <a:pt x="23" y="74"/>
                    <a:pt x="21" y="79"/>
                    <a:pt x="19" y="84"/>
                  </a:cubicBezTo>
                  <a:cubicBezTo>
                    <a:pt x="15" y="93"/>
                    <a:pt x="14" y="87"/>
                    <a:pt x="11" y="79"/>
                  </a:cubicBezTo>
                  <a:cubicBezTo>
                    <a:pt x="7" y="66"/>
                    <a:pt x="9" y="51"/>
                    <a:pt x="6" y="37"/>
                  </a:cubicBezTo>
                  <a:cubicBezTo>
                    <a:pt x="5" y="34"/>
                    <a:pt x="0" y="36"/>
                    <a:pt x="1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45"/>
            <p:cNvSpPr>
              <a:spLocks/>
            </p:cNvSpPr>
            <p:nvPr/>
          </p:nvSpPr>
          <p:spPr bwMode="auto">
            <a:xfrm>
              <a:off x="9804573" y="3925094"/>
              <a:ext cx="144463" cy="338138"/>
            </a:xfrm>
            <a:custGeom>
              <a:avLst/>
              <a:gdLst>
                <a:gd name="T0" fmla="*/ 11 w 38"/>
                <a:gd name="T1" fmla="*/ 33 h 90"/>
                <a:gd name="T2" fmla="*/ 34 w 38"/>
                <a:gd name="T3" fmla="*/ 19 h 90"/>
                <a:gd name="T4" fmla="*/ 31 w 38"/>
                <a:gd name="T5" fmla="*/ 52 h 90"/>
                <a:gd name="T6" fmla="*/ 7 w 38"/>
                <a:gd name="T7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90">
                  <a:moveTo>
                    <a:pt x="11" y="33"/>
                  </a:moveTo>
                  <a:cubicBezTo>
                    <a:pt x="9" y="13"/>
                    <a:pt x="25" y="0"/>
                    <a:pt x="34" y="19"/>
                  </a:cubicBezTo>
                  <a:cubicBezTo>
                    <a:pt x="38" y="27"/>
                    <a:pt x="32" y="44"/>
                    <a:pt x="31" y="52"/>
                  </a:cubicBezTo>
                  <a:cubicBezTo>
                    <a:pt x="17" y="90"/>
                    <a:pt x="0" y="63"/>
                    <a:pt x="7" y="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46"/>
            <p:cNvSpPr>
              <a:spLocks/>
            </p:cNvSpPr>
            <p:nvPr/>
          </p:nvSpPr>
          <p:spPr bwMode="auto">
            <a:xfrm>
              <a:off x="9804573" y="3947319"/>
              <a:ext cx="166688" cy="277813"/>
            </a:xfrm>
            <a:custGeom>
              <a:avLst/>
              <a:gdLst>
                <a:gd name="T0" fmla="*/ 14 w 44"/>
                <a:gd name="T1" fmla="*/ 27 h 74"/>
                <a:gd name="T2" fmla="*/ 18 w 44"/>
                <a:gd name="T3" fmla="*/ 9 h 74"/>
                <a:gd name="T4" fmla="*/ 31 w 44"/>
                <a:gd name="T5" fmla="*/ 13 h 74"/>
                <a:gd name="T6" fmla="*/ 28 w 44"/>
                <a:gd name="T7" fmla="*/ 45 h 74"/>
                <a:gd name="T8" fmla="*/ 12 w 44"/>
                <a:gd name="T9" fmla="*/ 59 h 74"/>
                <a:gd name="T10" fmla="*/ 10 w 44"/>
                <a:gd name="T11" fmla="*/ 29 h 74"/>
                <a:gd name="T12" fmla="*/ 5 w 44"/>
                <a:gd name="T13" fmla="*/ 28 h 74"/>
                <a:gd name="T14" fmla="*/ 11 w 44"/>
                <a:gd name="T15" fmla="*/ 66 h 74"/>
                <a:gd name="T16" fmla="*/ 33 w 44"/>
                <a:gd name="T17" fmla="*/ 45 h 74"/>
                <a:gd name="T18" fmla="*/ 29 w 44"/>
                <a:gd name="T19" fmla="*/ 3 h 74"/>
                <a:gd name="T20" fmla="*/ 15 w 44"/>
                <a:gd name="T21" fmla="*/ 5 h 74"/>
                <a:gd name="T22" fmla="*/ 9 w 44"/>
                <a:gd name="T23" fmla="*/ 27 h 74"/>
                <a:gd name="T24" fmla="*/ 14 w 44"/>
                <a:gd name="T25" fmla="*/ 2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74">
                  <a:moveTo>
                    <a:pt x="14" y="27"/>
                  </a:moveTo>
                  <a:cubicBezTo>
                    <a:pt x="13" y="21"/>
                    <a:pt x="14" y="14"/>
                    <a:pt x="18" y="9"/>
                  </a:cubicBezTo>
                  <a:cubicBezTo>
                    <a:pt x="23" y="4"/>
                    <a:pt x="28" y="8"/>
                    <a:pt x="31" y="13"/>
                  </a:cubicBezTo>
                  <a:cubicBezTo>
                    <a:pt x="37" y="21"/>
                    <a:pt x="30" y="36"/>
                    <a:pt x="28" y="45"/>
                  </a:cubicBezTo>
                  <a:cubicBezTo>
                    <a:pt x="27" y="50"/>
                    <a:pt x="19" y="69"/>
                    <a:pt x="12" y="59"/>
                  </a:cubicBezTo>
                  <a:cubicBezTo>
                    <a:pt x="6" y="51"/>
                    <a:pt x="8" y="38"/>
                    <a:pt x="10" y="29"/>
                  </a:cubicBezTo>
                  <a:cubicBezTo>
                    <a:pt x="11" y="26"/>
                    <a:pt x="6" y="25"/>
                    <a:pt x="5" y="28"/>
                  </a:cubicBezTo>
                  <a:cubicBezTo>
                    <a:pt x="2" y="39"/>
                    <a:pt x="0" y="58"/>
                    <a:pt x="11" y="66"/>
                  </a:cubicBezTo>
                  <a:cubicBezTo>
                    <a:pt x="22" y="74"/>
                    <a:pt x="31" y="53"/>
                    <a:pt x="33" y="45"/>
                  </a:cubicBezTo>
                  <a:cubicBezTo>
                    <a:pt x="37" y="31"/>
                    <a:pt x="44" y="13"/>
                    <a:pt x="29" y="3"/>
                  </a:cubicBezTo>
                  <a:cubicBezTo>
                    <a:pt x="25" y="0"/>
                    <a:pt x="19" y="1"/>
                    <a:pt x="15" y="5"/>
                  </a:cubicBezTo>
                  <a:cubicBezTo>
                    <a:pt x="9" y="10"/>
                    <a:pt x="8" y="19"/>
                    <a:pt x="9" y="27"/>
                  </a:cubicBezTo>
                  <a:cubicBezTo>
                    <a:pt x="9" y="30"/>
                    <a:pt x="14" y="30"/>
                    <a:pt x="1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5312" y="517299"/>
            <a:ext cx="4665722" cy="31246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7323215" y="4973552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4444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喜欢对的人，身上会发光。</a:t>
            </a:r>
          </a:p>
        </p:txBody>
      </p:sp>
    </p:spTree>
    <p:extLst>
      <p:ext uri="{BB962C8B-B14F-4D97-AF65-F5344CB8AC3E}">
        <p14:creationId xmlns:p14="http://schemas.microsoft.com/office/powerpoint/2010/main" val="27296305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156</Words>
  <Application>Microsoft Office PowerPoint</Application>
  <PresentationFormat>自定义</PresentationFormat>
  <Paragraphs>14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汉仪秀英体简</vt:lpstr>
      <vt:lpstr>方正静蕾简体</vt:lpstr>
      <vt:lpstr>Calibri</vt:lpstr>
      <vt:lpstr>Calibri Light</vt:lpstr>
      <vt:lpstr>Edwardian Script ITC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veason million</dc:creator>
  <cp:lastModifiedBy>pc</cp:lastModifiedBy>
  <cp:revision>33</cp:revision>
  <dcterms:created xsi:type="dcterms:W3CDTF">2015-05-07T14:39:10Z</dcterms:created>
  <dcterms:modified xsi:type="dcterms:W3CDTF">2015-07-12T11:38:05Z</dcterms:modified>
</cp:coreProperties>
</file>