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  <p:sldId id="264" r:id="rId3"/>
    <p:sldId id="267" r:id="rId4"/>
    <p:sldId id="275" r:id="rId5"/>
    <p:sldId id="266" r:id="rId6"/>
    <p:sldId id="269" r:id="rId7"/>
    <p:sldId id="270" r:id="rId8"/>
    <p:sldId id="271" r:id="rId9"/>
    <p:sldId id="273" r:id="rId10"/>
    <p:sldId id="274" r:id="rId11"/>
  </p:sldIdLst>
  <p:sldSz cx="12192000" cy="6858000"/>
  <p:notesSz cx="6858000" cy="9144000"/>
  <p:embeddedFontLst>
    <p:embeddedFont>
      <p:font typeface="Calibri Light" charset="0"/>
      <p:regular r:id="rId12"/>
      <p: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综艺_GBK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Arial Black" pitchFamily="34" charset="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  <a:srgbClr val="181717"/>
    <a:srgbClr val="CC9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0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54" y="-96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11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08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12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62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35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8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2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12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0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2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A1143-3E7D-496D-86CD-FC121EFE889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527A-1E0A-41E0-BB17-9DBA2B5FA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microsoft.com/office/2007/relationships/hdphoto" Target="../media/hdphoto3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64439" y="845701"/>
            <a:ext cx="2863121" cy="5386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4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5</a:t>
            </a:r>
            <a:endParaRPr lang="zh-CN" altLang="en-US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0353" y="563516"/>
            <a:ext cx="5721360" cy="5727407"/>
            <a:chOff x="3230353" y="563516"/>
            <a:chExt cx="5721360" cy="5727407"/>
          </a:xfrm>
        </p:grpSpPr>
        <p:sp>
          <p:nvSpPr>
            <p:cNvPr id="22" name="饼形 21"/>
            <p:cNvSpPr/>
            <p:nvPr/>
          </p:nvSpPr>
          <p:spPr>
            <a:xfrm rot="480000">
              <a:off x="5467303" y="578551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480000" flipV="1">
              <a:off x="4918346" y="448457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680000">
              <a:off x="3245977" y="225215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饼形 24"/>
            <p:cNvSpPr/>
            <p:nvPr/>
          </p:nvSpPr>
          <p:spPr>
            <a:xfrm rot="5880000">
              <a:off x="7141271" y="279960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3180000">
              <a:off x="6782742" y="134674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饼形 29"/>
            <p:cNvSpPr/>
            <p:nvPr/>
          </p:nvSpPr>
          <p:spPr>
            <a:xfrm rot="3180000" flipV="1">
              <a:off x="3632598" y="372055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 rot="19380000" flipH="1">
              <a:off x="4008051" y="95931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rot="19380000" flipH="1" flipV="1">
              <a:off x="6381857" y="4109458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1380000">
              <a:off x="5996552" y="6998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 rot="1380000" flipV="1">
              <a:off x="4455348" y="433071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饼形 37"/>
            <p:cNvSpPr/>
            <p:nvPr/>
          </p:nvSpPr>
          <p:spPr>
            <a:xfrm rot="21180000" flipH="1">
              <a:off x="4943444" y="56351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饼形 38"/>
            <p:cNvSpPr/>
            <p:nvPr/>
          </p:nvSpPr>
          <p:spPr>
            <a:xfrm rot="21180000" flipH="1" flipV="1">
              <a:off x="5424147" y="447852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2280000">
              <a:off x="6444404" y="989819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2280000" flipV="1">
              <a:off x="4015983" y="409805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饼形 43"/>
            <p:cNvSpPr/>
            <p:nvPr/>
          </p:nvSpPr>
          <p:spPr>
            <a:xfrm rot="20280000" flipH="1">
              <a:off x="4451072" y="6970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饼形 44"/>
            <p:cNvSpPr/>
            <p:nvPr/>
          </p:nvSpPr>
          <p:spPr>
            <a:xfrm rot="20280000" flipH="1" flipV="1">
              <a:off x="5928676" y="435425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4080000">
              <a:off x="7019514" y="18063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饼形 47"/>
            <p:cNvSpPr/>
            <p:nvPr/>
          </p:nvSpPr>
          <p:spPr>
            <a:xfrm rot="4080000" flipV="1">
              <a:off x="3362321" y="32839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4980000">
              <a:off x="7145363" y="232656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饼形 50"/>
            <p:cNvSpPr/>
            <p:nvPr/>
          </p:nvSpPr>
          <p:spPr>
            <a:xfrm rot="4980000" flipV="1">
              <a:off x="3230353" y="28072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 rot="17580000" flipV="1">
              <a:off x="7000720" y="335573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饼形 53"/>
            <p:cNvSpPr/>
            <p:nvPr/>
          </p:nvSpPr>
          <p:spPr>
            <a:xfrm rot="17580000">
              <a:off x="3369871" y="181453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18480000" flipH="1">
              <a:off x="3632255" y="136326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rot="18480000" flipH="1" flipV="1">
              <a:off x="6740493" y="379168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4679679" y="845701"/>
            <a:ext cx="2863121" cy="5386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4400" dirty="0">
                <a:solidFill>
                  <a:prstClr val="white"/>
                </a:solidFill>
                <a:latin typeface="Arial Black" panose="020B0A04020102020204" pitchFamily="34" charset="0"/>
              </a:rPr>
              <a:t>4</a:t>
            </a:r>
            <a:endParaRPr lang="zh-CN" altLang="en-US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245593" y="563516"/>
            <a:ext cx="5721360" cy="5727407"/>
            <a:chOff x="3230353" y="563516"/>
            <a:chExt cx="5721360" cy="5727407"/>
          </a:xfrm>
        </p:grpSpPr>
        <p:sp>
          <p:nvSpPr>
            <p:cNvPr id="78" name="饼形 77"/>
            <p:cNvSpPr/>
            <p:nvPr/>
          </p:nvSpPr>
          <p:spPr>
            <a:xfrm rot="480000">
              <a:off x="5467303" y="578551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饼形 78"/>
            <p:cNvSpPr/>
            <p:nvPr/>
          </p:nvSpPr>
          <p:spPr>
            <a:xfrm rot="480000" flipV="1">
              <a:off x="4918346" y="448457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饼形 79"/>
            <p:cNvSpPr/>
            <p:nvPr/>
          </p:nvSpPr>
          <p:spPr>
            <a:xfrm rot="16680000">
              <a:off x="3245977" y="225215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饼形 80"/>
            <p:cNvSpPr/>
            <p:nvPr/>
          </p:nvSpPr>
          <p:spPr>
            <a:xfrm rot="5880000">
              <a:off x="7141271" y="279960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饼形 81"/>
            <p:cNvSpPr/>
            <p:nvPr/>
          </p:nvSpPr>
          <p:spPr>
            <a:xfrm rot="3180000">
              <a:off x="6782742" y="134674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饼形 82"/>
            <p:cNvSpPr/>
            <p:nvPr/>
          </p:nvSpPr>
          <p:spPr>
            <a:xfrm rot="3180000" flipV="1">
              <a:off x="3632598" y="372055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饼形 83"/>
            <p:cNvSpPr/>
            <p:nvPr/>
          </p:nvSpPr>
          <p:spPr>
            <a:xfrm rot="19380000" flipH="1">
              <a:off x="4008051" y="95931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饼形 84"/>
            <p:cNvSpPr/>
            <p:nvPr/>
          </p:nvSpPr>
          <p:spPr>
            <a:xfrm rot="19380000" flipH="1" flipV="1">
              <a:off x="6381857" y="4109458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饼形 85"/>
            <p:cNvSpPr/>
            <p:nvPr/>
          </p:nvSpPr>
          <p:spPr>
            <a:xfrm rot="1380000">
              <a:off x="5996552" y="6998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饼形 86"/>
            <p:cNvSpPr/>
            <p:nvPr/>
          </p:nvSpPr>
          <p:spPr>
            <a:xfrm rot="1380000" flipV="1">
              <a:off x="4455348" y="433071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饼形 87"/>
            <p:cNvSpPr/>
            <p:nvPr/>
          </p:nvSpPr>
          <p:spPr>
            <a:xfrm rot="21180000" flipH="1">
              <a:off x="4943444" y="56351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饼形 88"/>
            <p:cNvSpPr/>
            <p:nvPr/>
          </p:nvSpPr>
          <p:spPr>
            <a:xfrm rot="21180000" flipH="1" flipV="1">
              <a:off x="5424147" y="447852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饼形 89"/>
            <p:cNvSpPr/>
            <p:nvPr/>
          </p:nvSpPr>
          <p:spPr>
            <a:xfrm rot="2280000">
              <a:off x="6444404" y="989819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饼形 90"/>
            <p:cNvSpPr/>
            <p:nvPr/>
          </p:nvSpPr>
          <p:spPr>
            <a:xfrm rot="2280000" flipV="1">
              <a:off x="4015983" y="409805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饼形 91"/>
            <p:cNvSpPr/>
            <p:nvPr/>
          </p:nvSpPr>
          <p:spPr>
            <a:xfrm rot="20280000" flipH="1">
              <a:off x="4451072" y="6970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饼形 92"/>
            <p:cNvSpPr/>
            <p:nvPr/>
          </p:nvSpPr>
          <p:spPr>
            <a:xfrm rot="20280000" flipH="1" flipV="1">
              <a:off x="5928676" y="435425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饼形 93"/>
            <p:cNvSpPr/>
            <p:nvPr/>
          </p:nvSpPr>
          <p:spPr>
            <a:xfrm rot="4080000">
              <a:off x="7019514" y="18063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饼形 94"/>
            <p:cNvSpPr/>
            <p:nvPr/>
          </p:nvSpPr>
          <p:spPr>
            <a:xfrm rot="4080000" flipV="1">
              <a:off x="3362321" y="32839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饼形 95"/>
            <p:cNvSpPr/>
            <p:nvPr/>
          </p:nvSpPr>
          <p:spPr>
            <a:xfrm rot="4980000">
              <a:off x="7145363" y="232656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饼形 96"/>
            <p:cNvSpPr/>
            <p:nvPr/>
          </p:nvSpPr>
          <p:spPr>
            <a:xfrm rot="4980000" flipV="1">
              <a:off x="3230353" y="28072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饼形 97"/>
            <p:cNvSpPr/>
            <p:nvPr/>
          </p:nvSpPr>
          <p:spPr>
            <a:xfrm rot="17580000" flipV="1">
              <a:off x="7000720" y="335573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 rot="17580000">
              <a:off x="3369871" y="181453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饼形 99"/>
            <p:cNvSpPr/>
            <p:nvPr/>
          </p:nvSpPr>
          <p:spPr>
            <a:xfrm rot="18480000" flipH="1">
              <a:off x="3632255" y="136326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饼形 100"/>
            <p:cNvSpPr/>
            <p:nvPr/>
          </p:nvSpPr>
          <p:spPr>
            <a:xfrm rot="18480000" flipH="1" flipV="1">
              <a:off x="6740493" y="379168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664439" y="820301"/>
            <a:ext cx="2863121" cy="5386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4400" dirty="0">
                <a:solidFill>
                  <a:prstClr val="white"/>
                </a:solidFill>
                <a:latin typeface="Arial Black" panose="020B0A04020102020204" pitchFamily="34" charset="0"/>
              </a:rPr>
              <a:t>3</a:t>
            </a:r>
            <a:endParaRPr lang="zh-CN" altLang="en-US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245593" y="538116"/>
            <a:ext cx="5721360" cy="5727407"/>
            <a:chOff x="3230353" y="563516"/>
            <a:chExt cx="5721360" cy="5727407"/>
          </a:xfrm>
        </p:grpSpPr>
        <p:sp>
          <p:nvSpPr>
            <p:cNvPr id="59" name="饼形 58"/>
            <p:cNvSpPr/>
            <p:nvPr/>
          </p:nvSpPr>
          <p:spPr>
            <a:xfrm rot="480000">
              <a:off x="5467303" y="578551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饼形 59"/>
            <p:cNvSpPr/>
            <p:nvPr/>
          </p:nvSpPr>
          <p:spPr>
            <a:xfrm rot="480000" flipV="1">
              <a:off x="4918346" y="448457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饼形 60"/>
            <p:cNvSpPr/>
            <p:nvPr/>
          </p:nvSpPr>
          <p:spPr>
            <a:xfrm rot="16680000">
              <a:off x="3245977" y="225215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5880000">
              <a:off x="7141271" y="279960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rot="3180000">
              <a:off x="6782742" y="134674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3180000" flipV="1">
              <a:off x="3632598" y="372055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19380000" flipH="1">
              <a:off x="4008051" y="95931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 rot="19380000" flipH="1" flipV="1">
              <a:off x="6381857" y="4109458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 rot="1380000">
              <a:off x="5996552" y="6998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 rot="1380000" flipV="1">
              <a:off x="4455348" y="433071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饼形 68"/>
            <p:cNvSpPr/>
            <p:nvPr/>
          </p:nvSpPr>
          <p:spPr>
            <a:xfrm rot="21180000" flipH="1">
              <a:off x="4943444" y="56351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 rot="21180000" flipH="1" flipV="1">
              <a:off x="5424147" y="447852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饼形 70"/>
            <p:cNvSpPr/>
            <p:nvPr/>
          </p:nvSpPr>
          <p:spPr>
            <a:xfrm rot="2280000">
              <a:off x="6444404" y="989819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饼形 71"/>
            <p:cNvSpPr/>
            <p:nvPr/>
          </p:nvSpPr>
          <p:spPr>
            <a:xfrm rot="2280000" flipV="1">
              <a:off x="4015983" y="409805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饼形 72"/>
            <p:cNvSpPr/>
            <p:nvPr/>
          </p:nvSpPr>
          <p:spPr>
            <a:xfrm rot="20280000" flipH="1">
              <a:off x="4451072" y="6970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饼形 73"/>
            <p:cNvSpPr/>
            <p:nvPr/>
          </p:nvSpPr>
          <p:spPr>
            <a:xfrm rot="20280000" flipH="1" flipV="1">
              <a:off x="5928676" y="435425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饼形 74"/>
            <p:cNvSpPr/>
            <p:nvPr/>
          </p:nvSpPr>
          <p:spPr>
            <a:xfrm rot="4080000">
              <a:off x="7019514" y="18063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饼形 101"/>
            <p:cNvSpPr/>
            <p:nvPr/>
          </p:nvSpPr>
          <p:spPr>
            <a:xfrm rot="4080000" flipV="1">
              <a:off x="3362321" y="32839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饼形 102"/>
            <p:cNvSpPr/>
            <p:nvPr/>
          </p:nvSpPr>
          <p:spPr>
            <a:xfrm rot="4980000">
              <a:off x="7145363" y="232656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饼形 103"/>
            <p:cNvSpPr/>
            <p:nvPr/>
          </p:nvSpPr>
          <p:spPr>
            <a:xfrm rot="4980000" flipV="1">
              <a:off x="3230353" y="28072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饼形 104"/>
            <p:cNvSpPr/>
            <p:nvPr/>
          </p:nvSpPr>
          <p:spPr>
            <a:xfrm rot="17580000" flipV="1">
              <a:off x="7000720" y="335573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饼形 105"/>
            <p:cNvSpPr/>
            <p:nvPr/>
          </p:nvSpPr>
          <p:spPr>
            <a:xfrm rot="17580000">
              <a:off x="3369871" y="181453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饼形 106"/>
            <p:cNvSpPr/>
            <p:nvPr/>
          </p:nvSpPr>
          <p:spPr>
            <a:xfrm rot="18480000" flipH="1">
              <a:off x="3632255" y="136326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饼形 107"/>
            <p:cNvSpPr/>
            <p:nvPr/>
          </p:nvSpPr>
          <p:spPr>
            <a:xfrm rot="18480000" flipH="1" flipV="1">
              <a:off x="6740493" y="379168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4651739" y="820301"/>
            <a:ext cx="2863121" cy="5386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4400" dirty="0">
                <a:solidFill>
                  <a:prstClr val="white"/>
                </a:solidFill>
                <a:latin typeface="Arial Black" panose="020B0A04020102020204" pitchFamily="34" charset="0"/>
              </a:rPr>
              <a:t>2</a:t>
            </a:r>
            <a:endParaRPr lang="zh-CN" altLang="en-US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3232893" y="538116"/>
            <a:ext cx="5721360" cy="5727407"/>
            <a:chOff x="3230353" y="563516"/>
            <a:chExt cx="5721360" cy="5727407"/>
          </a:xfrm>
        </p:grpSpPr>
        <p:sp>
          <p:nvSpPr>
            <p:cNvPr id="111" name="饼形 110"/>
            <p:cNvSpPr/>
            <p:nvPr/>
          </p:nvSpPr>
          <p:spPr>
            <a:xfrm rot="480000">
              <a:off x="5467303" y="578551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饼形 111"/>
            <p:cNvSpPr/>
            <p:nvPr/>
          </p:nvSpPr>
          <p:spPr>
            <a:xfrm rot="480000" flipV="1">
              <a:off x="4918346" y="448457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饼形 112"/>
            <p:cNvSpPr/>
            <p:nvPr/>
          </p:nvSpPr>
          <p:spPr>
            <a:xfrm rot="16680000">
              <a:off x="3245977" y="225215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饼形 113"/>
            <p:cNvSpPr/>
            <p:nvPr/>
          </p:nvSpPr>
          <p:spPr>
            <a:xfrm rot="5880000">
              <a:off x="7141271" y="279960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饼形 114"/>
            <p:cNvSpPr/>
            <p:nvPr/>
          </p:nvSpPr>
          <p:spPr>
            <a:xfrm rot="3180000">
              <a:off x="6782742" y="134674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饼形 115"/>
            <p:cNvSpPr/>
            <p:nvPr/>
          </p:nvSpPr>
          <p:spPr>
            <a:xfrm rot="3180000" flipV="1">
              <a:off x="3632598" y="372055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饼形 116"/>
            <p:cNvSpPr/>
            <p:nvPr/>
          </p:nvSpPr>
          <p:spPr>
            <a:xfrm rot="19380000" flipH="1">
              <a:off x="4008051" y="95931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饼形 117"/>
            <p:cNvSpPr/>
            <p:nvPr/>
          </p:nvSpPr>
          <p:spPr>
            <a:xfrm rot="19380000" flipH="1" flipV="1">
              <a:off x="6381857" y="4109458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饼形 118"/>
            <p:cNvSpPr/>
            <p:nvPr/>
          </p:nvSpPr>
          <p:spPr>
            <a:xfrm rot="1380000">
              <a:off x="5996552" y="6998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饼形 119"/>
            <p:cNvSpPr/>
            <p:nvPr/>
          </p:nvSpPr>
          <p:spPr>
            <a:xfrm rot="1380000" flipV="1">
              <a:off x="4455348" y="433071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饼形 120"/>
            <p:cNvSpPr/>
            <p:nvPr/>
          </p:nvSpPr>
          <p:spPr>
            <a:xfrm rot="21180000" flipH="1">
              <a:off x="4943444" y="56351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饼形 121"/>
            <p:cNvSpPr/>
            <p:nvPr/>
          </p:nvSpPr>
          <p:spPr>
            <a:xfrm rot="21180000" flipH="1" flipV="1">
              <a:off x="5424147" y="447852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饼形 122"/>
            <p:cNvSpPr/>
            <p:nvPr/>
          </p:nvSpPr>
          <p:spPr>
            <a:xfrm rot="2280000">
              <a:off x="6444404" y="989819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饼形 123"/>
            <p:cNvSpPr/>
            <p:nvPr/>
          </p:nvSpPr>
          <p:spPr>
            <a:xfrm rot="2280000" flipV="1">
              <a:off x="4015983" y="409805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饼形 124"/>
            <p:cNvSpPr/>
            <p:nvPr/>
          </p:nvSpPr>
          <p:spPr>
            <a:xfrm rot="20280000" flipH="1">
              <a:off x="4451072" y="6970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饼形 125"/>
            <p:cNvSpPr/>
            <p:nvPr/>
          </p:nvSpPr>
          <p:spPr>
            <a:xfrm rot="20280000" flipH="1" flipV="1">
              <a:off x="5928676" y="435425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饼形 126"/>
            <p:cNvSpPr/>
            <p:nvPr/>
          </p:nvSpPr>
          <p:spPr>
            <a:xfrm rot="4080000">
              <a:off x="7019514" y="18063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饼形 127"/>
            <p:cNvSpPr/>
            <p:nvPr/>
          </p:nvSpPr>
          <p:spPr>
            <a:xfrm rot="4080000" flipV="1">
              <a:off x="3362321" y="32839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饼形 128"/>
            <p:cNvSpPr/>
            <p:nvPr/>
          </p:nvSpPr>
          <p:spPr>
            <a:xfrm rot="4980000">
              <a:off x="7145363" y="232656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饼形 129"/>
            <p:cNvSpPr/>
            <p:nvPr/>
          </p:nvSpPr>
          <p:spPr>
            <a:xfrm rot="4980000" flipV="1">
              <a:off x="3230353" y="28072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饼形 130"/>
            <p:cNvSpPr/>
            <p:nvPr/>
          </p:nvSpPr>
          <p:spPr>
            <a:xfrm rot="17580000" flipV="1">
              <a:off x="7000720" y="335573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饼形 131"/>
            <p:cNvSpPr/>
            <p:nvPr/>
          </p:nvSpPr>
          <p:spPr>
            <a:xfrm rot="17580000">
              <a:off x="3369871" y="181453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饼形 132"/>
            <p:cNvSpPr/>
            <p:nvPr/>
          </p:nvSpPr>
          <p:spPr>
            <a:xfrm rot="18480000" flipH="1">
              <a:off x="3632255" y="136326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饼形 133"/>
            <p:cNvSpPr/>
            <p:nvPr/>
          </p:nvSpPr>
          <p:spPr>
            <a:xfrm rot="18480000" flipH="1" flipV="1">
              <a:off x="6740493" y="379168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4651739" y="833001"/>
            <a:ext cx="2863121" cy="5386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4400" dirty="0">
                <a:solidFill>
                  <a:prstClr val="white"/>
                </a:solidFill>
                <a:latin typeface="Arial Black" panose="020B0A04020102020204" pitchFamily="34" charset="0"/>
              </a:rPr>
              <a:t>1</a:t>
            </a:r>
            <a:endParaRPr lang="zh-CN" altLang="en-US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3232893" y="550816"/>
            <a:ext cx="5721360" cy="5727407"/>
            <a:chOff x="3230353" y="563516"/>
            <a:chExt cx="5721360" cy="5727407"/>
          </a:xfrm>
        </p:grpSpPr>
        <p:sp>
          <p:nvSpPr>
            <p:cNvPr id="137" name="饼形 136"/>
            <p:cNvSpPr/>
            <p:nvPr/>
          </p:nvSpPr>
          <p:spPr>
            <a:xfrm rot="480000">
              <a:off x="5467303" y="578551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饼形 137"/>
            <p:cNvSpPr/>
            <p:nvPr/>
          </p:nvSpPr>
          <p:spPr>
            <a:xfrm rot="480000" flipV="1">
              <a:off x="4918346" y="448457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饼形 138"/>
            <p:cNvSpPr/>
            <p:nvPr/>
          </p:nvSpPr>
          <p:spPr>
            <a:xfrm rot="16680000">
              <a:off x="3245977" y="225215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饼形 139"/>
            <p:cNvSpPr/>
            <p:nvPr/>
          </p:nvSpPr>
          <p:spPr>
            <a:xfrm rot="5880000">
              <a:off x="7141271" y="279960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饼形 140"/>
            <p:cNvSpPr/>
            <p:nvPr/>
          </p:nvSpPr>
          <p:spPr>
            <a:xfrm rot="3180000">
              <a:off x="6782742" y="1346747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饼形 141"/>
            <p:cNvSpPr/>
            <p:nvPr/>
          </p:nvSpPr>
          <p:spPr>
            <a:xfrm rot="3180000" flipV="1">
              <a:off x="3632598" y="372055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饼形 142"/>
            <p:cNvSpPr/>
            <p:nvPr/>
          </p:nvSpPr>
          <p:spPr>
            <a:xfrm rot="19380000" flipH="1">
              <a:off x="4008051" y="95931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饼形 143"/>
            <p:cNvSpPr/>
            <p:nvPr/>
          </p:nvSpPr>
          <p:spPr>
            <a:xfrm rot="19380000" flipH="1" flipV="1">
              <a:off x="6381857" y="4109458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饼形 144"/>
            <p:cNvSpPr/>
            <p:nvPr/>
          </p:nvSpPr>
          <p:spPr>
            <a:xfrm rot="1380000">
              <a:off x="5996552" y="6998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饼形 145"/>
            <p:cNvSpPr/>
            <p:nvPr/>
          </p:nvSpPr>
          <p:spPr>
            <a:xfrm rot="1380000" flipV="1">
              <a:off x="4455348" y="433071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饼形 146"/>
            <p:cNvSpPr/>
            <p:nvPr/>
          </p:nvSpPr>
          <p:spPr>
            <a:xfrm rot="21180000" flipH="1">
              <a:off x="4943444" y="56351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饼形 147"/>
            <p:cNvSpPr/>
            <p:nvPr/>
          </p:nvSpPr>
          <p:spPr>
            <a:xfrm rot="21180000" flipH="1" flipV="1">
              <a:off x="5424147" y="447852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饼形 148"/>
            <p:cNvSpPr/>
            <p:nvPr/>
          </p:nvSpPr>
          <p:spPr>
            <a:xfrm rot="2280000">
              <a:off x="6444404" y="989819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饼形 149"/>
            <p:cNvSpPr/>
            <p:nvPr/>
          </p:nvSpPr>
          <p:spPr>
            <a:xfrm rot="2280000" flipV="1">
              <a:off x="4015983" y="409805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饼形 150"/>
            <p:cNvSpPr/>
            <p:nvPr/>
          </p:nvSpPr>
          <p:spPr>
            <a:xfrm rot="20280000" flipH="1">
              <a:off x="4451072" y="6970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饼形 151"/>
            <p:cNvSpPr/>
            <p:nvPr/>
          </p:nvSpPr>
          <p:spPr>
            <a:xfrm rot="20280000" flipH="1" flipV="1">
              <a:off x="5928676" y="435425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饼形 152"/>
            <p:cNvSpPr/>
            <p:nvPr/>
          </p:nvSpPr>
          <p:spPr>
            <a:xfrm rot="4080000">
              <a:off x="7019514" y="18063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饼形 153"/>
            <p:cNvSpPr/>
            <p:nvPr/>
          </p:nvSpPr>
          <p:spPr>
            <a:xfrm rot="4080000" flipV="1">
              <a:off x="3362321" y="3283933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饼形 154"/>
            <p:cNvSpPr/>
            <p:nvPr/>
          </p:nvSpPr>
          <p:spPr>
            <a:xfrm rot="4980000">
              <a:off x="7145363" y="2326560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饼形 155"/>
            <p:cNvSpPr/>
            <p:nvPr/>
          </p:nvSpPr>
          <p:spPr>
            <a:xfrm rot="4980000" flipV="1">
              <a:off x="3230353" y="2807262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饼形 156"/>
            <p:cNvSpPr/>
            <p:nvPr/>
          </p:nvSpPr>
          <p:spPr>
            <a:xfrm rot="17580000" flipV="1">
              <a:off x="7000720" y="3355736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饼形 157"/>
            <p:cNvSpPr/>
            <p:nvPr/>
          </p:nvSpPr>
          <p:spPr>
            <a:xfrm rot="17580000">
              <a:off x="3369871" y="181453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饼形 158"/>
            <p:cNvSpPr/>
            <p:nvPr/>
          </p:nvSpPr>
          <p:spPr>
            <a:xfrm rot="18480000" flipH="1">
              <a:off x="3632255" y="1363265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饼形 159"/>
            <p:cNvSpPr/>
            <p:nvPr/>
          </p:nvSpPr>
          <p:spPr>
            <a:xfrm rot="18480000" flipH="1" flipV="1">
              <a:off x="6740493" y="3791684"/>
              <a:ext cx="1806350" cy="1806350"/>
            </a:xfrm>
            <a:prstGeom prst="pie">
              <a:avLst>
                <a:gd name="adj1" fmla="val 15185613"/>
                <a:gd name="adj2" fmla="val 17277972"/>
              </a:avLst>
            </a:prstGeom>
            <a:gradFill>
              <a:gsLst>
                <a:gs pos="0">
                  <a:schemeClr val="tx1"/>
                </a:gs>
                <a:gs pos="96000">
                  <a:schemeClr val="tx1"/>
                </a:gs>
                <a:gs pos="8000">
                  <a:srgbClr val="480000"/>
                </a:gs>
                <a:gs pos="37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" name="The Final Battle (No Choir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17814" y="76570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0">
                <p:cTn id="10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  <p:bldP spid="4" grpId="2"/>
      <p:bldP spid="76" grpId="0"/>
      <p:bldP spid="76" grpId="1"/>
      <p:bldP spid="76" grpId="2"/>
      <p:bldP spid="55" grpId="0"/>
      <p:bldP spid="55" grpId="1"/>
      <p:bldP spid="55" grpId="2"/>
      <p:bldP spid="109" grpId="0"/>
      <p:bldP spid="109" grpId="1"/>
      <p:bldP spid="109" grpId="2"/>
      <p:bldP spid="135" grpId="0"/>
      <p:bldP spid="135" grpId="1"/>
      <p:bldP spid="135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梯形 26"/>
          <p:cNvSpPr/>
          <p:nvPr/>
        </p:nvSpPr>
        <p:spPr>
          <a:xfrm rot="3000000" flipV="1">
            <a:off x="8697779" y="-317558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78000"/>
                </a:srgbClr>
              </a:gs>
              <a:gs pos="64000">
                <a:srgbClr val="CACACA">
                  <a:alpha val="44000"/>
                </a:srgbClr>
              </a:gs>
              <a:gs pos="87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28" name="梯形 27"/>
          <p:cNvSpPr/>
          <p:nvPr/>
        </p:nvSpPr>
        <p:spPr>
          <a:xfrm rot="4800000" flipV="1">
            <a:off x="9450557" y="1385569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78000"/>
                </a:srgbClr>
              </a:gs>
              <a:gs pos="64000">
                <a:srgbClr val="CACACA">
                  <a:alpha val="44000"/>
                </a:srgbClr>
              </a:gs>
              <a:gs pos="83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30" name="梯形 29"/>
          <p:cNvSpPr/>
          <p:nvPr/>
        </p:nvSpPr>
        <p:spPr>
          <a:xfrm rot="18600000" flipH="1" flipV="1">
            <a:off x="2445058" y="-344351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5000"/>
                </a:srgbClr>
              </a:gs>
              <a:gs pos="38404">
                <a:srgbClr val="666666">
                  <a:alpha val="64000"/>
                </a:srgbClr>
              </a:gs>
              <a:gs pos="64000">
                <a:srgbClr val="CACACA">
                  <a:alpha val="44000"/>
                </a:srgbClr>
              </a:gs>
              <a:gs pos="88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31" name="梯形 30"/>
          <p:cNvSpPr/>
          <p:nvPr/>
        </p:nvSpPr>
        <p:spPr>
          <a:xfrm rot="16800000" flipH="1" flipV="1">
            <a:off x="1278674" y="1308213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52000"/>
                </a:srgbClr>
              </a:gs>
              <a:gs pos="64000">
                <a:srgbClr val="CACACA">
                  <a:alpha val="30000"/>
                </a:srgbClr>
              </a:gs>
              <a:gs pos="87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29" name="梯形 28"/>
          <p:cNvSpPr/>
          <p:nvPr/>
        </p:nvSpPr>
        <p:spPr>
          <a:xfrm rot="20100000" flipH="1" flipV="1">
            <a:off x="3853824" y="-1486010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75000"/>
                </a:srgbClr>
              </a:gs>
              <a:gs pos="64000">
                <a:srgbClr val="CACACA">
                  <a:alpha val="41000"/>
                </a:srgbClr>
              </a:gs>
              <a:gs pos="89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26" name="梯形 25"/>
          <p:cNvSpPr/>
          <p:nvPr/>
        </p:nvSpPr>
        <p:spPr>
          <a:xfrm rot="1500000" flipV="1">
            <a:off x="7358915" y="-1546692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78000"/>
                </a:srgbClr>
              </a:gs>
              <a:gs pos="64000">
                <a:srgbClr val="CACACA">
                  <a:alpha val="44000"/>
                </a:srgbClr>
              </a:gs>
              <a:gs pos="88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23" name="梯形 22"/>
          <p:cNvSpPr/>
          <p:nvPr/>
        </p:nvSpPr>
        <p:spPr>
          <a:xfrm flipV="1">
            <a:off x="5592513" y="-1687075"/>
            <a:ext cx="1080000" cy="8064000"/>
          </a:xfrm>
          <a:prstGeom prst="trapezoid">
            <a:avLst>
              <a:gd name="adj" fmla="val 34107"/>
            </a:avLst>
          </a:prstGeom>
          <a:gradFill flip="none" rotWithShape="1">
            <a:gsLst>
              <a:gs pos="19000">
                <a:srgbClr val="181717">
                  <a:alpha val="86000"/>
                </a:srgbClr>
              </a:gs>
              <a:gs pos="38404">
                <a:srgbClr val="666666">
                  <a:alpha val="78000"/>
                </a:srgbClr>
              </a:gs>
              <a:gs pos="64000">
                <a:srgbClr val="CACACA">
                  <a:alpha val="44000"/>
                </a:srgbClr>
              </a:gs>
              <a:gs pos="85000">
                <a:schemeClr val="bg1"/>
              </a:gs>
            </a:gsLst>
            <a:lin ang="16200000" scaled="1"/>
            <a:tileRect/>
          </a:gradFill>
          <a:effectLst>
            <a:softEdge rad="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806692" y="4897796"/>
            <a:ext cx="2649422" cy="2059777"/>
          </a:xfrm>
          <a:prstGeom prst="ellipse">
            <a:avLst/>
          </a:prstGeom>
          <a:gradFill flip="none" rotWithShape="1">
            <a:gsLst>
              <a:gs pos="36000">
                <a:schemeClr val="bg1"/>
              </a:gs>
              <a:gs pos="72000">
                <a:srgbClr val="CACACA">
                  <a:alpha val="98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>
            <a:softEdge rad="177800"/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992" y="0"/>
            <a:ext cx="12192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5760000"/>
            <a:ext cx="12192000" cy="11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44672" y="1973450"/>
            <a:ext cx="6103354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C00000"/>
                </a:solidFill>
                <a:effectLst/>
                <a:latin typeface="方正综艺_GBK" panose="03000509000000000000" pitchFamily="65" charset="-122"/>
                <a:ea typeface="方正综艺_GBK" panose="03000509000000000000" pitchFamily="65" charset="-122"/>
              </a:rPr>
              <a:t>携手并肩</a:t>
            </a:r>
            <a:endParaRPr lang="zh-CN" altLang="en-US" sz="1600" dirty="0">
              <a:solidFill>
                <a:srgbClr val="C00000"/>
              </a:solidFill>
              <a:effectLst/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4736" y="3281964"/>
            <a:ext cx="6103354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C00000"/>
                </a:solidFill>
                <a:effectLst/>
                <a:latin typeface="方正综艺_GBK" panose="03000509000000000000" pitchFamily="65" charset="-122"/>
                <a:ea typeface="方正综艺_GBK" panose="03000509000000000000" pitchFamily="65" charset="-122"/>
              </a:rPr>
              <a:t>再创辉煌</a:t>
            </a:r>
            <a:endParaRPr lang="zh-CN" altLang="en-US" sz="1600" dirty="0">
              <a:solidFill>
                <a:srgbClr val="C00000"/>
              </a:solidFill>
              <a:effectLst/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06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 animBg="1"/>
      <p:bldP spid="31" grpId="0" animBg="1"/>
      <p:bldP spid="29" grpId="0" animBg="1"/>
      <p:bldP spid="26" grpId="0" animBg="1"/>
      <p:bldP spid="23" grpId="0" animBg="1"/>
      <p:bldP spid="32" grpId="0" animBg="1"/>
      <p:bldP spid="11" grpId="0" animBg="1"/>
      <p:bldP spid="12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9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" y="1078152"/>
            <a:ext cx="2032448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9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262" y="2683180"/>
            <a:ext cx="2032448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958" y="4288207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3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255" y="1078152"/>
            <a:ext cx="2032448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788" y="1078152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0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788" y="4288207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8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965" y="2683180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5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" y="2683180"/>
            <a:ext cx="2030873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4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702" y="4288207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1"/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085" y="1078152"/>
            <a:ext cx="2030873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0"/>
          <p:cNvPicPr>
            <a:picLocks noChangeAspect="1" noChangeArrowheads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711" y="2683180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1"/>
          <p:cNvPicPr>
            <a:picLocks noChangeAspect="1" noChangeArrowheads="1"/>
          </p:cNvPicPr>
          <p:nvPr/>
        </p:nvPicPr>
        <p:blipFill>
          <a:blip r:embed="rId1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085" y="4288207"/>
            <a:ext cx="2030873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2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958" y="1078152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6"/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220" y="2683180"/>
            <a:ext cx="2030873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/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702" y="1078152"/>
            <a:ext cx="2029297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3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255" y="4288207"/>
            <a:ext cx="2032448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9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" y="4288207"/>
            <a:ext cx="2032448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7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093" y="2683180"/>
            <a:ext cx="2030873" cy="15605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-8112000" y="1078152"/>
            <a:ext cx="20304000" cy="1560581"/>
            <a:chOff x="0" y="1314450"/>
            <a:chExt cx="20458113" cy="1424511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1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14450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2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4700" y="1314450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3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0988" y="1314450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24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275" y="1314450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1975" y="1314450"/>
              <a:ext cx="2047875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9850" y="1314450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4550" y="1314450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5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0838" y="1314450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5538" y="1314450"/>
              <a:ext cx="2047875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7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3413" y="1314450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-8112000" y="4288207"/>
            <a:ext cx="20303999" cy="1560581"/>
            <a:chOff x="0" y="2738961"/>
            <a:chExt cx="20458113" cy="142611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25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38961"/>
              <a:ext cx="2046288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26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4700" y="2738961"/>
              <a:ext cx="2046288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27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0988" y="2738961"/>
              <a:ext cx="2046288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28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275" y="2738961"/>
              <a:ext cx="2044700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19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1975" y="2738961"/>
              <a:ext cx="2047875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/>
            <p:cNvPicPr>
              <a:picLocks noChangeAspect="1" noChangeArrowheads="1"/>
            </p:cNvPicPr>
            <p:nvPr/>
          </p:nvPicPr>
          <p:blipFill>
            <a:blip r:embed="rId8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9851" y="2738961"/>
              <a:ext cx="2044700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21"/>
            <p:cNvPicPr>
              <a:picLocks noChangeAspect="1" noChangeArrowheads="1"/>
            </p:cNvPicPr>
            <p:nvPr/>
          </p:nvPicPr>
          <p:blipFill>
            <a:blip r:embed="rId14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4551" y="2738961"/>
              <a:ext cx="2046288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0839" y="2738961"/>
              <a:ext cx="2044700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Picture 23"/>
            <p:cNvPicPr>
              <a:picLocks noChangeAspect="1" noChangeArrowheads="1"/>
            </p:cNvPicPr>
            <p:nvPr/>
          </p:nvPicPr>
          <p:blipFill>
            <a:blip r:embed="rId18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5539" y="2738961"/>
              <a:ext cx="2047875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/>
            <p:cNvPicPr>
              <a:picLocks noChangeAspect="1" noChangeArrowheads="1"/>
            </p:cNvPicPr>
            <p:nvPr/>
          </p:nvPicPr>
          <p:blipFill>
            <a:blip r:embed="rId11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3413" y="2738961"/>
              <a:ext cx="2044700" cy="142611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8923" y="2683180"/>
            <a:ext cx="20304000" cy="1560581"/>
            <a:chOff x="0" y="4165077"/>
            <a:chExt cx="20458113" cy="1424511"/>
          </a:xfrm>
        </p:grpSpPr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10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65077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26"/>
            <p:cNvPicPr>
              <a:picLocks noChangeAspect="1" noChangeArrowheads="1"/>
            </p:cNvPicPr>
            <p:nvPr/>
          </p:nvPicPr>
          <p:blipFill>
            <a:blip r:embed="rId16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4700" y="4165077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1" name="Picture 27"/>
            <p:cNvPicPr>
              <a:picLocks noChangeAspect="1" noChangeArrowheads="1"/>
            </p:cNvPicPr>
            <p:nvPr/>
          </p:nvPicPr>
          <p:blipFill>
            <a:blip r:embed="rId20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0988" y="4165077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275" y="4165077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3" name="Picture 29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1975" y="4165077"/>
              <a:ext cx="2047875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4" name="Picture 30"/>
            <p:cNvPicPr>
              <a:picLocks noChangeAspect="1" noChangeArrowheads="1"/>
            </p:cNvPicPr>
            <p:nvPr/>
          </p:nvPicPr>
          <p:blipFill>
            <a:blip r:embed="rId13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9850" y="4165077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5" name="Picture 31"/>
            <p:cNvPicPr>
              <a:picLocks noChangeAspect="1" noChangeArrowheads="1"/>
            </p:cNvPicPr>
            <p:nvPr/>
          </p:nvPicPr>
          <p:blipFill>
            <a:blip r:embed="rId29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4550" y="4165077"/>
              <a:ext cx="2046288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Picture 32"/>
            <p:cNvPicPr>
              <a:picLocks noChangeAspect="1" noChangeArrowheads="1"/>
            </p:cNvPicPr>
            <p:nvPr/>
          </p:nvPicPr>
          <p:blipFill>
            <a:blip r:embed="rId30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0838" y="4165077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7" name="Picture 33"/>
            <p:cNvPicPr>
              <a:picLocks noChangeAspect="1" noChangeArrowheads="1"/>
            </p:cNvPicPr>
            <p:nvPr/>
          </p:nvPicPr>
          <p:blipFill>
            <a:blip r:embed="rId31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5538" y="4165077"/>
              <a:ext cx="2047875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32">
              <a:duotone>
                <a:prstClr val="black"/>
                <a:schemeClr val="tx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3413" y="4165077"/>
              <a:ext cx="2044700" cy="14245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2983497" y="1813887"/>
            <a:ext cx="3217278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C00000"/>
                </a:solidFill>
                <a:effectLst/>
                <a:latin typeface="方正综艺_GBK" panose="03000509000000000000" pitchFamily="65" charset="-122"/>
                <a:ea typeface="方正综艺_GBK" panose="03000509000000000000" pitchFamily="65" charset="-122"/>
              </a:rPr>
              <a:t>荣耀</a:t>
            </a:r>
            <a:endParaRPr lang="zh-CN" altLang="en-US" sz="2000" dirty="0">
              <a:solidFill>
                <a:srgbClr val="C00000"/>
              </a:solidFill>
              <a:effectLst/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1736" y="2069585"/>
            <a:ext cx="4501552" cy="3154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prstTxWarp prst="textCurveUp">
              <a:avLst/>
            </a:prstTxWarp>
            <a:spAutoFit/>
          </a:bodyPr>
          <a:lstStyle/>
          <a:p>
            <a:pPr algn="ctr"/>
            <a:r>
              <a:rPr lang="en-US" altLang="zh-CN" sz="19900" dirty="0">
                <a:solidFill>
                  <a:srgbClr val="C00000"/>
                </a:solidFill>
                <a:effectLst/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2015</a:t>
            </a:r>
            <a:endParaRPr lang="zh-CN" altLang="en-US" sz="1400" dirty="0">
              <a:solidFill>
                <a:srgbClr val="C00000"/>
              </a:solidFill>
              <a:effectLst/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992" y="1040052"/>
            <a:ext cx="12192992" cy="4770636"/>
          </a:xfrm>
          <a:prstGeom prst="rect">
            <a:avLst/>
          </a:prstGeom>
          <a:gradFill flip="none" rotWithShape="1">
            <a:gsLst>
              <a:gs pos="13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992" y="0"/>
            <a:ext cx="12192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760000"/>
            <a:ext cx="12192000" cy="11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-1"/>
            <a:ext cx="12204000" cy="34655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0" y="3465513"/>
            <a:ext cx="12204000" cy="33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82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3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3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3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3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3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3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3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63" presetClass="path" presetSubtype="0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2.29167E-6 -3.33333E-6 L 0.63581 -3.33333E-6 " pathEditMode="relative" rAng="0" ptsTypes="AA">
                                      <p:cBhvr>
                                        <p:cTn id="129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84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3" presetClass="path" presetSubtype="0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2.29167E-6 -3.33333E-6 L 0.63581 -3.33333E-6 " pathEditMode="relative" rAng="0" ptsTypes="AA">
                                      <p:cBhvr>
                                        <p:cTn id="131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84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35" presetClass="path" presetSubtype="0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54167E-6 -1.11111E-6 L -0.58346 -1.11111E-6 " pathEditMode="relative" rAng="0" ptsTypes="AA">
                                      <p:cBhvr>
                                        <p:cTn id="133" dur="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37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59" grpId="1" animBg="1"/>
      <p:bldP spid="6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224676"/>
            <a:ext cx="12191999" cy="4356000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AF9"/>
              </a:clrFrom>
              <a:clrTo>
                <a:srgbClr val="FEFA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73356" l="0" r="37500">
                        <a14:foregroundMark x1="6738" y1="37255" x2="14063" y2="57209"/>
                        <a14:foregroundMark x1="1563" y1="44406" x2="7910" y2="67243"/>
                        <a14:foregroundMark x1="13770" y1="59746" x2="32129" y2="67243"/>
                        <a14:foregroundMark x1="25098" y1="68858" x2="1563" y2="69204"/>
                        <a14:foregroundMark x1="24805" y1="68281" x2="24805" y2="68281"/>
                        <a14:foregroundMark x1="33887" y1="69896" x2="33887" y2="69896"/>
                        <a14:foregroundMark x1="22852" y1="69666" x2="22852" y2="69666"/>
                        <a14:foregroundMark x1="24121" y1="69896" x2="24121" y2="69896"/>
                        <a14:foregroundMark x1="18555" y1="70934" x2="18555" y2="70934"/>
                        <a14:foregroundMark x1="25879" y1="70012" x2="25879" y2="70012"/>
                        <a14:foregroundMark x1="25098" y1="72203" x2="25098" y2="72203"/>
                        <a14:foregroundMark x1="26563" y1="73356" x2="26563" y2="73356"/>
                        <a14:foregroundMark x1="8691" y1="28720" x2="8691" y2="28720"/>
                        <a14:foregroundMark x1="7813" y1="30450" x2="7813" y2="30450"/>
                        <a14:foregroundMark x1="3809" y1="35294" x2="3809" y2="35294"/>
                        <a14:foregroundMark x1="2832" y1="36101" x2="2832" y2="36101"/>
                        <a14:foregroundMark x1="32715" y1="63206" x2="33496" y2="67474"/>
                        <a14:foregroundMark x1="20117" y1="72549" x2="1270" y2="71857"/>
                        <a14:foregroundMark x1="1270" y1="72549" x2="5078" y2="72549"/>
                        <a14:backgroundMark x1="586" y1="37255" x2="2930" y2="35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232" b="25972"/>
          <a:stretch/>
        </p:blipFill>
        <p:spPr>
          <a:xfrm flipH="1">
            <a:off x="7429500" y="-38100"/>
            <a:ext cx="4762500" cy="68960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37203" y="1618736"/>
            <a:ext cx="1454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 smtClean="0">
                <a:solidFill>
                  <a:srgbClr val="C0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致辞</a:t>
            </a:r>
            <a:endParaRPr lang="zh-CN" altLang="en-US" sz="4400" dirty="0">
              <a:solidFill>
                <a:srgbClr val="C0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5650" y="2460747"/>
            <a:ext cx="67777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-1574"/>
            <a:ext cx="12192992" cy="6840000"/>
          </a:xfrm>
          <a:prstGeom prst="rect">
            <a:avLst/>
          </a:prstGeom>
          <a:gradFill flip="none" rotWithShape="1">
            <a:gsLst>
              <a:gs pos="35000">
                <a:schemeClr val="tx1">
                  <a:alpha val="0"/>
                </a:schemeClr>
              </a:gs>
              <a:gs pos="87000">
                <a:schemeClr val="tx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7088575"/>
      </p:ext>
    </p:extLst>
  </p:cSld>
  <p:clrMapOvr>
    <a:masterClrMapping/>
  </p:clrMapOvr>
  <p:transition spd="slow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组合 620"/>
          <p:cNvGrpSpPr/>
          <p:nvPr/>
        </p:nvGrpSpPr>
        <p:grpSpPr>
          <a:xfrm>
            <a:off x="-1071563" y="-3524250"/>
            <a:ext cx="14336713" cy="14338300"/>
            <a:chOff x="-1071563" y="-3524250"/>
            <a:chExt cx="14336713" cy="14338300"/>
          </a:xfrm>
        </p:grpSpPr>
        <p:sp>
          <p:nvSpPr>
            <p:cNvPr id="517" name="Freeform 516"/>
            <p:cNvSpPr>
              <a:spLocks/>
            </p:cNvSpPr>
            <p:nvPr/>
          </p:nvSpPr>
          <p:spPr bwMode="auto">
            <a:xfrm>
              <a:off x="6096000" y="-3524250"/>
              <a:ext cx="863600" cy="7169150"/>
            </a:xfrm>
            <a:custGeom>
              <a:avLst/>
              <a:gdLst>
                <a:gd name="T0" fmla="*/ 0 w 1626"/>
                <a:gd name="T1" fmla="*/ 13488 h 13488"/>
                <a:gd name="T2" fmla="*/ 1626 w 1626"/>
                <a:gd name="T3" fmla="*/ 98 h 13488"/>
                <a:gd name="T4" fmla="*/ 0 w 1626"/>
                <a:gd name="T5" fmla="*/ 0 h 13488"/>
                <a:gd name="T6" fmla="*/ 0 w 1626"/>
                <a:gd name="T7" fmla="*/ 13488 h 1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6" h="13488">
                  <a:moveTo>
                    <a:pt x="0" y="13488"/>
                  </a:moveTo>
                  <a:lnTo>
                    <a:pt x="1626" y="98"/>
                  </a:lnTo>
                  <a:cubicBezTo>
                    <a:pt x="1087" y="32"/>
                    <a:pt x="544" y="0"/>
                    <a:pt x="0" y="0"/>
                  </a:cubicBezTo>
                  <a:lnTo>
                    <a:pt x="0" y="134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520"/>
            <p:cNvSpPr>
              <a:spLocks/>
            </p:cNvSpPr>
            <p:nvPr/>
          </p:nvSpPr>
          <p:spPr bwMode="auto">
            <a:xfrm>
              <a:off x="6096000" y="-3316288"/>
              <a:ext cx="2541588" cy="6961188"/>
            </a:xfrm>
            <a:custGeom>
              <a:avLst/>
              <a:gdLst>
                <a:gd name="T0" fmla="*/ 0 w 4784"/>
                <a:gd name="T1" fmla="*/ 13096 h 13096"/>
                <a:gd name="T2" fmla="*/ 4784 w 4784"/>
                <a:gd name="T3" fmla="*/ 484 h 13096"/>
                <a:gd name="T4" fmla="*/ 3229 w 4784"/>
                <a:gd name="T5" fmla="*/ 0 h 13096"/>
                <a:gd name="T6" fmla="*/ 0 w 4784"/>
                <a:gd name="T7" fmla="*/ 13096 h 1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4" h="13096">
                  <a:moveTo>
                    <a:pt x="0" y="13096"/>
                  </a:moveTo>
                  <a:lnTo>
                    <a:pt x="4784" y="484"/>
                  </a:lnTo>
                  <a:cubicBezTo>
                    <a:pt x="4276" y="291"/>
                    <a:pt x="3756" y="130"/>
                    <a:pt x="3229" y="0"/>
                  </a:cubicBezTo>
                  <a:lnTo>
                    <a:pt x="0" y="13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524"/>
            <p:cNvSpPr>
              <a:spLocks/>
            </p:cNvSpPr>
            <p:nvPr/>
          </p:nvSpPr>
          <p:spPr bwMode="auto">
            <a:xfrm>
              <a:off x="6096000" y="-2703513"/>
              <a:ext cx="4071938" cy="6348413"/>
            </a:xfrm>
            <a:custGeom>
              <a:avLst/>
              <a:gdLst>
                <a:gd name="T0" fmla="*/ 0 w 7663"/>
                <a:gd name="T1" fmla="*/ 11943 h 11943"/>
                <a:gd name="T2" fmla="*/ 7663 w 7663"/>
                <a:gd name="T3" fmla="*/ 842 h 11943"/>
                <a:gd name="T4" fmla="*/ 6269 w 7663"/>
                <a:gd name="T5" fmla="*/ 0 h 11943"/>
                <a:gd name="T6" fmla="*/ 0 w 7663"/>
                <a:gd name="T7" fmla="*/ 11943 h 1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3" h="11943">
                  <a:moveTo>
                    <a:pt x="0" y="11943"/>
                  </a:moveTo>
                  <a:lnTo>
                    <a:pt x="7663" y="842"/>
                  </a:lnTo>
                  <a:cubicBezTo>
                    <a:pt x="7216" y="534"/>
                    <a:pt x="6750" y="252"/>
                    <a:pt x="6269" y="0"/>
                  </a:cubicBezTo>
                  <a:lnTo>
                    <a:pt x="0" y="119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528"/>
            <p:cNvSpPr>
              <a:spLocks/>
            </p:cNvSpPr>
            <p:nvPr/>
          </p:nvSpPr>
          <p:spPr bwMode="auto">
            <a:xfrm>
              <a:off x="6096000" y="-1720850"/>
              <a:ext cx="5365750" cy="5365750"/>
            </a:xfrm>
            <a:custGeom>
              <a:avLst/>
              <a:gdLst>
                <a:gd name="T0" fmla="*/ 0 w 10097"/>
                <a:gd name="T1" fmla="*/ 10096 h 10096"/>
                <a:gd name="T2" fmla="*/ 10097 w 10097"/>
                <a:gd name="T3" fmla="*/ 1152 h 10096"/>
                <a:gd name="T4" fmla="*/ 8945 w 10097"/>
                <a:gd name="T5" fmla="*/ 0 h 10096"/>
                <a:gd name="T6" fmla="*/ 0 w 10097"/>
                <a:gd name="T7" fmla="*/ 10096 h 10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7" h="10096">
                  <a:moveTo>
                    <a:pt x="0" y="10096"/>
                  </a:moveTo>
                  <a:lnTo>
                    <a:pt x="10097" y="1152"/>
                  </a:lnTo>
                  <a:cubicBezTo>
                    <a:pt x="9737" y="745"/>
                    <a:pt x="9352" y="360"/>
                    <a:pt x="8945" y="0"/>
                  </a:cubicBezTo>
                  <a:lnTo>
                    <a:pt x="0" y="10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532"/>
            <p:cNvSpPr>
              <a:spLocks/>
            </p:cNvSpPr>
            <p:nvPr/>
          </p:nvSpPr>
          <p:spPr bwMode="auto">
            <a:xfrm>
              <a:off x="6096000" y="-427038"/>
              <a:ext cx="6346825" cy="4071938"/>
            </a:xfrm>
            <a:custGeom>
              <a:avLst/>
              <a:gdLst>
                <a:gd name="T0" fmla="*/ 0 w 5972"/>
                <a:gd name="T1" fmla="*/ 3831 h 3831"/>
                <a:gd name="T2" fmla="*/ 5972 w 5972"/>
                <a:gd name="T3" fmla="*/ 697 h 3831"/>
                <a:gd name="T4" fmla="*/ 5551 w 5972"/>
                <a:gd name="T5" fmla="*/ 0 h 3831"/>
                <a:gd name="T6" fmla="*/ 0 w 5972"/>
                <a:gd name="T7" fmla="*/ 3831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72" h="3831">
                  <a:moveTo>
                    <a:pt x="0" y="3831"/>
                  </a:moveTo>
                  <a:lnTo>
                    <a:pt x="5972" y="697"/>
                  </a:lnTo>
                  <a:cubicBezTo>
                    <a:pt x="5846" y="457"/>
                    <a:pt x="5705" y="224"/>
                    <a:pt x="5551" y="0"/>
                  </a:cubicBezTo>
                  <a:lnTo>
                    <a:pt x="0" y="38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536"/>
            <p:cNvSpPr>
              <a:spLocks/>
            </p:cNvSpPr>
            <p:nvPr/>
          </p:nvSpPr>
          <p:spPr bwMode="auto">
            <a:xfrm>
              <a:off x="6096000" y="1103313"/>
              <a:ext cx="6959600" cy="2541588"/>
            </a:xfrm>
            <a:custGeom>
              <a:avLst/>
              <a:gdLst>
                <a:gd name="T0" fmla="*/ 0 w 6549"/>
                <a:gd name="T1" fmla="*/ 2391 h 2391"/>
                <a:gd name="T2" fmla="*/ 6549 w 6549"/>
                <a:gd name="T3" fmla="*/ 777 h 2391"/>
                <a:gd name="T4" fmla="*/ 6307 w 6549"/>
                <a:gd name="T5" fmla="*/ 0 h 2391"/>
                <a:gd name="T6" fmla="*/ 0 w 6549"/>
                <a:gd name="T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49" h="2391">
                  <a:moveTo>
                    <a:pt x="0" y="2391"/>
                  </a:moveTo>
                  <a:lnTo>
                    <a:pt x="6549" y="777"/>
                  </a:lnTo>
                  <a:cubicBezTo>
                    <a:pt x="6484" y="514"/>
                    <a:pt x="6403" y="254"/>
                    <a:pt x="6307" y="0"/>
                  </a:cubicBezTo>
                  <a:lnTo>
                    <a:pt x="0" y="23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8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 540"/>
            <p:cNvSpPr>
              <a:spLocks/>
            </p:cNvSpPr>
            <p:nvPr/>
          </p:nvSpPr>
          <p:spPr bwMode="auto">
            <a:xfrm>
              <a:off x="6096000" y="2781300"/>
              <a:ext cx="7169150" cy="863600"/>
            </a:xfrm>
            <a:custGeom>
              <a:avLst/>
              <a:gdLst>
                <a:gd name="T0" fmla="*/ 0 w 6745"/>
                <a:gd name="T1" fmla="*/ 812 h 812"/>
                <a:gd name="T2" fmla="*/ 6745 w 6745"/>
                <a:gd name="T3" fmla="*/ 812 h 812"/>
                <a:gd name="T4" fmla="*/ 6696 w 6745"/>
                <a:gd name="T5" fmla="*/ 0 h 812"/>
                <a:gd name="T6" fmla="*/ 0 w 6745"/>
                <a:gd name="T7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45" h="812">
                  <a:moveTo>
                    <a:pt x="0" y="812"/>
                  </a:moveTo>
                  <a:lnTo>
                    <a:pt x="6745" y="812"/>
                  </a:lnTo>
                  <a:cubicBezTo>
                    <a:pt x="6745" y="541"/>
                    <a:pt x="6728" y="269"/>
                    <a:pt x="6696" y="0"/>
                  </a:cubicBezTo>
                  <a:lnTo>
                    <a:pt x="0" y="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7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544"/>
            <p:cNvSpPr>
              <a:spLocks/>
            </p:cNvSpPr>
            <p:nvPr/>
          </p:nvSpPr>
          <p:spPr bwMode="auto">
            <a:xfrm>
              <a:off x="6096000" y="3644900"/>
              <a:ext cx="7116763" cy="1716088"/>
            </a:xfrm>
            <a:custGeom>
              <a:avLst/>
              <a:gdLst>
                <a:gd name="T0" fmla="*/ 0 w 6696"/>
                <a:gd name="T1" fmla="*/ 0 h 1615"/>
                <a:gd name="T2" fmla="*/ 6549 w 6696"/>
                <a:gd name="T3" fmla="*/ 1615 h 1615"/>
                <a:gd name="T4" fmla="*/ 6696 w 6696"/>
                <a:gd name="T5" fmla="*/ 813 h 1615"/>
                <a:gd name="T6" fmla="*/ 0 w 6696"/>
                <a:gd name="T7" fmla="*/ 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96" h="1615">
                  <a:moveTo>
                    <a:pt x="0" y="0"/>
                  </a:moveTo>
                  <a:lnTo>
                    <a:pt x="6549" y="1615"/>
                  </a:lnTo>
                  <a:cubicBezTo>
                    <a:pt x="6614" y="1351"/>
                    <a:pt x="6663" y="1083"/>
                    <a:pt x="6696" y="81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9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548"/>
            <p:cNvSpPr>
              <a:spLocks/>
            </p:cNvSpPr>
            <p:nvPr/>
          </p:nvSpPr>
          <p:spPr bwMode="auto">
            <a:xfrm>
              <a:off x="6096000" y="3644900"/>
              <a:ext cx="6702425" cy="3332163"/>
            </a:xfrm>
            <a:custGeom>
              <a:avLst/>
              <a:gdLst>
                <a:gd name="T0" fmla="*/ 0 w 6307"/>
                <a:gd name="T1" fmla="*/ 0 h 3135"/>
                <a:gd name="T2" fmla="*/ 5972 w 6307"/>
                <a:gd name="T3" fmla="*/ 3135 h 3135"/>
                <a:gd name="T4" fmla="*/ 6307 w 6307"/>
                <a:gd name="T5" fmla="*/ 2392 h 3135"/>
                <a:gd name="T6" fmla="*/ 0 w 6307"/>
                <a:gd name="T7" fmla="*/ 0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7" h="3135">
                  <a:moveTo>
                    <a:pt x="0" y="0"/>
                  </a:moveTo>
                  <a:lnTo>
                    <a:pt x="5972" y="3135"/>
                  </a:lnTo>
                  <a:cubicBezTo>
                    <a:pt x="6099" y="2894"/>
                    <a:pt x="6210" y="2646"/>
                    <a:pt x="6307" y="239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2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552"/>
            <p:cNvSpPr>
              <a:spLocks/>
            </p:cNvSpPr>
            <p:nvPr/>
          </p:nvSpPr>
          <p:spPr bwMode="auto">
            <a:xfrm>
              <a:off x="6096000" y="3644900"/>
              <a:ext cx="5899150" cy="4754563"/>
            </a:xfrm>
            <a:custGeom>
              <a:avLst/>
              <a:gdLst>
                <a:gd name="T0" fmla="*/ 0 w 11102"/>
                <a:gd name="T1" fmla="*/ 0 h 8945"/>
                <a:gd name="T2" fmla="*/ 10097 w 11102"/>
                <a:gd name="T3" fmla="*/ 8945 h 8945"/>
                <a:gd name="T4" fmla="*/ 11102 w 11102"/>
                <a:gd name="T5" fmla="*/ 7663 h 8945"/>
                <a:gd name="T6" fmla="*/ 0 w 11102"/>
                <a:gd name="T7" fmla="*/ 0 h 8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2" h="8945">
                  <a:moveTo>
                    <a:pt x="0" y="0"/>
                  </a:moveTo>
                  <a:lnTo>
                    <a:pt x="10097" y="8945"/>
                  </a:lnTo>
                  <a:cubicBezTo>
                    <a:pt x="10457" y="8538"/>
                    <a:pt x="10793" y="8110"/>
                    <a:pt x="11102" y="766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556"/>
            <p:cNvSpPr>
              <a:spLocks/>
            </p:cNvSpPr>
            <p:nvPr/>
          </p:nvSpPr>
          <p:spPr bwMode="auto">
            <a:xfrm>
              <a:off x="6096000" y="3644900"/>
              <a:ext cx="4752975" cy="5900738"/>
            </a:xfrm>
            <a:custGeom>
              <a:avLst/>
              <a:gdLst>
                <a:gd name="T0" fmla="*/ 0 w 8945"/>
                <a:gd name="T1" fmla="*/ 0 h 11102"/>
                <a:gd name="T2" fmla="*/ 7663 w 8945"/>
                <a:gd name="T3" fmla="*/ 11102 h 11102"/>
                <a:gd name="T4" fmla="*/ 8945 w 8945"/>
                <a:gd name="T5" fmla="*/ 10097 h 11102"/>
                <a:gd name="T6" fmla="*/ 0 w 8945"/>
                <a:gd name="T7" fmla="*/ 0 h 1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5" h="11102">
                  <a:moveTo>
                    <a:pt x="0" y="0"/>
                  </a:moveTo>
                  <a:lnTo>
                    <a:pt x="7663" y="11102"/>
                  </a:lnTo>
                  <a:cubicBezTo>
                    <a:pt x="8110" y="10793"/>
                    <a:pt x="8538" y="10457"/>
                    <a:pt x="8945" y="10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Freeform 560"/>
            <p:cNvSpPr>
              <a:spLocks/>
            </p:cNvSpPr>
            <p:nvPr/>
          </p:nvSpPr>
          <p:spPr bwMode="auto">
            <a:xfrm>
              <a:off x="6096000" y="3644900"/>
              <a:ext cx="3330575" cy="6704013"/>
            </a:xfrm>
            <a:custGeom>
              <a:avLst/>
              <a:gdLst>
                <a:gd name="T0" fmla="*/ 0 w 6269"/>
                <a:gd name="T1" fmla="*/ 0 h 12613"/>
                <a:gd name="T2" fmla="*/ 4784 w 6269"/>
                <a:gd name="T3" fmla="*/ 12613 h 12613"/>
                <a:gd name="T4" fmla="*/ 6269 w 6269"/>
                <a:gd name="T5" fmla="*/ 11944 h 12613"/>
                <a:gd name="T6" fmla="*/ 0 w 6269"/>
                <a:gd name="T7" fmla="*/ 0 h 1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9" h="12613">
                  <a:moveTo>
                    <a:pt x="0" y="0"/>
                  </a:moveTo>
                  <a:lnTo>
                    <a:pt x="4784" y="12613"/>
                  </a:lnTo>
                  <a:cubicBezTo>
                    <a:pt x="5292" y="12420"/>
                    <a:pt x="5788" y="12197"/>
                    <a:pt x="6269" y="1194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564"/>
            <p:cNvSpPr>
              <a:spLocks/>
            </p:cNvSpPr>
            <p:nvPr/>
          </p:nvSpPr>
          <p:spPr bwMode="auto">
            <a:xfrm>
              <a:off x="6096000" y="3644900"/>
              <a:ext cx="1716088" cy="7116763"/>
            </a:xfrm>
            <a:custGeom>
              <a:avLst/>
              <a:gdLst>
                <a:gd name="T0" fmla="*/ 0 w 3229"/>
                <a:gd name="T1" fmla="*/ 0 h 13391"/>
                <a:gd name="T2" fmla="*/ 1626 w 3229"/>
                <a:gd name="T3" fmla="*/ 13391 h 13391"/>
                <a:gd name="T4" fmla="*/ 3229 w 3229"/>
                <a:gd name="T5" fmla="*/ 13097 h 13391"/>
                <a:gd name="T6" fmla="*/ 0 w 3229"/>
                <a:gd name="T7" fmla="*/ 0 h 13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9" h="13391">
                  <a:moveTo>
                    <a:pt x="0" y="0"/>
                  </a:moveTo>
                  <a:lnTo>
                    <a:pt x="1626" y="13391"/>
                  </a:lnTo>
                  <a:cubicBezTo>
                    <a:pt x="2166" y="13325"/>
                    <a:pt x="2701" y="13227"/>
                    <a:pt x="3229" y="13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568"/>
            <p:cNvSpPr>
              <a:spLocks/>
            </p:cNvSpPr>
            <p:nvPr/>
          </p:nvSpPr>
          <p:spPr bwMode="auto">
            <a:xfrm>
              <a:off x="5232400" y="3644900"/>
              <a:ext cx="863600" cy="7169150"/>
            </a:xfrm>
            <a:custGeom>
              <a:avLst/>
              <a:gdLst>
                <a:gd name="T0" fmla="*/ 1625 w 1625"/>
                <a:gd name="T1" fmla="*/ 0 h 13489"/>
                <a:gd name="T2" fmla="*/ 0 w 1625"/>
                <a:gd name="T3" fmla="*/ 13391 h 13489"/>
                <a:gd name="T4" fmla="*/ 1625 w 1625"/>
                <a:gd name="T5" fmla="*/ 13489 h 13489"/>
                <a:gd name="T6" fmla="*/ 1625 w 1625"/>
                <a:gd name="T7" fmla="*/ 0 h 13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5" h="13489">
                  <a:moveTo>
                    <a:pt x="1625" y="0"/>
                  </a:moveTo>
                  <a:lnTo>
                    <a:pt x="0" y="13391"/>
                  </a:lnTo>
                  <a:cubicBezTo>
                    <a:pt x="539" y="13457"/>
                    <a:pt x="1082" y="13489"/>
                    <a:pt x="1625" y="13489"/>
                  </a:cubicBezTo>
                  <a:lnTo>
                    <a:pt x="162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572"/>
            <p:cNvSpPr>
              <a:spLocks/>
            </p:cNvSpPr>
            <p:nvPr/>
          </p:nvSpPr>
          <p:spPr bwMode="auto">
            <a:xfrm>
              <a:off x="3554412" y="3644900"/>
              <a:ext cx="2541588" cy="6961188"/>
            </a:xfrm>
            <a:custGeom>
              <a:avLst/>
              <a:gdLst>
                <a:gd name="T0" fmla="*/ 4783 w 4783"/>
                <a:gd name="T1" fmla="*/ 0 h 13097"/>
                <a:gd name="T2" fmla="*/ 0 w 4783"/>
                <a:gd name="T3" fmla="*/ 12613 h 13097"/>
                <a:gd name="T4" fmla="*/ 1555 w 4783"/>
                <a:gd name="T5" fmla="*/ 13097 h 13097"/>
                <a:gd name="T6" fmla="*/ 4783 w 4783"/>
                <a:gd name="T7" fmla="*/ 0 h 1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3" h="13097">
                  <a:moveTo>
                    <a:pt x="4783" y="0"/>
                  </a:moveTo>
                  <a:lnTo>
                    <a:pt x="0" y="12613"/>
                  </a:lnTo>
                  <a:cubicBezTo>
                    <a:pt x="508" y="12806"/>
                    <a:pt x="1028" y="12967"/>
                    <a:pt x="1555" y="13097"/>
                  </a:cubicBezTo>
                  <a:lnTo>
                    <a:pt x="478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576"/>
            <p:cNvSpPr>
              <a:spLocks/>
            </p:cNvSpPr>
            <p:nvPr/>
          </p:nvSpPr>
          <p:spPr bwMode="auto">
            <a:xfrm>
              <a:off x="2024062" y="3644900"/>
              <a:ext cx="4071938" cy="6348413"/>
            </a:xfrm>
            <a:custGeom>
              <a:avLst/>
              <a:gdLst>
                <a:gd name="T0" fmla="*/ 7662 w 7662"/>
                <a:gd name="T1" fmla="*/ 0 h 11944"/>
                <a:gd name="T2" fmla="*/ 0 w 7662"/>
                <a:gd name="T3" fmla="*/ 11102 h 11944"/>
                <a:gd name="T4" fmla="*/ 1394 w 7662"/>
                <a:gd name="T5" fmla="*/ 11944 h 11944"/>
                <a:gd name="T6" fmla="*/ 7662 w 7662"/>
                <a:gd name="T7" fmla="*/ 0 h 1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2" h="11944">
                  <a:moveTo>
                    <a:pt x="7662" y="0"/>
                  </a:moveTo>
                  <a:lnTo>
                    <a:pt x="0" y="11102"/>
                  </a:lnTo>
                  <a:cubicBezTo>
                    <a:pt x="447" y="11410"/>
                    <a:pt x="913" y="11692"/>
                    <a:pt x="1394" y="11944"/>
                  </a:cubicBezTo>
                  <a:lnTo>
                    <a:pt x="766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 580"/>
            <p:cNvSpPr>
              <a:spLocks/>
            </p:cNvSpPr>
            <p:nvPr/>
          </p:nvSpPr>
          <p:spPr bwMode="auto">
            <a:xfrm>
              <a:off x="730250" y="3644900"/>
              <a:ext cx="5365750" cy="5367338"/>
            </a:xfrm>
            <a:custGeom>
              <a:avLst/>
              <a:gdLst>
                <a:gd name="T0" fmla="*/ 10096 w 10096"/>
                <a:gd name="T1" fmla="*/ 0 h 10097"/>
                <a:gd name="T2" fmla="*/ 0 w 10096"/>
                <a:gd name="T3" fmla="*/ 8945 h 10097"/>
                <a:gd name="T4" fmla="*/ 1152 w 10096"/>
                <a:gd name="T5" fmla="*/ 10097 h 10097"/>
                <a:gd name="T6" fmla="*/ 10096 w 10096"/>
                <a:gd name="T7" fmla="*/ 0 h 10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6" h="10097">
                  <a:moveTo>
                    <a:pt x="10096" y="0"/>
                  </a:moveTo>
                  <a:lnTo>
                    <a:pt x="0" y="8945"/>
                  </a:lnTo>
                  <a:cubicBezTo>
                    <a:pt x="360" y="9352"/>
                    <a:pt x="745" y="9737"/>
                    <a:pt x="1152" y="10097"/>
                  </a:cubicBezTo>
                  <a:lnTo>
                    <a:pt x="10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 584"/>
            <p:cNvSpPr>
              <a:spLocks/>
            </p:cNvSpPr>
            <p:nvPr/>
          </p:nvSpPr>
          <p:spPr bwMode="auto">
            <a:xfrm>
              <a:off x="-250825" y="3644900"/>
              <a:ext cx="6346825" cy="4073525"/>
            </a:xfrm>
            <a:custGeom>
              <a:avLst/>
              <a:gdLst>
                <a:gd name="T0" fmla="*/ 11943 w 11943"/>
                <a:gd name="T1" fmla="*/ 0 h 7663"/>
                <a:gd name="T2" fmla="*/ 0 w 11943"/>
                <a:gd name="T3" fmla="*/ 6269 h 7663"/>
                <a:gd name="T4" fmla="*/ 842 w 11943"/>
                <a:gd name="T5" fmla="*/ 7663 h 7663"/>
                <a:gd name="T6" fmla="*/ 11943 w 11943"/>
                <a:gd name="T7" fmla="*/ 0 h 7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3" h="7663">
                  <a:moveTo>
                    <a:pt x="11943" y="0"/>
                  </a:moveTo>
                  <a:lnTo>
                    <a:pt x="0" y="6269"/>
                  </a:lnTo>
                  <a:cubicBezTo>
                    <a:pt x="252" y="6750"/>
                    <a:pt x="534" y="7216"/>
                    <a:pt x="842" y="7663"/>
                  </a:cubicBezTo>
                  <a:lnTo>
                    <a:pt x="119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0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 588"/>
            <p:cNvSpPr>
              <a:spLocks/>
            </p:cNvSpPr>
            <p:nvPr/>
          </p:nvSpPr>
          <p:spPr bwMode="auto">
            <a:xfrm>
              <a:off x="-863600" y="3644900"/>
              <a:ext cx="6959600" cy="2543175"/>
            </a:xfrm>
            <a:custGeom>
              <a:avLst/>
              <a:gdLst>
                <a:gd name="T0" fmla="*/ 13096 w 13096"/>
                <a:gd name="T1" fmla="*/ 0 h 4784"/>
                <a:gd name="T2" fmla="*/ 0 w 13096"/>
                <a:gd name="T3" fmla="*/ 3229 h 4784"/>
                <a:gd name="T4" fmla="*/ 484 w 13096"/>
                <a:gd name="T5" fmla="*/ 4784 h 4784"/>
                <a:gd name="T6" fmla="*/ 13096 w 13096"/>
                <a:gd name="T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96" h="4784">
                  <a:moveTo>
                    <a:pt x="13096" y="0"/>
                  </a:moveTo>
                  <a:lnTo>
                    <a:pt x="0" y="3229"/>
                  </a:lnTo>
                  <a:cubicBezTo>
                    <a:pt x="130" y="3756"/>
                    <a:pt x="291" y="4276"/>
                    <a:pt x="484" y="4784"/>
                  </a:cubicBezTo>
                  <a:lnTo>
                    <a:pt x="13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594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 592"/>
            <p:cNvSpPr>
              <a:spLocks/>
            </p:cNvSpPr>
            <p:nvPr/>
          </p:nvSpPr>
          <p:spPr bwMode="auto">
            <a:xfrm>
              <a:off x="-1071563" y="3644900"/>
              <a:ext cx="7167563" cy="863600"/>
            </a:xfrm>
            <a:custGeom>
              <a:avLst/>
              <a:gdLst>
                <a:gd name="T0" fmla="*/ 13488 w 13488"/>
                <a:gd name="T1" fmla="*/ 0 h 1626"/>
                <a:gd name="T2" fmla="*/ 0 w 13488"/>
                <a:gd name="T3" fmla="*/ 0 h 1626"/>
                <a:gd name="T4" fmla="*/ 98 w 13488"/>
                <a:gd name="T5" fmla="*/ 1626 h 1626"/>
                <a:gd name="T6" fmla="*/ 13488 w 13488"/>
                <a:gd name="T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88" h="1626">
                  <a:moveTo>
                    <a:pt x="13488" y="0"/>
                  </a:moveTo>
                  <a:lnTo>
                    <a:pt x="0" y="0"/>
                  </a:lnTo>
                  <a:cubicBezTo>
                    <a:pt x="0" y="544"/>
                    <a:pt x="32" y="1087"/>
                    <a:pt x="98" y="1626"/>
                  </a:cubicBezTo>
                  <a:lnTo>
                    <a:pt x="134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 596"/>
            <p:cNvSpPr>
              <a:spLocks/>
            </p:cNvSpPr>
            <p:nvPr/>
          </p:nvSpPr>
          <p:spPr bwMode="auto">
            <a:xfrm>
              <a:off x="-1019175" y="1928813"/>
              <a:ext cx="7115175" cy="1716088"/>
            </a:xfrm>
            <a:custGeom>
              <a:avLst/>
              <a:gdLst>
                <a:gd name="T0" fmla="*/ 13390 w 13390"/>
                <a:gd name="T1" fmla="*/ 3228 h 3228"/>
                <a:gd name="T2" fmla="*/ 294 w 13390"/>
                <a:gd name="T3" fmla="*/ 0 h 3228"/>
                <a:gd name="T4" fmla="*/ 0 w 13390"/>
                <a:gd name="T5" fmla="*/ 1603 h 3228"/>
                <a:gd name="T6" fmla="*/ 13390 w 13390"/>
                <a:gd name="T7" fmla="*/ 3228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0" h="3228">
                  <a:moveTo>
                    <a:pt x="13390" y="3228"/>
                  </a:moveTo>
                  <a:lnTo>
                    <a:pt x="294" y="0"/>
                  </a:lnTo>
                  <a:cubicBezTo>
                    <a:pt x="163" y="528"/>
                    <a:pt x="65" y="1063"/>
                    <a:pt x="0" y="1603"/>
                  </a:cubicBezTo>
                  <a:lnTo>
                    <a:pt x="13390" y="32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Freeform 600"/>
            <p:cNvSpPr>
              <a:spLocks/>
            </p:cNvSpPr>
            <p:nvPr/>
          </p:nvSpPr>
          <p:spPr bwMode="auto">
            <a:xfrm>
              <a:off x="-606425" y="312738"/>
              <a:ext cx="6702425" cy="3332163"/>
            </a:xfrm>
            <a:custGeom>
              <a:avLst/>
              <a:gdLst>
                <a:gd name="T0" fmla="*/ 12612 w 12612"/>
                <a:gd name="T1" fmla="*/ 6268 h 6268"/>
                <a:gd name="T2" fmla="*/ 669 w 12612"/>
                <a:gd name="T3" fmla="*/ 0 h 6268"/>
                <a:gd name="T4" fmla="*/ 0 w 12612"/>
                <a:gd name="T5" fmla="*/ 1485 h 6268"/>
                <a:gd name="T6" fmla="*/ 12612 w 12612"/>
                <a:gd name="T7" fmla="*/ 6268 h 6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2" h="6268">
                  <a:moveTo>
                    <a:pt x="12612" y="6268"/>
                  </a:moveTo>
                  <a:lnTo>
                    <a:pt x="669" y="0"/>
                  </a:lnTo>
                  <a:cubicBezTo>
                    <a:pt x="416" y="481"/>
                    <a:pt x="193" y="977"/>
                    <a:pt x="0" y="1485"/>
                  </a:cubicBezTo>
                  <a:lnTo>
                    <a:pt x="12612" y="62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42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 604"/>
            <p:cNvSpPr>
              <a:spLocks/>
            </p:cNvSpPr>
            <p:nvPr/>
          </p:nvSpPr>
          <p:spPr bwMode="auto">
            <a:xfrm>
              <a:off x="196850" y="-1109663"/>
              <a:ext cx="5899150" cy="4754563"/>
            </a:xfrm>
            <a:custGeom>
              <a:avLst/>
              <a:gdLst>
                <a:gd name="T0" fmla="*/ 11101 w 11101"/>
                <a:gd name="T1" fmla="*/ 8944 h 8944"/>
                <a:gd name="T2" fmla="*/ 1005 w 11101"/>
                <a:gd name="T3" fmla="*/ 0 h 8944"/>
                <a:gd name="T4" fmla="*/ 0 w 11101"/>
                <a:gd name="T5" fmla="*/ 1282 h 8944"/>
                <a:gd name="T6" fmla="*/ 11101 w 11101"/>
                <a:gd name="T7" fmla="*/ 8944 h 8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1" h="8944">
                  <a:moveTo>
                    <a:pt x="11101" y="8944"/>
                  </a:moveTo>
                  <a:lnTo>
                    <a:pt x="1005" y="0"/>
                  </a:lnTo>
                  <a:cubicBezTo>
                    <a:pt x="645" y="406"/>
                    <a:pt x="309" y="835"/>
                    <a:pt x="0" y="1282"/>
                  </a:cubicBezTo>
                  <a:lnTo>
                    <a:pt x="11101" y="89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 608"/>
            <p:cNvSpPr>
              <a:spLocks/>
            </p:cNvSpPr>
            <p:nvPr/>
          </p:nvSpPr>
          <p:spPr bwMode="auto">
            <a:xfrm>
              <a:off x="1343025" y="-2255838"/>
              <a:ext cx="4752975" cy="5900738"/>
            </a:xfrm>
            <a:custGeom>
              <a:avLst/>
              <a:gdLst>
                <a:gd name="T0" fmla="*/ 8944 w 8944"/>
                <a:gd name="T1" fmla="*/ 11101 h 11101"/>
                <a:gd name="T2" fmla="*/ 1282 w 8944"/>
                <a:gd name="T3" fmla="*/ 0 h 11101"/>
                <a:gd name="T4" fmla="*/ 0 w 8944"/>
                <a:gd name="T5" fmla="*/ 1005 h 11101"/>
                <a:gd name="T6" fmla="*/ 8944 w 8944"/>
                <a:gd name="T7" fmla="*/ 11101 h 1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4" h="11101">
                  <a:moveTo>
                    <a:pt x="8944" y="11101"/>
                  </a:moveTo>
                  <a:lnTo>
                    <a:pt x="1282" y="0"/>
                  </a:lnTo>
                  <a:cubicBezTo>
                    <a:pt x="835" y="309"/>
                    <a:pt x="406" y="645"/>
                    <a:pt x="0" y="1005"/>
                  </a:cubicBezTo>
                  <a:lnTo>
                    <a:pt x="8944" y="111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 612"/>
            <p:cNvSpPr>
              <a:spLocks/>
            </p:cNvSpPr>
            <p:nvPr/>
          </p:nvSpPr>
          <p:spPr bwMode="auto">
            <a:xfrm>
              <a:off x="2765425" y="-3059113"/>
              <a:ext cx="3330575" cy="6704013"/>
            </a:xfrm>
            <a:custGeom>
              <a:avLst/>
              <a:gdLst>
                <a:gd name="T0" fmla="*/ 6268 w 6268"/>
                <a:gd name="T1" fmla="*/ 12612 h 12612"/>
                <a:gd name="T2" fmla="*/ 1485 w 6268"/>
                <a:gd name="T3" fmla="*/ 0 h 12612"/>
                <a:gd name="T4" fmla="*/ 0 w 6268"/>
                <a:gd name="T5" fmla="*/ 669 h 12612"/>
                <a:gd name="T6" fmla="*/ 6268 w 6268"/>
                <a:gd name="T7" fmla="*/ 12612 h 1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8" h="12612">
                  <a:moveTo>
                    <a:pt x="6268" y="12612"/>
                  </a:moveTo>
                  <a:lnTo>
                    <a:pt x="1485" y="0"/>
                  </a:lnTo>
                  <a:cubicBezTo>
                    <a:pt x="977" y="193"/>
                    <a:pt x="481" y="416"/>
                    <a:pt x="0" y="669"/>
                  </a:cubicBezTo>
                  <a:lnTo>
                    <a:pt x="6268" y="126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 616"/>
            <p:cNvSpPr>
              <a:spLocks/>
            </p:cNvSpPr>
            <p:nvPr/>
          </p:nvSpPr>
          <p:spPr bwMode="auto">
            <a:xfrm>
              <a:off x="4379912" y="-3471863"/>
              <a:ext cx="1716088" cy="7116763"/>
            </a:xfrm>
            <a:custGeom>
              <a:avLst/>
              <a:gdLst>
                <a:gd name="T0" fmla="*/ 3228 w 3228"/>
                <a:gd name="T1" fmla="*/ 13390 h 13390"/>
                <a:gd name="T2" fmla="*/ 1603 w 3228"/>
                <a:gd name="T3" fmla="*/ 0 h 13390"/>
                <a:gd name="T4" fmla="*/ 0 w 3228"/>
                <a:gd name="T5" fmla="*/ 294 h 13390"/>
                <a:gd name="T6" fmla="*/ 3228 w 3228"/>
                <a:gd name="T7" fmla="*/ 13390 h 1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8" h="13390">
                  <a:moveTo>
                    <a:pt x="3228" y="13390"/>
                  </a:moveTo>
                  <a:lnTo>
                    <a:pt x="1603" y="0"/>
                  </a:lnTo>
                  <a:cubicBezTo>
                    <a:pt x="1063" y="65"/>
                    <a:pt x="528" y="163"/>
                    <a:pt x="0" y="294"/>
                  </a:cubicBezTo>
                  <a:lnTo>
                    <a:pt x="3228" y="133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2" name="文本框 621"/>
          <p:cNvSpPr txBox="1"/>
          <p:nvPr/>
        </p:nvSpPr>
        <p:spPr>
          <a:xfrm>
            <a:off x="2572544" y="2527539"/>
            <a:ext cx="74025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C9B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大事记</a:t>
            </a:r>
          </a:p>
        </p:txBody>
      </p:sp>
    </p:spTree>
    <p:extLst>
      <p:ext uri="{BB962C8B-B14F-4D97-AF65-F5344CB8AC3E}">
        <p14:creationId xmlns:p14="http://schemas.microsoft.com/office/powerpoint/2010/main" val="377124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992" y="0"/>
            <a:ext cx="12192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760000"/>
            <a:ext cx="12192000" cy="11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91008" y="2866002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2015</a:t>
            </a:r>
            <a:r>
              <a:rPr lang="zh-CN" altLang="en-US" sz="6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年</a:t>
            </a:r>
            <a:endParaRPr lang="zh-CN" altLang="en-US" sz="6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37557" y="1008918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突破</a:t>
            </a:r>
            <a:endParaRPr lang="zh-CN" altLang="en-US" sz="6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38017" y="1325199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4.81</a:t>
            </a:r>
            <a:r>
              <a:rPr lang="zh-CN" altLang="en-US" sz="66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亿</a:t>
            </a:r>
            <a:endParaRPr lang="zh-CN" altLang="en-US" sz="5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11492" y="1228980"/>
            <a:ext cx="5763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300</a:t>
            </a:r>
            <a:r>
              <a:rPr lang="zh-CN" altLang="en-US" sz="54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万人次</a:t>
            </a:r>
            <a:endParaRPr lang="zh-CN" altLang="en-US" sz="44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297635" y="1651869"/>
            <a:ext cx="40110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实现目标</a:t>
            </a:r>
            <a:endParaRPr lang="zh-CN" altLang="en-US" sz="6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41886" y="3167361"/>
            <a:ext cx="40110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成功上市</a:t>
            </a:r>
            <a:endParaRPr lang="zh-CN" altLang="en-US" sz="6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38017" y="4564246"/>
            <a:ext cx="4387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销量第一</a:t>
            </a:r>
            <a:endParaRPr lang="zh-CN" altLang="en-US" sz="66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20949" y="2335752"/>
            <a:ext cx="57636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蜘蛛</a:t>
            </a:r>
            <a:r>
              <a:rPr lang="zh-CN" altLang="en-US" sz="6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侠团队</a:t>
            </a:r>
            <a:endParaRPr lang="zh-CN" altLang="en-US" sz="54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807716" y="3443748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攻坚克难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577887" y="4302635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思维碰撞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213029" y="215231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转折期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200841" y="4302635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三季度</a:t>
            </a:r>
            <a:endParaRPr lang="zh-CN" altLang="en-US" sz="60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273708" y="1945394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致富榜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699050" y="2680261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先进单位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505412" y="3986862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集体荣誉</a:t>
            </a:r>
            <a:endParaRPr lang="zh-CN" altLang="en-US" sz="4400" b="1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52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000">
        <p14:wheelReverse spokes="1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2.62383 2.22222E-6 " pathEditMode="relative" rAng="0" ptsTypes="AA">
                                      <p:cBhvr>
                                        <p:cTn id="15" dur="7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L -2.62383 1.48148E-6 " pathEditMode="relative" rAng="0" ptsTypes="AA">
                                      <p:cBhvr>
                                        <p:cTn id="17" dur="7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2.62383 2.22222E-6 " pathEditMode="relative" rAng="0" ptsTypes="AA">
                                      <p:cBhvr>
                                        <p:cTn id="19" dur="7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2.62383 2.22222E-6 " pathEditMode="relative" rAng="0" ptsTypes="AA">
                                      <p:cBhvr>
                                        <p:cTn id="21" dur="7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2.62383 2.22222E-6 " pathEditMode="relative" rAng="0" ptsTypes="AA">
                                      <p:cBhvr>
                                        <p:cTn id="23" dur="7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4.07407E-6 L -2.79635 4.07407E-6 " pathEditMode="relative" rAng="0" ptsTypes="AA">
                                      <p:cBhvr>
                                        <p:cTn id="25" dur="5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4.07407E-6 L -2.79635 4.07407E-6 " pathEditMode="relative" rAng="0" ptsTypes="AA">
                                      <p:cBhvr>
                                        <p:cTn id="27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2.22222E-6 L -2.79635 2.22222E-6 " pathEditMode="relative" rAng="0" ptsTypes="AA">
                                      <p:cBhvr>
                                        <p:cTn id="29" dur="5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-4.44444E-6 L -2.79636 -4.44444E-6 " pathEditMode="relative" rAng="0" ptsTypes="AA">
                                      <p:cBhvr>
                                        <p:cTn id="31" dur="5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4.07407E-6 L -2.79635 4.07407E-6 " pathEditMode="relative" rAng="0" ptsTypes="AA">
                                      <p:cBhvr>
                                        <p:cTn id="33" dur="5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7.40741E-7 L -2.79636 7.40741E-7 " pathEditMode="relative" rAng="0" ptsTypes="AA">
                                      <p:cBhvr>
                                        <p:cTn id="35" dur="5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7 1.48148E-6 L -2.79635 1.48148E-6 " pathEditMode="relative" rAng="0" ptsTypes="AA">
                                      <p:cBhvr>
                                        <p:cTn id="3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81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6 1.48148E-6 L -2.62383 1.48148E-6 " pathEditMode="relative" rAng="0" ptsTypes="AA">
                                      <p:cBhvr>
                                        <p:cTn id="39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125E-6 2.22222E-6 L -2.62383 2.22222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4.07407E-6 L -2.62383 4.07407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9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xit" presetSubtype="1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组合 620"/>
          <p:cNvGrpSpPr/>
          <p:nvPr/>
        </p:nvGrpSpPr>
        <p:grpSpPr>
          <a:xfrm>
            <a:off x="-1071563" y="-3524250"/>
            <a:ext cx="14336713" cy="14338300"/>
            <a:chOff x="-1071563" y="-3524250"/>
            <a:chExt cx="14336713" cy="14338300"/>
          </a:xfrm>
        </p:grpSpPr>
        <p:sp>
          <p:nvSpPr>
            <p:cNvPr id="517" name="Freeform 516"/>
            <p:cNvSpPr>
              <a:spLocks/>
            </p:cNvSpPr>
            <p:nvPr/>
          </p:nvSpPr>
          <p:spPr bwMode="auto">
            <a:xfrm>
              <a:off x="6096000" y="-3524250"/>
              <a:ext cx="863600" cy="7169150"/>
            </a:xfrm>
            <a:custGeom>
              <a:avLst/>
              <a:gdLst>
                <a:gd name="T0" fmla="*/ 0 w 1626"/>
                <a:gd name="T1" fmla="*/ 13488 h 13488"/>
                <a:gd name="T2" fmla="*/ 1626 w 1626"/>
                <a:gd name="T3" fmla="*/ 98 h 13488"/>
                <a:gd name="T4" fmla="*/ 0 w 1626"/>
                <a:gd name="T5" fmla="*/ 0 h 13488"/>
                <a:gd name="T6" fmla="*/ 0 w 1626"/>
                <a:gd name="T7" fmla="*/ 13488 h 1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6" h="13488">
                  <a:moveTo>
                    <a:pt x="0" y="13488"/>
                  </a:moveTo>
                  <a:lnTo>
                    <a:pt x="1626" y="98"/>
                  </a:lnTo>
                  <a:cubicBezTo>
                    <a:pt x="1087" y="32"/>
                    <a:pt x="544" y="0"/>
                    <a:pt x="0" y="0"/>
                  </a:cubicBezTo>
                  <a:lnTo>
                    <a:pt x="0" y="134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20"/>
            <p:cNvSpPr>
              <a:spLocks/>
            </p:cNvSpPr>
            <p:nvPr/>
          </p:nvSpPr>
          <p:spPr bwMode="auto">
            <a:xfrm>
              <a:off x="6096000" y="-3316288"/>
              <a:ext cx="2541588" cy="6961188"/>
            </a:xfrm>
            <a:custGeom>
              <a:avLst/>
              <a:gdLst>
                <a:gd name="T0" fmla="*/ 0 w 4784"/>
                <a:gd name="T1" fmla="*/ 13096 h 13096"/>
                <a:gd name="T2" fmla="*/ 4784 w 4784"/>
                <a:gd name="T3" fmla="*/ 484 h 13096"/>
                <a:gd name="T4" fmla="*/ 3229 w 4784"/>
                <a:gd name="T5" fmla="*/ 0 h 13096"/>
                <a:gd name="T6" fmla="*/ 0 w 4784"/>
                <a:gd name="T7" fmla="*/ 13096 h 1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4" h="13096">
                  <a:moveTo>
                    <a:pt x="0" y="13096"/>
                  </a:moveTo>
                  <a:lnTo>
                    <a:pt x="4784" y="484"/>
                  </a:lnTo>
                  <a:cubicBezTo>
                    <a:pt x="4276" y="291"/>
                    <a:pt x="3756" y="130"/>
                    <a:pt x="3229" y="0"/>
                  </a:cubicBezTo>
                  <a:lnTo>
                    <a:pt x="0" y="13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24"/>
            <p:cNvSpPr>
              <a:spLocks/>
            </p:cNvSpPr>
            <p:nvPr/>
          </p:nvSpPr>
          <p:spPr bwMode="auto">
            <a:xfrm>
              <a:off x="6096000" y="-2703513"/>
              <a:ext cx="4071938" cy="6348413"/>
            </a:xfrm>
            <a:custGeom>
              <a:avLst/>
              <a:gdLst>
                <a:gd name="T0" fmla="*/ 0 w 7663"/>
                <a:gd name="T1" fmla="*/ 11943 h 11943"/>
                <a:gd name="T2" fmla="*/ 7663 w 7663"/>
                <a:gd name="T3" fmla="*/ 842 h 11943"/>
                <a:gd name="T4" fmla="*/ 6269 w 7663"/>
                <a:gd name="T5" fmla="*/ 0 h 11943"/>
                <a:gd name="T6" fmla="*/ 0 w 7663"/>
                <a:gd name="T7" fmla="*/ 11943 h 1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3" h="11943">
                  <a:moveTo>
                    <a:pt x="0" y="11943"/>
                  </a:moveTo>
                  <a:lnTo>
                    <a:pt x="7663" y="842"/>
                  </a:lnTo>
                  <a:cubicBezTo>
                    <a:pt x="7216" y="534"/>
                    <a:pt x="6750" y="252"/>
                    <a:pt x="6269" y="0"/>
                  </a:cubicBezTo>
                  <a:lnTo>
                    <a:pt x="0" y="119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28"/>
            <p:cNvSpPr>
              <a:spLocks/>
            </p:cNvSpPr>
            <p:nvPr/>
          </p:nvSpPr>
          <p:spPr bwMode="auto">
            <a:xfrm>
              <a:off x="6096000" y="-1720850"/>
              <a:ext cx="5365750" cy="5365750"/>
            </a:xfrm>
            <a:custGeom>
              <a:avLst/>
              <a:gdLst>
                <a:gd name="T0" fmla="*/ 0 w 10097"/>
                <a:gd name="T1" fmla="*/ 10096 h 10096"/>
                <a:gd name="T2" fmla="*/ 10097 w 10097"/>
                <a:gd name="T3" fmla="*/ 1152 h 10096"/>
                <a:gd name="T4" fmla="*/ 8945 w 10097"/>
                <a:gd name="T5" fmla="*/ 0 h 10096"/>
                <a:gd name="T6" fmla="*/ 0 w 10097"/>
                <a:gd name="T7" fmla="*/ 10096 h 10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7" h="10096">
                  <a:moveTo>
                    <a:pt x="0" y="10096"/>
                  </a:moveTo>
                  <a:lnTo>
                    <a:pt x="10097" y="1152"/>
                  </a:lnTo>
                  <a:cubicBezTo>
                    <a:pt x="9737" y="745"/>
                    <a:pt x="9352" y="360"/>
                    <a:pt x="8945" y="0"/>
                  </a:cubicBezTo>
                  <a:lnTo>
                    <a:pt x="0" y="10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32"/>
            <p:cNvSpPr>
              <a:spLocks/>
            </p:cNvSpPr>
            <p:nvPr/>
          </p:nvSpPr>
          <p:spPr bwMode="auto">
            <a:xfrm>
              <a:off x="6096000" y="-427038"/>
              <a:ext cx="6346825" cy="4071938"/>
            </a:xfrm>
            <a:custGeom>
              <a:avLst/>
              <a:gdLst>
                <a:gd name="T0" fmla="*/ 0 w 5972"/>
                <a:gd name="T1" fmla="*/ 3831 h 3831"/>
                <a:gd name="T2" fmla="*/ 5972 w 5972"/>
                <a:gd name="T3" fmla="*/ 697 h 3831"/>
                <a:gd name="T4" fmla="*/ 5551 w 5972"/>
                <a:gd name="T5" fmla="*/ 0 h 3831"/>
                <a:gd name="T6" fmla="*/ 0 w 5972"/>
                <a:gd name="T7" fmla="*/ 3831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72" h="3831">
                  <a:moveTo>
                    <a:pt x="0" y="3831"/>
                  </a:moveTo>
                  <a:lnTo>
                    <a:pt x="5972" y="697"/>
                  </a:lnTo>
                  <a:cubicBezTo>
                    <a:pt x="5846" y="457"/>
                    <a:pt x="5705" y="224"/>
                    <a:pt x="5551" y="0"/>
                  </a:cubicBezTo>
                  <a:lnTo>
                    <a:pt x="0" y="38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536"/>
            <p:cNvSpPr>
              <a:spLocks/>
            </p:cNvSpPr>
            <p:nvPr/>
          </p:nvSpPr>
          <p:spPr bwMode="auto">
            <a:xfrm>
              <a:off x="6096000" y="1103313"/>
              <a:ext cx="6959600" cy="2541588"/>
            </a:xfrm>
            <a:custGeom>
              <a:avLst/>
              <a:gdLst>
                <a:gd name="T0" fmla="*/ 0 w 6549"/>
                <a:gd name="T1" fmla="*/ 2391 h 2391"/>
                <a:gd name="T2" fmla="*/ 6549 w 6549"/>
                <a:gd name="T3" fmla="*/ 777 h 2391"/>
                <a:gd name="T4" fmla="*/ 6307 w 6549"/>
                <a:gd name="T5" fmla="*/ 0 h 2391"/>
                <a:gd name="T6" fmla="*/ 0 w 6549"/>
                <a:gd name="T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49" h="2391">
                  <a:moveTo>
                    <a:pt x="0" y="2391"/>
                  </a:moveTo>
                  <a:lnTo>
                    <a:pt x="6549" y="777"/>
                  </a:lnTo>
                  <a:cubicBezTo>
                    <a:pt x="6484" y="514"/>
                    <a:pt x="6403" y="254"/>
                    <a:pt x="6307" y="0"/>
                  </a:cubicBezTo>
                  <a:lnTo>
                    <a:pt x="0" y="23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8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540"/>
            <p:cNvSpPr>
              <a:spLocks/>
            </p:cNvSpPr>
            <p:nvPr/>
          </p:nvSpPr>
          <p:spPr bwMode="auto">
            <a:xfrm>
              <a:off x="6096000" y="2781300"/>
              <a:ext cx="7169150" cy="863600"/>
            </a:xfrm>
            <a:custGeom>
              <a:avLst/>
              <a:gdLst>
                <a:gd name="T0" fmla="*/ 0 w 6745"/>
                <a:gd name="T1" fmla="*/ 812 h 812"/>
                <a:gd name="T2" fmla="*/ 6745 w 6745"/>
                <a:gd name="T3" fmla="*/ 812 h 812"/>
                <a:gd name="T4" fmla="*/ 6696 w 6745"/>
                <a:gd name="T5" fmla="*/ 0 h 812"/>
                <a:gd name="T6" fmla="*/ 0 w 6745"/>
                <a:gd name="T7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45" h="812">
                  <a:moveTo>
                    <a:pt x="0" y="812"/>
                  </a:moveTo>
                  <a:lnTo>
                    <a:pt x="6745" y="812"/>
                  </a:lnTo>
                  <a:cubicBezTo>
                    <a:pt x="6745" y="541"/>
                    <a:pt x="6728" y="269"/>
                    <a:pt x="6696" y="0"/>
                  </a:cubicBezTo>
                  <a:lnTo>
                    <a:pt x="0" y="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7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44"/>
            <p:cNvSpPr>
              <a:spLocks/>
            </p:cNvSpPr>
            <p:nvPr/>
          </p:nvSpPr>
          <p:spPr bwMode="auto">
            <a:xfrm>
              <a:off x="6096000" y="3644900"/>
              <a:ext cx="7116763" cy="1716088"/>
            </a:xfrm>
            <a:custGeom>
              <a:avLst/>
              <a:gdLst>
                <a:gd name="T0" fmla="*/ 0 w 6696"/>
                <a:gd name="T1" fmla="*/ 0 h 1615"/>
                <a:gd name="T2" fmla="*/ 6549 w 6696"/>
                <a:gd name="T3" fmla="*/ 1615 h 1615"/>
                <a:gd name="T4" fmla="*/ 6696 w 6696"/>
                <a:gd name="T5" fmla="*/ 813 h 1615"/>
                <a:gd name="T6" fmla="*/ 0 w 6696"/>
                <a:gd name="T7" fmla="*/ 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96" h="1615">
                  <a:moveTo>
                    <a:pt x="0" y="0"/>
                  </a:moveTo>
                  <a:lnTo>
                    <a:pt x="6549" y="1615"/>
                  </a:lnTo>
                  <a:cubicBezTo>
                    <a:pt x="6614" y="1351"/>
                    <a:pt x="6663" y="1083"/>
                    <a:pt x="6696" y="81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9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48"/>
            <p:cNvSpPr>
              <a:spLocks/>
            </p:cNvSpPr>
            <p:nvPr/>
          </p:nvSpPr>
          <p:spPr bwMode="auto">
            <a:xfrm>
              <a:off x="6096000" y="3644900"/>
              <a:ext cx="6702425" cy="3332163"/>
            </a:xfrm>
            <a:custGeom>
              <a:avLst/>
              <a:gdLst>
                <a:gd name="T0" fmla="*/ 0 w 6307"/>
                <a:gd name="T1" fmla="*/ 0 h 3135"/>
                <a:gd name="T2" fmla="*/ 5972 w 6307"/>
                <a:gd name="T3" fmla="*/ 3135 h 3135"/>
                <a:gd name="T4" fmla="*/ 6307 w 6307"/>
                <a:gd name="T5" fmla="*/ 2392 h 3135"/>
                <a:gd name="T6" fmla="*/ 0 w 6307"/>
                <a:gd name="T7" fmla="*/ 0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7" h="3135">
                  <a:moveTo>
                    <a:pt x="0" y="0"/>
                  </a:moveTo>
                  <a:lnTo>
                    <a:pt x="5972" y="3135"/>
                  </a:lnTo>
                  <a:cubicBezTo>
                    <a:pt x="6099" y="2894"/>
                    <a:pt x="6210" y="2646"/>
                    <a:pt x="6307" y="239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2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52"/>
            <p:cNvSpPr>
              <a:spLocks/>
            </p:cNvSpPr>
            <p:nvPr/>
          </p:nvSpPr>
          <p:spPr bwMode="auto">
            <a:xfrm>
              <a:off x="6096000" y="3644900"/>
              <a:ext cx="5899150" cy="4754563"/>
            </a:xfrm>
            <a:custGeom>
              <a:avLst/>
              <a:gdLst>
                <a:gd name="T0" fmla="*/ 0 w 11102"/>
                <a:gd name="T1" fmla="*/ 0 h 8945"/>
                <a:gd name="T2" fmla="*/ 10097 w 11102"/>
                <a:gd name="T3" fmla="*/ 8945 h 8945"/>
                <a:gd name="T4" fmla="*/ 11102 w 11102"/>
                <a:gd name="T5" fmla="*/ 7663 h 8945"/>
                <a:gd name="T6" fmla="*/ 0 w 11102"/>
                <a:gd name="T7" fmla="*/ 0 h 8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2" h="8945">
                  <a:moveTo>
                    <a:pt x="0" y="0"/>
                  </a:moveTo>
                  <a:lnTo>
                    <a:pt x="10097" y="8945"/>
                  </a:lnTo>
                  <a:cubicBezTo>
                    <a:pt x="10457" y="8538"/>
                    <a:pt x="10793" y="8110"/>
                    <a:pt x="11102" y="766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56"/>
            <p:cNvSpPr>
              <a:spLocks/>
            </p:cNvSpPr>
            <p:nvPr/>
          </p:nvSpPr>
          <p:spPr bwMode="auto">
            <a:xfrm>
              <a:off x="6096000" y="3644900"/>
              <a:ext cx="4752975" cy="5900738"/>
            </a:xfrm>
            <a:custGeom>
              <a:avLst/>
              <a:gdLst>
                <a:gd name="T0" fmla="*/ 0 w 8945"/>
                <a:gd name="T1" fmla="*/ 0 h 11102"/>
                <a:gd name="T2" fmla="*/ 7663 w 8945"/>
                <a:gd name="T3" fmla="*/ 11102 h 11102"/>
                <a:gd name="T4" fmla="*/ 8945 w 8945"/>
                <a:gd name="T5" fmla="*/ 10097 h 11102"/>
                <a:gd name="T6" fmla="*/ 0 w 8945"/>
                <a:gd name="T7" fmla="*/ 0 h 1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5" h="11102">
                  <a:moveTo>
                    <a:pt x="0" y="0"/>
                  </a:moveTo>
                  <a:lnTo>
                    <a:pt x="7663" y="11102"/>
                  </a:lnTo>
                  <a:cubicBezTo>
                    <a:pt x="8110" y="10793"/>
                    <a:pt x="8538" y="10457"/>
                    <a:pt x="8945" y="10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60"/>
            <p:cNvSpPr>
              <a:spLocks/>
            </p:cNvSpPr>
            <p:nvPr/>
          </p:nvSpPr>
          <p:spPr bwMode="auto">
            <a:xfrm>
              <a:off x="6096000" y="3644900"/>
              <a:ext cx="3330575" cy="6704013"/>
            </a:xfrm>
            <a:custGeom>
              <a:avLst/>
              <a:gdLst>
                <a:gd name="T0" fmla="*/ 0 w 6269"/>
                <a:gd name="T1" fmla="*/ 0 h 12613"/>
                <a:gd name="T2" fmla="*/ 4784 w 6269"/>
                <a:gd name="T3" fmla="*/ 12613 h 12613"/>
                <a:gd name="T4" fmla="*/ 6269 w 6269"/>
                <a:gd name="T5" fmla="*/ 11944 h 12613"/>
                <a:gd name="T6" fmla="*/ 0 w 6269"/>
                <a:gd name="T7" fmla="*/ 0 h 1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9" h="12613">
                  <a:moveTo>
                    <a:pt x="0" y="0"/>
                  </a:moveTo>
                  <a:lnTo>
                    <a:pt x="4784" y="12613"/>
                  </a:lnTo>
                  <a:cubicBezTo>
                    <a:pt x="5292" y="12420"/>
                    <a:pt x="5788" y="12197"/>
                    <a:pt x="6269" y="1194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64"/>
            <p:cNvSpPr>
              <a:spLocks/>
            </p:cNvSpPr>
            <p:nvPr/>
          </p:nvSpPr>
          <p:spPr bwMode="auto">
            <a:xfrm>
              <a:off x="6096000" y="3644900"/>
              <a:ext cx="1716088" cy="7116763"/>
            </a:xfrm>
            <a:custGeom>
              <a:avLst/>
              <a:gdLst>
                <a:gd name="T0" fmla="*/ 0 w 3229"/>
                <a:gd name="T1" fmla="*/ 0 h 13391"/>
                <a:gd name="T2" fmla="*/ 1626 w 3229"/>
                <a:gd name="T3" fmla="*/ 13391 h 13391"/>
                <a:gd name="T4" fmla="*/ 3229 w 3229"/>
                <a:gd name="T5" fmla="*/ 13097 h 13391"/>
                <a:gd name="T6" fmla="*/ 0 w 3229"/>
                <a:gd name="T7" fmla="*/ 0 h 13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9" h="13391">
                  <a:moveTo>
                    <a:pt x="0" y="0"/>
                  </a:moveTo>
                  <a:lnTo>
                    <a:pt x="1626" y="13391"/>
                  </a:lnTo>
                  <a:cubicBezTo>
                    <a:pt x="2166" y="13325"/>
                    <a:pt x="2701" y="13227"/>
                    <a:pt x="3229" y="13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68"/>
            <p:cNvSpPr>
              <a:spLocks/>
            </p:cNvSpPr>
            <p:nvPr/>
          </p:nvSpPr>
          <p:spPr bwMode="auto">
            <a:xfrm>
              <a:off x="5232400" y="3644900"/>
              <a:ext cx="863600" cy="7169150"/>
            </a:xfrm>
            <a:custGeom>
              <a:avLst/>
              <a:gdLst>
                <a:gd name="T0" fmla="*/ 1625 w 1625"/>
                <a:gd name="T1" fmla="*/ 0 h 13489"/>
                <a:gd name="T2" fmla="*/ 0 w 1625"/>
                <a:gd name="T3" fmla="*/ 13391 h 13489"/>
                <a:gd name="T4" fmla="*/ 1625 w 1625"/>
                <a:gd name="T5" fmla="*/ 13489 h 13489"/>
                <a:gd name="T6" fmla="*/ 1625 w 1625"/>
                <a:gd name="T7" fmla="*/ 0 h 13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5" h="13489">
                  <a:moveTo>
                    <a:pt x="1625" y="0"/>
                  </a:moveTo>
                  <a:lnTo>
                    <a:pt x="0" y="13391"/>
                  </a:lnTo>
                  <a:cubicBezTo>
                    <a:pt x="539" y="13457"/>
                    <a:pt x="1082" y="13489"/>
                    <a:pt x="1625" y="13489"/>
                  </a:cubicBezTo>
                  <a:lnTo>
                    <a:pt x="162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72"/>
            <p:cNvSpPr>
              <a:spLocks/>
            </p:cNvSpPr>
            <p:nvPr/>
          </p:nvSpPr>
          <p:spPr bwMode="auto">
            <a:xfrm>
              <a:off x="3554412" y="3644900"/>
              <a:ext cx="2541588" cy="6961188"/>
            </a:xfrm>
            <a:custGeom>
              <a:avLst/>
              <a:gdLst>
                <a:gd name="T0" fmla="*/ 4783 w 4783"/>
                <a:gd name="T1" fmla="*/ 0 h 13097"/>
                <a:gd name="T2" fmla="*/ 0 w 4783"/>
                <a:gd name="T3" fmla="*/ 12613 h 13097"/>
                <a:gd name="T4" fmla="*/ 1555 w 4783"/>
                <a:gd name="T5" fmla="*/ 13097 h 13097"/>
                <a:gd name="T6" fmla="*/ 4783 w 4783"/>
                <a:gd name="T7" fmla="*/ 0 h 1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3" h="13097">
                  <a:moveTo>
                    <a:pt x="4783" y="0"/>
                  </a:moveTo>
                  <a:lnTo>
                    <a:pt x="0" y="12613"/>
                  </a:lnTo>
                  <a:cubicBezTo>
                    <a:pt x="508" y="12806"/>
                    <a:pt x="1028" y="12967"/>
                    <a:pt x="1555" y="13097"/>
                  </a:cubicBezTo>
                  <a:lnTo>
                    <a:pt x="478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76"/>
            <p:cNvSpPr>
              <a:spLocks/>
            </p:cNvSpPr>
            <p:nvPr/>
          </p:nvSpPr>
          <p:spPr bwMode="auto">
            <a:xfrm>
              <a:off x="2024062" y="3644900"/>
              <a:ext cx="4071938" cy="6348413"/>
            </a:xfrm>
            <a:custGeom>
              <a:avLst/>
              <a:gdLst>
                <a:gd name="T0" fmla="*/ 7662 w 7662"/>
                <a:gd name="T1" fmla="*/ 0 h 11944"/>
                <a:gd name="T2" fmla="*/ 0 w 7662"/>
                <a:gd name="T3" fmla="*/ 11102 h 11944"/>
                <a:gd name="T4" fmla="*/ 1394 w 7662"/>
                <a:gd name="T5" fmla="*/ 11944 h 11944"/>
                <a:gd name="T6" fmla="*/ 7662 w 7662"/>
                <a:gd name="T7" fmla="*/ 0 h 1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2" h="11944">
                  <a:moveTo>
                    <a:pt x="7662" y="0"/>
                  </a:moveTo>
                  <a:lnTo>
                    <a:pt x="0" y="11102"/>
                  </a:lnTo>
                  <a:cubicBezTo>
                    <a:pt x="447" y="11410"/>
                    <a:pt x="913" y="11692"/>
                    <a:pt x="1394" y="11944"/>
                  </a:cubicBezTo>
                  <a:lnTo>
                    <a:pt x="766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80"/>
            <p:cNvSpPr>
              <a:spLocks/>
            </p:cNvSpPr>
            <p:nvPr/>
          </p:nvSpPr>
          <p:spPr bwMode="auto">
            <a:xfrm>
              <a:off x="730250" y="3644900"/>
              <a:ext cx="5365750" cy="5367338"/>
            </a:xfrm>
            <a:custGeom>
              <a:avLst/>
              <a:gdLst>
                <a:gd name="T0" fmla="*/ 10096 w 10096"/>
                <a:gd name="T1" fmla="*/ 0 h 10097"/>
                <a:gd name="T2" fmla="*/ 0 w 10096"/>
                <a:gd name="T3" fmla="*/ 8945 h 10097"/>
                <a:gd name="T4" fmla="*/ 1152 w 10096"/>
                <a:gd name="T5" fmla="*/ 10097 h 10097"/>
                <a:gd name="T6" fmla="*/ 10096 w 10096"/>
                <a:gd name="T7" fmla="*/ 0 h 10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6" h="10097">
                  <a:moveTo>
                    <a:pt x="10096" y="0"/>
                  </a:moveTo>
                  <a:lnTo>
                    <a:pt x="0" y="8945"/>
                  </a:lnTo>
                  <a:cubicBezTo>
                    <a:pt x="360" y="9352"/>
                    <a:pt x="745" y="9737"/>
                    <a:pt x="1152" y="10097"/>
                  </a:cubicBezTo>
                  <a:lnTo>
                    <a:pt x="10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84"/>
            <p:cNvSpPr>
              <a:spLocks/>
            </p:cNvSpPr>
            <p:nvPr/>
          </p:nvSpPr>
          <p:spPr bwMode="auto">
            <a:xfrm>
              <a:off x="-250825" y="3644900"/>
              <a:ext cx="6346825" cy="4073525"/>
            </a:xfrm>
            <a:custGeom>
              <a:avLst/>
              <a:gdLst>
                <a:gd name="T0" fmla="*/ 11943 w 11943"/>
                <a:gd name="T1" fmla="*/ 0 h 7663"/>
                <a:gd name="T2" fmla="*/ 0 w 11943"/>
                <a:gd name="T3" fmla="*/ 6269 h 7663"/>
                <a:gd name="T4" fmla="*/ 842 w 11943"/>
                <a:gd name="T5" fmla="*/ 7663 h 7663"/>
                <a:gd name="T6" fmla="*/ 11943 w 11943"/>
                <a:gd name="T7" fmla="*/ 0 h 7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3" h="7663">
                  <a:moveTo>
                    <a:pt x="11943" y="0"/>
                  </a:moveTo>
                  <a:lnTo>
                    <a:pt x="0" y="6269"/>
                  </a:lnTo>
                  <a:cubicBezTo>
                    <a:pt x="252" y="6750"/>
                    <a:pt x="534" y="7216"/>
                    <a:pt x="842" y="7663"/>
                  </a:cubicBezTo>
                  <a:lnTo>
                    <a:pt x="119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0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588"/>
            <p:cNvSpPr>
              <a:spLocks/>
            </p:cNvSpPr>
            <p:nvPr/>
          </p:nvSpPr>
          <p:spPr bwMode="auto">
            <a:xfrm>
              <a:off x="-863600" y="3644900"/>
              <a:ext cx="6959600" cy="2543175"/>
            </a:xfrm>
            <a:custGeom>
              <a:avLst/>
              <a:gdLst>
                <a:gd name="T0" fmla="*/ 13096 w 13096"/>
                <a:gd name="T1" fmla="*/ 0 h 4784"/>
                <a:gd name="T2" fmla="*/ 0 w 13096"/>
                <a:gd name="T3" fmla="*/ 3229 h 4784"/>
                <a:gd name="T4" fmla="*/ 484 w 13096"/>
                <a:gd name="T5" fmla="*/ 4784 h 4784"/>
                <a:gd name="T6" fmla="*/ 13096 w 13096"/>
                <a:gd name="T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96" h="4784">
                  <a:moveTo>
                    <a:pt x="13096" y="0"/>
                  </a:moveTo>
                  <a:lnTo>
                    <a:pt x="0" y="3229"/>
                  </a:lnTo>
                  <a:cubicBezTo>
                    <a:pt x="130" y="3756"/>
                    <a:pt x="291" y="4276"/>
                    <a:pt x="484" y="4784"/>
                  </a:cubicBezTo>
                  <a:lnTo>
                    <a:pt x="13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594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592"/>
            <p:cNvSpPr>
              <a:spLocks/>
            </p:cNvSpPr>
            <p:nvPr/>
          </p:nvSpPr>
          <p:spPr bwMode="auto">
            <a:xfrm>
              <a:off x="-1071563" y="3644900"/>
              <a:ext cx="7167563" cy="863600"/>
            </a:xfrm>
            <a:custGeom>
              <a:avLst/>
              <a:gdLst>
                <a:gd name="T0" fmla="*/ 13488 w 13488"/>
                <a:gd name="T1" fmla="*/ 0 h 1626"/>
                <a:gd name="T2" fmla="*/ 0 w 13488"/>
                <a:gd name="T3" fmla="*/ 0 h 1626"/>
                <a:gd name="T4" fmla="*/ 98 w 13488"/>
                <a:gd name="T5" fmla="*/ 1626 h 1626"/>
                <a:gd name="T6" fmla="*/ 13488 w 13488"/>
                <a:gd name="T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88" h="1626">
                  <a:moveTo>
                    <a:pt x="13488" y="0"/>
                  </a:moveTo>
                  <a:lnTo>
                    <a:pt x="0" y="0"/>
                  </a:lnTo>
                  <a:cubicBezTo>
                    <a:pt x="0" y="544"/>
                    <a:pt x="32" y="1087"/>
                    <a:pt x="98" y="1626"/>
                  </a:cubicBezTo>
                  <a:lnTo>
                    <a:pt x="134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596"/>
            <p:cNvSpPr>
              <a:spLocks/>
            </p:cNvSpPr>
            <p:nvPr/>
          </p:nvSpPr>
          <p:spPr bwMode="auto">
            <a:xfrm>
              <a:off x="-1019175" y="1928813"/>
              <a:ext cx="7115175" cy="1716088"/>
            </a:xfrm>
            <a:custGeom>
              <a:avLst/>
              <a:gdLst>
                <a:gd name="T0" fmla="*/ 13390 w 13390"/>
                <a:gd name="T1" fmla="*/ 3228 h 3228"/>
                <a:gd name="T2" fmla="*/ 294 w 13390"/>
                <a:gd name="T3" fmla="*/ 0 h 3228"/>
                <a:gd name="T4" fmla="*/ 0 w 13390"/>
                <a:gd name="T5" fmla="*/ 1603 h 3228"/>
                <a:gd name="T6" fmla="*/ 13390 w 13390"/>
                <a:gd name="T7" fmla="*/ 3228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0" h="3228">
                  <a:moveTo>
                    <a:pt x="13390" y="3228"/>
                  </a:moveTo>
                  <a:lnTo>
                    <a:pt x="294" y="0"/>
                  </a:lnTo>
                  <a:cubicBezTo>
                    <a:pt x="163" y="528"/>
                    <a:pt x="65" y="1063"/>
                    <a:pt x="0" y="1603"/>
                  </a:cubicBezTo>
                  <a:lnTo>
                    <a:pt x="13390" y="32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600"/>
            <p:cNvSpPr>
              <a:spLocks/>
            </p:cNvSpPr>
            <p:nvPr/>
          </p:nvSpPr>
          <p:spPr bwMode="auto">
            <a:xfrm>
              <a:off x="-606425" y="312738"/>
              <a:ext cx="6702425" cy="3332163"/>
            </a:xfrm>
            <a:custGeom>
              <a:avLst/>
              <a:gdLst>
                <a:gd name="T0" fmla="*/ 12612 w 12612"/>
                <a:gd name="T1" fmla="*/ 6268 h 6268"/>
                <a:gd name="T2" fmla="*/ 669 w 12612"/>
                <a:gd name="T3" fmla="*/ 0 h 6268"/>
                <a:gd name="T4" fmla="*/ 0 w 12612"/>
                <a:gd name="T5" fmla="*/ 1485 h 6268"/>
                <a:gd name="T6" fmla="*/ 12612 w 12612"/>
                <a:gd name="T7" fmla="*/ 6268 h 6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2" h="6268">
                  <a:moveTo>
                    <a:pt x="12612" y="6268"/>
                  </a:moveTo>
                  <a:lnTo>
                    <a:pt x="669" y="0"/>
                  </a:lnTo>
                  <a:cubicBezTo>
                    <a:pt x="416" y="481"/>
                    <a:pt x="193" y="977"/>
                    <a:pt x="0" y="1485"/>
                  </a:cubicBezTo>
                  <a:lnTo>
                    <a:pt x="12612" y="62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42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604"/>
            <p:cNvSpPr>
              <a:spLocks/>
            </p:cNvSpPr>
            <p:nvPr/>
          </p:nvSpPr>
          <p:spPr bwMode="auto">
            <a:xfrm>
              <a:off x="196850" y="-1109663"/>
              <a:ext cx="5899150" cy="4754563"/>
            </a:xfrm>
            <a:custGeom>
              <a:avLst/>
              <a:gdLst>
                <a:gd name="T0" fmla="*/ 11101 w 11101"/>
                <a:gd name="T1" fmla="*/ 8944 h 8944"/>
                <a:gd name="T2" fmla="*/ 1005 w 11101"/>
                <a:gd name="T3" fmla="*/ 0 h 8944"/>
                <a:gd name="T4" fmla="*/ 0 w 11101"/>
                <a:gd name="T5" fmla="*/ 1282 h 8944"/>
                <a:gd name="T6" fmla="*/ 11101 w 11101"/>
                <a:gd name="T7" fmla="*/ 8944 h 8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1" h="8944">
                  <a:moveTo>
                    <a:pt x="11101" y="8944"/>
                  </a:moveTo>
                  <a:lnTo>
                    <a:pt x="1005" y="0"/>
                  </a:lnTo>
                  <a:cubicBezTo>
                    <a:pt x="645" y="406"/>
                    <a:pt x="309" y="835"/>
                    <a:pt x="0" y="1282"/>
                  </a:cubicBezTo>
                  <a:lnTo>
                    <a:pt x="11101" y="89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608"/>
            <p:cNvSpPr>
              <a:spLocks/>
            </p:cNvSpPr>
            <p:nvPr/>
          </p:nvSpPr>
          <p:spPr bwMode="auto">
            <a:xfrm>
              <a:off x="1343025" y="-2255838"/>
              <a:ext cx="4752975" cy="5900738"/>
            </a:xfrm>
            <a:custGeom>
              <a:avLst/>
              <a:gdLst>
                <a:gd name="T0" fmla="*/ 8944 w 8944"/>
                <a:gd name="T1" fmla="*/ 11101 h 11101"/>
                <a:gd name="T2" fmla="*/ 1282 w 8944"/>
                <a:gd name="T3" fmla="*/ 0 h 11101"/>
                <a:gd name="T4" fmla="*/ 0 w 8944"/>
                <a:gd name="T5" fmla="*/ 1005 h 11101"/>
                <a:gd name="T6" fmla="*/ 8944 w 8944"/>
                <a:gd name="T7" fmla="*/ 11101 h 1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4" h="11101">
                  <a:moveTo>
                    <a:pt x="8944" y="11101"/>
                  </a:moveTo>
                  <a:lnTo>
                    <a:pt x="1282" y="0"/>
                  </a:lnTo>
                  <a:cubicBezTo>
                    <a:pt x="835" y="309"/>
                    <a:pt x="406" y="645"/>
                    <a:pt x="0" y="1005"/>
                  </a:cubicBezTo>
                  <a:lnTo>
                    <a:pt x="8944" y="111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612"/>
            <p:cNvSpPr>
              <a:spLocks/>
            </p:cNvSpPr>
            <p:nvPr/>
          </p:nvSpPr>
          <p:spPr bwMode="auto">
            <a:xfrm>
              <a:off x="2765425" y="-3059113"/>
              <a:ext cx="3330575" cy="6704013"/>
            </a:xfrm>
            <a:custGeom>
              <a:avLst/>
              <a:gdLst>
                <a:gd name="T0" fmla="*/ 6268 w 6268"/>
                <a:gd name="T1" fmla="*/ 12612 h 12612"/>
                <a:gd name="T2" fmla="*/ 1485 w 6268"/>
                <a:gd name="T3" fmla="*/ 0 h 12612"/>
                <a:gd name="T4" fmla="*/ 0 w 6268"/>
                <a:gd name="T5" fmla="*/ 669 h 12612"/>
                <a:gd name="T6" fmla="*/ 6268 w 6268"/>
                <a:gd name="T7" fmla="*/ 12612 h 1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8" h="12612">
                  <a:moveTo>
                    <a:pt x="6268" y="12612"/>
                  </a:moveTo>
                  <a:lnTo>
                    <a:pt x="1485" y="0"/>
                  </a:lnTo>
                  <a:cubicBezTo>
                    <a:pt x="977" y="193"/>
                    <a:pt x="481" y="416"/>
                    <a:pt x="0" y="669"/>
                  </a:cubicBezTo>
                  <a:lnTo>
                    <a:pt x="6268" y="126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16"/>
            <p:cNvSpPr>
              <a:spLocks/>
            </p:cNvSpPr>
            <p:nvPr/>
          </p:nvSpPr>
          <p:spPr bwMode="auto">
            <a:xfrm>
              <a:off x="4379912" y="-3471863"/>
              <a:ext cx="1716088" cy="7116763"/>
            </a:xfrm>
            <a:custGeom>
              <a:avLst/>
              <a:gdLst>
                <a:gd name="T0" fmla="*/ 3228 w 3228"/>
                <a:gd name="T1" fmla="*/ 13390 h 13390"/>
                <a:gd name="T2" fmla="*/ 1603 w 3228"/>
                <a:gd name="T3" fmla="*/ 0 h 13390"/>
                <a:gd name="T4" fmla="*/ 0 w 3228"/>
                <a:gd name="T5" fmla="*/ 294 h 13390"/>
                <a:gd name="T6" fmla="*/ 3228 w 3228"/>
                <a:gd name="T7" fmla="*/ 13390 h 1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8" h="13390">
                  <a:moveTo>
                    <a:pt x="3228" y="13390"/>
                  </a:moveTo>
                  <a:lnTo>
                    <a:pt x="1603" y="0"/>
                  </a:lnTo>
                  <a:cubicBezTo>
                    <a:pt x="1063" y="65"/>
                    <a:pt x="528" y="163"/>
                    <a:pt x="0" y="294"/>
                  </a:cubicBezTo>
                  <a:lnTo>
                    <a:pt x="3228" y="133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2" name="文本框 621"/>
          <p:cNvSpPr txBox="1"/>
          <p:nvPr/>
        </p:nvSpPr>
        <p:spPr>
          <a:xfrm>
            <a:off x="2572544" y="2527539"/>
            <a:ext cx="74025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CC9B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最佳团队</a:t>
            </a:r>
            <a:endParaRPr lang="zh-CN" altLang="en-US" sz="13800" dirty="0">
              <a:solidFill>
                <a:srgbClr val="CC9B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4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33"/>
          <a:stretch/>
        </p:blipFill>
        <p:spPr>
          <a:xfrm>
            <a:off x="0" y="855883"/>
            <a:ext cx="7707609" cy="51676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33"/>
          <a:stretch/>
        </p:blipFill>
        <p:spPr>
          <a:xfrm>
            <a:off x="0" y="855883"/>
            <a:ext cx="7707609" cy="51676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6742" y="1291339"/>
            <a:ext cx="5595257" cy="4284000"/>
          </a:xfrm>
          <a:prstGeom prst="rect">
            <a:avLst/>
          </a:prstGeom>
          <a:solidFill>
            <a:srgbClr val="740000">
              <a:alpha val="66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8970" y="1979583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C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颁奖词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434601" y="2823610"/>
            <a:ext cx="39195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7001"/>
            <a:ext cx="12192992" cy="6804000"/>
          </a:xfrm>
          <a:prstGeom prst="rect">
            <a:avLst/>
          </a:prstGeom>
          <a:gradFill flip="none" rotWithShape="1">
            <a:gsLst>
              <a:gs pos="28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56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6000">
        <p14:wheelReverse spokes="1"/>
      </p:transition>
    </mc:Choice>
    <mc:Fallback xmlns="">
      <p:transition spd="slow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601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组合 620"/>
          <p:cNvGrpSpPr/>
          <p:nvPr/>
        </p:nvGrpSpPr>
        <p:grpSpPr>
          <a:xfrm>
            <a:off x="-1071563" y="-3524250"/>
            <a:ext cx="14336713" cy="14338300"/>
            <a:chOff x="-1071563" y="-3524250"/>
            <a:chExt cx="14336713" cy="14338300"/>
          </a:xfrm>
        </p:grpSpPr>
        <p:sp>
          <p:nvSpPr>
            <p:cNvPr id="517" name="Freeform 516"/>
            <p:cNvSpPr>
              <a:spLocks/>
            </p:cNvSpPr>
            <p:nvPr/>
          </p:nvSpPr>
          <p:spPr bwMode="auto">
            <a:xfrm>
              <a:off x="6096000" y="-3524250"/>
              <a:ext cx="863600" cy="7169150"/>
            </a:xfrm>
            <a:custGeom>
              <a:avLst/>
              <a:gdLst>
                <a:gd name="T0" fmla="*/ 0 w 1626"/>
                <a:gd name="T1" fmla="*/ 13488 h 13488"/>
                <a:gd name="T2" fmla="*/ 1626 w 1626"/>
                <a:gd name="T3" fmla="*/ 98 h 13488"/>
                <a:gd name="T4" fmla="*/ 0 w 1626"/>
                <a:gd name="T5" fmla="*/ 0 h 13488"/>
                <a:gd name="T6" fmla="*/ 0 w 1626"/>
                <a:gd name="T7" fmla="*/ 13488 h 1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6" h="13488">
                  <a:moveTo>
                    <a:pt x="0" y="13488"/>
                  </a:moveTo>
                  <a:lnTo>
                    <a:pt x="1626" y="98"/>
                  </a:lnTo>
                  <a:cubicBezTo>
                    <a:pt x="1087" y="32"/>
                    <a:pt x="544" y="0"/>
                    <a:pt x="0" y="0"/>
                  </a:cubicBezTo>
                  <a:lnTo>
                    <a:pt x="0" y="134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520"/>
            <p:cNvSpPr>
              <a:spLocks/>
            </p:cNvSpPr>
            <p:nvPr/>
          </p:nvSpPr>
          <p:spPr bwMode="auto">
            <a:xfrm>
              <a:off x="6096000" y="-3316288"/>
              <a:ext cx="2541588" cy="6961188"/>
            </a:xfrm>
            <a:custGeom>
              <a:avLst/>
              <a:gdLst>
                <a:gd name="T0" fmla="*/ 0 w 4784"/>
                <a:gd name="T1" fmla="*/ 13096 h 13096"/>
                <a:gd name="T2" fmla="*/ 4784 w 4784"/>
                <a:gd name="T3" fmla="*/ 484 h 13096"/>
                <a:gd name="T4" fmla="*/ 3229 w 4784"/>
                <a:gd name="T5" fmla="*/ 0 h 13096"/>
                <a:gd name="T6" fmla="*/ 0 w 4784"/>
                <a:gd name="T7" fmla="*/ 13096 h 1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4" h="13096">
                  <a:moveTo>
                    <a:pt x="0" y="13096"/>
                  </a:moveTo>
                  <a:lnTo>
                    <a:pt x="4784" y="484"/>
                  </a:lnTo>
                  <a:cubicBezTo>
                    <a:pt x="4276" y="291"/>
                    <a:pt x="3756" y="130"/>
                    <a:pt x="3229" y="0"/>
                  </a:cubicBezTo>
                  <a:lnTo>
                    <a:pt x="0" y="13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524"/>
            <p:cNvSpPr>
              <a:spLocks/>
            </p:cNvSpPr>
            <p:nvPr/>
          </p:nvSpPr>
          <p:spPr bwMode="auto">
            <a:xfrm>
              <a:off x="6096000" y="-2703513"/>
              <a:ext cx="4071938" cy="6348413"/>
            </a:xfrm>
            <a:custGeom>
              <a:avLst/>
              <a:gdLst>
                <a:gd name="T0" fmla="*/ 0 w 7663"/>
                <a:gd name="T1" fmla="*/ 11943 h 11943"/>
                <a:gd name="T2" fmla="*/ 7663 w 7663"/>
                <a:gd name="T3" fmla="*/ 842 h 11943"/>
                <a:gd name="T4" fmla="*/ 6269 w 7663"/>
                <a:gd name="T5" fmla="*/ 0 h 11943"/>
                <a:gd name="T6" fmla="*/ 0 w 7663"/>
                <a:gd name="T7" fmla="*/ 11943 h 1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3" h="11943">
                  <a:moveTo>
                    <a:pt x="0" y="11943"/>
                  </a:moveTo>
                  <a:lnTo>
                    <a:pt x="7663" y="842"/>
                  </a:lnTo>
                  <a:cubicBezTo>
                    <a:pt x="7216" y="534"/>
                    <a:pt x="6750" y="252"/>
                    <a:pt x="6269" y="0"/>
                  </a:cubicBezTo>
                  <a:lnTo>
                    <a:pt x="0" y="119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528"/>
            <p:cNvSpPr>
              <a:spLocks/>
            </p:cNvSpPr>
            <p:nvPr/>
          </p:nvSpPr>
          <p:spPr bwMode="auto">
            <a:xfrm>
              <a:off x="6096000" y="-1720850"/>
              <a:ext cx="5365750" cy="5365750"/>
            </a:xfrm>
            <a:custGeom>
              <a:avLst/>
              <a:gdLst>
                <a:gd name="T0" fmla="*/ 0 w 10097"/>
                <a:gd name="T1" fmla="*/ 10096 h 10096"/>
                <a:gd name="T2" fmla="*/ 10097 w 10097"/>
                <a:gd name="T3" fmla="*/ 1152 h 10096"/>
                <a:gd name="T4" fmla="*/ 8945 w 10097"/>
                <a:gd name="T5" fmla="*/ 0 h 10096"/>
                <a:gd name="T6" fmla="*/ 0 w 10097"/>
                <a:gd name="T7" fmla="*/ 10096 h 10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7" h="10096">
                  <a:moveTo>
                    <a:pt x="0" y="10096"/>
                  </a:moveTo>
                  <a:lnTo>
                    <a:pt x="10097" y="1152"/>
                  </a:lnTo>
                  <a:cubicBezTo>
                    <a:pt x="9737" y="745"/>
                    <a:pt x="9352" y="360"/>
                    <a:pt x="8945" y="0"/>
                  </a:cubicBezTo>
                  <a:lnTo>
                    <a:pt x="0" y="100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532"/>
            <p:cNvSpPr>
              <a:spLocks/>
            </p:cNvSpPr>
            <p:nvPr/>
          </p:nvSpPr>
          <p:spPr bwMode="auto">
            <a:xfrm>
              <a:off x="6096000" y="-427038"/>
              <a:ext cx="6346825" cy="4071938"/>
            </a:xfrm>
            <a:custGeom>
              <a:avLst/>
              <a:gdLst>
                <a:gd name="T0" fmla="*/ 0 w 5972"/>
                <a:gd name="T1" fmla="*/ 3831 h 3831"/>
                <a:gd name="T2" fmla="*/ 5972 w 5972"/>
                <a:gd name="T3" fmla="*/ 697 h 3831"/>
                <a:gd name="T4" fmla="*/ 5551 w 5972"/>
                <a:gd name="T5" fmla="*/ 0 h 3831"/>
                <a:gd name="T6" fmla="*/ 0 w 5972"/>
                <a:gd name="T7" fmla="*/ 3831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72" h="3831">
                  <a:moveTo>
                    <a:pt x="0" y="3831"/>
                  </a:moveTo>
                  <a:lnTo>
                    <a:pt x="5972" y="697"/>
                  </a:lnTo>
                  <a:cubicBezTo>
                    <a:pt x="5846" y="457"/>
                    <a:pt x="5705" y="224"/>
                    <a:pt x="5551" y="0"/>
                  </a:cubicBezTo>
                  <a:lnTo>
                    <a:pt x="0" y="38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536"/>
            <p:cNvSpPr>
              <a:spLocks/>
            </p:cNvSpPr>
            <p:nvPr/>
          </p:nvSpPr>
          <p:spPr bwMode="auto">
            <a:xfrm>
              <a:off x="6096000" y="1103313"/>
              <a:ext cx="6959600" cy="2541588"/>
            </a:xfrm>
            <a:custGeom>
              <a:avLst/>
              <a:gdLst>
                <a:gd name="T0" fmla="*/ 0 w 6549"/>
                <a:gd name="T1" fmla="*/ 2391 h 2391"/>
                <a:gd name="T2" fmla="*/ 6549 w 6549"/>
                <a:gd name="T3" fmla="*/ 777 h 2391"/>
                <a:gd name="T4" fmla="*/ 6307 w 6549"/>
                <a:gd name="T5" fmla="*/ 0 h 2391"/>
                <a:gd name="T6" fmla="*/ 0 w 6549"/>
                <a:gd name="T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49" h="2391">
                  <a:moveTo>
                    <a:pt x="0" y="2391"/>
                  </a:moveTo>
                  <a:lnTo>
                    <a:pt x="6549" y="777"/>
                  </a:lnTo>
                  <a:cubicBezTo>
                    <a:pt x="6484" y="514"/>
                    <a:pt x="6403" y="254"/>
                    <a:pt x="6307" y="0"/>
                  </a:cubicBezTo>
                  <a:lnTo>
                    <a:pt x="0" y="23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8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 540"/>
            <p:cNvSpPr>
              <a:spLocks/>
            </p:cNvSpPr>
            <p:nvPr/>
          </p:nvSpPr>
          <p:spPr bwMode="auto">
            <a:xfrm>
              <a:off x="6096000" y="2781300"/>
              <a:ext cx="7169150" cy="863600"/>
            </a:xfrm>
            <a:custGeom>
              <a:avLst/>
              <a:gdLst>
                <a:gd name="T0" fmla="*/ 0 w 6745"/>
                <a:gd name="T1" fmla="*/ 812 h 812"/>
                <a:gd name="T2" fmla="*/ 6745 w 6745"/>
                <a:gd name="T3" fmla="*/ 812 h 812"/>
                <a:gd name="T4" fmla="*/ 6696 w 6745"/>
                <a:gd name="T5" fmla="*/ 0 h 812"/>
                <a:gd name="T6" fmla="*/ 0 w 6745"/>
                <a:gd name="T7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45" h="812">
                  <a:moveTo>
                    <a:pt x="0" y="812"/>
                  </a:moveTo>
                  <a:lnTo>
                    <a:pt x="6745" y="812"/>
                  </a:lnTo>
                  <a:cubicBezTo>
                    <a:pt x="6745" y="541"/>
                    <a:pt x="6728" y="269"/>
                    <a:pt x="6696" y="0"/>
                  </a:cubicBezTo>
                  <a:lnTo>
                    <a:pt x="0" y="8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7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544"/>
            <p:cNvSpPr>
              <a:spLocks/>
            </p:cNvSpPr>
            <p:nvPr/>
          </p:nvSpPr>
          <p:spPr bwMode="auto">
            <a:xfrm>
              <a:off x="6096000" y="3644900"/>
              <a:ext cx="7116763" cy="1716088"/>
            </a:xfrm>
            <a:custGeom>
              <a:avLst/>
              <a:gdLst>
                <a:gd name="T0" fmla="*/ 0 w 6696"/>
                <a:gd name="T1" fmla="*/ 0 h 1615"/>
                <a:gd name="T2" fmla="*/ 6549 w 6696"/>
                <a:gd name="T3" fmla="*/ 1615 h 1615"/>
                <a:gd name="T4" fmla="*/ 6696 w 6696"/>
                <a:gd name="T5" fmla="*/ 813 h 1615"/>
                <a:gd name="T6" fmla="*/ 0 w 6696"/>
                <a:gd name="T7" fmla="*/ 0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96" h="1615">
                  <a:moveTo>
                    <a:pt x="0" y="0"/>
                  </a:moveTo>
                  <a:lnTo>
                    <a:pt x="6549" y="1615"/>
                  </a:lnTo>
                  <a:cubicBezTo>
                    <a:pt x="6614" y="1351"/>
                    <a:pt x="6663" y="1083"/>
                    <a:pt x="6696" y="81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9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548"/>
            <p:cNvSpPr>
              <a:spLocks/>
            </p:cNvSpPr>
            <p:nvPr/>
          </p:nvSpPr>
          <p:spPr bwMode="auto">
            <a:xfrm>
              <a:off x="6096000" y="3644900"/>
              <a:ext cx="6702425" cy="3332163"/>
            </a:xfrm>
            <a:custGeom>
              <a:avLst/>
              <a:gdLst>
                <a:gd name="T0" fmla="*/ 0 w 6307"/>
                <a:gd name="T1" fmla="*/ 0 h 3135"/>
                <a:gd name="T2" fmla="*/ 5972 w 6307"/>
                <a:gd name="T3" fmla="*/ 3135 h 3135"/>
                <a:gd name="T4" fmla="*/ 6307 w 6307"/>
                <a:gd name="T5" fmla="*/ 2392 h 3135"/>
                <a:gd name="T6" fmla="*/ 0 w 6307"/>
                <a:gd name="T7" fmla="*/ 0 h 3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7" h="3135">
                  <a:moveTo>
                    <a:pt x="0" y="0"/>
                  </a:moveTo>
                  <a:lnTo>
                    <a:pt x="5972" y="3135"/>
                  </a:lnTo>
                  <a:cubicBezTo>
                    <a:pt x="6099" y="2894"/>
                    <a:pt x="6210" y="2646"/>
                    <a:pt x="6307" y="239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2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552"/>
            <p:cNvSpPr>
              <a:spLocks/>
            </p:cNvSpPr>
            <p:nvPr/>
          </p:nvSpPr>
          <p:spPr bwMode="auto">
            <a:xfrm>
              <a:off x="6096000" y="3644900"/>
              <a:ext cx="5899150" cy="4754563"/>
            </a:xfrm>
            <a:custGeom>
              <a:avLst/>
              <a:gdLst>
                <a:gd name="T0" fmla="*/ 0 w 11102"/>
                <a:gd name="T1" fmla="*/ 0 h 8945"/>
                <a:gd name="T2" fmla="*/ 10097 w 11102"/>
                <a:gd name="T3" fmla="*/ 8945 h 8945"/>
                <a:gd name="T4" fmla="*/ 11102 w 11102"/>
                <a:gd name="T5" fmla="*/ 7663 h 8945"/>
                <a:gd name="T6" fmla="*/ 0 w 11102"/>
                <a:gd name="T7" fmla="*/ 0 h 8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2" h="8945">
                  <a:moveTo>
                    <a:pt x="0" y="0"/>
                  </a:moveTo>
                  <a:lnTo>
                    <a:pt x="10097" y="8945"/>
                  </a:lnTo>
                  <a:cubicBezTo>
                    <a:pt x="10457" y="8538"/>
                    <a:pt x="10793" y="8110"/>
                    <a:pt x="11102" y="766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556"/>
            <p:cNvSpPr>
              <a:spLocks/>
            </p:cNvSpPr>
            <p:nvPr/>
          </p:nvSpPr>
          <p:spPr bwMode="auto">
            <a:xfrm>
              <a:off x="6096000" y="3644900"/>
              <a:ext cx="4752975" cy="5900738"/>
            </a:xfrm>
            <a:custGeom>
              <a:avLst/>
              <a:gdLst>
                <a:gd name="T0" fmla="*/ 0 w 8945"/>
                <a:gd name="T1" fmla="*/ 0 h 11102"/>
                <a:gd name="T2" fmla="*/ 7663 w 8945"/>
                <a:gd name="T3" fmla="*/ 11102 h 11102"/>
                <a:gd name="T4" fmla="*/ 8945 w 8945"/>
                <a:gd name="T5" fmla="*/ 10097 h 11102"/>
                <a:gd name="T6" fmla="*/ 0 w 8945"/>
                <a:gd name="T7" fmla="*/ 0 h 1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5" h="11102">
                  <a:moveTo>
                    <a:pt x="0" y="0"/>
                  </a:moveTo>
                  <a:lnTo>
                    <a:pt x="7663" y="11102"/>
                  </a:lnTo>
                  <a:cubicBezTo>
                    <a:pt x="8110" y="10793"/>
                    <a:pt x="8538" y="10457"/>
                    <a:pt x="8945" y="10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Freeform 560"/>
            <p:cNvSpPr>
              <a:spLocks/>
            </p:cNvSpPr>
            <p:nvPr/>
          </p:nvSpPr>
          <p:spPr bwMode="auto">
            <a:xfrm>
              <a:off x="6096000" y="3644900"/>
              <a:ext cx="3330575" cy="6704013"/>
            </a:xfrm>
            <a:custGeom>
              <a:avLst/>
              <a:gdLst>
                <a:gd name="T0" fmla="*/ 0 w 6269"/>
                <a:gd name="T1" fmla="*/ 0 h 12613"/>
                <a:gd name="T2" fmla="*/ 4784 w 6269"/>
                <a:gd name="T3" fmla="*/ 12613 h 12613"/>
                <a:gd name="T4" fmla="*/ 6269 w 6269"/>
                <a:gd name="T5" fmla="*/ 11944 h 12613"/>
                <a:gd name="T6" fmla="*/ 0 w 6269"/>
                <a:gd name="T7" fmla="*/ 0 h 1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9" h="12613">
                  <a:moveTo>
                    <a:pt x="0" y="0"/>
                  </a:moveTo>
                  <a:lnTo>
                    <a:pt x="4784" y="12613"/>
                  </a:lnTo>
                  <a:cubicBezTo>
                    <a:pt x="5292" y="12420"/>
                    <a:pt x="5788" y="12197"/>
                    <a:pt x="6269" y="1194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564"/>
            <p:cNvSpPr>
              <a:spLocks/>
            </p:cNvSpPr>
            <p:nvPr/>
          </p:nvSpPr>
          <p:spPr bwMode="auto">
            <a:xfrm>
              <a:off x="6096000" y="3644900"/>
              <a:ext cx="1716088" cy="7116763"/>
            </a:xfrm>
            <a:custGeom>
              <a:avLst/>
              <a:gdLst>
                <a:gd name="T0" fmla="*/ 0 w 3229"/>
                <a:gd name="T1" fmla="*/ 0 h 13391"/>
                <a:gd name="T2" fmla="*/ 1626 w 3229"/>
                <a:gd name="T3" fmla="*/ 13391 h 13391"/>
                <a:gd name="T4" fmla="*/ 3229 w 3229"/>
                <a:gd name="T5" fmla="*/ 13097 h 13391"/>
                <a:gd name="T6" fmla="*/ 0 w 3229"/>
                <a:gd name="T7" fmla="*/ 0 h 13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9" h="13391">
                  <a:moveTo>
                    <a:pt x="0" y="0"/>
                  </a:moveTo>
                  <a:lnTo>
                    <a:pt x="1626" y="13391"/>
                  </a:lnTo>
                  <a:cubicBezTo>
                    <a:pt x="2166" y="13325"/>
                    <a:pt x="2701" y="13227"/>
                    <a:pt x="3229" y="13097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568"/>
            <p:cNvSpPr>
              <a:spLocks/>
            </p:cNvSpPr>
            <p:nvPr/>
          </p:nvSpPr>
          <p:spPr bwMode="auto">
            <a:xfrm>
              <a:off x="5232400" y="3644900"/>
              <a:ext cx="863600" cy="7169150"/>
            </a:xfrm>
            <a:custGeom>
              <a:avLst/>
              <a:gdLst>
                <a:gd name="T0" fmla="*/ 1625 w 1625"/>
                <a:gd name="T1" fmla="*/ 0 h 13489"/>
                <a:gd name="T2" fmla="*/ 0 w 1625"/>
                <a:gd name="T3" fmla="*/ 13391 h 13489"/>
                <a:gd name="T4" fmla="*/ 1625 w 1625"/>
                <a:gd name="T5" fmla="*/ 13489 h 13489"/>
                <a:gd name="T6" fmla="*/ 1625 w 1625"/>
                <a:gd name="T7" fmla="*/ 0 h 13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5" h="13489">
                  <a:moveTo>
                    <a:pt x="1625" y="0"/>
                  </a:moveTo>
                  <a:lnTo>
                    <a:pt x="0" y="13391"/>
                  </a:lnTo>
                  <a:cubicBezTo>
                    <a:pt x="539" y="13457"/>
                    <a:pt x="1082" y="13489"/>
                    <a:pt x="1625" y="13489"/>
                  </a:cubicBezTo>
                  <a:lnTo>
                    <a:pt x="162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572"/>
            <p:cNvSpPr>
              <a:spLocks/>
            </p:cNvSpPr>
            <p:nvPr/>
          </p:nvSpPr>
          <p:spPr bwMode="auto">
            <a:xfrm>
              <a:off x="3554412" y="3644900"/>
              <a:ext cx="2541588" cy="6961188"/>
            </a:xfrm>
            <a:custGeom>
              <a:avLst/>
              <a:gdLst>
                <a:gd name="T0" fmla="*/ 4783 w 4783"/>
                <a:gd name="T1" fmla="*/ 0 h 13097"/>
                <a:gd name="T2" fmla="*/ 0 w 4783"/>
                <a:gd name="T3" fmla="*/ 12613 h 13097"/>
                <a:gd name="T4" fmla="*/ 1555 w 4783"/>
                <a:gd name="T5" fmla="*/ 13097 h 13097"/>
                <a:gd name="T6" fmla="*/ 4783 w 4783"/>
                <a:gd name="T7" fmla="*/ 0 h 1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3" h="13097">
                  <a:moveTo>
                    <a:pt x="4783" y="0"/>
                  </a:moveTo>
                  <a:lnTo>
                    <a:pt x="0" y="12613"/>
                  </a:lnTo>
                  <a:cubicBezTo>
                    <a:pt x="508" y="12806"/>
                    <a:pt x="1028" y="12967"/>
                    <a:pt x="1555" y="13097"/>
                  </a:cubicBezTo>
                  <a:lnTo>
                    <a:pt x="478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576"/>
            <p:cNvSpPr>
              <a:spLocks/>
            </p:cNvSpPr>
            <p:nvPr/>
          </p:nvSpPr>
          <p:spPr bwMode="auto">
            <a:xfrm>
              <a:off x="2024062" y="3644900"/>
              <a:ext cx="4071938" cy="6348413"/>
            </a:xfrm>
            <a:custGeom>
              <a:avLst/>
              <a:gdLst>
                <a:gd name="T0" fmla="*/ 7662 w 7662"/>
                <a:gd name="T1" fmla="*/ 0 h 11944"/>
                <a:gd name="T2" fmla="*/ 0 w 7662"/>
                <a:gd name="T3" fmla="*/ 11102 h 11944"/>
                <a:gd name="T4" fmla="*/ 1394 w 7662"/>
                <a:gd name="T5" fmla="*/ 11944 h 11944"/>
                <a:gd name="T6" fmla="*/ 7662 w 7662"/>
                <a:gd name="T7" fmla="*/ 0 h 1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2" h="11944">
                  <a:moveTo>
                    <a:pt x="7662" y="0"/>
                  </a:moveTo>
                  <a:lnTo>
                    <a:pt x="0" y="11102"/>
                  </a:lnTo>
                  <a:cubicBezTo>
                    <a:pt x="447" y="11410"/>
                    <a:pt x="913" y="11692"/>
                    <a:pt x="1394" y="11944"/>
                  </a:cubicBezTo>
                  <a:lnTo>
                    <a:pt x="766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 580"/>
            <p:cNvSpPr>
              <a:spLocks/>
            </p:cNvSpPr>
            <p:nvPr/>
          </p:nvSpPr>
          <p:spPr bwMode="auto">
            <a:xfrm>
              <a:off x="730250" y="3644900"/>
              <a:ext cx="5365750" cy="5367338"/>
            </a:xfrm>
            <a:custGeom>
              <a:avLst/>
              <a:gdLst>
                <a:gd name="T0" fmla="*/ 10096 w 10096"/>
                <a:gd name="T1" fmla="*/ 0 h 10097"/>
                <a:gd name="T2" fmla="*/ 0 w 10096"/>
                <a:gd name="T3" fmla="*/ 8945 h 10097"/>
                <a:gd name="T4" fmla="*/ 1152 w 10096"/>
                <a:gd name="T5" fmla="*/ 10097 h 10097"/>
                <a:gd name="T6" fmla="*/ 10096 w 10096"/>
                <a:gd name="T7" fmla="*/ 0 h 10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96" h="10097">
                  <a:moveTo>
                    <a:pt x="10096" y="0"/>
                  </a:moveTo>
                  <a:lnTo>
                    <a:pt x="0" y="8945"/>
                  </a:lnTo>
                  <a:cubicBezTo>
                    <a:pt x="360" y="9352"/>
                    <a:pt x="745" y="9737"/>
                    <a:pt x="1152" y="10097"/>
                  </a:cubicBezTo>
                  <a:lnTo>
                    <a:pt x="10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 584"/>
            <p:cNvSpPr>
              <a:spLocks/>
            </p:cNvSpPr>
            <p:nvPr/>
          </p:nvSpPr>
          <p:spPr bwMode="auto">
            <a:xfrm>
              <a:off x="-250825" y="3644900"/>
              <a:ext cx="6346825" cy="4073525"/>
            </a:xfrm>
            <a:custGeom>
              <a:avLst/>
              <a:gdLst>
                <a:gd name="T0" fmla="*/ 11943 w 11943"/>
                <a:gd name="T1" fmla="*/ 0 h 7663"/>
                <a:gd name="T2" fmla="*/ 0 w 11943"/>
                <a:gd name="T3" fmla="*/ 6269 h 7663"/>
                <a:gd name="T4" fmla="*/ 842 w 11943"/>
                <a:gd name="T5" fmla="*/ 7663 h 7663"/>
                <a:gd name="T6" fmla="*/ 11943 w 11943"/>
                <a:gd name="T7" fmla="*/ 0 h 7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3" h="7663">
                  <a:moveTo>
                    <a:pt x="11943" y="0"/>
                  </a:moveTo>
                  <a:lnTo>
                    <a:pt x="0" y="6269"/>
                  </a:lnTo>
                  <a:cubicBezTo>
                    <a:pt x="252" y="6750"/>
                    <a:pt x="534" y="7216"/>
                    <a:pt x="842" y="7663"/>
                  </a:cubicBezTo>
                  <a:lnTo>
                    <a:pt x="119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04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 588"/>
            <p:cNvSpPr>
              <a:spLocks/>
            </p:cNvSpPr>
            <p:nvPr/>
          </p:nvSpPr>
          <p:spPr bwMode="auto">
            <a:xfrm>
              <a:off x="-863600" y="3644900"/>
              <a:ext cx="6959600" cy="2543175"/>
            </a:xfrm>
            <a:custGeom>
              <a:avLst/>
              <a:gdLst>
                <a:gd name="T0" fmla="*/ 13096 w 13096"/>
                <a:gd name="T1" fmla="*/ 0 h 4784"/>
                <a:gd name="T2" fmla="*/ 0 w 13096"/>
                <a:gd name="T3" fmla="*/ 3229 h 4784"/>
                <a:gd name="T4" fmla="*/ 484 w 13096"/>
                <a:gd name="T5" fmla="*/ 4784 h 4784"/>
                <a:gd name="T6" fmla="*/ 13096 w 13096"/>
                <a:gd name="T7" fmla="*/ 0 h 4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96" h="4784">
                  <a:moveTo>
                    <a:pt x="13096" y="0"/>
                  </a:moveTo>
                  <a:lnTo>
                    <a:pt x="0" y="3229"/>
                  </a:lnTo>
                  <a:cubicBezTo>
                    <a:pt x="130" y="3756"/>
                    <a:pt x="291" y="4276"/>
                    <a:pt x="484" y="4784"/>
                  </a:cubicBezTo>
                  <a:lnTo>
                    <a:pt x="130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594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 592"/>
            <p:cNvSpPr>
              <a:spLocks/>
            </p:cNvSpPr>
            <p:nvPr/>
          </p:nvSpPr>
          <p:spPr bwMode="auto">
            <a:xfrm>
              <a:off x="-1071563" y="3644900"/>
              <a:ext cx="7167563" cy="863600"/>
            </a:xfrm>
            <a:custGeom>
              <a:avLst/>
              <a:gdLst>
                <a:gd name="T0" fmla="*/ 13488 w 13488"/>
                <a:gd name="T1" fmla="*/ 0 h 1626"/>
                <a:gd name="T2" fmla="*/ 0 w 13488"/>
                <a:gd name="T3" fmla="*/ 0 h 1626"/>
                <a:gd name="T4" fmla="*/ 98 w 13488"/>
                <a:gd name="T5" fmla="*/ 1626 h 1626"/>
                <a:gd name="T6" fmla="*/ 13488 w 13488"/>
                <a:gd name="T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88" h="1626">
                  <a:moveTo>
                    <a:pt x="13488" y="0"/>
                  </a:moveTo>
                  <a:lnTo>
                    <a:pt x="0" y="0"/>
                  </a:lnTo>
                  <a:cubicBezTo>
                    <a:pt x="0" y="544"/>
                    <a:pt x="32" y="1087"/>
                    <a:pt x="98" y="1626"/>
                  </a:cubicBezTo>
                  <a:lnTo>
                    <a:pt x="134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 596"/>
            <p:cNvSpPr>
              <a:spLocks/>
            </p:cNvSpPr>
            <p:nvPr/>
          </p:nvSpPr>
          <p:spPr bwMode="auto">
            <a:xfrm>
              <a:off x="-1019175" y="1928813"/>
              <a:ext cx="7115175" cy="1716088"/>
            </a:xfrm>
            <a:custGeom>
              <a:avLst/>
              <a:gdLst>
                <a:gd name="T0" fmla="*/ 13390 w 13390"/>
                <a:gd name="T1" fmla="*/ 3228 h 3228"/>
                <a:gd name="T2" fmla="*/ 294 w 13390"/>
                <a:gd name="T3" fmla="*/ 0 h 3228"/>
                <a:gd name="T4" fmla="*/ 0 w 13390"/>
                <a:gd name="T5" fmla="*/ 1603 h 3228"/>
                <a:gd name="T6" fmla="*/ 13390 w 13390"/>
                <a:gd name="T7" fmla="*/ 3228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0" h="3228">
                  <a:moveTo>
                    <a:pt x="13390" y="3228"/>
                  </a:moveTo>
                  <a:lnTo>
                    <a:pt x="294" y="0"/>
                  </a:lnTo>
                  <a:cubicBezTo>
                    <a:pt x="163" y="528"/>
                    <a:pt x="65" y="1063"/>
                    <a:pt x="0" y="1603"/>
                  </a:cubicBezTo>
                  <a:lnTo>
                    <a:pt x="13390" y="32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10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Freeform 600"/>
            <p:cNvSpPr>
              <a:spLocks/>
            </p:cNvSpPr>
            <p:nvPr/>
          </p:nvSpPr>
          <p:spPr bwMode="auto">
            <a:xfrm>
              <a:off x="-606425" y="312738"/>
              <a:ext cx="6702425" cy="3332163"/>
            </a:xfrm>
            <a:custGeom>
              <a:avLst/>
              <a:gdLst>
                <a:gd name="T0" fmla="*/ 12612 w 12612"/>
                <a:gd name="T1" fmla="*/ 6268 h 6268"/>
                <a:gd name="T2" fmla="*/ 669 w 12612"/>
                <a:gd name="T3" fmla="*/ 0 h 6268"/>
                <a:gd name="T4" fmla="*/ 0 w 12612"/>
                <a:gd name="T5" fmla="*/ 1485 h 6268"/>
                <a:gd name="T6" fmla="*/ 12612 w 12612"/>
                <a:gd name="T7" fmla="*/ 6268 h 6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2" h="6268">
                  <a:moveTo>
                    <a:pt x="12612" y="6268"/>
                  </a:moveTo>
                  <a:lnTo>
                    <a:pt x="669" y="0"/>
                  </a:lnTo>
                  <a:cubicBezTo>
                    <a:pt x="416" y="481"/>
                    <a:pt x="193" y="977"/>
                    <a:pt x="0" y="1485"/>
                  </a:cubicBezTo>
                  <a:lnTo>
                    <a:pt x="12612" y="62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42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 604"/>
            <p:cNvSpPr>
              <a:spLocks/>
            </p:cNvSpPr>
            <p:nvPr/>
          </p:nvSpPr>
          <p:spPr bwMode="auto">
            <a:xfrm>
              <a:off x="196850" y="-1109663"/>
              <a:ext cx="5899150" cy="4754563"/>
            </a:xfrm>
            <a:custGeom>
              <a:avLst/>
              <a:gdLst>
                <a:gd name="T0" fmla="*/ 11101 w 11101"/>
                <a:gd name="T1" fmla="*/ 8944 h 8944"/>
                <a:gd name="T2" fmla="*/ 1005 w 11101"/>
                <a:gd name="T3" fmla="*/ 0 h 8944"/>
                <a:gd name="T4" fmla="*/ 0 w 11101"/>
                <a:gd name="T5" fmla="*/ 1282 h 8944"/>
                <a:gd name="T6" fmla="*/ 11101 w 11101"/>
                <a:gd name="T7" fmla="*/ 8944 h 8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01" h="8944">
                  <a:moveTo>
                    <a:pt x="11101" y="8944"/>
                  </a:moveTo>
                  <a:lnTo>
                    <a:pt x="1005" y="0"/>
                  </a:lnTo>
                  <a:cubicBezTo>
                    <a:pt x="645" y="406"/>
                    <a:pt x="309" y="835"/>
                    <a:pt x="0" y="1282"/>
                  </a:cubicBezTo>
                  <a:lnTo>
                    <a:pt x="11101" y="89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 608"/>
            <p:cNvSpPr>
              <a:spLocks/>
            </p:cNvSpPr>
            <p:nvPr/>
          </p:nvSpPr>
          <p:spPr bwMode="auto">
            <a:xfrm>
              <a:off x="1343025" y="-2255838"/>
              <a:ext cx="4752975" cy="5900738"/>
            </a:xfrm>
            <a:custGeom>
              <a:avLst/>
              <a:gdLst>
                <a:gd name="T0" fmla="*/ 8944 w 8944"/>
                <a:gd name="T1" fmla="*/ 11101 h 11101"/>
                <a:gd name="T2" fmla="*/ 1282 w 8944"/>
                <a:gd name="T3" fmla="*/ 0 h 11101"/>
                <a:gd name="T4" fmla="*/ 0 w 8944"/>
                <a:gd name="T5" fmla="*/ 1005 h 11101"/>
                <a:gd name="T6" fmla="*/ 8944 w 8944"/>
                <a:gd name="T7" fmla="*/ 11101 h 1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4" h="11101">
                  <a:moveTo>
                    <a:pt x="8944" y="11101"/>
                  </a:moveTo>
                  <a:lnTo>
                    <a:pt x="1282" y="0"/>
                  </a:lnTo>
                  <a:cubicBezTo>
                    <a:pt x="835" y="309"/>
                    <a:pt x="406" y="645"/>
                    <a:pt x="0" y="1005"/>
                  </a:cubicBezTo>
                  <a:lnTo>
                    <a:pt x="8944" y="111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 612"/>
            <p:cNvSpPr>
              <a:spLocks/>
            </p:cNvSpPr>
            <p:nvPr/>
          </p:nvSpPr>
          <p:spPr bwMode="auto">
            <a:xfrm>
              <a:off x="2765425" y="-3059113"/>
              <a:ext cx="3330575" cy="6704013"/>
            </a:xfrm>
            <a:custGeom>
              <a:avLst/>
              <a:gdLst>
                <a:gd name="T0" fmla="*/ 6268 w 6268"/>
                <a:gd name="T1" fmla="*/ 12612 h 12612"/>
                <a:gd name="T2" fmla="*/ 1485 w 6268"/>
                <a:gd name="T3" fmla="*/ 0 h 12612"/>
                <a:gd name="T4" fmla="*/ 0 w 6268"/>
                <a:gd name="T5" fmla="*/ 669 h 12612"/>
                <a:gd name="T6" fmla="*/ 6268 w 6268"/>
                <a:gd name="T7" fmla="*/ 12612 h 1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68" h="12612">
                  <a:moveTo>
                    <a:pt x="6268" y="12612"/>
                  </a:moveTo>
                  <a:lnTo>
                    <a:pt x="1485" y="0"/>
                  </a:lnTo>
                  <a:cubicBezTo>
                    <a:pt x="977" y="193"/>
                    <a:pt x="481" y="416"/>
                    <a:pt x="0" y="669"/>
                  </a:cubicBezTo>
                  <a:lnTo>
                    <a:pt x="6268" y="126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 616"/>
            <p:cNvSpPr>
              <a:spLocks/>
            </p:cNvSpPr>
            <p:nvPr/>
          </p:nvSpPr>
          <p:spPr bwMode="auto">
            <a:xfrm>
              <a:off x="4379912" y="-3471863"/>
              <a:ext cx="1716088" cy="7116763"/>
            </a:xfrm>
            <a:custGeom>
              <a:avLst/>
              <a:gdLst>
                <a:gd name="T0" fmla="*/ 3228 w 3228"/>
                <a:gd name="T1" fmla="*/ 13390 h 13390"/>
                <a:gd name="T2" fmla="*/ 1603 w 3228"/>
                <a:gd name="T3" fmla="*/ 0 h 13390"/>
                <a:gd name="T4" fmla="*/ 0 w 3228"/>
                <a:gd name="T5" fmla="*/ 294 h 13390"/>
                <a:gd name="T6" fmla="*/ 3228 w 3228"/>
                <a:gd name="T7" fmla="*/ 13390 h 13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8" h="13390">
                  <a:moveTo>
                    <a:pt x="3228" y="13390"/>
                  </a:moveTo>
                  <a:lnTo>
                    <a:pt x="1603" y="0"/>
                  </a:lnTo>
                  <a:cubicBezTo>
                    <a:pt x="1063" y="65"/>
                    <a:pt x="528" y="163"/>
                    <a:pt x="0" y="294"/>
                  </a:cubicBezTo>
                  <a:lnTo>
                    <a:pt x="3228" y="133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2" name="文本框 621"/>
          <p:cNvSpPr txBox="1"/>
          <p:nvPr/>
        </p:nvSpPr>
        <p:spPr>
          <a:xfrm>
            <a:off x="2572544" y="2527539"/>
            <a:ext cx="74025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CC9B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最佳个人</a:t>
            </a:r>
            <a:endParaRPr lang="zh-CN" altLang="en-US" sz="13800" dirty="0">
              <a:solidFill>
                <a:srgbClr val="CC9B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61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:circle/>
      </p:transition>
    </mc:Choice>
    <mc:Fallback xmlns=""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74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9"/>
          <a:stretch/>
        </p:blipFill>
        <p:spPr>
          <a:xfrm>
            <a:off x="949696" y="687810"/>
            <a:ext cx="3663101" cy="2512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9"/>
          <a:stretch/>
        </p:blipFill>
        <p:spPr>
          <a:xfrm>
            <a:off x="949696" y="687810"/>
            <a:ext cx="3663101" cy="25125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9"/>
          <a:stretch/>
        </p:blipFill>
        <p:spPr>
          <a:xfrm>
            <a:off x="4230515" y="1944105"/>
            <a:ext cx="3572145" cy="2559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9"/>
          <a:stretch/>
        </p:blipFill>
        <p:spPr>
          <a:xfrm>
            <a:off x="4230515" y="1944105"/>
            <a:ext cx="3572145" cy="25594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74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t="5397" r="2053" b="7936"/>
          <a:stretch/>
        </p:blipFill>
        <p:spPr>
          <a:xfrm>
            <a:off x="1894075" y="3685820"/>
            <a:ext cx="3483508" cy="26343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t="5397" r="2053" b="7936"/>
          <a:stretch/>
        </p:blipFill>
        <p:spPr>
          <a:xfrm>
            <a:off x="1894075" y="3685820"/>
            <a:ext cx="3483508" cy="26343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49238" y="6820"/>
            <a:ext cx="3980020" cy="6876000"/>
          </a:xfrm>
          <a:prstGeom prst="rect">
            <a:avLst/>
          </a:prstGeom>
          <a:solidFill>
            <a:srgbClr val="740000">
              <a:alpha val="66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14720" y="1208646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C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颁奖词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43665" y="1978087"/>
            <a:ext cx="27329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单击输入文本微软雅黑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行距。</a:t>
            </a:r>
            <a:endParaRPr lang="zh-CN" altLang="en-US" sz="2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7001"/>
            <a:ext cx="12192992" cy="6840000"/>
          </a:xfrm>
          <a:prstGeom prst="rect">
            <a:avLst/>
          </a:prstGeom>
          <a:gradFill flip="none" rotWithShape="1">
            <a:gsLst>
              <a:gs pos="28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9600" dirty="0">
              <a:solidFill>
                <a:srgbClr val="FF0000"/>
              </a:solidFill>
              <a:latin typeface="DFPPOP3W12-B5" panose="040B0C00000000000000" pitchFamily="82" charset="-120"/>
              <a:ea typeface="DFPPOP3W12-B5" panose="040B0C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27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8000">
        <p14:wheelReverse spokes="1"/>
      </p:transition>
    </mc:Choice>
    <mc:Fallback xmlns="">
      <p:transition spd="slow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251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ctr">
          <a:defRPr sz="9600" dirty="0">
            <a:solidFill>
              <a:srgbClr val="FF0000"/>
            </a:solidFill>
            <a:latin typeface="DFPPOP3W12-B5" panose="040B0C00000000000000" pitchFamily="82" charset="-120"/>
            <a:ea typeface="DFPPOP3W12-B5" panose="040B0C00000000000000" pitchFamily="82" charset="-12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220</Words>
  <Application>Microsoft Office PowerPoint</Application>
  <PresentationFormat>自定义</PresentationFormat>
  <Paragraphs>33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DFPPOP3W12-B5</vt:lpstr>
      <vt:lpstr>Calibri Light</vt:lpstr>
      <vt:lpstr>Calibri</vt:lpstr>
      <vt:lpstr>方正综艺_GBK</vt:lpstr>
      <vt:lpstr>微软雅黑</vt:lpstr>
      <vt:lpstr>Arial Black</vt:lpstr>
      <vt:lpstr>方正流行体简体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http:/sdwm.org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SDWM</dc:creator>
  <cp:lastModifiedBy>pc</cp:lastModifiedBy>
  <cp:revision>79</cp:revision>
  <dcterms:created xsi:type="dcterms:W3CDTF">2015-04-13T15:14:33Z</dcterms:created>
  <dcterms:modified xsi:type="dcterms:W3CDTF">2015-07-12T09:32:50Z</dcterms:modified>
</cp:coreProperties>
</file>