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61" r:id="rId3"/>
    <p:sldId id="268" r:id="rId4"/>
    <p:sldId id="269" r:id="rId5"/>
    <p:sldId id="273" r:id="rId6"/>
    <p:sldId id="260" r:id="rId7"/>
    <p:sldId id="274" r:id="rId8"/>
    <p:sldId id="275" r:id="rId9"/>
    <p:sldId id="276" r:id="rId10"/>
    <p:sldId id="278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-87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9ABF6-907B-4AB7-9319-4B16A9E1CB11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F3F204-E324-4BC2-864E-C759720C92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558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0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556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353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358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0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897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F3F204-E324-4BC2-864E-C759720C92B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507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211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04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35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06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626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25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7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627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79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12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725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chemeClr val="tx1">
              <a:lumMod val="95000"/>
              <a:lumOff val="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4CA86-0CC7-4569-BBE1-10CA7D0A5C66}" type="datetimeFigureOut">
              <a:rPr lang="zh-CN" altLang="en-US" smtClean="0"/>
              <a:t>2016/5/29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F5F25-EEE9-4B36-9A3C-1D72E107DE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903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3.png"/><Relationship Id="rId2" Type="http://schemas.openxmlformats.org/officeDocument/2006/relationships/image" Target="../media/image2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55554" y="0"/>
            <a:ext cx="12247554" cy="6858000"/>
            <a:chOff x="-55554" y="0"/>
            <a:chExt cx="12247554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pattFill prst="ltUpDiag">
              <a:fgClr>
                <a:schemeClr val="tx1">
                  <a:lumMod val="75000"/>
                  <a:lumOff val="25000"/>
                </a:schemeClr>
              </a:fgClr>
              <a:bgClr>
                <a:schemeClr val="bg2">
                  <a:lumMod val="10000"/>
                </a:schemeClr>
              </a:bgClr>
            </a:pattFill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811257" y="1792970"/>
              <a:ext cx="8569487" cy="2665241"/>
              <a:chOff x="2081343" y="1792970"/>
              <a:chExt cx="8569487" cy="2665241"/>
            </a:xfrm>
          </p:grpSpPr>
          <p:sp>
            <p:nvSpPr>
              <p:cNvPr id="14" name="任意多边形 13"/>
              <p:cNvSpPr/>
              <p:nvPr/>
            </p:nvSpPr>
            <p:spPr>
              <a:xfrm rot="16200000">
                <a:off x="5033466" y="-1159153"/>
                <a:ext cx="2665241" cy="8569487"/>
              </a:xfrm>
              <a:custGeom>
                <a:avLst/>
                <a:gdLst>
                  <a:gd name="connsiteX0" fmla="*/ 2665241 w 2665241"/>
                  <a:gd name="connsiteY0" fmla="*/ 143152 h 4314424"/>
                  <a:gd name="connsiteX1" fmla="*/ 2665241 w 2665241"/>
                  <a:gd name="connsiteY1" fmla="*/ 4171273 h 4314424"/>
                  <a:gd name="connsiteX2" fmla="*/ 2382842 w 2665241"/>
                  <a:gd name="connsiteY2" fmla="*/ 4217440 h 4314424"/>
                  <a:gd name="connsiteX3" fmla="*/ 946673 w 2665241"/>
                  <a:gd name="connsiteY3" fmla="*/ 4314424 h 4314424"/>
                  <a:gd name="connsiteX4" fmla="*/ 452877 w 2665241"/>
                  <a:gd name="connsiteY4" fmla="*/ 4303287 h 4314424"/>
                  <a:gd name="connsiteX5" fmla="*/ 0 w 2665241"/>
                  <a:gd name="connsiteY5" fmla="*/ 4272415 h 4314424"/>
                  <a:gd name="connsiteX6" fmla="*/ 0 w 2665241"/>
                  <a:gd name="connsiteY6" fmla="*/ 42010 h 4314424"/>
                  <a:gd name="connsiteX7" fmla="*/ 452877 w 2665241"/>
                  <a:gd name="connsiteY7" fmla="*/ 11138 h 4314424"/>
                  <a:gd name="connsiteX8" fmla="*/ 946673 w 2665241"/>
                  <a:gd name="connsiteY8" fmla="*/ 0 h 4314424"/>
                  <a:gd name="connsiteX9" fmla="*/ 2382842 w 2665241"/>
                  <a:gd name="connsiteY9" fmla="*/ 96984 h 4314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65241" h="4314424">
                    <a:moveTo>
                      <a:pt x="2665241" y="143152"/>
                    </a:moveTo>
                    <a:lnTo>
                      <a:pt x="2665241" y="4171273"/>
                    </a:lnTo>
                    <a:lnTo>
                      <a:pt x="2382842" y="4217440"/>
                    </a:lnTo>
                    <a:cubicBezTo>
                      <a:pt x="1929157" y="4280470"/>
                      <a:pt x="1446792" y="4314424"/>
                      <a:pt x="946673" y="4314424"/>
                    </a:cubicBezTo>
                    <a:cubicBezTo>
                      <a:pt x="779967" y="4314424"/>
                      <a:pt x="615233" y="4310652"/>
                      <a:pt x="452877" y="4303287"/>
                    </a:cubicBezTo>
                    <a:lnTo>
                      <a:pt x="0" y="4272415"/>
                    </a:lnTo>
                    <a:lnTo>
                      <a:pt x="0" y="42010"/>
                    </a:lnTo>
                    <a:lnTo>
                      <a:pt x="452877" y="11138"/>
                    </a:lnTo>
                    <a:cubicBezTo>
                      <a:pt x="615233" y="3773"/>
                      <a:pt x="779967" y="0"/>
                      <a:pt x="946673" y="0"/>
                    </a:cubicBezTo>
                    <a:cubicBezTo>
                      <a:pt x="1446792" y="0"/>
                      <a:pt x="1929157" y="33955"/>
                      <a:pt x="2382842" y="96984"/>
                    </a:cubicBezTo>
                    <a:close/>
                  </a:path>
                </a:pathLst>
              </a:cu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2205795" y="2615321"/>
                <a:ext cx="8269808" cy="1757689"/>
                <a:chOff x="2205795" y="2615321"/>
                <a:chExt cx="8269808" cy="1757689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2205795" y="2615321"/>
                  <a:ext cx="8269808" cy="1151008"/>
                  <a:chOff x="2326674" y="3352271"/>
                  <a:chExt cx="8269808" cy="1151008"/>
                </a:xfrm>
              </p:grpSpPr>
              <p:sp>
                <p:nvSpPr>
                  <p:cNvPr id="19" name="文本框 18"/>
                  <p:cNvSpPr txBox="1"/>
                  <p:nvPr/>
                </p:nvSpPr>
                <p:spPr>
                  <a:xfrm>
                    <a:off x="3737706" y="3352271"/>
                    <a:ext cx="518034" cy="80153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8034" h="801537">
                        <a:moveTo>
                          <a:pt x="38635" y="0"/>
                        </a:moveTo>
                        <a:lnTo>
                          <a:pt x="169232" y="0"/>
                        </a:lnTo>
                        <a:lnTo>
                          <a:pt x="169232" y="41356"/>
                        </a:lnTo>
                        <a:lnTo>
                          <a:pt x="348258" y="41356"/>
                        </a:lnTo>
                        <a:lnTo>
                          <a:pt x="348258" y="0"/>
                        </a:lnTo>
                        <a:lnTo>
                          <a:pt x="479943" y="0"/>
                        </a:lnTo>
                        <a:lnTo>
                          <a:pt x="479943" y="41356"/>
                        </a:lnTo>
                        <a:lnTo>
                          <a:pt x="514225" y="41356"/>
                        </a:lnTo>
                        <a:lnTo>
                          <a:pt x="514225" y="156172"/>
                        </a:lnTo>
                        <a:lnTo>
                          <a:pt x="479943" y="156172"/>
                        </a:lnTo>
                        <a:lnTo>
                          <a:pt x="479943" y="689986"/>
                        </a:lnTo>
                        <a:lnTo>
                          <a:pt x="518034" y="689986"/>
                        </a:lnTo>
                        <a:lnTo>
                          <a:pt x="518034" y="801537"/>
                        </a:lnTo>
                        <a:lnTo>
                          <a:pt x="1633" y="801537"/>
                        </a:lnTo>
                        <a:lnTo>
                          <a:pt x="1633" y="689986"/>
                        </a:lnTo>
                        <a:lnTo>
                          <a:pt x="38635" y="689986"/>
                        </a:lnTo>
                        <a:lnTo>
                          <a:pt x="38635" y="156172"/>
                        </a:lnTo>
                        <a:lnTo>
                          <a:pt x="0" y="156172"/>
                        </a:lnTo>
                        <a:lnTo>
                          <a:pt x="0" y="41356"/>
                        </a:lnTo>
                        <a:lnTo>
                          <a:pt x="38635" y="41356"/>
                        </a:lnTo>
                        <a:lnTo>
                          <a:pt x="38635" y="0"/>
                        </a:lnTo>
                        <a:close/>
                        <a:moveTo>
                          <a:pt x="169232" y="156172"/>
                        </a:moveTo>
                        <a:lnTo>
                          <a:pt x="169232" y="258473"/>
                        </a:lnTo>
                        <a:lnTo>
                          <a:pt x="348258" y="258473"/>
                        </a:lnTo>
                        <a:lnTo>
                          <a:pt x="348258" y="156172"/>
                        </a:lnTo>
                        <a:lnTo>
                          <a:pt x="169232" y="156172"/>
                        </a:lnTo>
                        <a:close/>
                        <a:moveTo>
                          <a:pt x="169232" y="364583"/>
                        </a:moveTo>
                        <a:lnTo>
                          <a:pt x="169232" y="467972"/>
                        </a:lnTo>
                        <a:lnTo>
                          <a:pt x="348258" y="467972"/>
                        </a:lnTo>
                        <a:lnTo>
                          <a:pt x="348258" y="364583"/>
                        </a:lnTo>
                        <a:lnTo>
                          <a:pt x="169232" y="364583"/>
                        </a:lnTo>
                        <a:close/>
                        <a:moveTo>
                          <a:pt x="169232" y="576258"/>
                        </a:moveTo>
                        <a:lnTo>
                          <a:pt x="169232" y="689986"/>
                        </a:lnTo>
                        <a:lnTo>
                          <a:pt x="348258" y="689986"/>
                        </a:lnTo>
                        <a:lnTo>
                          <a:pt x="348258" y="576258"/>
                        </a:lnTo>
                        <a:lnTo>
                          <a:pt x="169232" y="57625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0" name="文本框 19"/>
                  <p:cNvSpPr txBox="1"/>
                  <p:nvPr/>
                </p:nvSpPr>
                <p:spPr>
                  <a:xfrm>
                    <a:off x="7104605" y="3352271"/>
                    <a:ext cx="997977" cy="1002330"/>
                  </a:xfrm>
                  <a:custGeom>
                    <a:avLst/>
                    <a:gdLst>
                      <a:gd name="connsiteX0" fmla="*/ 294387 w 997977"/>
                      <a:gd name="connsiteY0" fmla="*/ 0 h 1002330"/>
                      <a:gd name="connsiteX1" fmla="*/ 495179 w 997977"/>
                      <a:gd name="connsiteY1" fmla="*/ 0 h 1002330"/>
                      <a:gd name="connsiteX2" fmla="*/ 244325 w 997977"/>
                      <a:gd name="connsiteY2" fmla="*/ 196984 h 1002330"/>
                      <a:gd name="connsiteX3" fmla="*/ 627953 w 997977"/>
                      <a:gd name="connsiteY3" fmla="*/ 196984 h 1002330"/>
                      <a:gd name="connsiteX4" fmla="*/ 770521 w 997977"/>
                      <a:gd name="connsiteY4" fmla="*/ 114273 h 1002330"/>
                      <a:gd name="connsiteX5" fmla="*/ 997977 w 997977"/>
                      <a:gd name="connsiteY5" fmla="*/ 114273 h 1002330"/>
                      <a:gd name="connsiteX6" fmla="*/ 290578 w 997977"/>
                      <a:gd name="connsiteY6" fmla="*/ 554492 h 1002330"/>
                      <a:gd name="connsiteX7" fmla="*/ 671447 w 997977"/>
                      <a:gd name="connsiteY7" fmla="*/ 554034 h 1002330"/>
                      <a:gd name="connsiteX8" fmla="*/ 671447 w 997977"/>
                      <a:gd name="connsiteY8" fmla="*/ 554519 h 1002330"/>
                      <a:gd name="connsiteX9" fmla="*/ 914559 w 997977"/>
                      <a:gd name="connsiteY9" fmla="*/ 554519 h 1002330"/>
                      <a:gd name="connsiteX10" fmla="*/ 703590 w 997977"/>
                      <a:gd name="connsiteY10" fmla="*/ 922340 h 1002330"/>
                      <a:gd name="connsiteX11" fmla="*/ 645910 w 997977"/>
                      <a:gd name="connsiteY11" fmla="*/ 985733 h 1002330"/>
                      <a:gd name="connsiteX12" fmla="*/ 565375 w 997977"/>
                      <a:gd name="connsiteY12" fmla="*/ 1002330 h 1002330"/>
                      <a:gd name="connsiteX13" fmla="*/ 0 w 997977"/>
                      <a:gd name="connsiteY13" fmla="*/ 1002330 h 1002330"/>
                      <a:gd name="connsiteX14" fmla="*/ 0 w 997977"/>
                      <a:gd name="connsiteY14" fmla="*/ 873366 h 1002330"/>
                      <a:gd name="connsiteX15" fmla="*/ 494635 w 997977"/>
                      <a:gd name="connsiteY15" fmla="*/ 873366 h 1002330"/>
                      <a:gd name="connsiteX16" fmla="*/ 549595 w 997977"/>
                      <a:gd name="connsiteY16" fmla="*/ 864387 h 1002330"/>
                      <a:gd name="connsiteX17" fmla="*/ 584965 w 997977"/>
                      <a:gd name="connsiteY17" fmla="*/ 822215 h 1002330"/>
                      <a:gd name="connsiteX18" fmla="*/ 669852 w 997977"/>
                      <a:gd name="connsiteY18" fmla="*/ 682912 h 1002330"/>
                      <a:gd name="connsiteX19" fmla="*/ 0 w 997977"/>
                      <a:gd name="connsiteY19" fmla="*/ 682912 h 1002330"/>
                      <a:gd name="connsiteX20" fmla="*/ 0 w 997977"/>
                      <a:gd name="connsiteY20" fmla="*/ 571905 h 1002330"/>
                      <a:gd name="connsiteX21" fmla="*/ 430969 w 997977"/>
                      <a:gd name="connsiteY21" fmla="*/ 325404 h 1002330"/>
                      <a:gd name="connsiteX22" fmla="*/ 0 w 997977"/>
                      <a:gd name="connsiteY22" fmla="*/ 325948 h 1002330"/>
                      <a:gd name="connsiteX23" fmla="*/ 0 w 997977"/>
                      <a:gd name="connsiteY23" fmla="*/ 227456 h 1002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</a:cxnLst>
                    <a:rect l="l" t="t" r="r" b="b"/>
                    <a:pathLst>
                      <a:path w="997977" h="1002330">
                        <a:moveTo>
                          <a:pt x="294387" y="0"/>
                        </a:moveTo>
                        <a:lnTo>
                          <a:pt x="495179" y="0"/>
                        </a:lnTo>
                        <a:lnTo>
                          <a:pt x="244325" y="196984"/>
                        </a:lnTo>
                        <a:lnTo>
                          <a:pt x="627953" y="196984"/>
                        </a:lnTo>
                        <a:lnTo>
                          <a:pt x="770521" y="114273"/>
                        </a:lnTo>
                        <a:lnTo>
                          <a:pt x="997977" y="114273"/>
                        </a:lnTo>
                        <a:lnTo>
                          <a:pt x="290578" y="554492"/>
                        </a:lnTo>
                        <a:lnTo>
                          <a:pt x="671447" y="554034"/>
                        </a:lnTo>
                        <a:lnTo>
                          <a:pt x="671447" y="554519"/>
                        </a:lnTo>
                        <a:lnTo>
                          <a:pt x="914559" y="554519"/>
                        </a:lnTo>
                        <a:lnTo>
                          <a:pt x="703590" y="922340"/>
                        </a:lnTo>
                        <a:cubicBezTo>
                          <a:pt x="685814" y="953538"/>
                          <a:pt x="666587" y="974669"/>
                          <a:pt x="645910" y="985733"/>
                        </a:cubicBezTo>
                        <a:cubicBezTo>
                          <a:pt x="625232" y="996798"/>
                          <a:pt x="598387" y="1002330"/>
                          <a:pt x="565375" y="1002330"/>
                        </a:cubicBezTo>
                        <a:lnTo>
                          <a:pt x="0" y="1002330"/>
                        </a:lnTo>
                        <a:lnTo>
                          <a:pt x="0" y="873366"/>
                        </a:lnTo>
                        <a:lnTo>
                          <a:pt x="494635" y="873366"/>
                        </a:lnTo>
                        <a:cubicBezTo>
                          <a:pt x="521480" y="873366"/>
                          <a:pt x="539800" y="870373"/>
                          <a:pt x="549595" y="864387"/>
                        </a:cubicBezTo>
                        <a:cubicBezTo>
                          <a:pt x="559389" y="858402"/>
                          <a:pt x="571179" y="844344"/>
                          <a:pt x="584965" y="822215"/>
                        </a:cubicBezTo>
                        <a:lnTo>
                          <a:pt x="669852" y="682912"/>
                        </a:lnTo>
                        <a:lnTo>
                          <a:pt x="0" y="682912"/>
                        </a:lnTo>
                        <a:lnTo>
                          <a:pt x="0" y="571905"/>
                        </a:lnTo>
                        <a:lnTo>
                          <a:pt x="430969" y="325404"/>
                        </a:lnTo>
                        <a:lnTo>
                          <a:pt x="0" y="325948"/>
                        </a:lnTo>
                        <a:lnTo>
                          <a:pt x="0" y="227456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1" name="文本框 20"/>
                  <p:cNvSpPr txBox="1"/>
                  <p:nvPr/>
                </p:nvSpPr>
                <p:spPr>
                  <a:xfrm>
                    <a:off x="9933705" y="3357169"/>
                    <a:ext cx="379818" cy="1610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79818" h="161069">
                        <a:moveTo>
                          <a:pt x="120258" y="0"/>
                        </a:moveTo>
                        <a:lnTo>
                          <a:pt x="255752" y="0"/>
                        </a:lnTo>
                        <a:lnTo>
                          <a:pt x="267178" y="44620"/>
                        </a:lnTo>
                        <a:lnTo>
                          <a:pt x="379818" y="44620"/>
                        </a:lnTo>
                        <a:lnTo>
                          <a:pt x="379818" y="161069"/>
                        </a:lnTo>
                        <a:lnTo>
                          <a:pt x="0" y="161069"/>
                        </a:lnTo>
                        <a:lnTo>
                          <a:pt x="0" y="44620"/>
                        </a:lnTo>
                        <a:lnTo>
                          <a:pt x="105021" y="44620"/>
                        </a:lnTo>
                        <a:lnTo>
                          <a:pt x="12025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2" name="文本框 21"/>
                  <p:cNvSpPr txBox="1"/>
                  <p:nvPr/>
                </p:nvSpPr>
                <p:spPr>
                  <a:xfrm>
                    <a:off x="2622737" y="3372532"/>
                    <a:ext cx="990358" cy="99906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90358" h="999064">
                        <a:moveTo>
                          <a:pt x="13604" y="0"/>
                        </a:moveTo>
                        <a:lnTo>
                          <a:pt x="968048" y="0"/>
                        </a:lnTo>
                        <a:lnTo>
                          <a:pt x="968048" y="218205"/>
                        </a:lnTo>
                        <a:cubicBezTo>
                          <a:pt x="968048" y="243599"/>
                          <a:pt x="965055" y="263007"/>
                          <a:pt x="959069" y="276429"/>
                        </a:cubicBezTo>
                        <a:cubicBezTo>
                          <a:pt x="953084" y="289852"/>
                          <a:pt x="944559" y="302005"/>
                          <a:pt x="933494" y="312888"/>
                        </a:cubicBezTo>
                        <a:cubicBezTo>
                          <a:pt x="922430" y="323771"/>
                          <a:pt x="908554" y="332296"/>
                          <a:pt x="891866" y="338463"/>
                        </a:cubicBezTo>
                        <a:cubicBezTo>
                          <a:pt x="875179" y="344630"/>
                          <a:pt x="849241" y="347713"/>
                          <a:pt x="814053" y="347713"/>
                        </a:cubicBezTo>
                        <a:lnTo>
                          <a:pt x="574625" y="347713"/>
                        </a:lnTo>
                        <a:lnTo>
                          <a:pt x="574625" y="381451"/>
                        </a:lnTo>
                        <a:lnTo>
                          <a:pt x="990358" y="381451"/>
                        </a:lnTo>
                        <a:lnTo>
                          <a:pt x="990358" y="464706"/>
                        </a:lnTo>
                        <a:lnTo>
                          <a:pt x="574625" y="464706"/>
                        </a:lnTo>
                        <a:lnTo>
                          <a:pt x="574625" y="524019"/>
                        </a:lnTo>
                        <a:lnTo>
                          <a:pt x="745489" y="524019"/>
                        </a:lnTo>
                        <a:lnTo>
                          <a:pt x="781403" y="486472"/>
                        </a:lnTo>
                        <a:lnTo>
                          <a:pt x="871733" y="486472"/>
                        </a:lnTo>
                        <a:lnTo>
                          <a:pt x="902205" y="524019"/>
                        </a:lnTo>
                        <a:lnTo>
                          <a:pt x="982740" y="524019"/>
                        </a:lnTo>
                        <a:lnTo>
                          <a:pt x="982740" y="611083"/>
                        </a:lnTo>
                        <a:lnTo>
                          <a:pt x="361317" y="610539"/>
                        </a:lnTo>
                        <a:lnTo>
                          <a:pt x="274797" y="662778"/>
                        </a:lnTo>
                        <a:lnTo>
                          <a:pt x="968048" y="662234"/>
                        </a:lnTo>
                        <a:lnTo>
                          <a:pt x="968048" y="835819"/>
                        </a:lnTo>
                        <a:cubicBezTo>
                          <a:pt x="968048" y="865566"/>
                          <a:pt x="966053" y="890234"/>
                          <a:pt x="962062" y="909823"/>
                        </a:cubicBezTo>
                        <a:cubicBezTo>
                          <a:pt x="958072" y="929413"/>
                          <a:pt x="945647" y="949184"/>
                          <a:pt x="924788" y="969136"/>
                        </a:cubicBezTo>
                        <a:cubicBezTo>
                          <a:pt x="903928" y="989088"/>
                          <a:pt x="862301" y="999064"/>
                          <a:pt x="799905" y="999064"/>
                        </a:cubicBezTo>
                        <a:lnTo>
                          <a:pt x="38091" y="999064"/>
                        </a:lnTo>
                        <a:lnTo>
                          <a:pt x="38091" y="733518"/>
                        </a:lnTo>
                        <a:lnTo>
                          <a:pt x="0" y="733518"/>
                        </a:lnTo>
                        <a:lnTo>
                          <a:pt x="0" y="638291"/>
                        </a:lnTo>
                        <a:lnTo>
                          <a:pt x="32105" y="638291"/>
                        </a:lnTo>
                        <a:cubicBezTo>
                          <a:pt x="64029" y="638291"/>
                          <a:pt x="84253" y="637838"/>
                          <a:pt x="92778" y="636931"/>
                        </a:cubicBezTo>
                        <a:cubicBezTo>
                          <a:pt x="101303" y="636024"/>
                          <a:pt x="121890" y="627408"/>
                          <a:pt x="154539" y="611083"/>
                        </a:cubicBezTo>
                        <a:lnTo>
                          <a:pt x="0" y="611083"/>
                        </a:lnTo>
                        <a:lnTo>
                          <a:pt x="0" y="524019"/>
                        </a:lnTo>
                        <a:lnTo>
                          <a:pt x="413556" y="524019"/>
                        </a:lnTo>
                        <a:lnTo>
                          <a:pt x="413556" y="464706"/>
                        </a:lnTo>
                        <a:lnTo>
                          <a:pt x="0" y="464706"/>
                        </a:lnTo>
                        <a:lnTo>
                          <a:pt x="0" y="381451"/>
                        </a:lnTo>
                        <a:lnTo>
                          <a:pt x="413556" y="381451"/>
                        </a:lnTo>
                        <a:lnTo>
                          <a:pt x="413556" y="347713"/>
                        </a:lnTo>
                        <a:lnTo>
                          <a:pt x="13604" y="347713"/>
                        </a:lnTo>
                        <a:lnTo>
                          <a:pt x="13604" y="0"/>
                        </a:lnTo>
                        <a:close/>
                        <a:moveTo>
                          <a:pt x="167599" y="85432"/>
                        </a:moveTo>
                        <a:lnTo>
                          <a:pt x="167599" y="133861"/>
                        </a:lnTo>
                        <a:lnTo>
                          <a:pt x="814053" y="133861"/>
                        </a:lnTo>
                        <a:lnTo>
                          <a:pt x="814053" y="85432"/>
                        </a:lnTo>
                        <a:lnTo>
                          <a:pt x="167599" y="85432"/>
                        </a:lnTo>
                        <a:close/>
                        <a:moveTo>
                          <a:pt x="167599" y="214396"/>
                        </a:moveTo>
                        <a:lnTo>
                          <a:pt x="167599" y="262826"/>
                        </a:lnTo>
                        <a:lnTo>
                          <a:pt x="793375" y="262826"/>
                        </a:lnTo>
                        <a:cubicBezTo>
                          <a:pt x="803170" y="262826"/>
                          <a:pt x="809065" y="261102"/>
                          <a:pt x="811060" y="257656"/>
                        </a:cubicBezTo>
                        <a:cubicBezTo>
                          <a:pt x="813055" y="254210"/>
                          <a:pt x="814053" y="249403"/>
                          <a:pt x="814053" y="243236"/>
                        </a:cubicBezTo>
                        <a:lnTo>
                          <a:pt x="814053" y="214396"/>
                        </a:lnTo>
                        <a:lnTo>
                          <a:pt x="167599" y="214396"/>
                        </a:lnTo>
                        <a:close/>
                        <a:moveTo>
                          <a:pt x="190998" y="745489"/>
                        </a:moveTo>
                        <a:lnTo>
                          <a:pt x="190998" y="788477"/>
                        </a:lnTo>
                        <a:lnTo>
                          <a:pt x="814053" y="788477"/>
                        </a:lnTo>
                        <a:lnTo>
                          <a:pt x="816229" y="745489"/>
                        </a:lnTo>
                        <a:lnTo>
                          <a:pt x="190998" y="745489"/>
                        </a:lnTo>
                        <a:close/>
                        <a:moveTo>
                          <a:pt x="190998" y="866291"/>
                        </a:moveTo>
                        <a:lnTo>
                          <a:pt x="190998" y="912000"/>
                        </a:lnTo>
                        <a:lnTo>
                          <a:pt x="773241" y="912000"/>
                        </a:lnTo>
                        <a:cubicBezTo>
                          <a:pt x="799360" y="912000"/>
                          <a:pt x="812964" y="906377"/>
                          <a:pt x="814053" y="895131"/>
                        </a:cubicBezTo>
                        <a:lnTo>
                          <a:pt x="816229" y="866291"/>
                        </a:lnTo>
                        <a:lnTo>
                          <a:pt x="190998" y="86629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3" name="文本框 22"/>
                  <p:cNvSpPr txBox="1"/>
                  <p:nvPr/>
                </p:nvSpPr>
                <p:spPr>
                  <a:xfrm>
                    <a:off x="5968189" y="3359344"/>
                    <a:ext cx="991446" cy="1001786"/>
                  </a:xfrm>
                  <a:custGeom>
                    <a:avLst/>
                    <a:gdLst>
                      <a:gd name="connsiteX0" fmla="*/ 532147 w 991446"/>
                      <a:gd name="connsiteY0" fmla="*/ 458151 h 1001786"/>
                      <a:gd name="connsiteX1" fmla="*/ 535028 w 991446"/>
                      <a:gd name="connsiteY1" fmla="*/ 460118 h 1001786"/>
                      <a:gd name="connsiteX2" fmla="*/ 535028 w 991446"/>
                      <a:gd name="connsiteY2" fmla="*/ 463396 h 1001786"/>
                      <a:gd name="connsiteX3" fmla="*/ 0 w 991446"/>
                      <a:gd name="connsiteY3" fmla="*/ 0 h 1001786"/>
                      <a:gd name="connsiteX4" fmla="*/ 991446 w 991446"/>
                      <a:gd name="connsiteY4" fmla="*/ 0 h 1001786"/>
                      <a:gd name="connsiteX5" fmla="*/ 991446 w 991446"/>
                      <a:gd name="connsiteY5" fmla="*/ 133862 h 1001786"/>
                      <a:gd name="connsiteX6" fmla="*/ 496811 w 991446"/>
                      <a:gd name="connsiteY6" fmla="*/ 133862 h 1001786"/>
                      <a:gd name="connsiteX7" fmla="*/ 496811 w 991446"/>
                      <a:gd name="connsiteY7" fmla="*/ 277518 h 1001786"/>
                      <a:gd name="connsiteX8" fmla="*/ 580877 w 991446"/>
                      <a:gd name="connsiteY8" fmla="*/ 277518 h 1001786"/>
                      <a:gd name="connsiteX9" fmla="*/ 579919 w 991446"/>
                      <a:gd name="connsiteY9" fmla="*/ 278589 h 1001786"/>
                      <a:gd name="connsiteX10" fmla="*/ 599194 w 991446"/>
                      <a:gd name="connsiteY10" fmla="*/ 295829 h 1001786"/>
                      <a:gd name="connsiteX11" fmla="*/ 512626 w 991446"/>
                      <a:gd name="connsiteY11" fmla="*/ 422616 h 1001786"/>
                      <a:gd name="connsiteX12" fmla="*/ 493002 w 991446"/>
                      <a:gd name="connsiteY12" fmla="*/ 386893 h 1001786"/>
                      <a:gd name="connsiteX13" fmla="*/ 496811 w 991446"/>
                      <a:gd name="connsiteY13" fmla="*/ 1001786 h 1001786"/>
                      <a:gd name="connsiteX14" fmla="*/ 327580 w 991446"/>
                      <a:gd name="connsiteY14" fmla="*/ 1001786 h 1001786"/>
                      <a:gd name="connsiteX15" fmla="*/ 327580 w 991446"/>
                      <a:gd name="connsiteY15" fmla="*/ 133862 h 1001786"/>
                      <a:gd name="connsiteX16" fmla="*/ 0 w 991446"/>
                      <a:gd name="connsiteY16" fmla="*/ 133862 h 10017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991446" h="1001786">
                        <a:moveTo>
                          <a:pt x="532147" y="458151"/>
                        </a:moveTo>
                        <a:lnTo>
                          <a:pt x="535028" y="460118"/>
                        </a:lnTo>
                        <a:lnTo>
                          <a:pt x="535028" y="463396"/>
                        </a:lnTo>
                        <a:close/>
                        <a:moveTo>
                          <a:pt x="0" y="0"/>
                        </a:moveTo>
                        <a:lnTo>
                          <a:pt x="991446" y="0"/>
                        </a:lnTo>
                        <a:lnTo>
                          <a:pt x="991446" y="133862"/>
                        </a:lnTo>
                        <a:lnTo>
                          <a:pt x="496811" y="133862"/>
                        </a:lnTo>
                        <a:lnTo>
                          <a:pt x="496811" y="277518"/>
                        </a:lnTo>
                        <a:lnTo>
                          <a:pt x="580877" y="277518"/>
                        </a:lnTo>
                        <a:lnTo>
                          <a:pt x="579919" y="278589"/>
                        </a:lnTo>
                        <a:lnTo>
                          <a:pt x="599194" y="295829"/>
                        </a:lnTo>
                        <a:lnTo>
                          <a:pt x="512626" y="422616"/>
                        </a:lnTo>
                        <a:lnTo>
                          <a:pt x="493002" y="386893"/>
                        </a:lnTo>
                        <a:lnTo>
                          <a:pt x="496811" y="1001786"/>
                        </a:lnTo>
                        <a:lnTo>
                          <a:pt x="327580" y="1001786"/>
                        </a:lnTo>
                        <a:lnTo>
                          <a:pt x="327580" y="133862"/>
                        </a:lnTo>
                        <a:lnTo>
                          <a:pt x="0" y="133862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8213095" y="3359344"/>
                    <a:ext cx="980563" cy="28568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0563" h="285680">
                        <a:moveTo>
                          <a:pt x="64210" y="0"/>
                        </a:moveTo>
                        <a:lnTo>
                          <a:pt x="488649" y="0"/>
                        </a:lnTo>
                        <a:lnTo>
                          <a:pt x="488649" y="104477"/>
                        </a:lnTo>
                        <a:lnTo>
                          <a:pt x="377641" y="104477"/>
                        </a:lnTo>
                        <a:lnTo>
                          <a:pt x="393966" y="152907"/>
                        </a:lnTo>
                        <a:cubicBezTo>
                          <a:pt x="398682" y="167418"/>
                          <a:pt x="404849" y="176034"/>
                          <a:pt x="412467" y="178754"/>
                        </a:cubicBezTo>
                        <a:cubicBezTo>
                          <a:pt x="420085" y="181475"/>
                          <a:pt x="430605" y="182835"/>
                          <a:pt x="444028" y="182835"/>
                        </a:cubicBezTo>
                        <a:lnTo>
                          <a:pt x="492458" y="182835"/>
                        </a:lnTo>
                        <a:cubicBezTo>
                          <a:pt x="504067" y="182835"/>
                          <a:pt x="512591" y="180931"/>
                          <a:pt x="518033" y="177122"/>
                        </a:cubicBezTo>
                        <a:cubicBezTo>
                          <a:pt x="523475" y="173313"/>
                          <a:pt x="529097" y="157079"/>
                          <a:pt x="534901" y="128420"/>
                        </a:cubicBezTo>
                        <a:lnTo>
                          <a:pt x="560477" y="0"/>
                        </a:lnTo>
                        <a:lnTo>
                          <a:pt x="980563" y="0"/>
                        </a:lnTo>
                        <a:lnTo>
                          <a:pt x="980563" y="102301"/>
                        </a:lnTo>
                        <a:lnTo>
                          <a:pt x="866291" y="102301"/>
                        </a:lnTo>
                        <a:lnTo>
                          <a:pt x="886425" y="146377"/>
                        </a:lnTo>
                        <a:cubicBezTo>
                          <a:pt x="891503" y="158349"/>
                          <a:pt x="897307" y="166330"/>
                          <a:pt x="903837" y="170320"/>
                        </a:cubicBezTo>
                        <a:cubicBezTo>
                          <a:pt x="910367" y="174310"/>
                          <a:pt x="922520" y="176306"/>
                          <a:pt x="940295" y="176306"/>
                        </a:cubicBezTo>
                        <a:lnTo>
                          <a:pt x="980563" y="176306"/>
                        </a:lnTo>
                        <a:lnTo>
                          <a:pt x="980563" y="282416"/>
                        </a:lnTo>
                        <a:lnTo>
                          <a:pt x="909823" y="282416"/>
                        </a:lnTo>
                        <a:cubicBezTo>
                          <a:pt x="890233" y="282416"/>
                          <a:pt x="871641" y="281690"/>
                          <a:pt x="854047" y="280239"/>
                        </a:cubicBezTo>
                        <a:cubicBezTo>
                          <a:pt x="836453" y="278788"/>
                          <a:pt x="821217" y="272711"/>
                          <a:pt x="808339" y="262010"/>
                        </a:cubicBezTo>
                        <a:cubicBezTo>
                          <a:pt x="795460" y="251308"/>
                          <a:pt x="785212" y="236888"/>
                          <a:pt x="777594" y="218750"/>
                        </a:cubicBezTo>
                        <a:lnTo>
                          <a:pt x="726987" y="102301"/>
                        </a:lnTo>
                        <a:lnTo>
                          <a:pt x="675293" y="102301"/>
                        </a:lnTo>
                        <a:lnTo>
                          <a:pt x="657336" y="186645"/>
                        </a:lnTo>
                        <a:cubicBezTo>
                          <a:pt x="648267" y="229088"/>
                          <a:pt x="635026" y="256205"/>
                          <a:pt x="617613" y="267995"/>
                        </a:cubicBezTo>
                        <a:cubicBezTo>
                          <a:pt x="600200" y="279785"/>
                          <a:pt x="578978" y="285680"/>
                          <a:pt x="553947" y="285680"/>
                        </a:cubicBezTo>
                        <a:lnTo>
                          <a:pt x="435866" y="285680"/>
                        </a:lnTo>
                        <a:cubicBezTo>
                          <a:pt x="397413" y="285680"/>
                          <a:pt x="364219" y="283232"/>
                          <a:pt x="336286" y="278334"/>
                        </a:cubicBezTo>
                        <a:cubicBezTo>
                          <a:pt x="308353" y="273437"/>
                          <a:pt x="288763" y="254301"/>
                          <a:pt x="277518" y="220926"/>
                        </a:cubicBezTo>
                        <a:lnTo>
                          <a:pt x="237250" y="104477"/>
                        </a:lnTo>
                        <a:lnTo>
                          <a:pt x="184468" y="104477"/>
                        </a:lnTo>
                        <a:lnTo>
                          <a:pt x="164334" y="180659"/>
                        </a:lnTo>
                        <a:cubicBezTo>
                          <a:pt x="156353" y="210406"/>
                          <a:pt x="150730" y="228907"/>
                          <a:pt x="147465" y="236163"/>
                        </a:cubicBezTo>
                        <a:cubicBezTo>
                          <a:pt x="144200" y="243418"/>
                          <a:pt x="137670" y="251489"/>
                          <a:pt x="127876" y="260377"/>
                        </a:cubicBezTo>
                        <a:cubicBezTo>
                          <a:pt x="118081" y="269265"/>
                          <a:pt x="107833" y="275704"/>
                          <a:pt x="97131" y="279695"/>
                        </a:cubicBezTo>
                        <a:cubicBezTo>
                          <a:pt x="86429" y="283685"/>
                          <a:pt x="68744" y="285680"/>
                          <a:pt x="44076" y="285680"/>
                        </a:cubicBezTo>
                        <a:lnTo>
                          <a:pt x="0" y="285680"/>
                        </a:lnTo>
                        <a:lnTo>
                          <a:pt x="0" y="178482"/>
                        </a:lnTo>
                        <a:lnTo>
                          <a:pt x="16324" y="178482"/>
                        </a:lnTo>
                        <a:cubicBezTo>
                          <a:pt x="21403" y="178482"/>
                          <a:pt x="26935" y="174038"/>
                          <a:pt x="32921" y="165151"/>
                        </a:cubicBezTo>
                        <a:cubicBezTo>
                          <a:pt x="38907" y="156263"/>
                          <a:pt x="44620" y="133318"/>
                          <a:pt x="50062" y="96315"/>
                        </a:cubicBezTo>
                        <a:lnTo>
                          <a:pt x="6421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9720397" y="3359345"/>
                    <a:ext cx="136038" cy="16106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36038" h="161069">
                        <a:moveTo>
                          <a:pt x="0" y="0"/>
                        </a:moveTo>
                        <a:lnTo>
                          <a:pt x="136038" y="0"/>
                        </a:lnTo>
                        <a:lnTo>
                          <a:pt x="136038" y="161069"/>
                        </a:lnTo>
                        <a:lnTo>
                          <a:pt x="0" y="16106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6" name="文本框 25"/>
                  <p:cNvSpPr txBox="1"/>
                  <p:nvPr/>
                </p:nvSpPr>
                <p:spPr>
                  <a:xfrm>
                    <a:off x="9323165" y="3360977"/>
                    <a:ext cx="361318" cy="16487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318" h="164878">
                        <a:moveTo>
                          <a:pt x="112640" y="0"/>
                        </a:moveTo>
                        <a:lnTo>
                          <a:pt x="249222" y="0"/>
                        </a:lnTo>
                        <a:lnTo>
                          <a:pt x="261194" y="48429"/>
                        </a:lnTo>
                        <a:lnTo>
                          <a:pt x="361318" y="48429"/>
                        </a:lnTo>
                        <a:lnTo>
                          <a:pt x="361318" y="164878"/>
                        </a:lnTo>
                        <a:lnTo>
                          <a:pt x="0" y="164878"/>
                        </a:lnTo>
                        <a:lnTo>
                          <a:pt x="0" y="48429"/>
                        </a:lnTo>
                        <a:lnTo>
                          <a:pt x="98492" y="48429"/>
                        </a:lnTo>
                        <a:lnTo>
                          <a:pt x="11264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4039167" y="3366418"/>
                    <a:ext cx="691618" cy="9952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91618" h="995256">
                        <a:moveTo>
                          <a:pt x="236162" y="0"/>
                        </a:moveTo>
                        <a:lnTo>
                          <a:pt x="690530" y="0"/>
                        </a:lnTo>
                        <a:lnTo>
                          <a:pt x="691618" y="810244"/>
                        </a:lnTo>
                        <a:cubicBezTo>
                          <a:pt x="691618" y="854502"/>
                          <a:pt x="689442" y="890053"/>
                          <a:pt x="685089" y="916898"/>
                        </a:cubicBezTo>
                        <a:cubicBezTo>
                          <a:pt x="680735" y="943743"/>
                          <a:pt x="665046" y="963513"/>
                          <a:pt x="638019" y="976210"/>
                        </a:cubicBezTo>
                        <a:cubicBezTo>
                          <a:pt x="610993" y="988907"/>
                          <a:pt x="575895" y="995256"/>
                          <a:pt x="532726" y="995256"/>
                        </a:cubicBezTo>
                        <a:lnTo>
                          <a:pt x="441308" y="995256"/>
                        </a:lnTo>
                        <a:lnTo>
                          <a:pt x="441308" y="877175"/>
                        </a:lnTo>
                        <a:lnTo>
                          <a:pt x="519122" y="877175"/>
                        </a:lnTo>
                        <a:cubicBezTo>
                          <a:pt x="533270" y="877175"/>
                          <a:pt x="542430" y="874635"/>
                          <a:pt x="546602" y="869556"/>
                        </a:cubicBezTo>
                        <a:cubicBezTo>
                          <a:pt x="550774" y="864478"/>
                          <a:pt x="553766" y="857313"/>
                          <a:pt x="555580" y="848062"/>
                        </a:cubicBezTo>
                        <a:cubicBezTo>
                          <a:pt x="557394" y="838812"/>
                          <a:pt x="558482" y="827657"/>
                          <a:pt x="558845" y="814597"/>
                        </a:cubicBezTo>
                        <a:lnTo>
                          <a:pt x="559389" y="714473"/>
                        </a:lnTo>
                        <a:lnTo>
                          <a:pt x="366759" y="714473"/>
                        </a:lnTo>
                        <a:lnTo>
                          <a:pt x="367303" y="835275"/>
                        </a:lnTo>
                        <a:cubicBezTo>
                          <a:pt x="367303" y="881346"/>
                          <a:pt x="364038" y="914812"/>
                          <a:pt x="357509" y="935671"/>
                        </a:cubicBezTo>
                        <a:cubicBezTo>
                          <a:pt x="350979" y="956530"/>
                          <a:pt x="335561" y="971676"/>
                          <a:pt x="311256" y="981108"/>
                        </a:cubicBezTo>
                        <a:cubicBezTo>
                          <a:pt x="286950" y="990540"/>
                          <a:pt x="257929" y="994530"/>
                          <a:pt x="224191" y="993079"/>
                        </a:cubicBezTo>
                        <a:lnTo>
                          <a:pt x="208411" y="992535"/>
                        </a:lnTo>
                        <a:lnTo>
                          <a:pt x="208411" y="993079"/>
                        </a:lnTo>
                        <a:lnTo>
                          <a:pt x="163246" y="993623"/>
                        </a:lnTo>
                        <a:cubicBezTo>
                          <a:pt x="128783" y="994349"/>
                          <a:pt x="99399" y="989179"/>
                          <a:pt x="75093" y="978115"/>
                        </a:cubicBezTo>
                        <a:cubicBezTo>
                          <a:pt x="50788" y="967050"/>
                          <a:pt x="33193" y="939571"/>
                          <a:pt x="22310" y="895676"/>
                        </a:cubicBezTo>
                        <a:lnTo>
                          <a:pt x="0" y="808611"/>
                        </a:lnTo>
                        <a:lnTo>
                          <a:pt x="131141" y="808611"/>
                        </a:lnTo>
                        <a:lnTo>
                          <a:pt x="140936" y="845070"/>
                        </a:lnTo>
                        <a:cubicBezTo>
                          <a:pt x="144563" y="859580"/>
                          <a:pt x="150277" y="869194"/>
                          <a:pt x="158076" y="873910"/>
                        </a:cubicBezTo>
                        <a:cubicBezTo>
                          <a:pt x="165876" y="878626"/>
                          <a:pt x="178664" y="881709"/>
                          <a:pt x="196439" y="883160"/>
                        </a:cubicBezTo>
                        <a:lnTo>
                          <a:pt x="196439" y="875542"/>
                        </a:lnTo>
                        <a:lnTo>
                          <a:pt x="211675" y="875542"/>
                        </a:lnTo>
                        <a:cubicBezTo>
                          <a:pt x="219656" y="875542"/>
                          <a:pt x="225733" y="873184"/>
                          <a:pt x="229905" y="868468"/>
                        </a:cubicBezTo>
                        <a:cubicBezTo>
                          <a:pt x="234077" y="863752"/>
                          <a:pt x="236162" y="853232"/>
                          <a:pt x="236162" y="836907"/>
                        </a:cubicBezTo>
                        <a:lnTo>
                          <a:pt x="236162" y="0"/>
                        </a:lnTo>
                        <a:close/>
                        <a:moveTo>
                          <a:pt x="367848" y="114816"/>
                        </a:moveTo>
                        <a:lnTo>
                          <a:pt x="367848" y="307447"/>
                        </a:lnTo>
                        <a:lnTo>
                          <a:pt x="559389" y="307447"/>
                        </a:lnTo>
                        <a:lnTo>
                          <a:pt x="559389" y="114816"/>
                        </a:lnTo>
                        <a:lnTo>
                          <a:pt x="367848" y="114816"/>
                        </a:lnTo>
                        <a:close/>
                        <a:moveTo>
                          <a:pt x="366759" y="423351"/>
                        </a:moveTo>
                        <a:lnTo>
                          <a:pt x="366759" y="599112"/>
                        </a:lnTo>
                        <a:lnTo>
                          <a:pt x="559389" y="599112"/>
                        </a:lnTo>
                        <a:lnTo>
                          <a:pt x="559389" y="423351"/>
                        </a:lnTo>
                        <a:lnTo>
                          <a:pt x="366759" y="423351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8" name="文本框 27"/>
                  <p:cNvSpPr txBox="1"/>
                  <p:nvPr/>
                </p:nvSpPr>
                <p:spPr>
                  <a:xfrm>
                    <a:off x="4885326" y="3367507"/>
                    <a:ext cx="938663" cy="1316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8663" h="131685">
                        <a:moveTo>
                          <a:pt x="0" y="0"/>
                        </a:moveTo>
                        <a:lnTo>
                          <a:pt x="938663" y="0"/>
                        </a:lnTo>
                        <a:lnTo>
                          <a:pt x="938663" y="131685"/>
                        </a:lnTo>
                        <a:lnTo>
                          <a:pt x="0" y="13168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29" name="文本框 28"/>
                  <p:cNvSpPr txBox="1"/>
                  <p:nvPr/>
                </p:nvSpPr>
                <p:spPr>
                  <a:xfrm>
                    <a:off x="9950029" y="3557417"/>
                    <a:ext cx="161070" cy="1735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070" h="173585">
                        <a:moveTo>
                          <a:pt x="0" y="0"/>
                        </a:moveTo>
                        <a:lnTo>
                          <a:pt x="101212" y="0"/>
                        </a:lnTo>
                        <a:lnTo>
                          <a:pt x="101212" y="52238"/>
                        </a:lnTo>
                        <a:cubicBezTo>
                          <a:pt x="101212" y="64573"/>
                          <a:pt x="103390" y="73551"/>
                          <a:pt x="107742" y="79174"/>
                        </a:cubicBezTo>
                        <a:cubicBezTo>
                          <a:pt x="112096" y="84797"/>
                          <a:pt x="123160" y="87608"/>
                          <a:pt x="140936" y="87608"/>
                        </a:cubicBezTo>
                        <a:lnTo>
                          <a:pt x="161070" y="87608"/>
                        </a:lnTo>
                        <a:lnTo>
                          <a:pt x="161070" y="173585"/>
                        </a:lnTo>
                        <a:lnTo>
                          <a:pt x="74005" y="173585"/>
                        </a:lnTo>
                        <a:cubicBezTo>
                          <a:pt x="56955" y="173585"/>
                          <a:pt x="42172" y="167962"/>
                          <a:pt x="29656" y="156716"/>
                        </a:cubicBezTo>
                        <a:cubicBezTo>
                          <a:pt x="17141" y="145470"/>
                          <a:pt x="9070" y="132955"/>
                          <a:pt x="5442" y="119169"/>
                        </a:cubicBezTo>
                        <a:cubicBezTo>
                          <a:pt x="1814" y="105384"/>
                          <a:pt x="0" y="90692"/>
                          <a:pt x="0" y="7509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0" name="文本框 29"/>
                  <p:cNvSpPr txBox="1"/>
                  <p:nvPr/>
                </p:nvSpPr>
                <p:spPr>
                  <a:xfrm>
                    <a:off x="10151367" y="3557417"/>
                    <a:ext cx="160525" cy="1735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525" h="173585">
                        <a:moveTo>
                          <a:pt x="59857" y="0"/>
                        </a:moveTo>
                        <a:lnTo>
                          <a:pt x="160525" y="0"/>
                        </a:lnTo>
                        <a:lnTo>
                          <a:pt x="160525" y="93594"/>
                        </a:lnTo>
                        <a:cubicBezTo>
                          <a:pt x="160525" y="115360"/>
                          <a:pt x="153814" y="134134"/>
                          <a:pt x="140391" y="149914"/>
                        </a:cubicBezTo>
                        <a:cubicBezTo>
                          <a:pt x="126969" y="165694"/>
                          <a:pt x="109193" y="173585"/>
                          <a:pt x="87065" y="173585"/>
                        </a:cubicBezTo>
                        <a:lnTo>
                          <a:pt x="0" y="173585"/>
                        </a:lnTo>
                        <a:lnTo>
                          <a:pt x="0" y="87608"/>
                        </a:lnTo>
                        <a:lnTo>
                          <a:pt x="20133" y="87608"/>
                        </a:lnTo>
                        <a:cubicBezTo>
                          <a:pt x="39360" y="87608"/>
                          <a:pt x="50787" y="84978"/>
                          <a:pt x="54415" y="79718"/>
                        </a:cubicBezTo>
                        <a:cubicBezTo>
                          <a:pt x="58043" y="74458"/>
                          <a:pt x="59857" y="65298"/>
                          <a:pt x="59857" y="52238"/>
                        </a:cubicBezTo>
                        <a:lnTo>
                          <a:pt x="5985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1" name="文本框 30"/>
                  <p:cNvSpPr txBox="1"/>
                  <p:nvPr/>
                </p:nvSpPr>
                <p:spPr>
                  <a:xfrm>
                    <a:off x="9323165" y="3565035"/>
                    <a:ext cx="161070" cy="17576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1070" h="175761">
                        <a:moveTo>
                          <a:pt x="0" y="0"/>
                        </a:moveTo>
                        <a:lnTo>
                          <a:pt x="101212" y="0"/>
                        </a:lnTo>
                        <a:lnTo>
                          <a:pt x="101212" y="54415"/>
                        </a:lnTo>
                        <a:cubicBezTo>
                          <a:pt x="101212" y="67112"/>
                          <a:pt x="103208" y="76091"/>
                          <a:pt x="107198" y="81351"/>
                        </a:cubicBezTo>
                        <a:cubicBezTo>
                          <a:pt x="111189" y="86611"/>
                          <a:pt x="122434" y="89241"/>
                          <a:pt x="140936" y="89241"/>
                        </a:cubicBezTo>
                        <a:lnTo>
                          <a:pt x="161070" y="89241"/>
                        </a:lnTo>
                        <a:lnTo>
                          <a:pt x="161070" y="175761"/>
                        </a:lnTo>
                        <a:lnTo>
                          <a:pt x="74005" y="175761"/>
                        </a:lnTo>
                        <a:cubicBezTo>
                          <a:pt x="56230" y="175761"/>
                          <a:pt x="41174" y="170229"/>
                          <a:pt x="28840" y="159165"/>
                        </a:cubicBezTo>
                        <a:cubicBezTo>
                          <a:pt x="16506" y="148100"/>
                          <a:pt x="8616" y="135766"/>
                          <a:pt x="5170" y="122162"/>
                        </a:cubicBezTo>
                        <a:cubicBezTo>
                          <a:pt x="1724" y="108558"/>
                          <a:pt x="0" y="93776"/>
                          <a:pt x="0" y="77814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2" name="文本框 31"/>
                  <p:cNvSpPr txBox="1"/>
                  <p:nvPr/>
                </p:nvSpPr>
                <p:spPr>
                  <a:xfrm>
                    <a:off x="9518517" y="3567211"/>
                    <a:ext cx="160525" cy="17358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60525" h="173584">
                        <a:moveTo>
                          <a:pt x="59857" y="0"/>
                        </a:moveTo>
                        <a:lnTo>
                          <a:pt x="160525" y="0"/>
                        </a:lnTo>
                        <a:lnTo>
                          <a:pt x="159981" y="93594"/>
                        </a:lnTo>
                        <a:cubicBezTo>
                          <a:pt x="159619" y="115360"/>
                          <a:pt x="152907" y="134133"/>
                          <a:pt x="139847" y="149914"/>
                        </a:cubicBezTo>
                        <a:cubicBezTo>
                          <a:pt x="126787" y="165694"/>
                          <a:pt x="109193" y="173584"/>
                          <a:pt x="87065" y="173584"/>
                        </a:cubicBezTo>
                        <a:lnTo>
                          <a:pt x="0" y="173584"/>
                        </a:lnTo>
                        <a:lnTo>
                          <a:pt x="0" y="87064"/>
                        </a:lnTo>
                        <a:lnTo>
                          <a:pt x="19589" y="87064"/>
                        </a:lnTo>
                        <a:cubicBezTo>
                          <a:pt x="38453" y="87064"/>
                          <a:pt x="49881" y="84434"/>
                          <a:pt x="53871" y="79174"/>
                        </a:cubicBezTo>
                        <a:cubicBezTo>
                          <a:pt x="57861" y="73914"/>
                          <a:pt x="59857" y="64935"/>
                          <a:pt x="59857" y="52238"/>
                        </a:cubicBezTo>
                        <a:lnTo>
                          <a:pt x="59857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3" name="文本框 32"/>
                  <p:cNvSpPr txBox="1"/>
                  <p:nvPr/>
                </p:nvSpPr>
                <p:spPr>
                  <a:xfrm>
                    <a:off x="9705706" y="3658628"/>
                    <a:ext cx="218749" cy="6834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8749" h="683456">
                        <a:moveTo>
                          <a:pt x="0" y="0"/>
                        </a:moveTo>
                        <a:lnTo>
                          <a:pt x="163790" y="0"/>
                        </a:lnTo>
                        <a:lnTo>
                          <a:pt x="163790" y="502253"/>
                        </a:lnTo>
                        <a:cubicBezTo>
                          <a:pt x="163790" y="535265"/>
                          <a:pt x="165966" y="553857"/>
                          <a:pt x="170320" y="558029"/>
                        </a:cubicBezTo>
                        <a:cubicBezTo>
                          <a:pt x="174672" y="562201"/>
                          <a:pt x="179933" y="564287"/>
                          <a:pt x="186100" y="564287"/>
                        </a:cubicBezTo>
                        <a:lnTo>
                          <a:pt x="218749" y="564287"/>
                        </a:lnTo>
                        <a:lnTo>
                          <a:pt x="218749" y="683456"/>
                        </a:lnTo>
                        <a:lnTo>
                          <a:pt x="132229" y="683456"/>
                        </a:lnTo>
                        <a:cubicBezTo>
                          <a:pt x="96678" y="683456"/>
                          <a:pt x="71284" y="674478"/>
                          <a:pt x="56048" y="656521"/>
                        </a:cubicBezTo>
                        <a:cubicBezTo>
                          <a:pt x="40811" y="638564"/>
                          <a:pt x="33193" y="609996"/>
                          <a:pt x="33193" y="570817"/>
                        </a:cubicBezTo>
                        <a:lnTo>
                          <a:pt x="33193" y="116993"/>
                        </a:lnTo>
                        <a:lnTo>
                          <a:pt x="0" y="11699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4" name="文本框 33"/>
                  <p:cNvSpPr txBox="1"/>
                  <p:nvPr/>
                </p:nvSpPr>
                <p:spPr>
                  <a:xfrm>
                    <a:off x="8213095" y="3680939"/>
                    <a:ext cx="980563" cy="1866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80563" h="186644">
                        <a:moveTo>
                          <a:pt x="796095" y="0"/>
                        </a:moveTo>
                        <a:lnTo>
                          <a:pt x="832009" y="58224"/>
                        </a:lnTo>
                        <a:cubicBezTo>
                          <a:pt x="838539" y="69470"/>
                          <a:pt x="845431" y="76362"/>
                          <a:pt x="852687" y="78902"/>
                        </a:cubicBezTo>
                        <a:cubicBezTo>
                          <a:pt x="859943" y="81441"/>
                          <a:pt x="879169" y="82711"/>
                          <a:pt x="910367" y="82711"/>
                        </a:cubicBezTo>
                        <a:lnTo>
                          <a:pt x="980563" y="82711"/>
                        </a:lnTo>
                        <a:lnTo>
                          <a:pt x="980563" y="186644"/>
                        </a:lnTo>
                        <a:lnTo>
                          <a:pt x="855407" y="186644"/>
                        </a:lnTo>
                        <a:cubicBezTo>
                          <a:pt x="827112" y="186644"/>
                          <a:pt x="808157" y="186009"/>
                          <a:pt x="798543" y="184739"/>
                        </a:cubicBezTo>
                        <a:cubicBezTo>
                          <a:pt x="788931" y="183470"/>
                          <a:pt x="779227" y="180295"/>
                          <a:pt x="769431" y="175217"/>
                        </a:cubicBezTo>
                        <a:cubicBezTo>
                          <a:pt x="759637" y="170138"/>
                          <a:pt x="747121" y="156534"/>
                          <a:pt x="731885" y="134405"/>
                        </a:cubicBezTo>
                        <a:lnTo>
                          <a:pt x="709575" y="102300"/>
                        </a:lnTo>
                        <a:lnTo>
                          <a:pt x="283503" y="102300"/>
                        </a:lnTo>
                        <a:lnTo>
                          <a:pt x="263370" y="128420"/>
                        </a:lnTo>
                        <a:cubicBezTo>
                          <a:pt x="252487" y="142568"/>
                          <a:pt x="241150" y="153723"/>
                          <a:pt x="229360" y="161885"/>
                        </a:cubicBezTo>
                        <a:cubicBezTo>
                          <a:pt x="217570" y="170047"/>
                          <a:pt x="203059" y="176214"/>
                          <a:pt x="185828" y="180386"/>
                        </a:cubicBezTo>
                        <a:cubicBezTo>
                          <a:pt x="168596" y="184558"/>
                          <a:pt x="134043" y="186644"/>
                          <a:pt x="82167" y="186644"/>
                        </a:cubicBezTo>
                        <a:lnTo>
                          <a:pt x="0" y="186644"/>
                        </a:lnTo>
                        <a:lnTo>
                          <a:pt x="0" y="82711"/>
                        </a:lnTo>
                        <a:lnTo>
                          <a:pt x="60401" y="82167"/>
                        </a:lnTo>
                        <a:cubicBezTo>
                          <a:pt x="85432" y="82167"/>
                          <a:pt x="102482" y="81532"/>
                          <a:pt x="111551" y="80262"/>
                        </a:cubicBezTo>
                        <a:cubicBezTo>
                          <a:pt x="120620" y="78992"/>
                          <a:pt x="128964" y="76362"/>
                          <a:pt x="136582" y="72372"/>
                        </a:cubicBezTo>
                        <a:cubicBezTo>
                          <a:pt x="144200" y="68381"/>
                          <a:pt x="152907" y="60945"/>
                          <a:pt x="162701" y="50062"/>
                        </a:cubicBezTo>
                        <a:lnTo>
                          <a:pt x="206778" y="1088"/>
                        </a:lnTo>
                        <a:lnTo>
                          <a:pt x="796095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5" name="文本框 34"/>
                  <p:cNvSpPr txBox="1"/>
                  <p:nvPr/>
                </p:nvSpPr>
                <p:spPr>
                  <a:xfrm>
                    <a:off x="9940236" y="3776165"/>
                    <a:ext cx="381451" cy="5757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81451" h="575714">
                        <a:moveTo>
                          <a:pt x="3808" y="0"/>
                        </a:moveTo>
                        <a:lnTo>
                          <a:pt x="381451" y="0"/>
                        </a:lnTo>
                        <a:lnTo>
                          <a:pt x="381451" y="114817"/>
                        </a:lnTo>
                        <a:lnTo>
                          <a:pt x="268267" y="114817"/>
                        </a:lnTo>
                        <a:lnTo>
                          <a:pt x="268267" y="272077"/>
                        </a:lnTo>
                        <a:lnTo>
                          <a:pt x="381451" y="272077"/>
                        </a:lnTo>
                        <a:lnTo>
                          <a:pt x="381451" y="389070"/>
                        </a:lnTo>
                        <a:lnTo>
                          <a:pt x="268267" y="389070"/>
                        </a:lnTo>
                        <a:lnTo>
                          <a:pt x="268267" y="575714"/>
                        </a:lnTo>
                        <a:lnTo>
                          <a:pt x="137670" y="575714"/>
                        </a:lnTo>
                        <a:lnTo>
                          <a:pt x="137670" y="389070"/>
                        </a:lnTo>
                        <a:lnTo>
                          <a:pt x="0" y="389070"/>
                        </a:lnTo>
                        <a:lnTo>
                          <a:pt x="0" y="272077"/>
                        </a:lnTo>
                        <a:lnTo>
                          <a:pt x="137670" y="272077"/>
                        </a:lnTo>
                        <a:lnTo>
                          <a:pt x="137670" y="114817"/>
                        </a:lnTo>
                        <a:lnTo>
                          <a:pt x="3808" y="114817"/>
                        </a:lnTo>
                        <a:lnTo>
                          <a:pt x="3808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6" name="文本框 35"/>
                  <p:cNvSpPr txBox="1"/>
                  <p:nvPr/>
                </p:nvSpPr>
                <p:spPr>
                  <a:xfrm>
                    <a:off x="4887503" y="3779431"/>
                    <a:ext cx="938663" cy="1322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8663" h="132229">
                        <a:moveTo>
                          <a:pt x="0" y="0"/>
                        </a:moveTo>
                        <a:lnTo>
                          <a:pt x="938663" y="0"/>
                        </a:lnTo>
                        <a:lnTo>
                          <a:pt x="938663" y="132229"/>
                        </a:lnTo>
                        <a:lnTo>
                          <a:pt x="0" y="13222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7" name="文本框 36"/>
                  <p:cNvSpPr txBox="1"/>
                  <p:nvPr/>
                </p:nvSpPr>
                <p:spPr>
                  <a:xfrm>
                    <a:off x="9331327" y="3787592"/>
                    <a:ext cx="361318" cy="5757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61318" h="575714">
                        <a:moveTo>
                          <a:pt x="0" y="0"/>
                        </a:moveTo>
                        <a:lnTo>
                          <a:pt x="354244" y="0"/>
                        </a:lnTo>
                        <a:lnTo>
                          <a:pt x="354244" y="115361"/>
                        </a:lnTo>
                        <a:lnTo>
                          <a:pt x="254664" y="115361"/>
                        </a:lnTo>
                        <a:lnTo>
                          <a:pt x="254664" y="224191"/>
                        </a:lnTo>
                        <a:lnTo>
                          <a:pt x="361318" y="224736"/>
                        </a:lnTo>
                        <a:lnTo>
                          <a:pt x="361318" y="341184"/>
                        </a:lnTo>
                        <a:lnTo>
                          <a:pt x="254664" y="341184"/>
                        </a:lnTo>
                        <a:lnTo>
                          <a:pt x="254664" y="477767"/>
                        </a:lnTo>
                        <a:cubicBezTo>
                          <a:pt x="254664" y="512592"/>
                          <a:pt x="246502" y="537624"/>
                          <a:pt x="230177" y="552860"/>
                        </a:cubicBezTo>
                        <a:cubicBezTo>
                          <a:pt x="213852" y="568096"/>
                          <a:pt x="184468" y="575714"/>
                          <a:pt x="142024" y="575714"/>
                        </a:cubicBezTo>
                        <a:lnTo>
                          <a:pt x="10340" y="575714"/>
                        </a:lnTo>
                        <a:lnTo>
                          <a:pt x="10340" y="460898"/>
                        </a:lnTo>
                        <a:lnTo>
                          <a:pt x="74006" y="460898"/>
                        </a:lnTo>
                        <a:cubicBezTo>
                          <a:pt x="93958" y="460898"/>
                          <a:pt x="107198" y="457180"/>
                          <a:pt x="113728" y="449743"/>
                        </a:cubicBezTo>
                        <a:cubicBezTo>
                          <a:pt x="120258" y="442306"/>
                          <a:pt x="123523" y="425528"/>
                          <a:pt x="123523" y="399409"/>
                        </a:cubicBezTo>
                        <a:lnTo>
                          <a:pt x="123523" y="341184"/>
                        </a:lnTo>
                        <a:lnTo>
                          <a:pt x="7618" y="341184"/>
                        </a:lnTo>
                        <a:lnTo>
                          <a:pt x="7618" y="224191"/>
                        </a:lnTo>
                        <a:lnTo>
                          <a:pt x="123523" y="224191"/>
                        </a:lnTo>
                        <a:lnTo>
                          <a:pt x="123523" y="115361"/>
                        </a:lnTo>
                        <a:lnTo>
                          <a:pt x="0" y="11536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8" name="文本框 37"/>
                  <p:cNvSpPr txBox="1"/>
                  <p:nvPr/>
                </p:nvSpPr>
                <p:spPr>
                  <a:xfrm>
                    <a:off x="8225970" y="3908398"/>
                    <a:ext cx="938119" cy="10611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38119" h="106110">
                        <a:moveTo>
                          <a:pt x="0" y="0"/>
                        </a:moveTo>
                        <a:lnTo>
                          <a:pt x="938119" y="0"/>
                        </a:lnTo>
                        <a:lnTo>
                          <a:pt x="938119" y="106110"/>
                        </a:lnTo>
                        <a:lnTo>
                          <a:pt x="0" y="10611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39" name="文本框 38"/>
                  <p:cNvSpPr txBox="1"/>
                  <p:nvPr/>
                </p:nvSpPr>
                <p:spPr>
                  <a:xfrm>
                    <a:off x="8225065" y="4047698"/>
                    <a:ext cx="947914" cy="30853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47914" h="308534">
                        <a:moveTo>
                          <a:pt x="0" y="0"/>
                        </a:moveTo>
                        <a:lnTo>
                          <a:pt x="947914" y="0"/>
                        </a:lnTo>
                        <a:lnTo>
                          <a:pt x="947914" y="182291"/>
                        </a:lnTo>
                        <a:cubicBezTo>
                          <a:pt x="947914" y="210949"/>
                          <a:pt x="945012" y="232897"/>
                          <a:pt x="939208" y="248133"/>
                        </a:cubicBezTo>
                        <a:cubicBezTo>
                          <a:pt x="933404" y="263370"/>
                          <a:pt x="923155" y="276520"/>
                          <a:pt x="908463" y="287584"/>
                        </a:cubicBezTo>
                        <a:cubicBezTo>
                          <a:pt x="893771" y="298649"/>
                          <a:pt x="876720" y="304907"/>
                          <a:pt x="857312" y="306358"/>
                        </a:cubicBezTo>
                        <a:cubicBezTo>
                          <a:pt x="837904" y="307809"/>
                          <a:pt x="816410" y="308534"/>
                          <a:pt x="792830" y="308534"/>
                        </a:cubicBezTo>
                        <a:lnTo>
                          <a:pt x="0" y="308534"/>
                        </a:lnTo>
                        <a:lnTo>
                          <a:pt x="0" y="0"/>
                        </a:lnTo>
                        <a:close/>
                        <a:moveTo>
                          <a:pt x="149098" y="106654"/>
                        </a:moveTo>
                        <a:lnTo>
                          <a:pt x="149098" y="207866"/>
                        </a:lnTo>
                        <a:lnTo>
                          <a:pt x="761814" y="207866"/>
                        </a:lnTo>
                        <a:cubicBezTo>
                          <a:pt x="778864" y="207866"/>
                          <a:pt x="789838" y="204964"/>
                          <a:pt x="794735" y="199159"/>
                        </a:cubicBezTo>
                        <a:cubicBezTo>
                          <a:pt x="799632" y="193355"/>
                          <a:pt x="802081" y="185918"/>
                          <a:pt x="802081" y="176849"/>
                        </a:cubicBezTo>
                        <a:lnTo>
                          <a:pt x="802081" y="106654"/>
                        </a:lnTo>
                        <a:lnTo>
                          <a:pt x="149098" y="106654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40" name="文本框 39"/>
                  <p:cNvSpPr txBox="1"/>
                  <p:nvPr/>
                </p:nvSpPr>
                <p:spPr>
                  <a:xfrm>
                    <a:off x="3741516" y="4175029"/>
                    <a:ext cx="215484" cy="1844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15484" h="184468">
                        <a:moveTo>
                          <a:pt x="84343" y="0"/>
                        </a:moveTo>
                        <a:lnTo>
                          <a:pt x="215484" y="0"/>
                        </a:lnTo>
                        <a:lnTo>
                          <a:pt x="193174" y="87065"/>
                        </a:lnTo>
                        <a:cubicBezTo>
                          <a:pt x="181928" y="130960"/>
                          <a:pt x="164606" y="158167"/>
                          <a:pt x="141207" y="168688"/>
                        </a:cubicBezTo>
                        <a:cubicBezTo>
                          <a:pt x="117809" y="179208"/>
                          <a:pt x="81260" y="184468"/>
                          <a:pt x="31561" y="184468"/>
                        </a:cubicBezTo>
                        <a:lnTo>
                          <a:pt x="1088" y="184468"/>
                        </a:lnTo>
                        <a:lnTo>
                          <a:pt x="0" y="74549"/>
                        </a:lnTo>
                        <a:lnTo>
                          <a:pt x="16324" y="74549"/>
                        </a:lnTo>
                        <a:cubicBezTo>
                          <a:pt x="33374" y="74549"/>
                          <a:pt x="46434" y="71647"/>
                          <a:pt x="55503" y="65843"/>
                        </a:cubicBezTo>
                        <a:cubicBezTo>
                          <a:pt x="64572" y="60039"/>
                          <a:pt x="70921" y="50244"/>
                          <a:pt x="74549" y="36459"/>
                        </a:cubicBezTo>
                        <a:lnTo>
                          <a:pt x="84343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41" name="文本框 40"/>
                  <p:cNvSpPr txBox="1"/>
                  <p:nvPr/>
                </p:nvSpPr>
                <p:spPr>
                  <a:xfrm>
                    <a:off x="4871721" y="4208767"/>
                    <a:ext cx="970768" cy="13658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70768" h="136582">
                        <a:moveTo>
                          <a:pt x="0" y="0"/>
                        </a:moveTo>
                        <a:lnTo>
                          <a:pt x="970768" y="0"/>
                        </a:lnTo>
                        <a:lnTo>
                          <a:pt x="970768" y="136582"/>
                        </a:lnTo>
                        <a:lnTo>
                          <a:pt x="0" y="1365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sz="8800" dirty="0">
                      <a:solidFill>
                        <a:srgbClr val="FF0000"/>
                      </a:solidFill>
                      <a:latin typeface="汉仪综艺体简" panose="02010609000101010101" pitchFamily="49" charset="-122"/>
                      <a:ea typeface="汉仪综艺体简" panose="02010609000101010101" pitchFamily="49" charset="-122"/>
                    </a:endParaRPr>
                  </a:p>
                </p:txBody>
              </p:sp>
              <p:sp>
                <p:nvSpPr>
                  <p:cNvPr id="42" name="直角三角形 41"/>
                  <p:cNvSpPr/>
                  <p:nvPr/>
                </p:nvSpPr>
                <p:spPr>
                  <a:xfrm rot="10800000" flipV="1">
                    <a:off x="2326674" y="4010366"/>
                    <a:ext cx="296058" cy="97631"/>
                  </a:xfrm>
                  <a:prstGeom prst="rt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3" name="直角三角形 42"/>
                  <p:cNvSpPr/>
                  <p:nvPr/>
                </p:nvSpPr>
                <p:spPr>
                  <a:xfrm flipV="1">
                    <a:off x="10309511" y="3403146"/>
                    <a:ext cx="286971" cy="117266"/>
                  </a:xfrm>
                  <a:prstGeom prst="rtTriangl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b="1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4" name="矩形 43"/>
                  <p:cNvSpPr/>
                  <p:nvPr/>
                </p:nvSpPr>
                <p:spPr>
                  <a:xfrm>
                    <a:off x="4643313" y="3366418"/>
                    <a:ext cx="262645" cy="13277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5" name="矩形 44"/>
                  <p:cNvSpPr/>
                  <p:nvPr/>
                </p:nvSpPr>
                <p:spPr>
                  <a:xfrm>
                    <a:off x="7776052" y="3906790"/>
                    <a:ext cx="1386992" cy="11914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6" name="任意多边形 45"/>
                  <p:cNvSpPr/>
                  <p:nvPr/>
                </p:nvSpPr>
                <p:spPr>
                  <a:xfrm rot="18968919">
                    <a:off x="6751069" y="3555749"/>
                    <a:ext cx="146521" cy="947530"/>
                  </a:xfrm>
                  <a:custGeom>
                    <a:avLst/>
                    <a:gdLst>
                      <a:gd name="connsiteX0" fmla="*/ 146521 w 146521"/>
                      <a:gd name="connsiteY0" fmla="*/ 0 h 947530"/>
                      <a:gd name="connsiteX1" fmla="*/ 146521 w 146521"/>
                      <a:gd name="connsiteY1" fmla="*/ 947530 h 947530"/>
                      <a:gd name="connsiteX2" fmla="*/ 96696 w 146521"/>
                      <a:gd name="connsiteY2" fmla="*/ 947530 h 947530"/>
                      <a:gd name="connsiteX3" fmla="*/ 0 w 146521"/>
                      <a:gd name="connsiteY3" fmla="*/ 854636 h 947530"/>
                      <a:gd name="connsiteX4" fmla="*/ 0 w 146521"/>
                      <a:gd name="connsiteY4" fmla="*/ 0 h 9475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6521" h="947530">
                        <a:moveTo>
                          <a:pt x="146521" y="0"/>
                        </a:moveTo>
                        <a:lnTo>
                          <a:pt x="146521" y="947530"/>
                        </a:lnTo>
                        <a:lnTo>
                          <a:pt x="96696" y="947530"/>
                        </a:lnTo>
                        <a:lnTo>
                          <a:pt x="0" y="85463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7" name="矩形 46"/>
                  <p:cNvSpPr/>
                  <p:nvPr/>
                </p:nvSpPr>
                <p:spPr>
                  <a:xfrm>
                    <a:off x="8225065" y="4277067"/>
                    <a:ext cx="1142796" cy="85724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8" name="矩形 47"/>
                  <p:cNvSpPr/>
                  <p:nvPr/>
                </p:nvSpPr>
                <p:spPr>
                  <a:xfrm>
                    <a:off x="9136880" y="4248492"/>
                    <a:ext cx="230981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49" name="任意多边形 48"/>
                  <p:cNvSpPr/>
                  <p:nvPr/>
                </p:nvSpPr>
                <p:spPr>
                  <a:xfrm>
                    <a:off x="3660531" y="4315166"/>
                    <a:ext cx="247770" cy="56430"/>
                  </a:xfrm>
                  <a:custGeom>
                    <a:avLst/>
                    <a:gdLst>
                      <a:gd name="connsiteX0" fmla="*/ 0 w 247770"/>
                      <a:gd name="connsiteY0" fmla="*/ 0 h 56430"/>
                      <a:gd name="connsiteX1" fmla="*/ 247770 w 247770"/>
                      <a:gd name="connsiteY1" fmla="*/ 0 h 56430"/>
                      <a:gd name="connsiteX2" fmla="*/ 231838 w 247770"/>
                      <a:gd name="connsiteY2" fmla="*/ 21943 h 56430"/>
                      <a:gd name="connsiteX3" fmla="*/ 183310 w 247770"/>
                      <a:gd name="connsiteY3" fmla="*/ 52324 h 56430"/>
                      <a:gd name="connsiteX4" fmla="*/ 161406 w 247770"/>
                      <a:gd name="connsiteY4" fmla="*/ 56430 h 56430"/>
                      <a:gd name="connsiteX5" fmla="*/ 86364 w 247770"/>
                      <a:gd name="connsiteY5" fmla="*/ 56430 h 56430"/>
                      <a:gd name="connsiteX6" fmla="*/ 64460 w 247770"/>
                      <a:gd name="connsiteY6" fmla="*/ 52324 h 56430"/>
                      <a:gd name="connsiteX7" fmla="*/ 15933 w 247770"/>
                      <a:gd name="connsiteY7" fmla="*/ 21943 h 56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47770" h="56430">
                        <a:moveTo>
                          <a:pt x="0" y="0"/>
                        </a:moveTo>
                        <a:lnTo>
                          <a:pt x="247770" y="0"/>
                        </a:lnTo>
                        <a:lnTo>
                          <a:pt x="231838" y="21943"/>
                        </a:lnTo>
                        <a:cubicBezTo>
                          <a:pt x="218024" y="34770"/>
                          <a:pt x="201575" y="45150"/>
                          <a:pt x="183310" y="52324"/>
                        </a:cubicBezTo>
                        <a:lnTo>
                          <a:pt x="161406" y="56430"/>
                        </a:lnTo>
                        <a:lnTo>
                          <a:pt x="86364" y="56430"/>
                        </a:lnTo>
                        <a:lnTo>
                          <a:pt x="64460" y="52324"/>
                        </a:lnTo>
                        <a:cubicBezTo>
                          <a:pt x="46195" y="45150"/>
                          <a:pt x="29746" y="34770"/>
                          <a:pt x="15933" y="21943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50" name="任意多边形 49"/>
                  <p:cNvSpPr/>
                  <p:nvPr/>
                </p:nvSpPr>
                <p:spPr>
                  <a:xfrm>
                    <a:off x="2943056" y="4288973"/>
                    <a:ext cx="871537" cy="82624"/>
                  </a:xfrm>
                  <a:custGeom>
                    <a:avLst/>
                    <a:gdLst>
                      <a:gd name="connsiteX0" fmla="*/ 0 w 871537"/>
                      <a:gd name="connsiteY0" fmla="*/ 0 h 56430"/>
                      <a:gd name="connsiteX1" fmla="*/ 871537 w 871537"/>
                      <a:gd name="connsiteY1" fmla="*/ 0 h 56430"/>
                      <a:gd name="connsiteX2" fmla="*/ 871537 w 871537"/>
                      <a:gd name="connsiteY2" fmla="*/ 56430 h 56430"/>
                      <a:gd name="connsiteX3" fmla="*/ 0 w 871537"/>
                      <a:gd name="connsiteY3" fmla="*/ 56430 h 564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1537" h="56430">
                        <a:moveTo>
                          <a:pt x="0" y="0"/>
                        </a:moveTo>
                        <a:lnTo>
                          <a:pt x="871537" y="0"/>
                        </a:lnTo>
                        <a:lnTo>
                          <a:pt x="871537" y="56430"/>
                        </a:lnTo>
                        <a:lnTo>
                          <a:pt x="0" y="56430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51" name="矩形 50"/>
                  <p:cNvSpPr/>
                  <p:nvPr/>
                </p:nvSpPr>
                <p:spPr>
                  <a:xfrm>
                    <a:off x="3545706" y="4250873"/>
                    <a:ext cx="204788" cy="45719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52" name="任意多边形 51"/>
                  <p:cNvSpPr/>
                  <p:nvPr/>
                </p:nvSpPr>
                <p:spPr>
                  <a:xfrm>
                    <a:off x="4274343" y="3359344"/>
                    <a:ext cx="2670455" cy="139848"/>
                  </a:xfrm>
                  <a:custGeom>
                    <a:avLst/>
                    <a:gdLst>
                      <a:gd name="connsiteX0" fmla="*/ 0 w 2670455"/>
                      <a:gd name="connsiteY0" fmla="*/ 0 h 139848"/>
                      <a:gd name="connsiteX1" fmla="*/ 2670455 w 2670455"/>
                      <a:gd name="connsiteY1" fmla="*/ 0 h 139848"/>
                      <a:gd name="connsiteX2" fmla="*/ 2670455 w 2670455"/>
                      <a:gd name="connsiteY2" fmla="*/ 139848 h 139848"/>
                      <a:gd name="connsiteX3" fmla="*/ 325127 w 2670455"/>
                      <a:gd name="connsiteY3" fmla="*/ 139848 h 139848"/>
                      <a:gd name="connsiteX4" fmla="*/ 325127 w 2670455"/>
                      <a:gd name="connsiteY4" fmla="*/ 130556 h 139848"/>
                      <a:gd name="connsiteX5" fmla="*/ 133281 w 2670455"/>
                      <a:gd name="connsiteY5" fmla="*/ 130556 h 139848"/>
                      <a:gd name="connsiteX6" fmla="*/ 133281 w 2670455"/>
                      <a:gd name="connsiteY6" fmla="*/ 139848 h 139848"/>
                      <a:gd name="connsiteX7" fmla="*/ 0 w 2670455"/>
                      <a:gd name="connsiteY7" fmla="*/ 139848 h 1398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670455" h="139848">
                        <a:moveTo>
                          <a:pt x="0" y="0"/>
                        </a:moveTo>
                        <a:lnTo>
                          <a:pt x="2670455" y="0"/>
                        </a:lnTo>
                        <a:lnTo>
                          <a:pt x="2670455" y="139848"/>
                        </a:lnTo>
                        <a:lnTo>
                          <a:pt x="325127" y="139848"/>
                        </a:lnTo>
                        <a:lnTo>
                          <a:pt x="325127" y="130556"/>
                        </a:lnTo>
                        <a:lnTo>
                          <a:pt x="133281" y="130556"/>
                        </a:lnTo>
                        <a:lnTo>
                          <a:pt x="133281" y="139848"/>
                        </a:lnTo>
                        <a:lnTo>
                          <a:pt x="0" y="139848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srgbClr val="FF0000"/>
                      </a:solidFill>
                    </a:endParaRPr>
                  </a:p>
                </p:txBody>
              </p:sp>
            </p:grpSp>
            <p:sp>
              <p:nvSpPr>
                <p:cNvPr id="18" name="文本框 17"/>
                <p:cNvSpPr txBox="1"/>
                <p:nvPr/>
              </p:nvSpPr>
              <p:spPr>
                <a:xfrm>
                  <a:off x="2501853" y="3788235"/>
                  <a:ext cx="7698955" cy="584775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3200" dirty="0" smtClean="0">
                      <a:solidFill>
                        <a:schemeClr val="bg1"/>
                      </a:solidFill>
                      <a:latin typeface="方正黑体繁体" panose="03000509000000000000" pitchFamily="65" charset="-122"/>
                      <a:ea typeface="方正黑体繁体" panose="03000509000000000000" pitchFamily="65" charset="-122"/>
                    </a:rPr>
                    <a:t>为生命</a:t>
                  </a:r>
                  <a:r>
                    <a:rPr lang="zh-CN" altLang="en-US" sz="3200" dirty="0">
                      <a:solidFill>
                        <a:schemeClr val="bg1"/>
                      </a:solidFill>
                      <a:latin typeface="方正黑体繁体" panose="03000509000000000000" pitchFamily="65" charset="-122"/>
                      <a:ea typeface="方正黑体繁体" panose="03000509000000000000" pitchFamily="65" charset="-122"/>
                    </a:rPr>
                    <a:t>护航</a:t>
                  </a:r>
                  <a:r>
                    <a:rPr lang="zh-CN" altLang="en-US" sz="3200" dirty="0" smtClean="0">
                      <a:solidFill>
                        <a:schemeClr val="bg1"/>
                      </a:solidFill>
                      <a:latin typeface="方正黑体繁体" panose="03000509000000000000" pitchFamily="65" charset="-122"/>
                      <a:ea typeface="方正黑体繁体" panose="03000509000000000000" pitchFamily="65" charset="-122"/>
                    </a:rPr>
                    <a:t>，  助平安建设，   急救再行动</a:t>
                  </a:r>
                  <a:endParaRPr lang="zh-CN" altLang="en-US" sz="3200" dirty="0">
                    <a:solidFill>
                      <a:schemeClr val="bg1"/>
                    </a:solidFill>
                    <a:latin typeface="方正黑体繁体" panose="03000509000000000000" pitchFamily="65" charset="-122"/>
                    <a:ea typeface="方正黑体繁体" panose="03000509000000000000" pitchFamily="65" charset="-122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8670807" y="5429351"/>
              <a:ext cx="2562727" cy="407522"/>
              <a:chOff x="8643589" y="5382485"/>
              <a:chExt cx="2562727" cy="407522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8655620" y="5382485"/>
                <a:ext cx="28875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0903831" y="5382485"/>
                <a:ext cx="28875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8643589" y="5790007"/>
                <a:ext cx="28875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917558" y="5777976"/>
                <a:ext cx="28875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5554" y="1"/>
              <a:ext cx="1227042" cy="8180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743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89943" y="2148114"/>
            <a:ext cx="5283200" cy="31547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9900" dirty="0" smtClean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</a:t>
            </a:r>
            <a:endParaRPr lang="zh-CN" altLang="en-US" sz="19900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419240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492" y="-7977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46" name="组合 45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0" name="组合 99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85" name="组合 84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主题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832872" y="2000534"/>
            <a:ext cx="1801506" cy="2856932"/>
            <a:chOff x="2832872" y="2000534"/>
            <a:chExt cx="1801506" cy="2856932"/>
          </a:xfrm>
        </p:grpSpPr>
        <p:grpSp>
          <p:nvGrpSpPr>
            <p:cNvPr id="86" name="组合 85"/>
            <p:cNvGrpSpPr/>
            <p:nvPr/>
          </p:nvGrpSpPr>
          <p:grpSpPr>
            <a:xfrm>
              <a:off x="2832872" y="2000534"/>
              <a:ext cx="1801506" cy="2856932"/>
              <a:chOff x="2817220" y="1694597"/>
              <a:chExt cx="1801506" cy="285693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1722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81722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212837" y="4162821"/>
              <a:ext cx="1241946" cy="482010"/>
              <a:chOff x="799631" y="4162821"/>
              <a:chExt cx="1241946" cy="482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实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效性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217842" y="2000534"/>
            <a:ext cx="1801506" cy="2856932"/>
            <a:chOff x="5217842" y="2000534"/>
            <a:chExt cx="1801506" cy="28569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217842" y="2000534"/>
              <a:ext cx="1801506" cy="2856932"/>
              <a:chOff x="5170324" y="1694597"/>
              <a:chExt cx="1801506" cy="28569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170324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170324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65862" y="4162821"/>
              <a:ext cx="1241946" cy="482010"/>
              <a:chOff x="799631" y="4162821"/>
              <a:chExt cx="1241946" cy="48201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可行性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7535494" y="2000534"/>
            <a:ext cx="1801506" cy="2856932"/>
            <a:chOff x="7535494" y="2000534"/>
            <a:chExt cx="1801506" cy="2856932"/>
          </a:xfrm>
        </p:grpSpPr>
        <p:grpSp>
          <p:nvGrpSpPr>
            <p:cNvPr id="88" name="组合 87"/>
            <p:cNvGrpSpPr/>
            <p:nvPr/>
          </p:nvGrpSpPr>
          <p:grpSpPr>
            <a:xfrm>
              <a:off x="7535494" y="2000534"/>
              <a:ext cx="1801506" cy="2856932"/>
              <a:chOff x="7499440" y="1694597"/>
              <a:chExt cx="1801506" cy="2856932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49944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749944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865888" y="4162821"/>
              <a:ext cx="1241946" cy="482010"/>
              <a:chOff x="799631" y="4162821"/>
              <a:chExt cx="1241946" cy="48201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创新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851206" y="2000534"/>
            <a:ext cx="1801506" cy="2856932"/>
            <a:chOff x="9851206" y="2000534"/>
            <a:chExt cx="1801506" cy="2856932"/>
          </a:xfrm>
        </p:grpSpPr>
        <p:grpSp>
          <p:nvGrpSpPr>
            <p:cNvPr id="89" name="组合 88"/>
            <p:cNvGrpSpPr/>
            <p:nvPr/>
          </p:nvGrpSpPr>
          <p:grpSpPr>
            <a:xfrm>
              <a:off x="9851206" y="2000534"/>
              <a:ext cx="1801506" cy="2856932"/>
              <a:chOff x="9838896" y="1694597"/>
              <a:chExt cx="1801506" cy="285693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838896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9838896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185578" y="4162821"/>
              <a:ext cx="1241946" cy="482010"/>
              <a:chOff x="799631" y="4162821"/>
              <a:chExt cx="1241946" cy="482010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5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14" y="3285641"/>
            <a:ext cx="1865058" cy="38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AutoShape 5"/>
          <p:cNvSpPr>
            <a:spLocks noChangeAspect="1" noChangeArrowheads="1" noTextEdit="1"/>
          </p:cNvSpPr>
          <p:nvPr/>
        </p:nvSpPr>
        <p:spPr bwMode="auto">
          <a:xfrm>
            <a:off x="12874191" y="2015406"/>
            <a:ext cx="6034130" cy="4335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2339733" y="2067272"/>
            <a:ext cx="6450711" cy="4231788"/>
            <a:chOff x="12339733" y="2067272"/>
            <a:chExt cx="6450711" cy="4231788"/>
          </a:xfrm>
        </p:grpSpPr>
        <p:sp>
          <p:nvSpPr>
            <p:cNvPr id="57" name="Freeform 27"/>
            <p:cNvSpPr>
              <a:spLocks/>
            </p:cNvSpPr>
            <p:nvPr/>
          </p:nvSpPr>
          <p:spPr bwMode="auto">
            <a:xfrm rot="10800000" flipH="1" flipV="1">
              <a:off x="12339733" y="2960284"/>
              <a:ext cx="1681068" cy="937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2926057" y="2067272"/>
              <a:ext cx="5864387" cy="4231788"/>
              <a:chOff x="12926057" y="2067272"/>
              <a:chExt cx="5864387" cy="4231788"/>
            </a:xfrm>
          </p:grpSpPr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12926057" y="2067272"/>
                <a:ext cx="5864387" cy="4231788"/>
              </a:xfrm>
              <a:custGeom>
                <a:avLst/>
                <a:gdLst>
                  <a:gd name="T0" fmla="*/ 2420 w 4975"/>
                  <a:gd name="T1" fmla="*/ 2372 h 3590"/>
                  <a:gd name="T2" fmla="*/ 2337 w 4975"/>
                  <a:gd name="T3" fmla="*/ 2202 h 3590"/>
                  <a:gd name="T4" fmla="*/ 2241 w 4975"/>
                  <a:gd name="T5" fmla="*/ 2319 h 3590"/>
                  <a:gd name="T6" fmla="*/ 2024 w 4975"/>
                  <a:gd name="T7" fmla="*/ 2520 h 3590"/>
                  <a:gd name="T8" fmla="*/ 1771 w 4975"/>
                  <a:gd name="T9" fmla="*/ 2624 h 3590"/>
                  <a:gd name="T10" fmla="*/ 1532 w 4975"/>
                  <a:gd name="T11" fmla="*/ 2650 h 3590"/>
                  <a:gd name="T12" fmla="*/ 1458 w 4975"/>
                  <a:gd name="T13" fmla="*/ 2576 h 3590"/>
                  <a:gd name="T14" fmla="*/ 1345 w 4975"/>
                  <a:gd name="T15" fmla="*/ 2703 h 3590"/>
                  <a:gd name="T16" fmla="*/ 1079 w 4975"/>
                  <a:gd name="T17" fmla="*/ 2768 h 3590"/>
                  <a:gd name="T18" fmla="*/ 927 w 4975"/>
                  <a:gd name="T19" fmla="*/ 2790 h 3590"/>
                  <a:gd name="T20" fmla="*/ 635 w 4975"/>
                  <a:gd name="T21" fmla="*/ 2916 h 3590"/>
                  <a:gd name="T22" fmla="*/ 557 w 4975"/>
                  <a:gd name="T23" fmla="*/ 2872 h 3590"/>
                  <a:gd name="T24" fmla="*/ 496 w 4975"/>
                  <a:gd name="T25" fmla="*/ 2859 h 3590"/>
                  <a:gd name="T26" fmla="*/ 565 w 4975"/>
                  <a:gd name="T27" fmla="*/ 3042 h 3590"/>
                  <a:gd name="T28" fmla="*/ 422 w 4975"/>
                  <a:gd name="T29" fmla="*/ 3094 h 3590"/>
                  <a:gd name="T30" fmla="*/ 304 w 4975"/>
                  <a:gd name="T31" fmla="*/ 3059 h 3590"/>
                  <a:gd name="T32" fmla="*/ 457 w 4975"/>
                  <a:gd name="T33" fmla="*/ 3281 h 3590"/>
                  <a:gd name="T34" fmla="*/ 500 w 4975"/>
                  <a:gd name="T35" fmla="*/ 3525 h 3590"/>
                  <a:gd name="T36" fmla="*/ 169 w 4975"/>
                  <a:gd name="T37" fmla="*/ 3586 h 3590"/>
                  <a:gd name="T38" fmla="*/ 187 w 4975"/>
                  <a:gd name="T39" fmla="*/ 3486 h 3590"/>
                  <a:gd name="T40" fmla="*/ 130 w 4975"/>
                  <a:gd name="T41" fmla="*/ 3421 h 3590"/>
                  <a:gd name="T42" fmla="*/ 65 w 4975"/>
                  <a:gd name="T43" fmla="*/ 3268 h 3590"/>
                  <a:gd name="T44" fmla="*/ 21 w 4975"/>
                  <a:gd name="T45" fmla="*/ 3064 h 3590"/>
                  <a:gd name="T46" fmla="*/ 165 w 4975"/>
                  <a:gd name="T47" fmla="*/ 2820 h 3590"/>
                  <a:gd name="T48" fmla="*/ 121 w 4975"/>
                  <a:gd name="T49" fmla="*/ 2620 h 3590"/>
                  <a:gd name="T50" fmla="*/ 592 w 4975"/>
                  <a:gd name="T51" fmla="*/ 2276 h 3590"/>
                  <a:gd name="T52" fmla="*/ 783 w 4975"/>
                  <a:gd name="T53" fmla="*/ 1984 h 3590"/>
                  <a:gd name="T54" fmla="*/ 1366 w 4975"/>
                  <a:gd name="T55" fmla="*/ 1166 h 3590"/>
                  <a:gd name="T56" fmla="*/ 1510 w 4975"/>
                  <a:gd name="T57" fmla="*/ 909 h 3590"/>
                  <a:gd name="T58" fmla="*/ 1536 w 4975"/>
                  <a:gd name="T59" fmla="*/ 596 h 3590"/>
                  <a:gd name="T60" fmla="*/ 1697 w 4975"/>
                  <a:gd name="T61" fmla="*/ 235 h 3590"/>
                  <a:gd name="T62" fmla="*/ 2093 w 4975"/>
                  <a:gd name="T63" fmla="*/ 409 h 3590"/>
                  <a:gd name="T64" fmla="*/ 2132 w 4975"/>
                  <a:gd name="T65" fmla="*/ 152 h 3590"/>
                  <a:gd name="T66" fmla="*/ 2428 w 4975"/>
                  <a:gd name="T67" fmla="*/ 17 h 3590"/>
                  <a:gd name="T68" fmla="*/ 2733 w 4975"/>
                  <a:gd name="T69" fmla="*/ 108 h 3590"/>
                  <a:gd name="T70" fmla="*/ 2890 w 4975"/>
                  <a:gd name="T71" fmla="*/ 165 h 3590"/>
                  <a:gd name="T72" fmla="*/ 3269 w 4975"/>
                  <a:gd name="T73" fmla="*/ 108 h 3590"/>
                  <a:gd name="T74" fmla="*/ 3173 w 4975"/>
                  <a:gd name="T75" fmla="*/ 326 h 3590"/>
                  <a:gd name="T76" fmla="*/ 2986 w 4975"/>
                  <a:gd name="T77" fmla="*/ 600 h 3590"/>
                  <a:gd name="T78" fmla="*/ 3316 w 4975"/>
                  <a:gd name="T79" fmla="*/ 644 h 3590"/>
                  <a:gd name="T80" fmla="*/ 3787 w 4975"/>
                  <a:gd name="T81" fmla="*/ 517 h 3590"/>
                  <a:gd name="T82" fmla="*/ 3969 w 4975"/>
                  <a:gd name="T83" fmla="*/ 526 h 3590"/>
                  <a:gd name="T84" fmla="*/ 4209 w 4975"/>
                  <a:gd name="T85" fmla="*/ 435 h 3590"/>
                  <a:gd name="T86" fmla="*/ 4426 w 4975"/>
                  <a:gd name="T87" fmla="*/ 539 h 3590"/>
                  <a:gd name="T88" fmla="*/ 4631 w 4975"/>
                  <a:gd name="T89" fmla="*/ 605 h 3590"/>
                  <a:gd name="T90" fmla="*/ 4731 w 4975"/>
                  <a:gd name="T91" fmla="*/ 1005 h 3590"/>
                  <a:gd name="T92" fmla="*/ 4766 w 4975"/>
                  <a:gd name="T93" fmla="*/ 1344 h 3590"/>
                  <a:gd name="T94" fmla="*/ 4522 w 4975"/>
                  <a:gd name="T95" fmla="*/ 1432 h 3590"/>
                  <a:gd name="T96" fmla="*/ 4500 w 4975"/>
                  <a:gd name="T97" fmla="*/ 1632 h 3590"/>
                  <a:gd name="T98" fmla="*/ 4217 w 4975"/>
                  <a:gd name="T99" fmla="*/ 1775 h 3590"/>
                  <a:gd name="T100" fmla="*/ 3952 w 4975"/>
                  <a:gd name="T101" fmla="*/ 1819 h 3590"/>
                  <a:gd name="T102" fmla="*/ 3869 w 4975"/>
                  <a:gd name="T103" fmla="*/ 1950 h 3590"/>
                  <a:gd name="T104" fmla="*/ 3691 w 4975"/>
                  <a:gd name="T105" fmla="*/ 1823 h 3590"/>
                  <a:gd name="T106" fmla="*/ 3460 w 4975"/>
                  <a:gd name="T107" fmla="*/ 1897 h 3590"/>
                  <a:gd name="T108" fmla="*/ 3417 w 4975"/>
                  <a:gd name="T109" fmla="*/ 2024 h 3590"/>
                  <a:gd name="T110" fmla="*/ 3277 w 4975"/>
                  <a:gd name="T111" fmla="*/ 1897 h 3590"/>
                  <a:gd name="T112" fmla="*/ 3199 w 4975"/>
                  <a:gd name="T113" fmla="*/ 2032 h 3590"/>
                  <a:gd name="T114" fmla="*/ 3112 w 4975"/>
                  <a:gd name="T115" fmla="*/ 2024 h 3590"/>
                  <a:gd name="T116" fmla="*/ 2759 w 4975"/>
                  <a:gd name="T117" fmla="*/ 2028 h 3590"/>
                  <a:gd name="T118" fmla="*/ 2585 w 4975"/>
                  <a:gd name="T119" fmla="*/ 1784 h 3590"/>
                  <a:gd name="T120" fmla="*/ 2520 w 4975"/>
                  <a:gd name="T121" fmla="*/ 1950 h 3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975" h="3590">
                    <a:moveTo>
                      <a:pt x="2594" y="2267"/>
                    </a:moveTo>
                    <a:lnTo>
                      <a:pt x="2594" y="2267"/>
                    </a:lnTo>
                    <a:lnTo>
                      <a:pt x="2568" y="2302"/>
                    </a:lnTo>
                    <a:lnTo>
                      <a:pt x="2555" y="2315"/>
                    </a:lnTo>
                    <a:lnTo>
                      <a:pt x="2542" y="2319"/>
                    </a:lnTo>
                    <a:lnTo>
                      <a:pt x="2533" y="2324"/>
                    </a:lnTo>
                    <a:lnTo>
                      <a:pt x="2520" y="2324"/>
                    </a:lnTo>
                    <a:lnTo>
                      <a:pt x="2502" y="2319"/>
                    </a:lnTo>
                    <a:lnTo>
                      <a:pt x="2489" y="2306"/>
                    </a:lnTo>
                    <a:lnTo>
                      <a:pt x="2481" y="2293"/>
                    </a:lnTo>
                    <a:lnTo>
                      <a:pt x="2472" y="2280"/>
                    </a:lnTo>
                    <a:lnTo>
                      <a:pt x="2463" y="2276"/>
                    </a:lnTo>
                    <a:lnTo>
                      <a:pt x="2463" y="2276"/>
                    </a:lnTo>
                    <a:lnTo>
                      <a:pt x="2468" y="2298"/>
                    </a:lnTo>
                    <a:lnTo>
                      <a:pt x="2463" y="2315"/>
                    </a:lnTo>
                    <a:lnTo>
                      <a:pt x="2455" y="2328"/>
                    </a:lnTo>
                    <a:lnTo>
                      <a:pt x="2446" y="2337"/>
                    </a:lnTo>
                    <a:lnTo>
                      <a:pt x="2428" y="2354"/>
                    </a:lnTo>
                    <a:lnTo>
                      <a:pt x="2420" y="2359"/>
                    </a:lnTo>
                    <a:lnTo>
                      <a:pt x="2420" y="2359"/>
                    </a:lnTo>
                    <a:lnTo>
                      <a:pt x="2420" y="2372"/>
                    </a:lnTo>
                    <a:lnTo>
                      <a:pt x="2415" y="2380"/>
                    </a:lnTo>
                    <a:lnTo>
                      <a:pt x="2411" y="2380"/>
                    </a:lnTo>
                    <a:lnTo>
                      <a:pt x="2407" y="2385"/>
                    </a:lnTo>
                    <a:lnTo>
                      <a:pt x="2394" y="2380"/>
                    </a:lnTo>
                    <a:lnTo>
                      <a:pt x="2389" y="2376"/>
                    </a:lnTo>
                    <a:lnTo>
                      <a:pt x="2389" y="2376"/>
                    </a:lnTo>
                    <a:lnTo>
                      <a:pt x="2376" y="2385"/>
                    </a:lnTo>
                    <a:lnTo>
                      <a:pt x="2359" y="2389"/>
                    </a:lnTo>
                    <a:lnTo>
                      <a:pt x="2346" y="2389"/>
                    </a:lnTo>
                    <a:lnTo>
                      <a:pt x="2328" y="2385"/>
                    </a:lnTo>
                    <a:lnTo>
                      <a:pt x="2307" y="2376"/>
                    </a:lnTo>
                    <a:lnTo>
                      <a:pt x="2294" y="2372"/>
                    </a:lnTo>
                    <a:lnTo>
                      <a:pt x="2298" y="2293"/>
                    </a:lnTo>
                    <a:lnTo>
                      <a:pt x="2315" y="2276"/>
                    </a:lnTo>
                    <a:lnTo>
                      <a:pt x="2315" y="2276"/>
                    </a:lnTo>
                    <a:lnTo>
                      <a:pt x="2324" y="2267"/>
                    </a:lnTo>
                    <a:lnTo>
                      <a:pt x="2333" y="2254"/>
                    </a:lnTo>
                    <a:lnTo>
                      <a:pt x="2337" y="2241"/>
                    </a:lnTo>
                    <a:lnTo>
                      <a:pt x="2341" y="2232"/>
                    </a:lnTo>
                    <a:lnTo>
                      <a:pt x="2337" y="2211"/>
                    </a:lnTo>
                    <a:lnTo>
                      <a:pt x="2337" y="2202"/>
                    </a:lnTo>
                    <a:lnTo>
                      <a:pt x="2337" y="2202"/>
                    </a:lnTo>
                    <a:lnTo>
                      <a:pt x="2315" y="2241"/>
                    </a:lnTo>
                    <a:lnTo>
                      <a:pt x="2298" y="2259"/>
                    </a:lnTo>
                    <a:lnTo>
                      <a:pt x="2294" y="2263"/>
                    </a:lnTo>
                    <a:lnTo>
                      <a:pt x="2285" y="2259"/>
                    </a:lnTo>
                    <a:lnTo>
                      <a:pt x="2280" y="2250"/>
                    </a:lnTo>
                    <a:lnTo>
                      <a:pt x="2272" y="2232"/>
                    </a:lnTo>
                    <a:lnTo>
                      <a:pt x="2272" y="2215"/>
                    </a:lnTo>
                    <a:lnTo>
                      <a:pt x="2267" y="2193"/>
                    </a:lnTo>
                    <a:lnTo>
                      <a:pt x="2263" y="2124"/>
                    </a:lnTo>
                    <a:lnTo>
                      <a:pt x="2250" y="2132"/>
                    </a:lnTo>
                    <a:lnTo>
                      <a:pt x="2246" y="2145"/>
                    </a:lnTo>
                    <a:lnTo>
                      <a:pt x="2254" y="2215"/>
                    </a:lnTo>
                    <a:lnTo>
                      <a:pt x="2254" y="2254"/>
                    </a:lnTo>
                    <a:lnTo>
                      <a:pt x="2254" y="2254"/>
                    </a:lnTo>
                    <a:lnTo>
                      <a:pt x="2263" y="2272"/>
                    </a:lnTo>
                    <a:lnTo>
                      <a:pt x="2263" y="2285"/>
                    </a:lnTo>
                    <a:lnTo>
                      <a:pt x="2263" y="2293"/>
                    </a:lnTo>
                    <a:lnTo>
                      <a:pt x="2259" y="2302"/>
                    </a:lnTo>
                    <a:lnTo>
                      <a:pt x="2246" y="2315"/>
                    </a:lnTo>
                    <a:lnTo>
                      <a:pt x="2241" y="2319"/>
                    </a:lnTo>
                    <a:lnTo>
                      <a:pt x="2241" y="2319"/>
                    </a:lnTo>
                    <a:lnTo>
                      <a:pt x="2233" y="2337"/>
                    </a:lnTo>
                    <a:lnTo>
                      <a:pt x="2228" y="2359"/>
                    </a:lnTo>
                    <a:lnTo>
                      <a:pt x="2224" y="2411"/>
                    </a:lnTo>
                    <a:lnTo>
                      <a:pt x="2224" y="2476"/>
                    </a:lnTo>
                    <a:lnTo>
                      <a:pt x="2224" y="2476"/>
                    </a:lnTo>
                    <a:lnTo>
                      <a:pt x="2215" y="2481"/>
                    </a:lnTo>
                    <a:lnTo>
                      <a:pt x="2202" y="2494"/>
                    </a:lnTo>
                    <a:lnTo>
                      <a:pt x="2193" y="2511"/>
                    </a:lnTo>
                    <a:lnTo>
                      <a:pt x="2193" y="2511"/>
                    </a:lnTo>
                    <a:lnTo>
                      <a:pt x="2180" y="2520"/>
                    </a:lnTo>
                    <a:lnTo>
                      <a:pt x="2172" y="2524"/>
                    </a:lnTo>
                    <a:lnTo>
                      <a:pt x="2154" y="2528"/>
                    </a:lnTo>
                    <a:lnTo>
                      <a:pt x="2141" y="2524"/>
                    </a:lnTo>
                    <a:lnTo>
                      <a:pt x="2141" y="2524"/>
                    </a:lnTo>
                    <a:lnTo>
                      <a:pt x="2141" y="2524"/>
                    </a:lnTo>
                    <a:lnTo>
                      <a:pt x="2137" y="2498"/>
                    </a:lnTo>
                    <a:lnTo>
                      <a:pt x="2128" y="2476"/>
                    </a:lnTo>
                    <a:lnTo>
                      <a:pt x="2115" y="2459"/>
                    </a:lnTo>
                    <a:lnTo>
                      <a:pt x="2054" y="2467"/>
                    </a:lnTo>
                    <a:lnTo>
                      <a:pt x="2024" y="2520"/>
                    </a:lnTo>
                    <a:lnTo>
                      <a:pt x="1998" y="2528"/>
                    </a:lnTo>
                    <a:lnTo>
                      <a:pt x="1976" y="2576"/>
                    </a:lnTo>
                    <a:lnTo>
                      <a:pt x="1976" y="2576"/>
                    </a:lnTo>
                    <a:lnTo>
                      <a:pt x="1954" y="2585"/>
                    </a:lnTo>
                    <a:lnTo>
                      <a:pt x="1937" y="2589"/>
                    </a:lnTo>
                    <a:lnTo>
                      <a:pt x="1928" y="2589"/>
                    </a:lnTo>
                    <a:lnTo>
                      <a:pt x="1924" y="2585"/>
                    </a:lnTo>
                    <a:lnTo>
                      <a:pt x="1924" y="2585"/>
                    </a:lnTo>
                    <a:lnTo>
                      <a:pt x="1880" y="2559"/>
                    </a:lnTo>
                    <a:lnTo>
                      <a:pt x="1850" y="2537"/>
                    </a:lnTo>
                    <a:lnTo>
                      <a:pt x="1836" y="2502"/>
                    </a:lnTo>
                    <a:lnTo>
                      <a:pt x="1884" y="2467"/>
                    </a:lnTo>
                    <a:lnTo>
                      <a:pt x="1884" y="2450"/>
                    </a:lnTo>
                    <a:lnTo>
                      <a:pt x="1836" y="2467"/>
                    </a:lnTo>
                    <a:lnTo>
                      <a:pt x="1823" y="2454"/>
                    </a:lnTo>
                    <a:lnTo>
                      <a:pt x="1823" y="2411"/>
                    </a:lnTo>
                    <a:lnTo>
                      <a:pt x="1819" y="2398"/>
                    </a:lnTo>
                    <a:lnTo>
                      <a:pt x="1806" y="2411"/>
                    </a:lnTo>
                    <a:lnTo>
                      <a:pt x="1806" y="2450"/>
                    </a:lnTo>
                    <a:lnTo>
                      <a:pt x="1815" y="2611"/>
                    </a:lnTo>
                    <a:lnTo>
                      <a:pt x="1771" y="2624"/>
                    </a:lnTo>
                    <a:lnTo>
                      <a:pt x="1741" y="2624"/>
                    </a:lnTo>
                    <a:lnTo>
                      <a:pt x="1741" y="2624"/>
                    </a:lnTo>
                    <a:lnTo>
                      <a:pt x="1728" y="2624"/>
                    </a:lnTo>
                    <a:lnTo>
                      <a:pt x="1719" y="2624"/>
                    </a:lnTo>
                    <a:lnTo>
                      <a:pt x="1710" y="2620"/>
                    </a:lnTo>
                    <a:lnTo>
                      <a:pt x="1706" y="2615"/>
                    </a:lnTo>
                    <a:lnTo>
                      <a:pt x="1697" y="2602"/>
                    </a:lnTo>
                    <a:lnTo>
                      <a:pt x="1693" y="2581"/>
                    </a:lnTo>
                    <a:lnTo>
                      <a:pt x="1693" y="2546"/>
                    </a:lnTo>
                    <a:lnTo>
                      <a:pt x="1697" y="2528"/>
                    </a:lnTo>
                    <a:lnTo>
                      <a:pt x="1662" y="2559"/>
                    </a:lnTo>
                    <a:lnTo>
                      <a:pt x="1623" y="2576"/>
                    </a:lnTo>
                    <a:lnTo>
                      <a:pt x="1549" y="2585"/>
                    </a:lnTo>
                    <a:lnTo>
                      <a:pt x="1549" y="2585"/>
                    </a:lnTo>
                    <a:lnTo>
                      <a:pt x="1527" y="2598"/>
                    </a:lnTo>
                    <a:lnTo>
                      <a:pt x="1514" y="2611"/>
                    </a:lnTo>
                    <a:lnTo>
                      <a:pt x="1510" y="2620"/>
                    </a:lnTo>
                    <a:lnTo>
                      <a:pt x="1510" y="2629"/>
                    </a:lnTo>
                    <a:lnTo>
                      <a:pt x="1523" y="2642"/>
                    </a:lnTo>
                    <a:lnTo>
                      <a:pt x="1532" y="2650"/>
                    </a:lnTo>
                    <a:lnTo>
                      <a:pt x="1532" y="2650"/>
                    </a:lnTo>
                    <a:lnTo>
                      <a:pt x="1558" y="2663"/>
                    </a:lnTo>
                    <a:lnTo>
                      <a:pt x="1567" y="2676"/>
                    </a:lnTo>
                    <a:lnTo>
                      <a:pt x="1567" y="2681"/>
                    </a:lnTo>
                    <a:lnTo>
                      <a:pt x="1567" y="2685"/>
                    </a:lnTo>
                    <a:lnTo>
                      <a:pt x="1554" y="2689"/>
                    </a:lnTo>
                    <a:lnTo>
                      <a:pt x="1527" y="2698"/>
                    </a:lnTo>
                    <a:lnTo>
                      <a:pt x="1510" y="2698"/>
                    </a:lnTo>
                    <a:lnTo>
                      <a:pt x="1462" y="2733"/>
                    </a:lnTo>
                    <a:lnTo>
                      <a:pt x="1445" y="2724"/>
                    </a:lnTo>
                    <a:lnTo>
                      <a:pt x="1445" y="2724"/>
                    </a:lnTo>
                    <a:lnTo>
                      <a:pt x="1449" y="2703"/>
                    </a:lnTo>
                    <a:lnTo>
                      <a:pt x="1458" y="2681"/>
                    </a:lnTo>
                    <a:lnTo>
                      <a:pt x="1471" y="2663"/>
                    </a:lnTo>
                    <a:lnTo>
                      <a:pt x="1484" y="2659"/>
                    </a:lnTo>
                    <a:lnTo>
                      <a:pt x="1501" y="2650"/>
                    </a:lnTo>
                    <a:lnTo>
                      <a:pt x="1493" y="2642"/>
                    </a:lnTo>
                    <a:lnTo>
                      <a:pt x="1484" y="2637"/>
                    </a:lnTo>
                    <a:lnTo>
                      <a:pt x="1458" y="2633"/>
                    </a:lnTo>
                    <a:lnTo>
                      <a:pt x="1458" y="2620"/>
                    </a:lnTo>
                    <a:lnTo>
                      <a:pt x="1471" y="2602"/>
                    </a:lnTo>
                    <a:lnTo>
                      <a:pt x="1458" y="2576"/>
                    </a:lnTo>
                    <a:lnTo>
                      <a:pt x="1414" y="2572"/>
                    </a:lnTo>
                    <a:lnTo>
                      <a:pt x="1414" y="2572"/>
                    </a:lnTo>
                    <a:lnTo>
                      <a:pt x="1406" y="2581"/>
                    </a:lnTo>
                    <a:lnTo>
                      <a:pt x="1397" y="2589"/>
                    </a:lnTo>
                    <a:lnTo>
                      <a:pt x="1392" y="2589"/>
                    </a:lnTo>
                    <a:lnTo>
                      <a:pt x="1384" y="2585"/>
                    </a:lnTo>
                    <a:lnTo>
                      <a:pt x="1371" y="2581"/>
                    </a:lnTo>
                    <a:lnTo>
                      <a:pt x="1366" y="2576"/>
                    </a:lnTo>
                    <a:lnTo>
                      <a:pt x="1358" y="2585"/>
                    </a:lnTo>
                    <a:lnTo>
                      <a:pt x="1388" y="2607"/>
                    </a:lnTo>
                    <a:lnTo>
                      <a:pt x="1388" y="2607"/>
                    </a:lnTo>
                    <a:lnTo>
                      <a:pt x="1401" y="2615"/>
                    </a:lnTo>
                    <a:lnTo>
                      <a:pt x="1410" y="2629"/>
                    </a:lnTo>
                    <a:lnTo>
                      <a:pt x="1414" y="2642"/>
                    </a:lnTo>
                    <a:lnTo>
                      <a:pt x="1414" y="2655"/>
                    </a:lnTo>
                    <a:lnTo>
                      <a:pt x="1406" y="2681"/>
                    </a:lnTo>
                    <a:lnTo>
                      <a:pt x="1401" y="2689"/>
                    </a:lnTo>
                    <a:lnTo>
                      <a:pt x="1401" y="2689"/>
                    </a:lnTo>
                    <a:lnTo>
                      <a:pt x="1371" y="2689"/>
                    </a:lnTo>
                    <a:lnTo>
                      <a:pt x="1353" y="2694"/>
                    </a:lnTo>
                    <a:lnTo>
                      <a:pt x="1345" y="2703"/>
                    </a:lnTo>
                    <a:lnTo>
                      <a:pt x="1345" y="2703"/>
                    </a:lnTo>
                    <a:lnTo>
                      <a:pt x="1345" y="2720"/>
                    </a:lnTo>
                    <a:lnTo>
                      <a:pt x="1336" y="2742"/>
                    </a:lnTo>
                    <a:lnTo>
                      <a:pt x="1301" y="2720"/>
                    </a:lnTo>
                    <a:lnTo>
                      <a:pt x="1292" y="2720"/>
                    </a:lnTo>
                    <a:lnTo>
                      <a:pt x="1284" y="2746"/>
                    </a:lnTo>
                    <a:lnTo>
                      <a:pt x="1201" y="2742"/>
                    </a:lnTo>
                    <a:lnTo>
                      <a:pt x="1197" y="2716"/>
                    </a:lnTo>
                    <a:lnTo>
                      <a:pt x="1184" y="2703"/>
                    </a:lnTo>
                    <a:lnTo>
                      <a:pt x="1175" y="2733"/>
                    </a:lnTo>
                    <a:lnTo>
                      <a:pt x="1162" y="2733"/>
                    </a:lnTo>
                    <a:lnTo>
                      <a:pt x="1157" y="2720"/>
                    </a:lnTo>
                    <a:lnTo>
                      <a:pt x="1136" y="2720"/>
                    </a:lnTo>
                    <a:lnTo>
                      <a:pt x="1114" y="2733"/>
                    </a:lnTo>
                    <a:lnTo>
                      <a:pt x="1118" y="2742"/>
                    </a:lnTo>
                    <a:lnTo>
                      <a:pt x="1127" y="2742"/>
                    </a:lnTo>
                    <a:lnTo>
                      <a:pt x="1149" y="2746"/>
                    </a:lnTo>
                    <a:lnTo>
                      <a:pt x="1144" y="2759"/>
                    </a:lnTo>
                    <a:lnTo>
                      <a:pt x="1092" y="2794"/>
                    </a:lnTo>
                    <a:lnTo>
                      <a:pt x="1066" y="2803"/>
                    </a:lnTo>
                    <a:lnTo>
                      <a:pt x="1079" y="2768"/>
                    </a:lnTo>
                    <a:lnTo>
                      <a:pt x="1053" y="2746"/>
                    </a:lnTo>
                    <a:lnTo>
                      <a:pt x="1027" y="2746"/>
                    </a:lnTo>
                    <a:lnTo>
                      <a:pt x="1009" y="2746"/>
                    </a:lnTo>
                    <a:lnTo>
                      <a:pt x="1031" y="2768"/>
                    </a:lnTo>
                    <a:lnTo>
                      <a:pt x="1031" y="2768"/>
                    </a:lnTo>
                    <a:lnTo>
                      <a:pt x="1018" y="2772"/>
                    </a:lnTo>
                    <a:lnTo>
                      <a:pt x="1005" y="2772"/>
                    </a:lnTo>
                    <a:lnTo>
                      <a:pt x="975" y="2768"/>
                    </a:lnTo>
                    <a:lnTo>
                      <a:pt x="953" y="2759"/>
                    </a:lnTo>
                    <a:lnTo>
                      <a:pt x="935" y="2742"/>
                    </a:lnTo>
                    <a:lnTo>
                      <a:pt x="935" y="2742"/>
                    </a:lnTo>
                    <a:lnTo>
                      <a:pt x="922" y="2733"/>
                    </a:lnTo>
                    <a:lnTo>
                      <a:pt x="905" y="2729"/>
                    </a:lnTo>
                    <a:lnTo>
                      <a:pt x="892" y="2733"/>
                    </a:lnTo>
                    <a:lnTo>
                      <a:pt x="892" y="2768"/>
                    </a:lnTo>
                    <a:lnTo>
                      <a:pt x="909" y="2768"/>
                    </a:lnTo>
                    <a:lnTo>
                      <a:pt x="909" y="2768"/>
                    </a:lnTo>
                    <a:lnTo>
                      <a:pt x="927" y="2772"/>
                    </a:lnTo>
                    <a:lnTo>
                      <a:pt x="935" y="2777"/>
                    </a:lnTo>
                    <a:lnTo>
                      <a:pt x="935" y="2781"/>
                    </a:lnTo>
                    <a:lnTo>
                      <a:pt x="927" y="2790"/>
                    </a:lnTo>
                    <a:lnTo>
                      <a:pt x="905" y="2798"/>
                    </a:lnTo>
                    <a:lnTo>
                      <a:pt x="892" y="2803"/>
                    </a:lnTo>
                    <a:lnTo>
                      <a:pt x="857" y="2811"/>
                    </a:lnTo>
                    <a:lnTo>
                      <a:pt x="809" y="2829"/>
                    </a:lnTo>
                    <a:lnTo>
                      <a:pt x="809" y="2829"/>
                    </a:lnTo>
                    <a:lnTo>
                      <a:pt x="779" y="2820"/>
                    </a:lnTo>
                    <a:lnTo>
                      <a:pt x="753" y="2820"/>
                    </a:lnTo>
                    <a:lnTo>
                      <a:pt x="731" y="2824"/>
                    </a:lnTo>
                    <a:lnTo>
                      <a:pt x="713" y="2837"/>
                    </a:lnTo>
                    <a:lnTo>
                      <a:pt x="705" y="2851"/>
                    </a:lnTo>
                    <a:lnTo>
                      <a:pt x="696" y="2864"/>
                    </a:lnTo>
                    <a:lnTo>
                      <a:pt x="692" y="2877"/>
                    </a:lnTo>
                    <a:lnTo>
                      <a:pt x="666" y="2907"/>
                    </a:lnTo>
                    <a:lnTo>
                      <a:pt x="657" y="2894"/>
                    </a:lnTo>
                    <a:lnTo>
                      <a:pt x="657" y="2894"/>
                    </a:lnTo>
                    <a:lnTo>
                      <a:pt x="652" y="2877"/>
                    </a:lnTo>
                    <a:lnTo>
                      <a:pt x="648" y="2868"/>
                    </a:lnTo>
                    <a:lnTo>
                      <a:pt x="644" y="2868"/>
                    </a:lnTo>
                    <a:lnTo>
                      <a:pt x="644" y="2868"/>
                    </a:lnTo>
                    <a:lnTo>
                      <a:pt x="635" y="2881"/>
                    </a:lnTo>
                    <a:lnTo>
                      <a:pt x="635" y="2916"/>
                    </a:lnTo>
                    <a:lnTo>
                      <a:pt x="635" y="2946"/>
                    </a:lnTo>
                    <a:lnTo>
                      <a:pt x="626" y="2985"/>
                    </a:lnTo>
                    <a:lnTo>
                      <a:pt x="626" y="2985"/>
                    </a:lnTo>
                    <a:lnTo>
                      <a:pt x="618" y="3007"/>
                    </a:lnTo>
                    <a:lnTo>
                      <a:pt x="605" y="3016"/>
                    </a:lnTo>
                    <a:lnTo>
                      <a:pt x="596" y="3020"/>
                    </a:lnTo>
                    <a:lnTo>
                      <a:pt x="592" y="3020"/>
                    </a:lnTo>
                    <a:lnTo>
                      <a:pt x="583" y="3007"/>
                    </a:lnTo>
                    <a:lnTo>
                      <a:pt x="578" y="3003"/>
                    </a:lnTo>
                    <a:lnTo>
                      <a:pt x="565" y="2985"/>
                    </a:lnTo>
                    <a:lnTo>
                      <a:pt x="539" y="2968"/>
                    </a:lnTo>
                    <a:lnTo>
                      <a:pt x="557" y="2942"/>
                    </a:lnTo>
                    <a:lnTo>
                      <a:pt x="557" y="2942"/>
                    </a:lnTo>
                    <a:lnTo>
                      <a:pt x="535" y="2933"/>
                    </a:lnTo>
                    <a:lnTo>
                      <a:pt x="522" y="2929"/>
                    </a:lnTo>
                    <a:lnTo>
                      <a:pt x="522" y="2920"/>
                    </a:lnTo>
                    <a:lnTo>
                      <a:pt x="522" y="2911"/>
                    </a:lnTo>
                    <a:lnTo>
                      <a:pt x="539" y="2898"/>
                    </a:lnTo>
                    <a:lnTo>
                      <a:pt x="548" y="2894"/>
                    </a:lnTo>
                    <a:lnTo>
                      <a:pt x="548" y="2894"/>
                    </a:lnTo>
                    <a:lnTo>
                      <a:pt x="557" y="2872"/>
                    </a:lnTo>
                    <a:lnTo>
                      <a:pt x="557" y="2859"/>
                    </a:lnTo>
                    <a:lnTo>
                      <a:pt x="557" y="2855"/>
                    </a:lnTo>
                    <a:lnTo>
                      <a:pt x="552" y="2851"/>
                    </a:lnTo>
                    <a:lnTo>
                      <a:pt x="535" y="2855"/>
                    </a:lnTo>
                    <a:lnTo>
                      <a:pt x="526" y="2859"/>
                    </a:lnTo>
                    <a:lnTo>
                      <a:pt x="526" y="2859"/>
                    </a:lnTo>
                    <a:lnTo>
                      <a:pt x="518" y="2859"/>
                    </a:lnTo>
                    <a:lnTo>
                      <a:pt x="513" y="2855"/>
                    </a:lnTo>
                    <a:lnTo>
                      <a:pt x="509" y="2851"/>
                    </a:lnTo>
                    <a:lnTo>
                      <a:pt x="513" y="2837"/>
                    </a:lnTo>
                    <a:lnTo>
                      <a:pt x="526" y="2816"/>
                    </a:lnTo>
                    <a:lnTo>
                      <a:pt x="531" y="2807"/>
                    </a:lnTo>
                    <a:lnTo>
                      <a:pt x="522" y="2807"/>
                    </a:lnTo>
                    <a:lnTo>
                      <a:pt x="504" y="2807"/>
                    </a:lnTo>
                    <a:lnTo>
                      <a:pt x="491" y="2790"/>
                    </a:lnTo>
                    <a:lnTo>
                      <a:pt x="491" y="2781"/>
                    </a:lnTo>
                    <a:lnTo>
                      <a:pt x="474" y="2785"/>
                    </a:lnTo>
                    <a:lnTo>
                      <a:pt x="474" y="2803"/>
                    </a:lnTo>
                    <a:lnTo>
                      <a:pt x="483" y="2820"/>
                    </a:lnTo>
                    <a:lnTo>
                      <a:pt x="500" y="2837"/>
                    </a:lnTo>
                    <a:lnTo>
                      <a:pt x="496" y="2859"/>
                    </a:lnTo>
                    <a:lnTo>
                      <a:pt x="465" y="2859"/>
                    </a:lnTo>
                    <a:lnTo>
                      <a:pt x="491" y="2894"/>
                    </a:lnTo>
                    <a:lnTo>
                      <a:pt x="491" y="2894"/>
                    </a:lnTo>
                    <a:lnTo>
                      <a:pt x="496" y="2907"/>
                    </a:lnTo>
                    <a:lnTo>
                      <a:pt x="496" y="2920"/>
                    </a:lnTo>
                    <a:lnTo>
                      <a:pt x="496" y="2942"/>
                    </a:lnTo>
                    <a:lnTo>
                      <a:pt x="491" y="2972"/>
                    </a:lnTo>
                    <a:lnTo>
                      <a:pt x="491" y="2972"/>
                    </a:lnTo>
                    <a:lnTo>
                      <a:pt x="465" y="2981"/>
                    </a:lnTo>
                    <a:lnTo>
                      <a:pt x="452" y="2994"/>
                    </a:lnTo>
                    <a:lnTo>
                      <a:pt x="448" y="2999"/>
                    </a:lnTo>
                    <a:lnTo>
                      <a:pt x="448" y="3007"/>
                    </a:lnTo>
                    <a:lnTo>
                      <a:pt x="448" y="3012"/>
                    </a:lnTo>
                    <a:lnTo>
                      <a:pt x="452" y="3016"/>
                    </a:lnTo>
                    <a:lnTo>
                      <a:pt x="461" y="3020"/>
                    </a:lnTo>
                    <a:lnTo>
                      <a:pt x="483" y="3025"/>
                    </a:lnTo>
                    <a:lnTo>
                      <a:pt x="509" y="3038"/>
                    </a:lnTo>
                    <a:lnTo>
                      <a:pt x="531" y="3046"/>
                    </a:lnTo>
                    <a:lnTo>
                      <a:pt x="531" y="3046"/>
                    </a:lnTo>
                    <a:lnTo>
                      <a:pt x="552" y="3042"/>
                    </a:lnTo>
                    <a:lnTo>
                      <a:pt x="565" y="3042"/>
                    </a:lnTo>
                    <a:lnTo>
                      <a:pt x="574" y="3046"/>
                    </a:lnTo>
                    <a:lnTo>
                      <a:pt x="578" y="3051"/>
                    </a:lnTo>
                    <a:lnTo>
                      <a:pt x="578" y="3059"/>
                    </a:lnTo>
                    <a:lnTo>
                      <a:pt x="578" y="3068"/>
                    </a:lnTo>
                    <a:lnTo>
                      <a:pt x="574" y="3081"/>
                    </a:lnTo>
                    <a:lnTo>
                      <a:pt x="574" y="3103"/>
                    </a:lnTo>
                    <a:lnTo>
                      <a:pt x="574" y="3103"/>
                    </a:lnTo>
                    <a:lnTo>
                      <a:pt x="574" y="3120"/>
                    </a:lnTo>
                    <a:lnTo>
                      <a:pt x="570" y="3133"/>
                    </a:lnTo>
                    <a:lnTo>
                      <a:pt x="565" y="3138"/>
                    </a:lnTo>
                    <a:lnTo>
                      <a:pt x="561" y="3133"/>
                    </a:lnTo>
                    <a:lnTo>
                      <a:pt x="557" y="3129"/>
                    </a:lnTo>
                    <a:lnTo>
                      <a:pt x="557" y="3112"/>
                    </a:lnTo>
                    <a:lnTo>
                      <a:pt x="557" y="3112"/>
                    </a:lnTo>
                    <a:lnTo>
                      <a:pt x="552" y="3107"/>
                    </a:lnTo>
                    <a:lnTo>
                      <a:pt x="548" y="3099"/>
                    </a:lnTo>
                    <a:lnTo>
                      <a:pt x="531" y="3090"/>
                    </a:lnTo>
                    <a:lnTo>
                      <a:pt x="509" y="3086"/>
                    </a:lnTo>
                    <a:lnTo>
                      <a:pt x="487" y="3086"/>
                    </a:lnTo>
                    <a:lnTo>
                      <a:pt x="444" y="3090"/>
                    </a:lnTo>
                    <a:lnTo>
                      <a:pt x="422" y="3094"/>
                    </a:lnTo>
                    <a:lnTo>
                      <a:pt x="422" y="3094"/>
                    </a:lnTo>
                    <a:lnTo>
                      <a:pt x="409" y="3094"/>
                    </a:lnTo>
                    <a:lnTo>
                      <a:pt x="404" y="3090"/>
                    </a:lnTo>
                    <a:lnTo>
                      <a:pt x="404" y="3081"/>
                    </a:lnTo>
                    <a:lnTo>
                      <a:pt x="404" y="3081"/>
                    </a:lnTo>
                    <a:lnTo>
                      <a:pt x="426" y="3064"/>
                    </a:lnTo>
                    <a:lnTo>
                      <a:pt x="439" y="3046"/>
                    </a:lnTo>
                    <a:lnTo>
                      <a:pt x="444" y="3029"/>
                    </a:lnTo>
                    <a:lnTo>
                      <a:pt x="444" y="3029"/>
                    </a:lnTo>
                    <a:lnTo>
                      <a:pt x="435" y="3020"/>
                    </a:lnTo>
                    <a:lnTo>
                      <a:pt x="422" y="3012"/>
                    </a:lnTo>
                    <a:lnTo>
                      <a:pt x="413" y="3012"/>
                    </a:lnTo>
                    <a:lnTo>
                      <a:pt x="404" y="3016"/>
                    </a:lnTo>
                    <a:lnTo>
                      <a:pt x="387" y="3029"/>
                    </a:lnTo>
                    <a:lnTo>
                      <a:pt x="383" y="3038"/>
                    </a:lnTo>
                    <a:lnTo>
                      <a:pt x="370" y="3042"/>
                    </a:lnTo>
                    <a:lnTo>
                      <a:pt x="365" y="3012"/>
                    </a:lnTo>
                    <a:lnTo>
                      <a:pt x="356" y="3012"/>
                    </a:lnTo>
                    <a:lnTo>
                      <a:pt x="352" y="3068"/>
                    </a:lnTo>
                    <a:lnTo>
                      <a:pt x="335" y="3077"/>
                    </a:lnTo>
                    <a:lnTo>
                      <a:pt x="304" y="3059"/>
                    </a:lnTo>
                    <a:lnTo>
                      <a:pt x="304" y="3059"/>
                    </a:lnTo>
                    <a:lnTo>
                      <a:pt x="322" y="3081"/>
                    </a:lnTo>
                    <a:lnTo>
                      <a:pt x="330" y="3103"/>
                    </a:lnTo>
                    <a:lnTo>
                      <a:pt x="339" y="3120"/>
                    </a:lnTo>
                    <a:lnTo>
                      <a:pt x="343" y="3142"/>
                    </a:lnTo>
                    <a:lnTo>
                      <a:pt x="343" y="3168"/>
                    </a:lnTo>
                    <a:lnTo>
                      <a:pt x="339" y="3181"/>
                    </a:lnTo>
                    <a:lnTo>
                      <a:pt x="352" y="3186"/>
                    </a:lnTo>
                    <a:lnTo>
                      <a:pt x="352" y="3186"/>
                    </a:lnTo>
                    <a:lnTo>
                      <a:pt x="374" y="3186"/>
                    </a:lnTo>
                    <a:lnTo>
                      <a:pt x="391" y="3186"/>
                    </a:lnTo>
                    <a:lnTo>
                      <a:pt x="426" y="3199"/>
                    </a:lnTo>
                    <a:lnTo>
                      <a:pt x="452" y="3212"/>
                    </a:lnTo>
                    <a:lnTo>
                      <a:pt x="461" y="3220"/>
                    </a:lnTo>
                    <a:lnTo>
                      <a:pt x="461" y="3220"/>
                    </a:lnTo>
                    <a:lnTo>
                      <a:pt x="470" y="3229"/>
                    </a:lnTo>
                    <a:lnTo>
                      <a:pt x="474" y="3238"/>
                    </a:lnTo>
                    <a:lnTo>
                      <a:pt x="474" y="3251"/>
                    </a:lnTo>
                    <a:lnTo>
                      <a:pt x="474" y="3260"/>
                    </a:lnTo>
                    <a:lnTo>
                      <a:pt x="461" y="3277"/>
                    </a:lnTo>
                    <a:lnTo>
                      <a:pt x="457" y="3281"/>
                    </a:lnTo>
                    <a:lnTo>
                      <a:pt x="444" y="3273"/>
                    </a:lnTo>
                    <a:lnTo>
                      <a:pt x="430" y="3273"/>
                    </a:lnTo>
                    <a:lnTo>
                      <a:pt x="417" y="3286"/>
                    </a:lnTo>
                    <a:lnTo>
                      <a:pt x="417" y="3303"/>
                    </a:lnTo>
                    <a:lnTo>
                      <a:pt x="430" y="3303"/>
                    </a:lnTo>
                    <a:lnTo>
                      <a:pt x="430" y="3329"/>
                    </a:lnTo>
                    <a:lnTo>
                      <a:pt x="470" y="3321"/>
                    </a:lnTo>
                    <a:lnTo>
                      <a:pt x="470" y="3321"/>
                    </a:lnTo>
                    <a:lnTo>
                      <a:pt x="470" y="3329"/>
                    </a:lnTo>
                    <a:lnTo>
                      <a:pt x="478" y="3338"/>
                    </a:lnTo>
                    <a:lnTo>
                      <a:pt x="496" y="3360"/>
                    </a:lnTo>
                    <a:lnTo>
                      <a:pt x="518" y="3377"/>
                    </a:lnTo>
                    <a:lnTo>
                      <a:pt x="535" y="3403"/>
                    </a:lnTo>
                    <a:lnTo>
                      <a:pt x="535" y="3403"/>
                    </a:lnTo>
                    <a:lnTo>
                      <a:pt x="548" y="3416"/>
                    </a:lnTo>
                    <a:lnTo>
                      <a:pt x="552" y="3429"/>
                    </a:lnTo>
                    <a:lnTo>
                      <a:pt x="552" y="3442"/>
                    </a:lnTo>
                    <a:lnTo>
                      <a:pt x="552" y="3456"/>
                    </a:lnTo>
                    <a:lnTo>
                      <a:pt x="539" y="3482"/>
                    </a:lnTo>
                    <a:lnTo>
                      <a:pt x="522" y="3503"/>
                    </a:lnTo>
                    <a:lnTo>
                      <a:pt x="500" y="3525"/>
                    </a:lnTo>
                    <a:lnTo>
                      <a:pt x="483" y="3543"/>
                    </a:lnTo>
                    <a:lnTo>
                      <a:pt x="461" y="3556"/>
                    </a:lnTo>
                    <a:lnTo>
                      <a:pt x="461" y="3556"/>
                    </a:lnTo>
                    <a:lnTo>
                      <a:pt x="444" y="3560"/>
                    </a:lnTo>
                    <a:lnTo>
                      <a:pt x="426" y="3564"/>
                    </a:lnTo>
                    <a:lnTo>
                      <a:pt x="400" y="3577"/>
                    </a:lnTo>
                    <a:lnTo>
                      <a:pt x="365" y="3569"/>
                    </a:lnTo>
                    <a:lnTo>
                      <a:pt x="365" y="3569"/>
                    </a:lnTo>
                    <a:lnTo>
                      <a:pt x="352" y="3577"/>
                    </a:lnTo>
                    <a:lnTo>
                      <a:pt x="339" y="3582"/>
                    </a:lnTo>
                    <a:lnTo>
                      <a:pt x="317" y="3586"/>
                    </a:lnTo>
                    <a:lnTo>
                      <a:pt x="291" y="3586"/>
                    </a:lnTo>
                    <a:lnTo>
                      <a:pt x="291" y="3586"/>
                    </a:lnTo>
                    <a:lnTo>
                      <a:pt x="282" y="3569"/>
                    </a:lnTo>
                    <a:lnTo>
                      <a:pt x="265" y="3560"/>
                    </a:lnTo>
                    <a:lnTo>
                      <a:pt x="248" y="3556"/>
                    </a:lnTo>
                    <a:lnTo>
                      <a:pt x="230" y="3556"/>
                    </a:lnTo>
                    <a:lnTo>
                      <a:pt x="195" y="3564"/>
                    </a:lnTo>
                    <a:lnTo>
                      <a:pt x="182" y="3569"/>
                    </a:lnTo>
                    <a:lnTo>
                      <a:pt x="182" y="3569"/>
                    </a:lnTo>
                    <a:lnTo>
                      <a:pt x="169" y="3586"/>
                    </a:lnTo>
                    <a:lnTo>
                      <a:pt x="161" y="3590"/>
                    </a:lnTo>
                    <a:lnTo>
                      <a:pt x="156" y="3590"/>
                    </a:lnTo>
                    <a:lnTo>
                      <a:pt x="152" y="3586"/>
                    </a:lnTo>
                    <a:lnTo>
                      <a:pt x="152" y="3569"/>
                    </a:lnTo>
                    <a:lnTo>
                      <a:pt x="152" y="3560"/>
                    </a:lnTo>
                    <a:lnTo>
                      <a:pt x="152" y="3560"/>
                    </a:lnTo>
                    <a:lnTo>
                      <a:pt x="156" y="3543"/>
                    </a:lnTo>
                    <a:lnTo>
                      <a:pt x="156" y="3534"/>
                    </a:lnTo>
                    <a:lnTo>
                      <a:pt x="148" y="3516"/>
                    </a:lnTo>
                    <a:lnTo>
                      <a:pt x="139" y="3508"/>
                    </a:lnTo>
                    <a:lnTo>
                      <a:pt x="134" y="3508"/>
                    </a:lnTo>
                    <a:lnTo>
                      <a:pt x="134" y="3508"/>
                    </a:lnTo>
                    <a:lnTo>
                      <a:pt x="126" y="3495"/>
                    </a:lnTo>
                    <a:lnTo>
                      <a:pt x="121" y="3482"/>
                    </a:lnTo>
                    <a:lnTo>
                      <a:pt x="126" y="3477"/>
                    </a:lnTo>
                    <a:lnTo>
                      <a:pt x="126" y="3477"/>
                    </a:lnTo>
                    <a:lnTo>
                      <a:pt x="126" y="3477"/>
                    </a:lnTo>
                    <a:lnTo>
                      <a:pt x="139" y="3473"/>
                    </a:lnTo>
                    <a:lnTo>
                      <a:pt x="152" y="3473"/>
                    </a:lnTo>
                    <a:lnTo>
                      <a:pt x="169" y="3477"/>
                    </a:lnTo>
                    <a:lnTo>
                      <a:pt x="187" y="3486"/>
                    </a:lnTo>
                    <a:lnTo>
                      <a:pt x="187" y="3486"/>
                    </a:lnTo>
                    <a:lnTo>
                      <a:pt x="191" y="3503"/>
                    </a:lnTo>
                    <a:lnTo>
                      <a:pt x="200" y="3516"/>
                    </a:lnTo>
                    <a:lnTo>
                      <a:pt x="204" y="3516"/>
                    </a:lnTo>
                    <a:lnTo>
                      <a:pt x="213" y="3516"/>
                    </a:lnTo>
                    <a:lnTo>
                      <a:pt x="222" y="3508"/>
                    </a:lnTo>
                    <a:lnTo>
                      <a:pt x="226" y="3503"/>
                    </a:lnTo>
                    <a:lnTo>
                      <a:pt x="204" y="3495"/>
                    </a:lnTo>
                    <a:lnTo>
                      <a:pt x="204" y="3495"/>
                    </a:lnTo>
                    <a:lnTo>
                      <a:pt x="217" y="3469"/>
                    </a:lnTo>
                    <a:lnTo>
                      <a:pt x="217" y="3456"/>
                    </a:lnTo>
                    <a:lnTo>
                      <a:pt x="213" y="3451"/>
                    </a:lnTo>
                    <a:lnTo>
                      <a:pt x="208" y="3451"/>
                    </a:lnTo>
                    <a:lnTo>
                      <a:pt x="208" y="3451"/>
                    </a:lnTo>
                    <a:lnTo>
                      <a:pt x="200" y="3447"/>
                    </a:lnTo>
                    <a:lnTo>
                      <a:pt x="191" y="3447"/>
                    </a:lnTo>
                    <a:lnTo>
                      <a:pt x="174" y="3434"/>
                    </a:lnTo>
                    <a:lnTo>
                      <a:pt x="165" y="3412"/>
                    </a:lnTo>
                    <a:lnTo>
                      <a:pt x="148" y="3434"/>
                    </a:lnTo>
                    <a:lnTo>
                      <a:pt x="148" y="3434"/>
                    </a:lnTo>
                    <a:lnTo>
                      <a:pt x="130" y="3421"/>
                    </a:lnTo>
                    <a:lnTo>
                      <a:pt x="113" y="3412"/>
                    </a:lnTo>
                    <a:lnTo>
                      <a:pt x="91" y="3403"/>
                    </a:lnTo>
                    <a:lnTo>
                      <a:pt x="108" y="3368"/>
                    </a:lnTo>
                    <a:lnTo>
                      <a:pt x="113" y="3351"/>
                    </a:lnTo>
                    <a:lnTo>
                      <a:pt x="95" y="3355"/>
                    </a:lnTo>
                    <a:lnTo>
                      <a:pt x="87" y="3342"/>
                    </a:lnTo>
                    <a:lnTo>
                      <a:pt x="60" y="3321"/>
                    </a:lnTo>
                    <a:lnTo>
                      <a:pt x="60" y="3321"/>
                    </a:lnTo>
                    <a:lnTo>
                      <a:pt x="47" y="3312"/>
                    </a:lnTo>
                    <a:lnTo>
                      <a:pt x="47" y="3303"/>
                    </a:lnTo>
                    <a:lnTo>
                      <a:pt x="47" y="3294"/>
                    </a:lnTo>
                    <a:lnTo>
                      <a:pt x="56" y="3294"/>
                    </a:lnTo>
                    <a:lnTo>
                      <a:pt x="69" y="3290"/>
                    </a:lnTo>
                    <a:lnTo>
                      <a:pt x="82" y="3286"/>
                    </a:lnTo>
                    <a:lnTo>
                      <a:pt x="82" y="3286"/>
                    </a:lnTo>
                    <a:lnTo>
                      <a:pt x="95" y="3286"/>
                    </a:lnTo>
                    <a:lnTo>
                      <a:pt x="100" y="3277"/>
                    </a:lnTo>
                    <a:lnTo>
                      <a:pt x="108" y="3268"/>
                    </a:lnTo>
                    <a:lnTo>
                      <a:pt x="108" y="3268"/>
                    </a:lnTo>
                    <a:lnTo>
                      <a:pt x="82" y="3273"/>
                    </a:lnTo>
                    <a:lnTo>
                      <a:pt x="65" y="3268"/>
                    </a:lnTo>
                    <a:lnTo>
                      <a:pt x="56" y="3264"/>
                    </a:lnTo>
                    <a:lnTo>
                      <a:pt x="52" y="3260"/>
                    </a:lnTo>
                    <a:lnTo>
                      <a:pt x="47" y="3251"/>
                    </a:lnTo>
                    <a:lnTo>
                      <a:pt x="47" y="3242"/>
                    </a:lnTo>
                    <a:lnTo>
                      <a:pt x="52" y="3238"/>
                    </a:lnTo>
                    <a:lnTo>
                      <a:pt x="52" y="3238"/>
                    </a:lnTo>
                    <a:lnTo>
                      <a:pt x="56" y="3220"/>
                    </a:lnTo>
                    <a:lnTo>
                      <a:pt x="52" y="3207"/>
                    </a:lnTo>
                    <a:lnTo>
                      <a:pt x="47" y="3207"/>
                    </a:lnTo>
                    <a:lnTo>
                      <a:pt x="43" y="3203"/>
                    </a:lnTo>
                    <a:lnTo>
                      <a:pt x="43" y="3203"/>
                    </a:lnTo>
                    <a:lnTo>
                      <a:pt x="30" y="3194"/>
                    </a:lnTo>
                    <a:lnTo>
                      <a:pt x="21" y="3181"/>
                    </a:lnTo>
                    <a:lnTo>
                      <a:pt x="8" y="3164"/>
                    </a:lnTo>
                    <a:lnTo>
                      <a:pt x="4" y="3147"/>
                    </a:lnTo>
                    <a:lnTo>
                      <a:pt x="0" y="3129"/>
                    </a:lnTo>
                    <a:lnTo>
                      <a:pt x="0" y="3112"/>
                    </a:lnTo>
                    <a:lnTo>
                      <a:pt x="4" y="3094"/>
                    </a:lnTo>
                    <a:lnTo>
                      <a:pt x="13" y="3077"/>
                    </a:lnTo>
                    <a:lnTo>
                      <a:pt x="13" y="3077"/>
                    </a:lnTo>
                    <a:lnTo>
                      <a:pt x="21" y="3064"/>
                    </a:lnTo>
                    <a:lnTo>
                      <a:pt x="26" y="3051"/>
                    </a:lnTo>
                    <a:lnTo>
                      <a:pt x="26" y="3038"/>
                    </a:lnTo>
                    <a:lnTo>
                      <a:pt x="26" y="3029"/>
                    </a:lnTo>
                    <a:lnTo>
                      <a:pt x="21" y="3012"/>
                    </a:lnTo>
                    <a:lnTo>
                      <a:pt x="17" y="2994"/>
                    </a:lnTo>
                    <a:lnTo>
                      <a:pt x="17" y="2994"/>
                    </a:lnTo>
                    <a:lnTo>
                      <a:pt x="17" y="2981"/>
                    </a:lnTo>
                    <a:lnTo>
                      <a:pt x="17" y="2964"/>
                    </a:lnTo>
                    <a:lnTo>
                      <a:pt x="21" y="2946"/>
                    </a:lnTo>
                    <a:lnTo>
                      <a:pt x="47" y="2942"/>
                    </a:lnTo>
                    <a:lnTo>
                      <a:pt x="47" y="2942"/>
                    </a:lnTo>
                    <a:lnTo>
                      <a:pt x="56" y="2942"/>
                    </a:lnTo>
                    <a:lnTo>
                      <a:pt x="65" y="2938"/>
                    </a:lnTo>
                    <a:lnTo>
                      <a:pt x="74" y="2929"/>
                    </a:lnTo>
                    <a:lnTo>
                      <a:pt x="78" y="2907"/>
                    </a:lnTo>
                    <a:lnTo>
                      <a:pt x="82" y="2885"/>
                    </a:lnTo>
                    <a:lnTo>
                      <a:pt x="78" y="2846"/>
                    </a:lnTo>
                    <a:lnTo>
                      <a:pt x="78" y="2824"/>
                    </a:lnTo>
                    <a:lnTo>
                      <a:pt x="100" y="2820"/>
                    </a:lnTo>
                    <a:lnTo>
                      <a:pt x="134" y="2820"/>
                    </a:lnTo>
                    <a:lnTo>
                      <a:pt x="165" y="2820"/>
                    </a:lnTo>
                    <a:lnTo>
                      <a:pt x="174" y="2807"/>
                    </a:lnTo>
                    <a:lnTo>
                      <a:pt x="178" y="2781"/>
                    </a:lnTo>
                    <a:lnTo>
                      <a:pt x="182" y="2737"/>
                    </a:lnTo>
                    <a:lnTo>
                      <a:pt x="143" y="2737"/>
                    </a:lnTo>
                    <a:lnTo>
                      <a:pt x="143" y="2737"/>
                    </a:lnTo>
                    <a:lnTo>
                      <a:pt x="134" y="2746"/>
                    </a:lnTo>
                    <a:lnTo>
                      <a:pt x="126" y="2750"/>
                    </a:lnTo>
                    <a:lnTo>
                      <a:pt x="117" y="2750"/>
                    </a:lnTo>
                    <a:lnTo>
                      <a:pt x="113" y="2750"/>
                    </a:lnTo>
                    <a:lnTo>
                      <a:pt x="104" y="2742"/>
                    </a:lnTo>
                    <a:lnTo>
                      <a:pt x="104" y="2737"/>
                    </a:lnTo>
                    <a:lnTo>
                      <a:pt x="104" y="2737"/>
                    </a:lnTo>
                    <a:lnTo>
                      <a:pt x="95" y="2711"/>
                    </a:lnTo>
                    <a:lnTo>
                      <a:pt x="87" y="2698"/>
                    </a:lnTo>
                    <a:lnTo>
                      <a:pt x="82" y="2698"/>
                    </a:lnTo>
                    <a:lnTo>
                      <a:pt x="82" y="2703"/>
                    </a:lnTo>
                    <a:lnTo>
                      <a:pt x="69" y="2620"/>
                    </a:lnTo>
                    <a:lnTo>
                      <a:pt x="82" y="2602"/>
                    </a:lnTo>
                    <a:lnTo>
                      <a:pt x="82" y="2602"/>
                    </a:lnTo>
                    <a:lnTo>
                      <a:pt x="100" y="2615"/>
                    </a:lnTo>
                    <a:lnTo>
                      <a:pt x="121" y="2620"/>
                    </a:lnTo>
                    <a:lnTo>
                      <a:pt x="139" y="2620"/>
                    </a:lnTo>
                    <a:lnTo>
                      <a:pt x="156" y="2611"/>
                    </a:lnTo>
                    <a:lnTo>
                      <a:pt x="182" y="2594"/>
                    </a:lnTo>
                    <a:lnTo>
                      <a:pt x="191" y="2585"/>
                    </a:lnTo>
                    <a:lnTo>
                      <a:pt x="230" y="2459"/>
                    </a:lnTo>
                    <a:lnTo>
                      <a:pt x="326" y="2459"/>
                    </a:lnTo>
                    <a:lnTo>
                      <a:pt x="500" y="2454"/>
                    </a:lnTo>
                    <a:lnTo>
                      <a:pt x="500" y="2454"/>
                    </a:lnTo>
                    <a:lnTo>
                      <a:pt x="474" y="2315"/>
                    </a:lnTo>
                    <a:lnTo>
                      <a:pt x="474" y="2315"/>
                    </a:lnTo>
                    <a:lnTo>
                      <a:pt x="470" y="2293"/>
                    </a:lnTo>
                    <a:lnTo>
                      <a:pt x="474" y="2276"/>
                    </a:lnTo>
                    <a:lnTo>
                      <a:pt x="487" y="2267"/>
                    </a:lnTo>
                    <a:lnTo>
                      <a:pt x="496" y="2259"/>
                    </a:lnTo>
                    <a:lnTo>
                      <a:pt x="518" y="2254"/>
                    </a:lnTo>
                    <a:lnTo>
                      <a:pt x="526" y="2259"/>
                    </a:lnTo>
                    <a:lnTo>
                      <a:pt x="526" y="2259"/>
                    </a:lnTo>
                    <a:lnTo>
                      <a:pt x="548" y="2272"/>
                    </a:lnTo>
                    <a:lnTo>
                      <a:pt x="565" y="2276"/>
                    </a:lnTo>
                    <a:lnTo>
                      <a:pt x="583" y="2276"/>
                    </a:lnTo>
                    <a:lnTo>
                      <a:pt x="592" y="2276"/>
                    </a:lnTo>
                    <a:lnTo>
                      <a:pt x="609" y="2263"/>
                    </a:lnTo>
                    <a:lnTo>
                      <a:pt x="613" y="2259"/>
                    </a:lnTo>
                    <a:lnTo>
                      <a:pt x="648" y="2250"/>
                    </a:lnTo>
                    <a:lnTo>
                      <a:pt x="718" y="2206"/>
                    </a:lnTo>
                    <a:lnTo>
                      <a:pt x="718" y="2206"/>
                    </a:lnTo>
                    <a:lnTo>
                      <a:pt x="744" y="2211"/>
                    </a:lnTo>
                    <a:lnTo>
                      <a:pt x="757" y="2206"/>
                    </a:lnTo>
                    <a:lnTo>
                      <a:pt x="770" y="2202"/>
                    </a:lnTo>
                    <a:lnTo>
                      <a:pt x="774" y="2198"/>
                    </a:lnTo>
                    <a:lnTo>
                      <a:pt x="774" y="2185"/>
                    </a:lnTo>
                    <a:lnTo>
                      <a:pt x="770" y="2176"/>
                    </a:lnTo>
                    <a:lnTo>
                      <a:pt x="770" y="2176"/>
                    </a:lnTo>
                    <a:lnTo>
                      <a:pt x="757" y="2158"/>
                    </a:lnTo>
                    <a:lnTo>
                      <a:pt x="748" y="2141"/>
                    </a:lnTo>
                    <a:lnTo>
                      <a:pt x="740" y="2124"/>
                    </a:lnTo>
                    <a:lnTo>
                      <a:pt x="740" y="2106"/>
                    </a:lnTo>
                    <a:lnTo>
                      <a:pt x="740" y="2076"/>
                    </a:lnTo>
                    <a:lnTo>
                      <a:pt x="744" y="2045"/>
                    </a:lnTo>
                    <a:lnTo>
                      <a:pt x="757" y="2024"/>
                    </a:lnTo>
                    <a:lnTo>
                      <a:pt x="770" y="2002"/>
                    </a:lnTo>
                    <a:lnTo>
                      <a:pt x="783" y="1984"/>
                    </a:lnTo>
                    <a:lnTo>
                      <a:pt x="979" y="1950"/>
                    </a:lnTo>
                    <a:lnTo>
                      <a:pt x="979" y="1884"/>
                    </a:lnTo>
                    <a:lnTo>
                      <a:pt x="1110" y="1823"/>
                    </a:lnTo>
                    <a:lnTo>
                      <a:pt x="1201" y="1693"/>
                    </a:lnTo>
                    <a:lnTo>
                      <a:pt x="1201" y="1684"/>
                    </a:lnTo>
                    <a:lnTo>
                      <a:pt x="1201" y="1684"/>
                    </a:lnTo>
                    <a:lnTo>
                      <a:pt x="1192" y="1632"/>
                    </a:lnTo>
                    <a:lnTo>
                      <a:pt x="1184" y="1584"/>
                    </a:lnTo>
                    <a:lnTo>
                      <a:pt x="1179" y="1540"/>
                    </a:lnTo>
                    <a:lnTo>
                      <a:pt x="1184" y="1497"/>
                    </a:lnTo>
                    <a:lnTo>
                      <a:pt x="1188" y="1462"/>
                    </a:lnTo>
                    <a:lnTo>
                      <a:pt x="1192" y="1427"/>
                    </a:lnTo>
                    <a:lnTo>
                      <a:pt x="1205" y="1401"/>
                    </a:lnTo>
                    <a:lnTo>
                      <a:pt x="1214" y="1375"/>
                    </a:lnTo>
                    <a:lnTo>
                      <a:pt x="1240" y="1331"/>
                    </a:lnTo>
                    <a:lnTo>
                      <a:pt x="1262" y="1305"/>
                    </a:lnTo>
                    <a:lnTo>
                      <a:pt x="1284" y="1284"/>
                    </a:lnTo>
                    <a:lnTo>
                      <a:pt x="1345" y="1257"/>
                    </a:lnTo>
                    <a:lnTo>
                      <a:pt x="1353" y="1249"/>
                    </a:lnTo>
                    <a:lnTo>
                      <a:pt x="1366" y="1166"/>
                    </a:lnTo>
                    <a:lnTo>
                      <a:pt x="1366" y="1166"/>
                    </a:lnTo>
                    <a:lnTo>
                      <a:pt x="1388" y="1166"/>
                    </a:lnTo>
                    <a:lnTo>
                      <a:pt x="1410" y="1166"/>
                    </a:lnTo>
                    <a:lnTo>
                      <a:pt x="1427" y="1162"/>
                    </a:lnTo>
                    <a:lnTo>
                      <a:pt x="1445" y="1157"/>
                    </a:lnTo>
                    <a:lnTo>
                      <a:pt x="1466" y="1140"/>
                    </a:lnTo>
                    <a:lnTo>
                      <a:pt x="1480" y="1123"/>
                    </a:lnTo>
                    <a:lnTo>
                      <a:pt x="1488" y="1105"/>
                    </a:lnTo>
                    <a:lnTo>
                      <a:pt x="1493" y="1088"/>
                    </a:lnTo>
                    <a:lnTo>
                      <a:pt x="1493" y="1070"/>
                    </a:lnTo>
                    <a:lnTo>
                      <a:pt x="1493" y="1070"/>
                    </a:lnTo>
                    <a:lnTo>
                      <a:pt x="1506" y="1066"/>
                    </a:lnTo>
                    <a:lnTo>
                      <a:pt x="1519" y="1062"/>
                    </a:lnTo>
                    <a:lnTo>
                      <a:pt x="1527" y="1053"/>
                    </a:lnTo>
                    <a:lnTo>
                      <a:pt x="1532" y="1040"/>
                    </a:lnTo>
                    <a:lnTo>
                      <a:pt x="1536" y="1027"/>
                    </a:lnTo>
                    <a:lnTo>
                      <a:pt x="1532" y="1005"/>
                    </a:lnTo>
                    <a:lnTo>
                      <a:pt x="1527" y="983"/>
                    </a:lnTo>
                    <a:lnTo>
                      <a:pt x="1519" y="957"/>
                    </a:lnTo>
                    <a:lnTo>
                      <a:pt x="1519" y="957"/>
                    </a:lnTo>
                    <a:lnTo>
                      <a:pt x="1510" y="931"/>
                    </a:lnTo>
                    <a:lnTo>
                      <a:pt x="1510" y="909"/>
                    </a:lnTo>
                    <a:lnTo>
                      <a:pt x="1514" y="892"/>
                    </a:lnTo>
                    <a:lnTo>
                      <a:pt x="1523" y="879"/>
                    </a:lnTo>
                    <a:lnTo>
                      <a:pt x="1540" y="861"/>
                    </a:lnTo>
                    <a:lnTo>
                      <a:pt x="1558" y="848"/>
                    </a:lnTo>
                    <a:lnTo>
                      <a:pt x="1606" y="822"/>
                    </a:lnTo>
                    <a:lnTo>
                      <a:pt x="1606" y="822"/>
                    </a:lnTo>
                    <a:lnTo>
                      <a:pt x="1628" y="809"/>
                    </a:lnTo>
                    <a:lnTo>
                      <a:pt x="1632" y="792"/>
                    </a:lnTo>
                    <a:lnTo>
                      <a:pt x="1632" y="774"/>
                    </a:lnTo>
                    <a:lnTo>
                      <a:pt x="1628" y="761"/>
                    </a:lnTo>
                    <a:lnTo>
                      <a:pt x="1614" y="748"/>
                    </a:lnTo>
                    <a:lnTo>
                      <a:pt x="1606" y="735"/>
                    </a:lnTo>
                    <a:lnTo>
                      <a:pt x="1597" y="726"/>
                    </a:lnTo>
                    <a:lnTo>
                      <a:pt x="1588" y="692"/>
                    </a:lnTo>
                    <a:lnTo>
                      <a:pt x="1575" y="679"/>
                    </a:lnTo>
                    <a:lnTo>
                      <a:pt x="1575" y="679"/>
                    </a:lnTo>
                    <a:lnTo>
                      <a:pt x="1558" y="661"/>
                    </a:lnTo>
                    <a:lnTo>
                      <a:pt x="1549" y="644"/>
                    </a:lnTo>
                    <a:lnTo>
                      <a:pt x="1540" y="626"/>
                    </a:lnTo>
                    <a:lnTo>
                      <a:pt x="1536" y="609"/>
                    </a:lnTo>
                    <a:lnTo>
                      <a:pt x="1536" y="596"/>
                    </a:lnTo>
                    <a:lnTo>
                      <a:pt x="1540" y="583"/>
                    </a:lnTo>
                    <a:lnTo>
                      <a:pt x="1554" y="557"/>
                    </a:lnTo>
                    <a:lnTo>
                      <a:pt x="1571" y="531"/>
                    </a:lnTo>
                    <a:lnTo>
                      <a:pt x="1588" y="517"/>
                    </a:lnTo>
                    <a:lnTo>
                      <a:pt x="1610" y="500"/>
                    </a:lnTo>
                    <a:lnTo>
                      <a:pt x="1610" y="500"/>
                    </a:lnTo>
                    <a:lnTo>
                      <a:pt x="1628" y="491"/>
                    </a:lnTo>
                    <a:lnTo>
                      <a:pt x="1667" y="470"/>
                    </a:lnTo>
                    <a:lnTo>
                      <a:pt x="1684" y="452"/>
                    </a:lnTo>
                    <a:lnTo>
                      <a:pt x="1697" y="435"/>
                    </a:lnTo>
                    <a:lnTo>
                      <a:pt x="1702" y="417"/>
                    </a:lnTo>
                    <a:lnTo>
                      <a:pt x="1702" y="404"/>
                    </a:lnTo>
                    <a:lnTo>
                      <a:pt x="1697" y="396"/>
                    </a:lnTo>
                    <a:lnTo>
                      <a:pt x="1697" y="396"/>
                    </a:lnTo>
                    <a:lnTo>
                      <a:pt x="1684" y="374"/>
                    </a:lnTo>
                    <a:lnTo>
                      <a:pt x="1680" y="352"/>
                    </a:lnTo>
                    <a:lnTo>
                      <a:pt x="1675" y="330"/>
                    </a:lnTo>
                    <a:lnTo>
                      <a:pt x="1680" y="304"/>
                    </a:lnTo>
                    <a:lnTo>
                      <a:pt x="1688" y="265"/>
                    </a:lnTo>
                    <a:lnTo>
                      <a:pt x="1697" y="235"/>
                    </a:lnTo>
                    <a:lnTo>
                      <a:pt x="1697" y="235"/>
                    </a:lnTo>
                    <a:lnTo>
                      <a:pt x="1710" y="222"/>
                    </a:lnTo>
                    <a:lnTo>
                      <a:pt x="1723" y="213"/>
                    </a:lnTo>
                    <a:lnTo>
                      <a:pt x="1736" y="213"/>
                    </a:lnTo>
                    <a:lnTo>
                      <a:pt x="1749" y="208"/>
                    </a:lnTo>
                    <a:lnTo>
                      <a:pt x="1749" y="208"/>
                    </a:lnTo>
                    <a:lnTo>
                      <a:pt x="1771" y="204"/>
                    </a:lnTo>
                    <a:lnTo>
                      <a:pt x="1793" y="204"/>
                    </a:lnTo>
                    <a:lnTo>
                      <a:pt x="1815" y="208"/>
                    </a:lnTo>
                    <a:lnTo>
                      <a:pt x="1832" y="239"/>
                    </a:lnTo>
                    <a:lnTo>
                      <a:pt x="1867" y="204"/>
                    </a:lnTo>
                    <a:lnTo>
                      <a:pt x="1993" y="269"/>
                    </a:lnTo>
                    <a:lnTo>
                      <a:pt x="2015" y="278"/>
                    </a:lnTo>
                    <a:lnTo>
                      <a:pt x="2032" y="291"/>
                    </a:lnTo>
                    <a:lnTo>
                      <a:pt x="2032" y="291"/>
                    </a:lnTo>
                    <a:lnTo>
                      <a:pt x="2037" y="322"/>
                    </a:lnTo>
                    <a:lnTo>
                      <a:pt x="2045" y="348"/>
                    </a:lnTo>
                    <a:lnTo>
                      <a:pt x="2054" y="365"/>
                    </a:lnTo>
                    <a:lnTo>
                      <a:pt x="2067" y="383"/>
                    </a:lnTo>
                    <a:lnTo>
                      <a:pt x="2085" y="404"/>
                    </a:lnTo>
                    <a:lnTo>
                      <a:pt x="2093" y="409"/>
                    </a:lnTo>
                    <a:lnTo>
                      <a:pt x="2093" y="409"/>
                    </a:lnTo>
                    <a:lnTo>
                      <a:pt x="2146" y="417"/>
                    </a:lnTo>
                    <a:lnTo>
                      <a:pt x="2163" y="417"/>
                    </a:lnTo>
                    <a:lnTo>
                      <a:pt x="2180" y="413"/>
                    </a:lnTo>
                    <a:lnTo>
                      <a:pt x="2193" y="409"/>
                    </a:lnTo>
                    <a:lnTo>
                      <a:pt x="2202" y="400"/>
                    </a:lnTo>
                    <a:lnTo>
                      <a:pt x="2215" y="383"/>
                    </a:lnTo>
                    <a:lnTo>
                      <a:pt x="2224" y="365"/>
                    </a:lnTo>
                    <a:lnTo>
                      <a:pt x="2224" y="352"/>
                    </a:lnTo>
                    <a:lnTo>
                      <a:pt x="2220" y="335"/>
                    </a:lnTo>
                    <a:lnTo>
                      <a:pt x="2215" y="248"/>
                    </a:lnTo>
                    <a:lnTo>
                      <a:pt x="2215" y="248"/>
                    </a:lnTo>
                    <a:lnTo>
                      <a:pt x="2224" y="239"/>
                    </a:lnTo>
                    <a:lnTo>
                      <a:pt x="2228" y="230"/>
                    </a:lnTo>
                    <a:lnTo>
                      <a:pt x="2233" y="222"/>
                    </a:lnTo>
                    <a:lnTo>
                      <a:pt x="2233" y="213"/>
                    </a:lnTo>
                    <a:lnTo>
                      <a:pt x="2224" y="200"/>
                    </a:lnTo>
                    <a:lnTo>
                      <a:pt x="2206" y="187"/>
                    </a:lnTo>
                    <a:lnTo>
                      <a:pt x="2176" y="174"/>
                    </a:lnTo>
                    <a:lnTo>
                      <a:pt x="2176" y="174"/>
                    </a:lnTo>
                    <a:lnTo>
                      <a:pt x="2146" y="161"/>
                    </a:lnTo>
                    <a:lnTo>
                      <a:pt x="2132" y="152"/>
                    </a:lnTo>
                    <a:lnTo>
                      <a:pt x="2128" y="143"/>
                    </a:lnTo>
                    <a:lnTo>
                      <a:pt x="2128" y="139"/>
                    </a:lnTo>
                    <a:lnTo>
                      <a:pt x="2141" y="126"/>
                    </a:lnTo>
                    <a:lnTo>
                      <a:pt x="2159" y="117"/>
                    </a:lnTo>
                    <a:lnTo>
                      <a:pt x="2180" y="104"/>
                    </a:lnTo>
                    <a:lnTo>
                      <a:pt x="2233" y="87"/>
                    </a:lnTo>
                    <a:lnTo>
                      <a:pt x="2233" y="87"/>
                    </a:lnTo>
                    <a:lnTo>
                      <a:pt x="2276" y="69"/>
                    </a:lnTo>
                    <a:lnTo>
                      <a:pt x="2294" y="56"/>
                    </a:lnTo>
                    <a:lnTo>
                      <a:pt x="2298" y="47"/>
                    </a:lnTo>
                    <a:lnTo>
                      <a:pt x="2298" y="47"/>
                    </a:lnTo>
                    <a:lnTo>
                      <a:pt x="2298" y="47"/>
                    </a:lnTo>
                    <a:lnTo>
                      <a:pt x="2302" y="34"/>
                    </a:lnTo>
                    <a:lnTo>
                      <a:pt x="2307" y="21"/>
                    </a:lnTo>
                    <a:lnTo>
                      <a:pt x="2311" y="13"/>
                    </a:lnTo>
                    <a:lnTo>
                      <a:pt x="2320" y="8"/>
                    </a:lnTo>
                    <a:lnTo>
                      <a:pt x="2341" y="0"/>
                    </a:lnTo>
                    <a:lnTo>
                      <a:pt x="2363" y="0"/>
                    </a:lnTo>
                    <a:lnTo>
                      <a:pt x="2389" y="4"/>
                    </a:lnTo>
                    <a:lnTo>
                      <a:pt x="2411" y="8"/>
                    </a:lnTo>
                    <a:lnTo>
                      <a:pt x="2428" y="17"/>
                    </a:lnTo>
                    <a:lnTo>
                      <a:pt x="2437" y="26"/>
                    </a:lnTo>
                    <a:lnTo>
                      <a:pt x="2437" y="26"/>
                    </a:lnTo>
                    <a:lnTo>
                      <a:pt x="2481" y="82"/>
                    </a:lnTo>
                    <a:lnTo>
                      <a:pt x="2481" y="82"/>
                    </a:lnTo>
                    <a:lnTo>
                      <a:pt x="2529" y="95"/>
                    </a:lnTo>
                    <a:lnTo>
                      <a:pt x="2529" y="95"/>
                    </a:lnTo>
                    <a:lnTo>
                      <a:pt x="2559" y="100"/>
                    </a:lnTo>
                    <a:lnTo>
                      <a:pt x="2559" y="100"/>
                    </a:lnTo>
                    <a:lnTo>
                      <a:pt x="2568" y="104"/>
                    </a:lnTo>
                    <a:lnTo>
                      <a:pt x="2572" y="108"/>
                    </a:lnTo>
                    <a:lnTo>
                      <a:pt x="2581" y="117"/>
                    </a:lnTo>
                    <a:lnTo>
                      <a:pt x="2598" y="126"/>
                    </a:lnTo>
                    <a:lnTo>
                      <a:pt x="2598" y="126"/>
                    </a:lnTo>
                    <a:lnTo>
                      <a:pt x="2633" y="113"/>
                    </a:lnTo>
                    <a:lnTo>
                      <a:pt x="2663" y="108"/>
                    </a:lnTo>
                    <a:lnTo>
                      <a:pt x="2681" y="108"/>
                    </a:lnTo>
                    <a:lnTo>
                      <a:pt x="2694" y="108"/>
                    </a:lnTo>
                    <a:lnTo>
                      <a:pt x="2694" y="108"/>
                    </a:lnTo>
                    <a:lnTo>
                      <a:pt x="2716" y="113"/>
                    </a:lnTo>
                    <a:lnTo>
                      <a:pt x="2729" y="113"/>
                    </a:lnTo>
                    <a:lnTo>
                      <a:pt x="2733" y="108"/>
                    </a:lnTo>
                    <a:lnTo>
                      <a:pt x="2733" y="108"/>
                    </a:lnTo>
                    <a:lnTo>
                      <a:pt x="2737" y="95"/>
                    </a:lnTo>
                    <a:lnTo>
                      <a:pt x="2742" y="82"/>
                    </a:lnTo>
                    <a:lnTo>
                      <a:pt x="2759" y="60"/>
                    </a:lnTo>
                    <a:lnTo>
                      <a:pt x="2772" y="43"/>
                    </a:lnTo>
                    <a:lnTo>
                      <a:pt x="2781" y="39"/>
                    </a:lnTo>
                    <a:lnTo>
                      <a:pt x="2781" y="39"/>
                    </a:lnTo>
                    <a:lnTo>
                      <a:pt x="2816" y="39"/>
                    </a:lnTo>
                    <a:lnTo>
                      <a:pt x="2838" y="47"/>
                    </a:lnTo>
                    <a:lnTo>
                      <a:pt x="2855" y="56"/>
                    </a:lnTo>
                    <a:lnTo>
                      <a:pt x="2868" y="69"/>
                    </a:lnTo>
                    <a:lnTo>
                      <a:pt x="2872" y="87"/>
                    </a:lnTo>
                    <a:lnTo>
                      <a:pt x="2877" y="100"/>
                    </a:lnTo>
                    <a:lnTo>
                      <a:pt x="2881" y="108"/>
                    </a:lnTo>
                    <a:lnTo>
                      <a:pt x="2881" y="108"/>
                    </a:lnTo>
                    <a:lnTo>
                      <a:pt x="2864" y="148"/>
                    </a:lnTo>
                    <a:lnTo>
                      <a:pt x="2864" y="161"/>
                    </a:lnTo>
                    <a:lnTo>
                      <a:pt x="2864" y="169"/>
                    </a:lnTo>
                    <a:lnTo>
                      <a:pt x="2868" y="174"/>
                    </a:lnTo>
                    <a:lnTo>
                      <a:pt x="2872" y="174"/>
                    </a:lnTo>
                    <a:lnTo>
                      <a:pt x="2890" y="165"/>
                    </a:lnTo>
                    <a:lnTo>
                      <a:pt x="2925" y="134"/>
                    </a:lnTo>
                    <a:lnTo>
                      <a:pt x="2942" y="117"/>
                    </a:lnTo>
                    <a:lnTo>
                      <a:pt x="2942" y="117"/>
                    </a:lnTo>
                    <a:lnTo>
                      <a:pt x="2981" y="130"/>
                    </a:lnTo>
                    <a:lnTo>
                      <a:pt x="3012" y="134"/>
                    </a:lnTo>
                    <a:lnTo>
                      <a:pt x="3033" y="139"/>
                    </a:lnTo>
                    <a:lnTo>
                      <a:pt x="3051" y="134"/>
                    </a:lnTo>
                    <a:lnTo>
                      <a:pt x="3064" y="126"/>
                    </a:lnTo>
                    <a:lnTo>
                      <a:pt x="3081" y="113"/>
                    </a:lnTo>
                    <a:lnTo>
                      <a:pt x="3103" y="100"/>
                    </a:lnTo>
                    <a:lnTo>
                      <a:pt x="3129" y="82"/>
                    </a:lnTo>
                    <a:lnTo>
                      <a:pt x="3129" y="82"/>
                    </a:lnTo>
                    <a:lnTo>
                      <a:pt x="3160" y="69"/>
                    </a:lnTo>
                    <a:lnTo>
                      <a:pt x="3186" y="65"/>
                    </a:lnTo>
                    <a:lnTo>
                      <a:pt x="3208" y="65"/>
                    </a:lnTo>
                    <a:lnTo>
                      <a:pt x="3229" y="74"/>
                    </a:lnTo>
                    <a:lnTo>
                      <a:pt x="3242" y="82"/>
                    </a:lnTo>
                    <a:lnTo>
                      <a:pt x="3251" y="95"/>
                    </a:lnTo>
                    <a:lnTo>
                      <a:pt x="3260" y="104"/>
                    </a:lnTo>
                    <a:lnTo>
                      <a:pt x="3260" y="104"/>
                    </a:lnTo>
                    <a:lnTo>
                      <a:pt x="3269" y="108"/>
                    </a:lnTo>
                    <a:lnTo>
                      <a:pt x="3295" y="121"/>
                    </a:lnTo>
                    <a:lnTo>
                      <a:pt x="3303" y="130"/>
                    </a:lnTo>
                    <a:lnTo>
                      <a:pt x="3312" y="139"/>
                    </a:lnTo>
                    <a:lnTo>
                      <a:pt x="3316" y="148"/>
                    </a:lnTo>
                    <a:lnTo>
                      <a:pt x="3308" y="156"/>
                    </a:lnTo>
                    <a:lnTo>
                      <a:pt x="3308" y="156"/>
                    </a:lnTo>
                    <a:lnTo>
                      <a:pt x="3299" y="165"/>
                    </a:lnTo>
                    <a:lnTo>
                      <a:pt x="3295" y="174"/>
                    </a:lnTo>
                    <a:lnTo>
                      <a:pt x="3290" y="195"/>
                    </a:lnTo>
                    <a:lnTo>
                      <a:pt x="3290" y="217"/>
                    </a:lnTo>
                    <a:lnTo>
                      <a:pt x="3290" y="217"/>
                    </a:lnTo>
                    <a:lnTo>
                      <a:pt x="3295" y="230"/>
                    </a:lnTo>
                    <a:lnTo>
                      <a:pt x="3299" y="243"/>
                    </a:lnTo>
                    <a:lnTo>
                      <a:pt x="3295" y="252"/>
                    </a:lnTo>
                    <a:lnTo>
                      <a:pt x="3290" y="265"/>
                    </a:lnTo>
                    <a:lnTo>
                      <a:pt x="3273" y="282"/>
                    </a:lnTo>
                    <a:lnTo>
                      <a:pt x="3247" y="296"/>
                    </a:lnTo>
                    <a:lnTo>
                      <a:pt x="3221" y="309"/>
                    </a:lnTo>
                    <a:lnTo>
                      <a:pt x="3199" y="317"/>
                    </a:lnTo>
                    <a:lnTo>
                      <a:pt x="3173" y="326"/>
                    </a:lnTo>
                    <a:lnTo>
                      <a:pt x="3173" y="326"/>
                    </a:lnTo>
                    <a:lnTo>
                      <a:pt x="3134" y="356"/>
                    </a:lnTo>
                    <a:lnTo>
                      <a:pt x="3112" y="378"/>
                    </a:lnTo>
                    <a:lnTo>
                      <a:pt x="3099" y="400"/>
                    </a:lnTo>
                    <a:lnTo>
                      <a:pt x="3099" y="417"/>
                    </a:lnTo>
                    <a:lnTo>
                      <a:pt x="3103" y="430"/>
                    </a:lnTo>
                    <a:lnTo>
                      <a:pt x="3107" y="439"/>
                    </a:lnTo>
                    <a:lnTo>
                      <a:pt x="3116" y="448"/>
                    </a:lnTo>
                    <a:lnTo>
                      <a:pt x="3077" y="483"/>
                    </a:lnTo>
                    <a:lnTo>
                      <a:pt x="3077" y="483"/>
                    </a:lnTo>
                    <a:lnTo>
                      <a:pt x="3073" y="491"/>
                    </a:lnTo>
                    <a:lnTo>
                      <a:pt x="3064" y="517"/>
                    </a:lnTo>
                    <a:lnTo>
                      <a:pt x="3055" y="531"/>
                    </a:lnTo>
                    <a:lnTo>
                      <a:pt x="3042" y="544"/>
                    </a:lnTo>
                    <a:lnTo>
                      <a:pt x="3029" y="552"/>
                    </a:lnTo>
                    <a:lnTo>
                      <a:pt x="3012" y="561"/>
                    </a:lnTo>
                    <a:lnTo>
                      <a:pt x="3012" y="561"/>
                    </a:lnTo>
                    <a:lnTo>
                      <a:pt x="2994" y="565"/>
                    </a:lnTo>
                    <a:lnTo>
                      <a:pt x="2986" y="574"/>
                    </a:lnTo>
                    <a:lnTo>
                      <a:pt x="2981" y="578"/>
                    </a:lnTo>
                    <a:lnTo>
                      <a:pt x="2977" y="587"/>
                    </a:lnTo>
                    <a:lnTo>
                      <a:pt x="2986" y="600"/>
                    </a:lnTo>
                    <a:lnTo>
                      <a:pt x="2994" y="605"/>
                    </a:lnTo>
                    <a:lnTo>
                      <a:pt x="2994" y="605"/>
                    </a:lnTo>
                    <a:lnTo>
                      <a:pt x="3012" y="613"/>
                    </a:lnTo>
                    <a:lnTo>
                      <a:pt x="3038" y="626"/>
                    </a:lnTo>
                    <a:lnTo>
                      <a:pt x="3064" y="648"/>
                    </a:lnTo>
                    <a:lnTo>
                      <a:pt x="3090" y="674"/>
                    </a:lnTo>
                    <a:lnTo>
                      <a:pt x="3090" y="674"/>
                    </a:lnTo>
                    <a:lnTo>
                      <a:pt x="3103" y="683"/>
                    </a:lnTo>
                    <a:lnTo>
                      <a:pt x="3121" y="692"/>
                    </a:lnTo>
                    <a:lnTo>
                      <a:pt x="3134" y="692"/>
                    </a:lnTo>
                    <a:lnTo>
                      <a:pt x="3151" y="692"/>
                    </a:lnTo>
                    <a:lnTo>
                      <a:pt x="3177" y="687"/>
                    </a:lnTo>
                    <a:lnTo>
                      <a:pt x="3190" y="683"/>
                    </a:lnTo>
                    <a:lnTo>
                      <a:pt x="3190" y="683"/>
                    </a:lnTo>
                    <a:lnTo>
                      <a:pt x="3212" y="670"/>
                    </a:lnTo>
                    <a:lnTo>
                      <a:pt x="3238" y="661"/>
                    </a:lnTo>
                    <a:lnTo>
                      <a:pt x="3273" y="652"/>
                    </a:lnTo>
                    <a:lnTo>
                      <a:pt x="3299" y="652"/>
                    </a:lnTo>
                    <a:lnTo>
                      <a:pt x="3308" y="657"/>
                    </a:lnTo>
                    <a:lnTo>
                      <a:pt x="3308" y="657"/>
                    </a:lnTo>
                    <a:lnTo>
                      <a:pt x="3316" y="644"/>
                    </a:lnTo>
                    <a:lnTo>
                      <a:pt x="3325" y="635"/>
                    </a:lnTo>
                    <a:lnTo>
                      <a:pt x="3338" y="631"/>
                    </a:lnTo>
                    <a:lnTo>
                      <a:pt x="3351" y="631"/>
                    </a:lnTo>
                    <a:lnTo>
                      <a:pt x="3369" y="635"/>
                    </a:lnTo>
                    <a:lnTo>
                      <a:pt x="3377" y="639"/>
                    </a:lnTo>
                    <a:lnTo>
                      <a:pt x="3408" y="644"/>
                    </a:lnTo>
                    <a:lnTo>
                      <a:pt x="3408" y="644"/>
                    </a:lnTo>
                    <a:lnTo>
                      <a:pt x="3425" y="622"/>
                    </a:lnTo>
                    <a:lnTo>
                      <a:pt x="3443" y="605"/>
                    </a:lnTo>
                    <a:lnTo>
                      <a:pt x="3464" y="587"/>
                    </a:lnTo>
                    <a:lnTo>
                      <a:pt x="3482" y="578"/>
                    </a:lnTo>
                    <a:lnTo>
                      <a:pt x="3512" y="565"/>
                    </a:lnTo>
                    <a:lnTo>
                      <a:pt x="3525" y="561"/>
                    </a:lnTo>
                    <a:lnTo>
                      <a:pt x="3612" y="557"/>
                    </a:lnTo>
                    <a:lnTo>
                      <a:pt x="3612" y="557"/>
                    </a:lnTo>
                    <a:lnTo>
                      <a:pt x="3652" y="535"/>
                    </a:lnTo>
                    <a:lnTo>
                      <a:pt x="3691" y="522"/>
                    </a:lnTo>
                    <a:lnTo>
                      <a:pt x="3721" y="517"/>
                    </a:lnTo>
                    <a:lnTo>
                      <a:pt x="3743" y="513"/>
                    </a:lnTo>
                    <a:lnTo>
                      <a:pt x="3765" y="513"/>
                    </a:lnTo>
                    <a:lnTo>
                      <a:pt x="3787" y="517"/>
                    </a:lnTo>
                    <a:lnTo>
                      <a:pt x="3800" y="526"/>
                    </a:lnTo>
                    <a:lnTo>
                      <a:pt x="3808" y="531"/>
                    </a:lnTo>
                    <a:lnTo>
                      <a:pt x="3826" y="552"/>
                    </a:lnTo>
                    <a:lnTo>
                      <a:pt x="3830" y="574"/>
                    </a:lnTo>
                    <a:lnTo>
                      <a:pt x="3834" y="596"/>
                    </a:lnTo>
                    <a:lnTo>
                      <a:pt x="3847" y="613"/>
                    </a:lnTo>
                    <a:lnTo>
                      <a:pt x="3891" y="622"/>
                    </a:lnTo>
                    <a:lnTo>
                      <a:pt x="3891" y="622"/>
                    </a:lnTo>
                    <a:lnTo>
                      <a:pt x="3900" y="631"/>
                    </a:lnTo>
                    <a:lnTo>
                      <a:pt x="3917" y="644"/>
                    </a:lnTo>
                    <a:lnTo>
                      <a:pt x="3935" y="652"/>
                    </a:lnTo>
                    <a:lnTo>
                      <a:pt x="3956" y="657"/>
                    </a:lnTo>
                    <a:lnTo>
                      <a:pt x="3974" y="657"/>
                    </a:lnTo>
                    <a:lnTo>
                      <a:pt x="3978" y="652"/>
                    </a:lnTo>
                    <a:lnTo>
                      <a:pt x="3987" y="648"/>
                    </a:lnTo>
                    <a:lnTo>
                      <a:pt x="3987" y="639"/>
                    </a:lnTo>
                    <a:lnTo>
                      <a:pt x="3987" y="626"/>
                    </a:lnTo>
                    <a:lnTo>
                      <a:pt x="3982" y="596"/>
                    </a:lnTo>
                    <a:lnTo>
                      <a:pt x="3982" y="596"/>
                    </a:lnTo>
                    <a:lnTo>
                      <a:pt x="3969" y="561"/>
                    </a:lnTo>
                    <a:lnTo>
                      <a:pt x="3969" y="526"/>
                    </a:lnTo>
                    <a:lnTo>
                      <a:pt x="3969" y="491"/>
                    </a:lnTo>
                    <a:lnTo>
                      <a:pt x="3978" y="465"/>
                    </a:lnTo>
                    <a:lnTo>
                      <a:pt x="3987" y="443"/>
                    </a:lnTo>
                    <a:lnTo>
                      <a:pt x="3995" y="426"/>
                    </a:lnTo>
                    <a:lnTo>
                      <a:pt x="4004" y="413"/>
                    </a:lnTo>
                    <a:lnTo>
                      <a:pt x="4004" y="413"/>
                    </a:lnTo>
                    <a:lnTo>
                      <a:pt x="4013" y="422"/>
                    </a:lnTo>
                    <a:lnTo>
                      <a:pt x="4022" y="426"/>
                    </a:lnTo>
                    <a:lnTo>
                      <a:pt x="4030" y="426"/>
                    </a:lnTo>
                    <a:lnTo>
                      <a:pt x="4043" y="422"/>
                    </a:lnTo>
                    <a:lnTo>
                      <a:pt x="4056" y="409"/>
                    </a:lnTo>
                    <a:lnTo>
                      <a:pt x="4065" y="400"/>
                    </a:lnTo>
                    <a:lnTo>
                      <a:pt x="4065" y="400"/>
                    </a:lnTo>
                    <a:lnTo>
                      <a:pt x="4078" y="391"/>
                    </a:lnTo>
                    <a:lnTo>
                      <a:pt x="4091" y="391"/>
                    </a:lnTo>
                    <a:lnTo>
                      <a:pt x="4104" y="400"/>
                    </a:lnTo>
                    <a:lnTo>
                      <a:pt x="4113" y="409"/>
                    </a:lnTo>
                    <a:lnTo>
                      <a:pt x="4130" y="430"/>
                    </a:lnTo>
                    <a:lnTo>
                      <a:pt x="4135" y="443"/>
                    </a:lnTo>
                    <a:lnTo>
                      <a:pt x="4209" y="435"/>
                    </a:lnTo>
                    <a:lnTo>
                      <a:pt x="4209" y="435"/>
                    </a:lnTo>
                    <a:lnTo>
                      <a:pt x="4217" y="439"/>
                    </a:lnTo>
                    <a:lnTo>
                      <a:pt x="4244" y="443"/>
                    </a:lnTo>
                    <a:lnTo>
                      <a:pt x="4274" y="448"/>
                    </a:lnTo>
                    <a:lnTo>
                      <a:pt x="4296" y="448"/>
                    </a:lnTo>
                    <a:lnTo>
                      <a:pt x="4313" y="439"/>
                    </a:lnTo>
                    <a:lnTo>
                      <a:pt x="4313" y="439"/>
                    </a:lnTo>
                    <a:lnTo>
                      <a:pt x="4331" y="435"/>
                    </a:lnTo>
                    <a:lnTo>
                      <a:pt x="4344" y="435"/>
                    </a:lnTo>
                    <a:lnTo>
                      <a:pt x="4352" y="435"/>
                    </a:lnTo>
                    <a:lnTo>
                      <a:pt x="4357" y="439"/>
                    </a:lnTo>
                    <a:lnTo>
                      <a:pt x="4361" y="443"/>
                    </a:lnTo>
                    <a:lnTo>
                      <a:pt x="4361" y="448"/>
                    </a:lnTo>
                    <a:lnTo>
                      <a:pt x="4361" y="448"/>
                    </a:lnTo>
                    <a:lnTo>
                      <a:pt x="4361" y="457"/>
                    </a:lnTo>
                    <a:lnTo>
                      <a:pt x="4365" y="474"/>
                    </a:lnTo>
                    <a:lnTo>
                      <a:pt x="4374" y="491"/>
                    </a:lnTo>
                    <a:lnTo>
                      <a:pt x="4383" y="504"/>
                    </a:lnTo>
                    <a:lnTo>
                      <a:pt x="4396" y="513"/>
                    </a:lnTo>
                    <a:lnTo>
                      <a:pt x="4396" y="513"/>
                    </a:lnTo>
                    <a:lnTo>
                      <a:pt x="4418" y="526"/>
                    </a:lnTo>
                    <a:lnTo>
                      <a:pt x="4426" y="539"/>
                    </a:lnTo>
                    <a:lnTo>
                      <a:pt x="4431" y="548"/>
                    </a:lnTo>
                    <a:lnTo>
                      <a:pt x="4431" y="552"/>
                    </a:lnTo>
                    <a:lnTo>
                      <a:pt x="4431" y="552"/>
                    </a:lnTo>
                    <a:lnTo>
                      <a:pt x="4435" y="570"/>
                    </a:lnTo>
                    <a:lnTo>
                      <a:pt x="4439" y="583"/>
                    </a:lnTo>
                    <a:lnTo>
                      <a:pt x="4444" y="596"/>
                    </a:lnTo>
                    <a:lnTo>
                      <a:pt x="4453" y="600"/>
                    </a:lnTo>
                    <a:lnTo>
                      <a:pt x="4461" y="605"/>
                    </a:lnTo>
                    <a:lnTo>
                      <a:pt x="4470" y="605"/>
                    </a:lnTo>
                    <a:lnTo>
                      <a:pt x="4492" y="600"/>
                    </a:lnTo>
                    <a:lnTo>
                      <a:pt x="4509" y="591"/>
                    </a:lnTo>
                    <a:lnTo>
                      <a:pt x="4527" y="578"/>
                    </a:lnTo>
                    <a:lnTo>
                      <a:pt x="4544" y="565"/>
                    </a:lnTo>
                    <a:lnTo>
                      <a:pt x="4544" y="565"/>
                    </a:lnTo>
                    <a:lnTo>
                      <a:pt x="4583" y="557"/>
                    </a:lnTo>
                    <a:lnTo>
                      <a:pt x="4601" y="557"/>
                    </a:lnTo>
                    <a:lnTo>
                      <a:pt x="4609" y="561"/>
                    </a:lnTo>
                    <a:lnTo>
                      <a:pt x="4618" y="565"/>
                    </a:lnTo>
                    <a:lnTo>
                      <a:pt x="4622" y="570"/>
                    </a:lnTo>
                    <a:lnTo>
                      <a:pt x="4631" y="587"/>
                    </a:lnTo>
                    <a:lnTo>
                      <a:pt x="4631" y="605"/>
                    </a:lnTo>
                    <a:lnTo>
                      <a:pt x="4627" y="622"/>
                    </a:lnTo>
                    <a:lnTo>
                      <a:pt x="4618" y="639"/>
                    </a:lnTo>
                    <a:lnTo>
                      <a:pt x="4648" y="683"/>
                    </a:lnTo>
                    <a:lnTo>
                      <a:pt x="4701" y="774"/>
                    </a:lnTo>
                    <a:lnTo>
                      <a:pt x="4701" y="774"/>
                    </a:lnTo>
                    <a:lnTo>
                      <a:pt x="4709" y="796"/>
                    </a:lnTo>
                    <a:lnTo>
                      <a:pt x="4722" y="831"/>
                    </a:lnTo>
                    <a:lnTo>
                      <a:pt x="4722" y="831"/>
                    </a:lnTo>
                    <a:lnTo>
                      <a:pt x="4727" y="840"/>
                    </a:lnTo>
                    <a:lnTo>
                      <a:pt x="4735" y="848"/>
                    </a:lnTo>
                    <a:lnTo>
                      <a:pt x="4749" y="861"/>
                    </a:lnTo>
                    <a:lnTo>
                      <a:pt x="4749" y="861"/>
                    </a:lnTo>
                    <a:lnTo>
                      <a:pt x="4753" y="870"/>
                    </a:lnTo>
                    <a:lnTo>
                      <a:pt x="4753" y="879"/>
                    </a:lnTo>
                    <a:lnTo>
                      <a:pt x="4753" y="883"/>
                    </a:lnTo>
                    <a:lnTo>
                      <a:pt x="4749" y="914"/>
                    </a:lnTo>
                    <a:lnTo>
                      <a:pt x="4731" y="953"/>
                    </a:lnTo>
                    <a:lnTo>
                      <a:pt x="4731" y="953"/>
                    </a:lnTo>
                    <a:lnTo>
                      <a:pt x="4727" y="996"/>
                    </a:lnTo>
                    <a:lnTo>
                      <a:pt x="4727" y="996"/>
                    </a:lnTo>
                    <a:lnTo>
                      <a:pt x="4731" y="1005"/>
                    </a:lnTo>
                    <a:lnTo>
                      <a:pt x="4740" y="1022"/>
                    </a:lnTo>
                    <a:lnTo>
                      <a:pt x="4753" y="1049"/>
                    </a:lnTo>
                    <a:lnTo>
                      <a:pt x="4796" y="1162"/>
                    </a:lnTo>
                    <a:lnTo>
                      <a:pt x="4901" y="1297"/>
                    </a:lnTo>
                    <a:lnTo>
                      <a:pt x="4975" y="1388"/>
                    </a:lnTo>
                    <a:lnTo>
                      <a:pt x="4870" y="1375"/>
                    </a:lnTo>
                    <a:lnTo>
                      <a:pt x="4866" y="1405"/>
                    </a:lnTo>
                    <a:lnTo>
                      <a:pt x="4836" y="1414"/>
                    </a:lnTo>
                    <a:lnTo>
                      <a:pt x="4836" y="1414"/>
                    </a:lnTo>
                    <a:lnTo>
                      <a:pt x="4801" y="1414"/>
                    </a:lnTo>
                    <a:lnTo>
                      <a:pt x="4801" y="1414"/>
                    </a:lnTo>
                    <a:lnTo>
                      <a:pt x="4770" y="1410"/>
                    </a:lnTo>
                    <a:lnTo>
                      <a:pt x="4757" y="1414"/>
                    </a:lnTo>
                    <a:lnTo>
                      <a:pt x="4735" y="1401"/>
                    </a:lnTo>
                    <a:lnTo>
                      <a:pt x="4735" y="1401"/>
                    </a:lnTo>
                    <a:lnTo>
                      <a:pt x="4770" y="1375"/>
                    </a:lnTo>
                    <a:lnTo>
                      <a:pt x="4770" y="1375"/>
                    </a:lnTo>
                    <a:lnTo>
                      <a:pt x="4775" y="1366"/>
                    </a:lnTo>
                    <a:lnTo>
                      <a:pt x="4779" y="1358"/>
                    </a:lnTo>
                    <a:lnTo>
                      <a:pt x="4783" y="1349"/>
                    </a:lnTo>
                    <a:lnTo>
                      <a:pt x="4766" y="1344"/>
                    </a:lnTo>
                    <a:lnTo>
                      <a:pt x="4766" y="1344"/>
                    </a:lnTo>
                    <a:lnTo>
                      <a:pt x="4753" y="1344"/>
                    </a:lnTo>
                    <a:lnTo>
                      <a:pt x="4731" y="1340"/>
                    </a:lnTo>
                    <a:lnTo>
                      <a:pt x="4731" y="1340"/>
                    </a:lnTo>
                    <a:lnTo>
                      <a:pt x="4727" y="1340"/>
                    </a:lnTo>
                    <a:lnTo>
                      <a:pt x="4722" y="1344"/>
                    </a:lnTo>
                    <a:lnTo>
                      <a:pt x="4722" y="1349"/>
                    </a:lnTo>
                    <a:lnTo>
                      <a:pt x="4718" y="1362"/>
                    </a:lnTo>
                    <a:lnTo>
                      <a:pt x="4701" y="1375"/>
                    </a:lnTo>
                    <a:lnTo>
                      <a:pt x="4661" y="1423"/>
                    </a:lnTo>
                    <a:lnTo>
                      <a:pt x="4648" y="1445"/>
                    </a:lnTo>
                    <a:lnTo>
                      <a:pt x="4648" y="1445"/>
                    </a:lnTo>
                    <a:lnTo>
                      <a:pt x="4622" y="1453"/>
                    </a:lnTo>
                    <a:lnTo>
                      <a:pt x="4601" y="1453"/>
                    </a:lnTo>
                    <a:lnTo>
                      <a:pt x="4587" y="1449"/>
                    </a:lnTo>
                    <a:lnTo>
                      <a:pt x="4574" y="1440"/>
                    </a:lnTo>
                    <a:lnTo>
                      <a:pt x="4557" y="1427"/>
                    </a:lnTo>
                    <a:lnTo>
                      <a:pt x="4553" y="1418"/>
                    </a:lnTo>
                    <a:lnTo>
                      <a:pt x="4509" y="1418"/>
                    </a:lnTo>
                    <a:lnTo>
                      <a:pt x="4522" y="1432"/>
                    </a:lnTo>
                    <a:lnTo>
                      <a:pt x="4522" y="1432"/>
                    </a:lnTo>
                    <a:lnTo>
                      <a:pt x="4570" y="1440"/>
                    </a:lnTo>
                    <a:lnTo>
                      <a:pt x="4570" y="1440"/>
                    </a:lnTo>
                    <a:lnTo>
                      <a:pt x="4583" y="1449"/>
                    </a:lnTo>
                    <a:lnTo>
                      <a:pt x="4592" y="1458"/>
                    </a:lnTo>
                    <a:lnTo>
                      <a:pt x="4609" y="1471"/>
                    </a:lnTo>
                    <a:lnTo>
                      <a:pt x="4618" y="1484"/>
                    </a:lnTo>
                    <a:lnTo>
                      <a:pt x="4622" y="1501"/>
                    </a:lnTo>
                    <a:lnTo>
                      <a:pt x="4574" y="1553"/>
                    </a:lnTo>
                    <a:lnTo>
                      <a:pt x="4544" y="1566"/>
                    </a:lnTo>
                    <a:lnTo>
                      <a:pt x="4540" y="1523"/>
                    </a:lnTo>
                    <a:lnTo>
                      <a:pt x="4500" y="1545"/>
                    </a:lnTo>
                    <a:lnTo>
                      <a:pt x="4509" y="1558"/>
                    </a:lnTo>
                    <a:lnTo>
                      <a:pt x="4509" y="1558"/>
                    </a:lnTo>
                    <a:lnTo>
                      <a:pt x="4518" y="1562"/>
                    </a:lnTo>
                    <a:lnTo>
                      <a:pt x="4518" y="1571"/>
                    </a:lnTo>
                    <a:lnTo>
                      <a:pt x="4518" y="1575"/>
                    </a:lnTo>
                    <a:lnTo>
                      <a:pt x="4513" y="1584"/>
                    </a:lnTo>
                    <a:lnTo>
                      <a:pt x="4505" y="1597"/>
                    </a:lnTo>
                    <a:lnTo>
                      <a:pt x="4500" y="1606"/>
                    </a:lnTo>
                    <a:lnTo>
                      <a:pt x="4500" y="1632"/>
                    </a:lnTo>
                    <a:lnTo>
                      <a:pt x="4500" y="1632"/>
                    </a:lnTo>
                    <a:lnTo>
                      <a:pt x="4505" y="1645"/>
                    </a:lnTo>
                    <a:lnTo>
                      <a:pt x="4509" y="1662"/>
                    </a:lnTo>
                    <a:lnTo>
                      <a:pt x="4505" y="1680"/>
                    </a:lnTo>
                    <a:lnTo>
                      <a:pt x="4500" y="1693"/>
                    </a:lnTo>
                    <a:lnTo>
                      <a:pt x="4496" y="1697"/>
                    </a:lnTo>
                    <a:lnTo>
                      <a:pt x="4470" y="1701"/>
                    </a:lnTo>
                    <a:lnTo>
                      <a:pt x="4470" y="1723"/>
                    </a:lnTo>
                    <a:lnTo>
                      <a:pt x="4444" y="1749"/>
                    </a:lnTo>
                    <a:lnTo>
                      <a:pt x="4400" y="1749"/>
                    </a:lnTo>
                    <a:lnTo>
                      <a:pt x="4335" y="1732"/>
                    </a:lnTo>
                    <a:lnTo>
                      <a:pt x="4318" y="1732"/>
                    </a:lnTo>
                    <a:lnTo>
                      <a:pt x="4239" y="1823"/>
                    </a:lnTo>
                    <a:lnTo>
                      <a:pt x="4239" y="1823"/>
                    </a:lnTo>
                    <a:lnTo>
                      <a:pt x="4226" y="1828"/>
                    </a:lnTo>
                    <a:lnTo>
                      <a:pt x="4217" y="1823"/>
                    </a:lnTo>
                    <a:lnTo>
                      <a:pt x="4213" y="1819"/>
                    </a:lnTo>
                    <a:lnTo>
                      <a:pt x="4213" y="1810"/>
                    </a:lnTo>
                    <a:lnTo>
                      <a:pt x="4222" y="1797"/>
                    </a:lnTo>
                    <a:lnTo>
                      <a:pt x="4226" y="1788"/>
                    </a:lnTo>
                    <a:lnTo>
                      <a:pt x="4235" y="1775"/>
                    </a:lnTo>
                    <a:lnTo>
                      <a:pt x="4217" y="1775"/>
                    </a:lnTo>
                    <a:lnTo>
                      <a:pt x="4187" y="1767"/>
                    </a:lnTo>
                    <a:lnTo>
                      <a:pt x="4178" y="1767"/>
                    </a:lnTo>
                    <a:lnTo>
                      <a:pt x="4183" y="1780"/>
                    </a:lnTo>
                    <a:lnTo>
                      <a:pt x="4183" y="1780"/>
                    </a:lnTo>
                    <a:lnTo>
                      <a:pt x="4191" y="1793"/>
                    </a:lnTo>
                    <a:lnTo>
                      <a:pt x="4196" y="1802"/>
                    </a:lnTo>
                    <a:lnTo>
                      <a:pt x="4191" y="1810"/>
                    </a:lnTo>
                    <a:lnTo>
                      <a:pt x="4187" y="1819"/>
                    </a:lnTo>
                    <a:lnTo>
                      <a:pt x="4165" y="1828"/>
                    </a:lnTo>
                    <a:lnTo>
                      <a:pt x="4152" y="1832"/>
                    </a:lnTo>
                    <a:lnTo>
                      <a:pt x="4091" y="1862"/>
                    </a:lnTo>
                    <a:lnTo>
                      <a:pt x="4026" y="1893"/>
                    </a:lnTo>
                    <a:lnTo>
                      <a:pt x="4026" y="1893"/>
                    </a:lnTo>
                    <a:lnTo>
                      <a:pt x="4030" y="1880"/>
                    </a:lnTo>
                    <a:lnTo>
                      <a:pt x="4026" y="1867"/>
                    </a:lnTo>
                    <a:lnTo>
                      <a:pt x="4022" y="1858"/>
                    </a:lnTo>
                    <a:lnTo>
                      <a:pt x="4017" y="1845"/>
                    </a:lnTo>
                    <a:lnTo>
                      <a:pt x="3995" y="1832"/>
                    </a:lnTo>
                    <a:lnTo>
                      <a:pt x="3965" y="1823"/>
                    </a:lnTo>
                    <a:lnTo>
                      <a:pt x="3965" y="1823"/>
                    </a:lnTo>
                    <a:lnTo>
                      <a:pt x="3952" y="1819"/>
                    </a:lnTo>
                    <a:lnTo>
                      <a:pt x="3948" y="1810"/>
                    </a:lnTo>
                    <a:lnTo>
                      <a:pt x="3948" y="1806"/>
                    </a:lnTo>
                    <a:lnTo>
                      <a:pt x="3948" y="1797"/>
                    </a:lnTo>
                    <a:lnTo>
                      <a:pt x="3961" y="1788"/>
                    </a:lnTo>
                    <a:lnTo>
                      <a:pt x="3965" y="1784"/>
                    </a:lnTo>
                    <a:lnTo>
                      <a:pt x="3965" y="1784"/>
                    </a:lnTo>
                    <a:lnTo>
                      <a:pt x="3965" y="1775"/>
                    </a:lnTo>
                    <a:lnTo>
                      <a:pt x="3965" y="1771"/>
                    </a:lnTo>
                    <a:lnTo>
                      <a:pt x="3961" y="1767"/>
                    </a:lnTo>
                    <a:lnTo>
                      <a:pt x="3952" y="1771"/>
                    </a:lnTo>
                    <a:lnTo>
                      <a:pt x="3935" y="1784"/>
                    </a:lnTo>
                    <a:lnTo>
                      <a:pt x="3913" y="1806"/>
                    </a:lnTo>
                    <a:lnTo>
                      <a:pt x="3869" y="1858"/>
                    </a:lnTo>
                    <a:lnTo>
                      <a:pt x="3847" y="1880"/>
                    </a:lnTo>
                    <a:lnTo>
                      <a:pt x="3852" y="1897"/>
                    </a:lnTo>
                    <a:lnTo>
                      <a:pt x="3852" y="1897"/>
                    </a:lnTo>
                    <a:lnTo>
                      <a:pt x="3874" y="1910"/>
                    </a:lnTo>
                    <a:lnTo>
                      <a:pt x="3882" y="1923"/>
                    </a:lnTo>
                    <a:lnTo>
                      <a:pt x="3882" y="1936"/>
                    </a:lnTo>
                    <a:lnTo>
                      <a:pt x="3878" y="1941"/>
                    </a:lnTo>
                    <a:lnTo>
                      <a:pt x="3869" y="1950"/>
                    </a:lnTo>
                    <a:lnTo>
                      <a:pt x="3861" y="1950"/>
                    </a:lnTo>
                    <a:lnTo>
                      <a:pt x="3861" y="1950"/>
                    </a:lnTo>
                    <a:lnTo>
                      <a:pt x="3821" y="1945"/>
                    </a:lnTo>
                    <a:lnTo>
                      <a:pt x="3782" y="1936"/>
                    </a:lnTo>
                    <a:lnTo>
                      <a:pt x="3730" y="1932"/>
                    </a:lnTo>
                    <a:lnTo>
                      <a:pt x="3730" y="1932"/>
                    </a:lnTo>
                    <a:lnTo>
                      <a:pt x="3730" y="1906"/>
                    </a:lnTo>
                    <a:lnTo>
                      <a:pt x="3721" y="1889"/>
                    </a:lnTo>
                    <a:lnTo>
                      <a:pt x="3713" y="1876"/>
                    </a:lnTo>
                    <a:lnTo>
                      <a:pt x="3699" y="1871"/>
                    </a:lnTo>
                    <a:lnTo>
                      <a:pt x="3686" y="1867"/>
                    </a:lnTo>
                    <a:lnTo>
                      <a:pt x="3678" y="1867"/>
                    </a:lnTo>
                    <a:lnTo>
                      <a:pt x="3665" y="1871"/>
                    </a:lnTo>
                    <a:lnTo>
                      <a:pt x="3665" y="1858"/>
                    </a:lnTo>
                    <a:lnTo>
                      <a:pt x="3665" y="1858"/>
                    </a:lnTo>
                    <a:lnTo>
                      <a:pt x="3678" y="1854"/>
                    </a:lnTo>
                    <a:lnTo>
                      <a:pt x="3691" y="1845"/>
                    </a:lnTo>
                    <a:lnTo>
                      <a:pt x="3704" y="1832"/>
                    </a:lnTo>
                    <a:lnTo>
                      <a:pt x="3704" y="1815"/>
                    </a:lnTo>
                    <a:lnTo>
                      <a:pt x="3704" y="1815"/>
                    </a:lnTo>
                    <a:lnTo>
                      <a:pt x="3691" y="1823"/>
                    </a:lnTo>
                    <a:lnTo>
                      <a:pt x="3678" y="1832"/>
                    </a:lnTo>
                    <a:lnTo>
                      <a:pt x="3652" y="1841"/>
                    </a:lnTo>
                    <a:lnTo>
                      <a:pt x="3621" y="1841"/>
                    </a:lnTo>
                    <a:lnTo>
                      <a:pt x="3621" y="1841"/>
                    </a:lnTo>
                    <a:lnTo>
                      <a:pt x="3621" y="1858"/>
                    </a:lnTo>
                    <a:lnTo>
                      <a:pt x="3617" y="1867"/>
                    </a:lnTo>
                    <a:lnTo>
                      <a:pt x="3612" y="1871"/>
                    </a:lnTo>
                    <a:lnTo>
                      <a:pt x="3608" y="1876"/>
                    </a:lnTo>
                    <a:lnTo>
                      <a:pt x="3599" y="1871"/>
                    </a:lnTo>
                    <a:lnTo>
                      <a:pt x="3595" y="1867"/>
                    </a:lnTo>
                    <a:lnTo>
                      <a:pt x="3534" y="1858"/>
                    </a:lnTo>
                    <a:lnTo>
                      <a:pt x="3525" y="1876"/>
                    </a:lnTo>
                    <a:lnTo>
                      <a:pt x="3525" y="1876"/>
                    </a:lnTo>
                    <a:lnTo>
                      <a:pt x="3521" y="1902"/>
                    </a:lnTo>
                    <a:lnTo>
                      <a:pt x="3512" y="1919"/>
                    </a:lnTo>
                    <a:lnTo>
                      <a:pt x="3508" y="1932"/>
                    </a:lnTo>
                    <a:lnTo>
                      <a:pt x="3499" y="1936"/>
                    </a:lnTo>
                    <a:lnTo>
                      <a:pt x="3495" y="1936"/>
                    </a:lnTo>
                    <a:lnTo>
                      <a:pt x="3491" y="1936"/>
                    </a:lnTo>
                    <a:lnTo>
                      <a:pt x="3486" y="1932"/>
                    </a:lnTo>
                    <a:lnTo>
                      <a:pt x="3460" y="1897"/>
                    </a:lnTo>
                    <a:lnTo>
                      <a:pt x="3460" y="1897"/>
                    </a:lnTo>
                    <a:lnTo>
                      <a:pt x="3443" y="1897"/>
                    </a:lnTo>
                    <a:lnTo>
                      <a:pt x="3430" y="1902"/>
                    </a:lnTo>
                    <a:lnTo>
                      <a:pt x="3425" y="1906"/>
                    </a:lnTo>
                    <a:lnTo>
                      <a:pt x="3425" y="1910"/>
                    </a:lnTo>
                    <a:lnTo>
                      <a:pt x="3434" y="1923"/>
                    </a:lnTo>
                    <a:lnTo>
                      <a:pt x="3438" y="1928"/>
                    </a:lnTo>
                    <a:lnTo>
                      <a:pt x="3438" y="1928"/>
                    </a:lnTo>
                    <a:lnTo>
                      <a:pt x="3464" y="1936"/>
                    </a:lnTo>
                    <a:lnTo>
                      <a:pt x="3477" y="1945"/>
                    </a:lnTo>
                    <a:lnTo>
                      <a:pt x="3482" y="1954"/>
                    </a:lnTo>
                    <a:lnTo>
                      <a:pt x="3482" y="1963"/>
                    </a:lnTo>
                    <a:lnTo>
                      <a:pt x="3469" y="1971"/>
                    </a:lnTo>
                    <a:lnTo>
                      <a:pt x="3460" y="1976"/>
                    </a:lnTo>
                    <a:lnTo>
                      <a:pt x="3451" y="1997"/>
                    </a:lnTo>
                    <a:lnTo>
                      <a:pt x="3451" y="1997"/>
                    </a:lnTo>
                    <a:lnTo>
                      <a:pt x="3447" y="2028"/>
                    </a:lnTo>
                    <a:lnTo>
                      <a:pt x="3443" y="2041"/>
                    </a:lnTo>
                    <a:lnTo>
                      <a:pt x="3438" y="2045"/>
                    </a:lnTo>
                    <a:lnTo>
                      <a:pt x="3430" y="2041"/>
                    </a:lnTo>
                    <a:lnTo>
                      <a:pt x="3417" y="2024"/>
                    </a:lnTo>
                    <a:lnTo>
                      <a:pt x="3412" y="2010"/>
                    </a:lnTo>
                    <a:lnTo>
                      <a:pt x="3412" y="2010"/>
                    </a:lnTo>
                    <a:lnTo>
                      <a:pt x="3386" y="2019"/>
                    </a:lnTo>
                    <a:lnTo>
                      <a:pt x="3364" y="2019"/>
                    </a:lnTo>
                    <a:lnTo>
                      <a:pt x="3343" y="2015"/>
                    </a:lnTo>
                    <a:lnTo>
                      <a:pt x="3343" y="2015"/>
                    </a:lnTo>
                    <a:lnTo>
                      <a:pt x="3334" y="1993"/>
                    </a:lnTo>
                    <a:lnTo>
                      <a:pt x="3329" y="1971"/>
                    </a:lnTo>
                    <a:lnTo>
                      <a:pt x="3334" y="1954"/>
                    </a:lnTo>
                    <a:lnTo>
                      <a:pt x="3338" y="1936"/>
                    </a:lnTo>
                    <a:lnTo>
                      <a:pt x="3351" y="1906"/>
                    </a:lnTo>
                    <a:lnTo>
                      <a:pt x="3356" y="1897"/>
                    </a:lnTo>
                    <a:lnTo>
                      <a:pt x="3356" y="1897"/>
                    </a:lnTo>
                    <a:lnTo>
                      <a:pt x="3369" y="1889"/>
                    </a:lnTo>
                    <a:lnTo>
                      <a:pt x="3373" y="1880"/>
                    </a:lnTo>
                    <a:lnTo>
                      <a:pt x="3373" y="1876"/>
                    </a:lnTo>
                    <a:lnTo>
                      <a:pt x="3369" y="1871"/>
                    </a:lnTo>
                    <a:lnTo>
                      <a:pt x="3356" y="1862"/>
                    </a:lnTo>
                    <a:lnTo>
                      <a:pt x="3347" y="1862"/>
                    </a:lnTo>
                    <a:lnTo>
                      <a:pt x="3325" y="1893"/>
                    </a:lnTo>
                    <a:lnTo>
                      <a:pt x="3277" y="1897"/>
                    </a:lnTo>
                    <a:lnTo>
                      <a:pt x="3212" y="1923"/>
                    </a:lnTo>
                    <a:lnTo>
                      <a:pt x="3212" y="1923"/>
                    </a:lnTo>
                    <a:lnTo>
                      <a:pt x="3199" y="1941"/>
                    </a:lnTo>
                    <a:lnTo>
                      <a:pt x="3190" y="1954"/>
                    </a:lnTo>
                    <a:lnTo>
                      <a:pt x="3190" y="1963"/>
                    </a:lnTo>
                    <a:lnTo>
                      <a:pt x="3195" y="1967"/>
                    </a:lnTo>
                    <a:lnTo>
                      <a:pt x="3203" y="1971"/>
                    </a:lnTo>
                    <a:lnTo>
                      <a:pt x="3212" y="1971"/>
                    </a:lnTo>
                    <a:lnTo>
                      <a:pt x="3212" y="1971"/>
                    </a:lnTo>
                    <a:lnTo>
                      <a:pt x="3229" y="1976"/>
                    </a:lnTo>
                    <a:lnTo>
                      <a:pt x="3238" y="1980"/>
                    </a:lnTo>
                    <a:lnTo>
                      <a:pt x="3242" y="1984"/>
                    </a:lnTo>
                    <a:lnTo>
                      <a:pt x="3238" y="1989"/>
                    </a:lnTo>
                    <a:lnTo>
                      <a:pt x="3229" y="1997"/>
                    </a:lnTo>
                    <a:lnTo>
                      <a:pt x="3221" y="2006"/>
                    </a:lnTo>
                    <a:lnTo>
                      <a:pt x="3221" y="2006"/>
                    </a:lnTo>
                    <a:lnTo>
                      <a:pt x="3195" y="2019"/>
                    </a:lnTo>
                    <a:lnTo>
                      <a:pt x="3190" y="2024"/>
                    </a:lnTo>
                    <a:lnTo>
                      <a:pt x="3190" y="2028"/>
                    </a:lnTo>
                    <a:lnTo>
                      <a:pt x="3195" y="2032"/>
                    </a:lnTo>
                    <a:lnTo>
                      <a:pt x="3199" y="2032"/>
                    </a:lnTo>
                    <a:lnTo>
                      <a:pt x="3199" y="2032"/>
                    </a:lnTo>
                    <a:lnTo>
                      <a:pt x="3208" y="2037"/>
                    </a:lnTo>
                    <a:lnTo>
                      <a:pt x="3229" y="2041"/>
                    </a:lnTo>
                    <a:lnTo>
                      <a:pt x="3238" y="2050"/>
                    </a:lnTo>
                    <a:lnTo>
                      <a:pt x="3242" y="2058"/>
                    </a:lnTo>
                    <a:lnTo>
                      <a:pt x="3247" y="2067"/>
                    </a:lnTo>
                    <a:lnTo>
                      <a:pt x="3238" y="2084"/>
                    </a:lnTo>
                    <a:lnTo>
                      <a:pt x="3238" y="2084"/>
                    </a:lnTo>
                    <a:lnTo>
                      <a:pt x="3225" y="2098"/>
                    </a:lnTo>
                    <a:lnTo>
                      <a:pt x="3216" y="2106"/>
                    </a:lnTo>
                    <a:lnTo>
                      <a:pt x="3203" y="2111"/>
                    </a:lnTo>
                    <a:lnTo>
                      <a:pt x="3195" y="2111"/>
                    </a:lnTo>
                    <a:lnTo>
                      <a:pt x="3177" y="2106"/>
                    </a:lnTo>
                    <a:lnTo>
                      <a:pt x="3168" y="2102"/>
                    </a:lnTo>
                    <a:lnTo>
                      <a:pt x="3168" y="2102"/>
                    </a:lnTo>
                    <a:lnTo>
                      <a:pt x="3168" y="2076"/>
                    </a:lnTo>
                    <a:lnTo>
                      <a:pt x="3160" y="2054"/>
                    </a:lnTo>
                    <a:lnTo>
                      <a:pt x="3151" y="2041"/>
                    </a:lnTo>
                    <a:lnTo>
                      <a:pt x="3142" y="2032"/>
                    </a:lnTo>
                    <a:lnTo>
                      <a:pt x="3121" y="2024"/>
                    </a:lnTo>
                    <a:lnTo>
                      <a:pt x="3112" y="2024"/>
                    </a:lnTo>
                    <a:lnTo>
                      <a:pt x="2994" y="2058"/>
                    </a:lnTo>
                    <a:lnTo>
                      <a:pt x="2994" y="2058"/>
                    </a:lnTo>
                    <a:lnTo>
                      <a:pt x="2981" y="2063"/>
                    </a:lnTo>
                    <a:lnTo>
                      <a:pt x="2942" y="2071"/>
                    </a:lnTo>
                    <a:lnTo>
                      <a:pt x="2903" y="2080"/>
                    </a:lnTo>
                    <a:lnTo>
                      <a:pt x="2881" y="2080"/>
                    </a:lnTo>
                    <a:lnTo>
                      <a:pt x="2864" y="2076"/>
                    </a:lnTo>
                    <a:lnTo>
                      <a:pt x="2864" y="2076"/>
                    </a:lnTo>
                    <a:lnTo>
                      <a:pt x="2851" y="2071"/>
                    </a:lnTo>
                    <a:lnTo>
                      <a:pt x="2838" y="2067"/>
                    </a:lnTo>
                    <a:lnTo>
                      <a:pt x="2825" y="2071"/>
                    </a:lnTo>
                    <a:lnTo>
                      <a:pt x="2816" y="2076"/>
                    </a:lnTo>
                    <a:lnTo>
                      <a:pt x="2807" y="2084"/>
                    </a:lnTo>
                    <a:lnTo>
                      <a:pt x="2803" y="2093"/>
                    </a:lnTo>
                    <a:lnTo>
                      <a:pt x="2785" y="2093"/>
                    </a:lnTo>
                    <a:lnTo>
                      <a:pt x="2785" y="2093"/>
                    </a:lnTo>
                    <a:lnTo>
                      <a:pt x="2790" y="2076"/>
                    </a:lnTo>
                    <a:lnTo>
                      <a:pt x="2790" y="2063"/>
                    </a:lnTo>
                    <a:lnTo>
                      <a:pt x="2781" y="2050"/>
                    </a:lnTo>
                    <a:lnTo>
                      <a:pt x="2781" y="2050"/>
                    </a:lnTo>
                    <a:lnTo>
                      <a:pt x="2759" y="2028"/>
                    </a:lnTo>
                    <a:lnTo>
                      <a:pt x="2742" y="2002"/>
                    </a:lnTo>
                    <a:lnTo>
                      <a:pt x="2729" y="1980"/>
                    </a:lnTo>
                    <a:lnTo>
                      <a:pt x="2716" y="1958"/>
                    </a:lnTo>
                    <a:lnTo>
                      <a:pt x="2707" y="1923"/>
                    </a:lnTo>
                    <a:lnTo>
                      <a:pt x="2703" y="1906"/>
                    </a:lnTo>
                    <a:lnTo>
                      <a:pt x="2677" y="1906"/>
                    </a:lnTo>
                    <a:lnTo>
                      <a:pt x="2677" y="1906"/>
                    </a:lnTo>
                    <a:lnTo>
                      <a:pt x="2659" y="1906"/>
                    </a:lnTo>
                    <a:lnTo>
                      <a:pt x="2642" y="1902"/>
                    </a:lnTo>
                    <a:lnTo>
                      <a:pt x="2629" y="1897"/>
                    </a:lnTo>
                    <a:lnTo>
                      <a:pt x="2620" y="1889"/>
                    </a:lnTo>
                    <a:lnTo>
                      <a:pt x="2611" y="1880"/>
                    </a:lnTo>
                    <a:lnTo>
                      <a:pt x="2607" y="1871"/>
                    </a:lnTo>
                    <a:lnTo>
                      <a:pt x="2603" y="1849"/>
                    </a:lnTo>
                    <a:lnTo>
                      <a:pt x="2603" y="1828"/>
                    </a:lnTo>
                    <a:lnTo>
                      <a:pt x="2607" y="1806"/>
                    </a:lnTo>
                    <a:lnTo>
                      <a:pt x="2611" y="1784"/>
                    </a:lnTo>
                    <a:lnTo>
                      <a:pt x="2607" y="1775"/>
                    </a:lnTo>
                    <a:lnTo>
                      <a:pt x="2607" y="1775"/>
                    </a:lnTo>
                    <a:lnTo>
                      <a:pt x="2594" y="1784"/>
                    </a:lnTo>
                    <a:lnTo>
                      <a:pt x="2585" y="1784"/>
                    </a:lnTo>
                    <a:lnTo>
                      <a:pt x="2576" y="1784"/>
                    </a:lnTo>
                    <a:lnTo>
                      <a:pt x="2572" y="1784"/>
                    </a:lnTo>
                    <a:lnTo>
                      <a:pt x="2559" y="1771"/>
                    </a:lnTo>
                    <a:lnTo>
                      <a:pt x="2550" y="1754"/>
                    </a:lnTo>
                    <a:lnTo>
                      <a:pt x="2542" y="1714"/>
                    </a:lnTo>
                    <a:lnTo>
                      <a:pt x="2542" y="1697"/>
                    </a:lnTo>
                    <a:lnTo>
                      <a:pt x="2529" y="1828"/>
                    </a:lnTo>
                    <a:lnTo>
                      <a:pt x="2568" y="1867"/>
                    </a:lnTo>
                    <a:lnTo>
                      <a:pt x="2568" y="1867"/>
                    </a:lnTo>
                    <a:lnTo>
                      <a:pt x="2594" y="1893"/>
                    </a:lnTo>
                    <a:lnTo>
                      <a:pt x="2603" y="1906"/>
                    </a:lnTo>
                    <a:lnTo>
                      <a:pt x="2603" y="1910"/>
                    </a:lnTo>
                    <a:lnTo>
                      <a:pt x="2598" y="1910"/>
                    </a:lnTo>
                    <a:lnTo>
                      <a:pt x="2576" y="1902"/>
                    </a:lnTo>
                    <a:lnTo>
                      <a:pt x="2563" y="1897"/>
                    </a:lnTo>
                    <a:lnTo>
                      <a:pt x="2550" y="1893"/>
                    </a:lnTo>
                    <a:lnTo>
                      <a:pt x="2594" y="1958"/>
                    </a:lnTo>
                    <a:lnTo>
                      <a:pt x="2607" y="1976"/>
                    </a:lnTo>
                    <a:lnTo>
                      <a:pt x="2589" y="1984"/>
                    </a:lnTo>
                    <a:lnTo>
                      <a:pt x="2529" y="1936"/>
                    </a:lnTo>
                    <a:lnTo>
                      <a:pt x="2520" y="1950"/>
                    </a:lnTo>
                    <a:lnTo>
                      <a:pt x="2520" y="1950"/>
                    </a:lnTo>
                    <a:lnTo>
                      <a:pt x="2550" y="1993"/>
                    </a:lnTo>
                    <a:lnTo>
                      <a:pt x="2572" y="2032"/>
                    </a:lnTo>
                    <a:lnTo>
                      <a:pt x="2581" y="2067"/>
                    </a:lnTo>
                    <a:lnTo>
                      <a:pt x="2581" y="2093"/>
                    </a:lnTo>
                    <a:lnTo>
                      <a:pt x="2576" y="2119"/>
                    </a:lnTo>
                    <a:lnTo>
                      <a:pt x="2572" y="2137"/>
                    </a:lnTo>
                    <a:lnTo>
                      <a:pt x="2563" y="2150"/>
                    </a:lnTo>
                    <a:lnTo>
                      <a:pt x="2568" y="2167"/>
                    </a:lnTo>
                    <a:lnTo>
                      <a:pt x="2585" y="2172"/>
                    </a:lnTo>
                    <a:lnTo>
                      <a:pt x="2607" y="2180"/>
                    </a:lnTo>
                    <a:lnTo>
                      <a:pt x="2603" y="2202"/>
                    </a:lnTo>
                    <a:lnTo>
                      <a:pt x="2594" y="2232"/>
                    </a:lnTo>
                    <a:lnTo>
                      <a:pt x="2594" y="2267"/>
                    </a:lnTo>
                    <a:close/>
                  </a:path>
                </a:pathLst>
              </a:custGeom>
              <a:solidFill>
                <a:srgbClr val="C9CACB"/>
              </a:solidFill>
              <a:ln w="138113">
                <a:solidFill>
                  <a:srgbClr val="C9CACB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30"/>
              <p:cNvSpPr>
                <a:spLocks/>
              </p:cNvSpPr>
              <p:nvPr/>
            </p:nvSpPr>
            <p:spPr bwMode="auto">
              <a:xfrm>
                <a:off x="18077287" y="3031507"/>
                <a:ext cx="713157" cy="702548"/>
              </a:xfrm>
              <a:custGeom>
                <a:avLst/>
                <a:gdLst>
                  <a:gd name="T0" fmla="*/ 426 w 605"/>
                  <a:gd name="T1" fmla="*/ 344 h 596"/>
                  <a:gd name="T2" fmla="*/ 383 w 605"/>
                  <a:gd name="T3" fmla="*/ 231 h 596"/>
                  <a:gd name="T4" fmla="*/ 361 w 605"/>
                  <a:gd name="T5" fmla="*/ 187 h 596"/>
                  <a:gd name="T6" fmla="*/ 357 w 605"/>
                  <a:gd name="T7" fmla="*/ 178 h 596"/>
                  <a:gd name="T8" fmla="*/ 379 w 605"/>
                  <a:gd name="T9" fmla="*/ 96 h 596"/>
                  <a:gd name="T10" fmla="*/ 383 w 605"/>
                  <a:gd name="T11" fmla="*/ 65 h 596"/>
                  <a:gd name="T12" fmla="*/ 383 w 605"/>
                  <a:gd name="T13" fmla="*/ 52 h 596"/>
                  <a:gd name="T14" fmla="*/ 379 w 605"/>
                  <a:gd name="T15" fmla="*/ 43 h 596"/>
                  <a:gd name="T16" fmla="*/ 357 w 605"/>
                  <a:gd name="T17" fmla="*/ 22 h 596"/>
                  <a:gd name="T18" fmla="*/ 352 w 605"/>
                  <a:gd name="T19" fmla="*/ 13 h 596"/>
                  <a:gd name="T20" fmla="*/ 344 w 605"/>
                  <a:gd name="T21" fmla="*/ 0 h 596"/>
                  <a:gd name="T22" fmla="*/ 339 w 605"/>
                  <a:gd name="T23" fmla="*/ 9 h 596"/>
                  <a:gd name="T24" fmla="*/ 305 w 605"/>
                  <a:gd name="T25" fmla="*/ 52 h 596"/>
                  <a:gd name="T26" fmla="*/ 274 w 605"/>
                  <a:gd name="T27" fmla="*/ 65 h 596"/>
                  <a:gd name="T28" fmla="*/ 257 w 605"/>
                  <a:gd name="T29" fmla="*/ 91 h 596"/>
                  <a:gd name="T30" fmla="*/ 191 w 605"/>
                  <a:gd name="T31" fmla="*/ 178 h 596"/>
                  <a:gd name="T32" fmla="*/ 135 w 605"/>
                  <a:gd name="T33" fmla="*/ 235 h 596"/>
                  <a:gd name="T34" fmla="*/ 104 w 605"/>
                  <a:gd name="T35" fmla="*/ 257 h 596"/>
                  <a:gd name="T36" fmla="*/ 91 w 605"/>
                  <a:gd name="T37" fmla="*/ 274 h 596"/>
                  <a:gd name="T38" fmla="*/ 83 w 605"/>
                  <a:gd name="T39" fmla="*/ 331 h 596"/>
                  <a:gd name="T40" fmla="*/ 56 w 605"/>
                  <a:gd name="T41" fmla="*/ 326 h 596"/>
                  <a:gd name="T42" fmla="*/ 0 w 605"/>
                  <a:gd name="T43" fmla="*/ 331 h 596"/>
                  <a:gd name="T44" fmla="*/ 48 w 605"/>
                  <a:gd name="T45" fmla="*/ 379 h 596"/>
                  <a:gd name="T46" fmla="*/ 56 w 605"/>
                  <a:gd name="T47" fmla="*/ 387 h 596"/>
                  <a:gd name="T48" fmla="*/ 100 w 605"/>
                  <a:gd name="T49" fmla="*/ 418 h 596"/>
                  <a:gd name="T50" fmla="*/ 122 w 605"/>
                  <a:gd name="T51" fmla="*/ 457 h 596"/>
                  <a:gd name="T52" fmla="*/ 126 w 605"/>
                  <a:gd name="T53" fmla="*/ 483 h 596"/>
                  <a:gd name="T54" fmla="*/ 135 w 605"/>
                  <a:gd name="T55" fmla="*/ 513 h 596"/>
                  <a:gd name="T56" fmla="*/ 157 w 605"/>
                  <a:gd name="T57" fmla="*/ 540 h 596"/>
                  <a:gd name="T58" fmla="*/ 200 w 605"/>
                  <a:gd name="T59" fmla="*/ 561 h 596"/>
                  <a:gd name="T60" fmla="*/ 204 w 605"/>
                  <a:gd name="T61" fmla="*/ 557 h 596"/>
                  <a:gd name="T62" fmla="*/ 213 w 605"/>
                  <a:gd name="T63" fmla="*/ 531 h 596"/>
                  <a:gd name="T64" fmla="*/ 217 w 605"/>
                  <a:gd name="T65" fmla="*/ 492 h 596"/>
                  <a:gd name="T66" fmla="*/ 313 w 605"/>
                  <a:gd name="T67" fmla="*/ 409 h 596"/>
                  <a:gd name="T68" fmla="*/ 352 w 605"/>
                  <a:gd name="T69" fmla="*/ 522 h 596"/>
                  <a:gd name="T70" fmla="*/ 352 w 605"/>
                  <a:gd name="T71" fmla="*/ 531 h 596"/>
                  <a:gd name="T72" fmla="*/ 352 w 605"/>
                  <a:gd name="T73" fmla="*/ 526 h 596"/>
                  <a:gd name="T74" fmla="*/ 361 w 605"/>
                  <a:gd name="T75" fmla="*/ 522 h 596"/>
                  <a:gd name="T76" fmla="*/ 383 w 605"/>
                  <a:gd name="T77" fmla="*/ 526 h 596"/>
                  <a:gd name="T78" fmla="*/ 413 w 605"/>
                  <a:gd name="T79" fmla="*/ 531 h 596"/>
                  <a:gd name="T80" fmla="*/ 409 w 605"/>
                  <a:gd name="T81" fmla="*/ 540 h 596"/>
                  <a:gd name="T82" fmla="*/ 400 w 605"/>
                  <a:gd name="T83" fmla="*/ 557 h 596"/>
                  <a:gd name="T84" fmla="*/ 365 w 605"/>
                  <a:gd name="T85" fmla="*/ 583 h 596"/>
                  <a:gd name="T86" fmla="*/ 387 w 605"/>
                  <a:gd name="T87" fmla="*/ 596 h 596"/>
                  <a:gd name="T88" fmla="*/ 431 w 605"/>
                  <a:gd name="T89" fmla="*/ 596 h 596"/>
                  <a:gd name="T90" fmla="*/ 466 w 605"/>
                  <a:gd name="T91" fmla="*/ 596 h 596"/>
                  <a:gd name="T92" fmla="*/ 500 w 605"/>
                  <a:gd name="T93" fmla="*/ 557 h 596"/>
                  <a:gd name="T94" fmla="*/ 531 w 605"/>
                  <a:gd name="T95" fmla="*/ 479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5" h="596">
                    <a:moveTo>
                      <a:pt x="531" y="479"/>
                    </a:moveTo>
                    <a:lnTo>
                      <a:pt x="426" y="344"/>
                    </a:lnTo>
                    <a:lnTo>
                      <a:pt x="383" y="231"/>
                    </a:lnTo>
                    <a:lnTo>
                      <a:pt x="383" y="231"/>
                    </a:lnTo>
                    <a:lnTo>
                      <a:pt x="370" y="204"/>
                    </a:lnTo>
                    <a:lnTo>
                      <a:pt x="361" y="187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361" y="135"/>
                    </a:lnTo>
                    <a:lnTo>
                      <a:pt x="379" y="96"/>
                    </a:lnTo>
                    <a:lnTo>
                      <a:pt x="383" y="65"/>
                    </a:lnTo>
                    <a:lnTo>
                      <a:pt x="383" y="65"/>
                    </a:lnTo>
                    <a:lnTo>
                      <a:pt x="383" y="61"/>
                    </a:lnTo>
                    <a:lnTo>
                      <a:pt x="383" y="52"/>
                    </a:lnTo>
                    <a:lnTo>
                      <a:pt x="379" y="43"/>
                    </a:lnTo>
                    <a:lnTo>
                      <a:pt x="379" y="43"/>
                    </a:lnTo>
                    <a:lnTo>
                      <a:pt x="365" y="30"/>
                    </a:lnTo>
                    <a:lnTo>
                      <a:pt x="357" y="22"/>
                    </a:lnTo>
                    <a:lnTo>
                      <a:pt x="352" y="13"/>
                    </a:lnTo>
                    <a:lnTo>
                      <a:pt x="352" y="13"/>
                    </a:lnTo>
                    <a:lnTo>
                      <a:pt x="348" y="0"/>
                    </a:lnTo>
                    <a:lnTo>
                      <a:pt x="344" y="0"/>
                    </a:lnTo>
                    <a:lnTo>
                      <a:pt x="344" y="0"/>
                    </a:lnTo>
                    <a:lnTo>
                      <a:pt x="339" y="9"/>
                    </a:lnTo>
                    <a:lnTo>
                      <a:pt x="326" y="30"/>
                    </a:lnTo>
                    <a:lnTo>
                      <a:pt x="305" y="52"/>
                    </a:lnTo>
                    <a:lnTo>
                      <a:pt x="287" y="61"/>
                    </a:lnTo>
                    <a:lnTo>
                      <a:pt x="274" y="65"/>
                    </a:lnTo>
                    <a:lnTo>
                      <a:pt x="274" y="65"/>
                    </a:lnTo>
                    <a:lnTo>
                      <a:pt x="257" y="91"/>
                    </a:lnTo>
                    <a:lnTo>
                      <a:pt x="217" y="148"/>
                    </a:lnTo>
                    <a:lnTo>
                      <a:pt x="191" y="178"/>
                    </a:lnTo>
                    <a:lnTo>
                      <a:pt x="165" y="209"/>
                    </a:lnTo>
                    <a:lnTo>
                      <a:pt x="135" y="235"/>
                    </a:lnTo>
                    <a:lnTo>
                      <a:pt x="104" y="257"/>
                    </a:lnTo>
                    <a:lnTo>
                      <a:pt x="104" y="257"/>
                    </a:lnTo>
                    <a:lnTo>
                      <a:pt x="100" y="257"/>
                    </a:lnTo>
                    <a:lnTo>
                      <a:pt x="91" y="274"/>
                    </a:lnTo>
                    <a:lnTo>
                      <a:pt x="83" y="296"/>
                    </a:lnTo>
                    <a:lnTo>
                      <a:pt x="83" y="331"/>
                    </a:lnTo>
                    <a:lnTo>
                      <a:pt x="83" y="331"/>
                    </a:lnTo>
                    <a:lnTo>
                      <a:pt x="56" y="326"/>
                    </a:lnTo>
                    <a:lnTo>
                      <a:pt x="30" y="326"/>
                    </a:lnTo>
                    <a:lnTo>
                      <a:pt x="0" y="331"/>
                    </a:lnTo>
                    <a:lnTo>
                      <a:pt x="0" y="331"/>
                    </a:lnTo>
                    <a:lnTo>
                      <a:pt x="48" y="379"/>
                    </a:lnTo>
                    <a:lnTo>
                      <a:pt x="48" y="379"/>
                    </a:lnTo>
                    <a:lnTo>
                      <a:pt x="56" y="387"/>
                    </a:lnTo>
                    <a:lnTo>
                      <a:pt x="83" y="400"/>
                    </a:lnTo>
                    <a:lnTo>
                      <a:pt x="100" y="418"/>
                    </a:lnTo>
                    <a:lnTo>
                      <a:pt x="109" y="435"/>
                    </a:lnTo>
                    <a:lnTo>
                      <a:pt x="122" y="457"/>
                    </a:lnTo>
                    <a:lnTo>
                      <a:pt x="126" y="483"/>
                    </a:lnTo>
                    <a:lnTo>
                      <a:pt x="126" y="483"/>
                    </a:lnTo>
                    <a:lnTo>
                      <a:pt x="126" y="492"/>
                    </a:lnTo>
                    <a:lnTo>
                      <a:pt x="135" y="513"/>
                    </a:lnTo>
                    <a:lnTo>
                      <a:pt x="143" y="526"/>
                    </a:lnTo>
                    <a:lnTo>
                      <a:pt x="157" y="540"/>
                    </a:lnTo>
                    <a:lnTo>
                      <a:pt x="174" y="553"/>
                    </a:lnTo>
                    <a:lnTo>
                      <a:pt x="200" y="561"/>
                    </a:lnTo>
                    <a:lnTo>
                      <a:pt x="204" y="557"/>
                    </a:lnTo>
                    <a:lnTo>
                      <a:pt x="204" y="557"/>
                    </a:lnTo>
                    <a:lnTo>
                      <a:pt x="209" y="544"/>
                    </a:lnTo>
                    <a:lnTo>
                      <a:pt x="213" y="531"/>
                    </a:lnTo>
                    <a:lnTo>
                      <a:pt x="217" y="513"/>
                    </a:lnTo>
                    <a:lnTo>
                      <a:pt x="217" y="492"/>
                    </a:lnTo>
                    <a:lnTo>
                      <a:pt x="222" y="474"/>
                    </a:lnTo>
                    <a:lnTo>
                      <a:pt x="313" y="409"/>
                    </a:lnTo>
                    <a:lnTo>
                      <a:pt x="357" y="439"/>
                    </a:lnTo>
                    <a:lnTo>
                      <a:pt x="352" y="522"/>
                    </a:lnTo>
                    <a:lnTo>
                      <a:pt x="348" y="540"/>
                    </a:lnTo>
                    <a:lnTo>
                      <a:pt x="352" y="531"/>
                    </a:lnTo>
                    <a:lnTo>
                      <a:pt x="352" y="531"/>
                    </a:lnTo>
                    <a:lnTo>
                      <a:pt x="352" y="526"/>
                    </a:lnTo>
                    <a:lnTo>
                      <a:pt x="357" y="522"/>
                    </a:lnTo>
                    <a:lnTo>
                      <a:pt x="361" y="522"/>
                    </a:lnTo>
                    <a:lnTo>
                      <a:pt x="361" y="522"/>
                    </a:lnTo>
                    <a:lnTo>
                      <a:pt x="383" y="526"/>
                    </a:lnTo>
                    <a:lnTo>
                      <a:pt x="396" y="526"/>
                    </a:lnTo>
                    <a:lnTo>
                      <a:pt x="413" y="531"/>
                    </a:lnTo>
                    <a:lnTo>
                      <a:pt x="413" y="531"/>
                    </a:lnTo>
                    <a:lnTo>
                      <a:pt x="409" y="540"/>
                    </a:lnTo>
                    <a:lnTo>
                      <a:pt x="405" y="548"/>
                    </a:lnTo>
                    <a:lnTo>
                      <a:pt x="400" y="557"/>
                    </a:lnTo>
                    <a:lnTo>
                      <a:pt x="400" y="557"/>
                    </a:lnTo>
                    <a:lnTo>
                      <a:pt x="365" y="583"/>
                    </a:lnTo>
                    <a:lnTo>
                      <a:pt x="387" y="596"/>
                    </a:lnTo>
                    <a:lnTo>
                      <a:pt x="387" y="596"/>
                    </a:lnTo>
                    <a:lnTo>
                      <a:pt x="400" y="592"/>
                    </a:lnTo>
                    <a:lnTo>
                      <a:pt x="431" y="596"/>
                    </a:lnTo>
                    <a:lnTo>
                      <a:pt x="431" y="596"/>
                    </a:lnTo>
                    <a:lnTo>
                      <a:pt x="466" y="596"/>
                    </a:lnTo>
                    <a:lnTo>
                      <a:pt x="496" y="587"/>
                    </a:lnTo>
                    <a:lnTo>
                      <a:pt x="500" y="557"/>
                    </a:lnTo>
                    <a:lnTo>
                      <a:pt x="605" y="570"/>
                    </a:lnTo>
                    <a:lnTo>
                      <a:pt x="531" y="479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>
                <a:spLocks/>
              </p:cNvSpPr>
              <p:nvPr/>
            </p:nvSpPr>
            <p:spPr bwMode="auto">
              <a:xfrm>
                <a:off x="12926057" y="4959976"/>
                <a:ext cx="1040855" cy="1339084"/>
              </a:xfrm>
              <a:custGeom>
                <a:avLst/>
                <a:gdLst>
                  <a:gd name="T0" fmla="*/ 539 w 883"/>
                  <a:gd name="T1" fmla="*/ 1028 h 1136"/>
                  <a:gd name="T2" fmla="*/ 518 w 883"/>
                  <a:gd name="T3" fmla="*/ 923 h 1136"/>
                  <a:gd name="T4" fmla="*/ 430 w 883"/>
                  <a:gd name="T5" fmla="*/ 875 h 1136"/>
                  <a:gd name="T6" fmla="*/ 457 w 883"/>
                  <a:gd name="T7" fmla="*/ 827 h 1136"/>
                  <a:gd name="T8" fmla="*/ 470 w 883"/>
                  <a:gd name="T9" fmla="*/ 775 h 1136"/>
                  <a:gd name="T10" fmla="*/ 374 w 883"/>
                  <a:gd name="T11" fmla="*/ 732 h 1136"/>
                  <a:gd name="T12" fmla="*/ 339 w 883"/>
                  <a:gd name="T13" fmla="*/ 666 h 1136"/>
                  <a:gd name="T14" fmla="*/ 356 w 883"/>
                  <a:gd name="T15" fmla="*/ 558 h 1136"/>
                  <a:gd name="T16" fmla="*/ 404 w 883"/>
                  <a:gd name="T17" fmla="*/ 562 h 1136"/>
                  <a:gd name="T18" fmla="*/ 439 w 883"/>
                  <a:gd name="T19" fmla="*/ 592 h 1136"/>
                  <a:gd name="T20" fmla="*/ 422 w 883"/>
                  <a:gd name="T21" fmla="*/ 640 h 1136"/>
                  <a:gd name="T22" fmla="*/ 548 w 883"/>
                  <a:gd name="T23" fmla="*/ 645 h 1136"/>
                  <a:gd name="T24" fmla="*/ 565 w 883"/>
                  <a:gd name="T25" fmla="*/ 684 h 1136"/>
                  <a:gd name="T26" fmla="*/ 578 w 883"/>
                  <a:gd name="T27" fmla="*/ 614 h 1136"/>
                  <a:gd name="T28" fmla="*/ 531 w 883"/>
                  <a:gd name="T29" fmla="*/ 592 h 1136"/>
                  <a:gd name="T30" fmla="*/ 448 w 883"/>
                  <a:gd name="T31" fmla="*/ 558 h 1136"/>
                  <a:gd name="T32" fmla="*/ 491 w 883"/>
                  <a:gd name="T33" fmla="*/ 518 h 1136"/>
                  <a:gd name="T34" fmla="*/ 496 w 883"/>
                  <a:gd name="T35" fmla="*/ 405 h 1136"/>
                  <a:gd name="T36" fmla="*/ 491 w 883"/>
                  <a:gd name="T37" fmla="*/ 336 h 1136"/>
                  <a:gd name="T38" fmla="*/ 513 w 883"/>
                  <a:gd name="T39" fmla="*/ 383 h 1136"/>
                  <a:gd name="T40" fmla="*/ 535 w 883"/>
                  <a:gd name="T41" fmla="*/ 401 h 1136"/>
                  <a:gd name="T42" fmla="*/ 548 w 883"/>
                  <a:gd name="T43" fmla="*/ 440 h 1136"/>
                  <a:gd name="T44" fmla="*/ 557 w 883"/>
                  <a:gd name="T45" fmla="*/ 488 h 1136"/>
                  <a:gd name="T46" fmla="*/ 592 w 883"/>
                  <a:gd name="T47" fmla="*/ 566 h 1136"/>
                  <a:gd name="T48" fmla="*/ 635 w 883"/>
                  <a:gd name="T49" fmla="*/ 462 h 1136"/>
                  <a:gd name="T50" fmla="*/ 652 w 883"/>
                  <a:gd name="T51" fmla="*/ 423 h 1136"/>
                  <a:gd name="T52" fmla="*/ 705 w 883"/>
                  <a:gd name="T53" fmla="*/ 397 h 1136"/>
                  <a:gd name="T54" fmla="*/ 857 w 883"/>
                  <a:gd name="T55" fmla="*/ 357 h 1136"/>
                  <a:gd name="T56" fmla="*/ 787 w 883"/>
                  <a:gd name="T57" fmla="*/ 275 h 1136"/>
                  <a:gd name="T58" fmla="*/ 753 w 883"/>
                  <a:gd name="T59" fmla="*/ 214 h 1136"/>
                  <a:gd name="T60" fmla="*/ 687 w 883"/>
                  <a:gd name="T61" fmla="*/ 257 h 1136"/>
                  <a:gd name="T62" fmla="*/ 570 w 883"/>
                  <a:gd name="T63" fmla="*/ 266 h 1136"/>
                  <a:gd name="T64" fmla="*/ 465 w 883"/>
                  <a:gd name="T65" fmla="*/ 148 h 1136"/>
                  <a:gd name="T66" fmla="*/ 491 w 883"/>
                  <a:gd name="T67" fmla="*/ 31 h 1136"/>
                  <a:gd name="T68" fmla="*/ 191 w 883"/>
                  <a:gd name="T69" fmla="*/ 131 h 1136"/>
                  <a:gd name="T70" fmla="*/ 100 w 883"/>
                  <a:gd name="T71" fmla="*/ 161 h 1136"/>
                  <a:gd name="T72" fmla="*/ 87 w 883"/>
                  <a:gd name="T73" fmla="*/ 244 h 1136"/>
                  <a:gd name="T74" fmla="*/ 117 w 883"/>
                  <a:gd name="T75" fmla="*/ 296 h 1136"/>
                  <a:gd name="T76" fmla="*/ 174 w 883"/>
                  <a:gd name="T77" fmla="*/ 353 h 1136"/>
                  <a:gd name="T78" fmla="*/ 78 w 883"/>
                  <a:gd name="T79" fmla="*/ 392 h 1136"/>
                  <a:gd name="T80" fmla="*/ 47 w 883"/>
                  <a:gd name="T81" fmla="*/ 488 h 1136"/>
                  <a:gd name="T82" fmla="*/ 17 w 883"/>
                  <a:gd name="T83" fmla="*/ 540 h 1136"/>
                  <a:gd name="T84" fmla="*/ 13 w 883"/>
                  <a:gd name="T85" fmla="*/ 623 h 1136"/>
                  <a:gd name="T86" fmla="*/ 8 w 883"/>
                  <a:gd name="T87" fmla="*/ 710 h 1136"/>
                  <a:gd name="T88" fmla="*/ 52 w 883"/>
                  <a:gd name="T89" fmla="*/ 753 h 1136"/>
                  <a:gd name="T90" fmla="*/ 52 w 883"/>
                  <a:gd name="T91" fmla="*/ 806 h 1136"/>
                  <a:gd name="T92" fmla="*/ 100 w 883"/>
                  <a:gd name="T93" fmla="*/ 823 h 1136"/>
                  <a:gd name="T94" fmla="*/ 47 w 883"/>
                  <a:gd name="T95" fmla="*/ 840 h 1136"/>
                  <a:gd name="T96" fmla="*/ 113 w 883"/>
                  <a:gd name="T97" fmla="*/ 897 h 1136"/>
                  <a:gd name="T98" fmla="*/ 148 w 883"/>
                  <a:gd name="T99" fmla="*/ 980 h 1136"/>
                  <a:gd name="T100" fmla="*/ 208 w 883"/>
                  <a:gd name="T101" fmla="*/ 997 h 1136"/>
                  <a:gd name="T102" fmla="*/ 226 w 883"/>
                  <a:gd name="T103" fmla="*/ 1049 h 1136"/>
                  <a:gd name="T104" fmla="*/ 191 w 883"/>
                  <a:gd name="T105" fmla="*/ 1049 h 1136"/>
                  <a:gd name="T106" fmla="*/ 126 w 883"/>
                  <a:gd name="T107" fmla="*/ 1023 h 1136"/>
                  <a:gd name="T108" fmla="*/ 134 w 883"/>
                  <a:gd name="T109" fmla="*/ 1054 h 1136"/>
                  <a:gd name="T110" fmla="*/ 152 w 883"/>
                  <a:gd name="T111" fmla="*/ 1106 h 1136"/>
                  <a:gd name="T112" fmla="*/ 182 w 883"/>
                  <a:gd name="T113" fmla="*/ 1115 h 1136"/>
                  <a:gd name="T114" fmla="*/ 282 w 883"/>
                  <a:gd name="T115" fmla="*/ 1115 h 1136"/>
                  <a:gd name="T116" fmla="*/ 365 w 883"/>
                  <a:gd name="T117" fmla="*/ 1115 h 1136"/>
                  <a:gd name="T118" fmla="*/ 461 w 883"/>
                  <a:gd name="T119" fmla="*/ 1102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83" h="1136">
                    <a:moveTo>
                      <a:pt x="461" y="1102"/>
                    </a:moveTo>
                    <a:lnTo>
                      <a:pt x="461" y="1102"/>
                    </a:lnTo>
                    <a:lnTo>
                      <a:pt x="483" y="1089"/>
                    </a:lnTo>
                    <a:lnTo>
                      <a:pt x="500" y="1071"/>
                    </a:lnTo>
                    <a:lnTo>
                      <a:pt x="522" y="1049"/>
                    </a:lnTo>
                    <a:lnTo>
                      <a:pt x="539" y="1028"/>
                    </a:lnTo>
                    <a:lnTo>
                      <a:pt x="552" y="1002"/>
                    </a:lnTo>
                    <a:lnTo>
                      <a:pt x="552" y="988"/>
                    </a:lnTo>
                    <a:lnTo>
                      <a:pt x="552" y="975"/>
                    </a:lnTo>
                    <a:lnTo>
                      <a:pt x="548" y="962"/>
                    </a:lnTo>
                    <a:lnTo>
                      <a:pt x="535" y="949"/>
                    </a:lnTo>
                    <a:lnTo>
                      <a:pt x="518" y="923"/>
                    </a:lnTo>
                    <a:lnTo>
                      <a:pt x="518" y="923"/>
                    </a:lnTo>
                    <a:lnTo>
                      <a:pt x="496" y="906"/>
                    </a:lnTo>
                    <a:lnTo>
                      <a:pt x="478" y="884"/>
                    </a:lnTo>
                    <a:lnTo>
                      <a:pt x="470" y="875"/>
                    </a:lnTo>
                    <a:lnTo>
                      <a:pt x="470" y="867"/>
                    </a:lnTo>
                    <a:lnTo>
                      <a:pt x="430" y="875"/>
                    </a:lnTo>
                    <a:lnTo>
                      <a:pt x="430" y="849"/>
                    </a:lnTo>
                    <a:lnTo>
                      <a:pt x="417" y="849"/>
                    </a:lnTo>
                    <a:lnTo>
                      <a:pt x="417" y="832"/>
                    </a:lnTo>
                    <a:lnTo>
                      <a:pt x="430" y="819"/>
                    </a:lnTo>
                    <a:lnTo>
                      <a:pt x="444" y="819"/>
                    </a:lnTo>
                    <a:lnTo>
                      <a:pt x="457" y="827"/>
                    </a:lnTo>
                    <a:lnTo>
                      <a:pt x="457" y="827"/>
                    </a:lnTo>
                    <a:lnTo>
                      <a:pt x="461" y="823"/>
                    </a:lnTo>
                    <a:lnTo>
                      <a:pt x="474" y="806"/>
                    </a:lnTo>
                    <a:lnTo>
                      <a:pt x="474" y="797"/>
                    </a:lnTo>
                    <a:lnTo>
                      <a:pt x="474" y="784"/>
                    </a:lnTo>
                    <a:lnTo>
                      <a:pt x="470" y="775"/>
                    </a:lnTo>
                    <a:lnTo>
                      <a:pt x="461" y="766"/>
                    </a:lnTo>
                    <a:lnTo>
                      <a:pt x="461" y="766"/>
                    </a:lnTo>
                    <a:lnTo>
                      <a:pt x="452" y="758"/>
                    </a:lnTo>
                    <a:lnTo>
                      <a:pt x="426" y="745"/>
                    </a:lnTo>
                    <a:lnTo>
                      <a:pt x="391" y="732"/>
                    </a:lnTo>
                    <a:lnTo>
                      <a:pt x="374" y="732"/>
                    </a:lnTo>
                    <a:lnTo>
                      <a:pt x="352" y="732"/>
                    </a:lnTo>
                    <a:lnTo>
                      <a:pt x="339" y="727"/>
                    </a:lnTo>
                    <a:lnTo>
                      <a:pt x="339" y="727"/>
                    </a:lnTo>
                    <a:lnTo>
                      <a:pt x="343" y="714"/>
                    </a:lnTo>
                    <a:lnTo>
                      <a:pt x="343" y="688"/>
                    </a:lnTo>
                    <a:lnTo>
                      <a:pt x="339" y="666"/>
                    </a:lnTo>
                    <a:lnTo>
                      <a:pt x="330" y="649"/>
                    </a:lnTo>
                    <a:lnTo>
                      <a:pt x="322" y="627"/>
                    </a:lnTo>
                    <a:lnTo>
                      <a:pt x="304" y="605"/>
                    </a:lnTo>
                    <a:lnTo>
                      <a:pt x="335" y="623"/>
                    </a:lnTo>
                    <a:lnTo>
                      <a:pt x="352" y="614"/>
                    </a:lnTo>
                    <a:lnTo>
                      <a:pt x="356" y="558"/>
                    </a:lnTo>
                    <a:lnTo>
                      <a:pt x="365" y="558"/>
                    </a:lnTo>
                    <a:lnTo>
                      <a:pt x="370" y="588"/>
                    </a:lnTo>
                    <a:lnTo>
                      <a:pt x="383" y="584"/>
                    </a:lnTo>
                    <a:lnTo>
                      <a:pt x="383" y="584"/>
                    </a:lnTo>
                    <a:lnTo>
                      <a:pt x="387" y="575"/>
                    </a:lnTo>
                    <a:lnTo>
                      <a:pt x="404" y="562"/>
                    </a:lnTo>
                    <a:lnTo>
                      <a:pt x="413" y="558"/>
                    </a:lnTo>
                    <a:lnTo>
                      <a:pt x="422" y="558"/>
                    </a:lnTo>
                    <a:lnTo>
                      <a:pt x="435" y="566"/>
                    </a:lnTo>
                    <a:lnTo>
                      <a:pt x="444" y="575"/>
                    </a:lnTo>
                    <a:lnTo>
                      <a:pt x="444" y="575"/>
                    </a:lnTo>
                    <a:lnTo>
                      <a:pt x="439" y="592"/>
                    </a:lnTo>
                    <a:lnTo>
                      <a:pt x="426" y="610"/>
                    </a:lnTo>
                    <a:lnTo>
                      <a:pt x="404" y="627"/>
                    </a:lnTo>
                    <a:lnTo>
                      <a:pt x="404" y="627"/>
                    </a:lnTo>
                    <a:lnTo>
                      <a:pt x="404" y="636"/>
                    </a:lnTo>
                    <a:lnTo>
                      <a:pt x="409" y="640"/>
                    </a:lnTo>
                    <a:lnTo>
                      <a:pt x="422" y="640"/>
                    </a:lnTo>
                    <a:lnTo>
                      <a:pt x="422" y="640"/>
                    </a:lnTo>
                    <a:lnTo>
                      <a:pt x="444" y="636"/>
                    </a:lnTo>
                    <a:lnTo>
                      <a:pt x="487" y="632"/>
                    </a:lnTo>
                    <a:lnTo>
                      <a:pt x="509" y="632"/>
                    </a:lnTo>
                    <a:lnTo>
                      <a:pt x="531" y="636"/>
                    </a:lnTo>
                    <a:lnTo>
                      <a:pt x="548" y="645"/>
                    </a:lnTo>
                    <a:lnTo>
                      <a:pt x="552" y="653"/>
                    </a:lnTo>
                    <a:lnTo>
                      <a:pt x="557" y="658"/>
                    </a:lnTo>
                    <a:lnTo>
                      <a:pt x="557" y="658"/>
                    </a:lnTo>
                    <a:lnTo>
                      <a:pt x="557" y="675"/>
                    </a:lnTo>
                    <a:lnTo>
                      <a:pt x="561" y="679"/>
                    </a:lnTo>
                    <a:lnTo>
                      <a:pt x="565" y="684"/>
                    </a:lnTo>
                    <a:lnTo>
                      <a:pt x="570" y="679"/>
                    </a:lnTo>
                    <a:lnTo>
                      <a:pt x="574" y="666"/>
                    </a:lnTo>
                    <a:lnTo>
                      <a:pt x="574" y="649"/>
                    </a:lnTo>
                    <a:lnTo>
                      <a:pt x="574" y="627"/>
                    </a:lnTo>
                    <a:lnTo>
                      <a:pt x="578" y="614"/>
                    </a:lnTo>
                    <a:lnTo>
                      <a:pt x="578" y="614"/>
                    </a:lnTo>
                    <a:lnTo>
                      <a:pt x="578" y="605"/>
                    </a:lnTo>
                    <a:lnTo>
                      <a:pt x="578" y="597"/>
                    </a:lnTo>
                    <a:lnTo>
                      <a:pt x="574" y="592"/>
                    </a:lnTo>
                    <a:lnTo>
                      <a:pt x="565" y="588"/>
                    </a:lnTo>
                    <a:lnTo>
                      <a:pt x="552" y="588"/>
                    </a:lnTo>
                    <a:lnTo>
                      <a:pt x="531" y="592"/>
                    </a:lnTo>
                    <a:lnTo>
                      <a:pt x="509" y="584"/>
                    </a:lnTo>
                    <a:lnTo>
                      <a:pt x="483" y="571"/>
                    </a:lnTo>
                    <a:lnTo>
                      <a:pt x="461" y="566"/>
                    </a:lnTo>
                    <a:lnTo>
                      <a:pt x="461" y="566"/>
                    </a:lnTo>
                    <a:lnTo>
                      <a:pt x="452" y="562"/>
                    </a:lnTo>
                    <a:lnTo>
                      <a:pt x="448" y="558"/>
                    </a:lnTo>
                    <a:lnTo>
                      <a:pt x="448" y="553"/>
                    </a:lnTo>
                    <a:lnTo>
                      <a:pt x="448" y="545"/>
                    </a:lnTo>
                    <a:lnTo>
                      <a:pt x="452" y="540"/>
                    </a:lnTo>
                    <a:lnTo>
                      <a:pt x="465" y="527"/>
                    </a:lnTo>
                    <a:lnTo>
                      <a:pt x="491" y="518"/>
                    </a:lnTo>
                    <a:lnTo>
                      <a:pt x="491" y="518"/>
                    </a:lnTo>
                    <a:lnTo>
                      <a:pt x="496" y="488"/>
                    </a:lnTo>
                    <a:lnTo>
                      <a:pt x="496" y="466"/>
                    </a:lnTo>
                    <a:lnTo>
                      <a:pt x="496" y="453"/>
                    </a:lnTo>
                    <a:lnTo>
                      <a:pt x="491" y="440"/>
                    </a:lnTo>
                    <a:lnTo>
                      <a:pt x="465" y="405"/>
                    </a:lnTo>
                    <a:lnTo>
                      <a:pt x="496" y="405"/>
                    </a:lnTo>
                    <a:lnTo>
                      <a:pt x="500" y="383"/>
                    </a:lnTo>
                    <a:lnTo>
                      <a:pt x="483" y="366"/>
                    </a:lnTo>
                    <a:lnTo>
                      <a:pt x="474" y="349"/>
                    </a:lnTo>
                    <a:lnTo>
                      <a:pt x="474" y="331"/>
                    </a:lnTo>
                    <a:lnTo>
                      <a:pt x="491" y="327"/>
                    </a:lnTo>
                    <a:lnTo>
                      <a:pt x="491" y="336"/>
                    </a:lnTo>
                    <a:lnTo>
                      <a:pt x="504" y="353"/>
                    </a:lnTo>
                    <a:lnTo>
                      <a:pt x="522" y="353"/>
                    </a:lnTo>
                    <a:lnTo>
                      <a:pt x="531" y="353"/>
                    </a:lnTo>
                    <a:lnTo>
                      <a:pt x="531" y="353"/>
                    </a:lnTo>
                    <a:lnTo>
                      <a:pt x="526" y="362"/>
                    </a:lnTo>
                    <a:lnTo>
                      <a:pt x="513" y="383"/>
                    </a:lnTo>
                    <a:lnTo>
                      <a:pt x="509" y="397"/>
                    </a:lnTo>
                    <a:lnTo>
                      <a:pt x="513" y="401"/>
                    </a:lnTo>
                    <a:lnTo>
                      <a:pt x="518" y="405"/>
                    </a:lnTo>
                    <a:lnTo>
                      <a:pt x="526" y="405"/>
                    </a:lnTo>
                    <a:lnTo>
                      <a:pt x="526" y="405"/>
                    </a:lnTo>
                    <a:lnTo>
                      <a:pt x="535" y="401"/>
                    </a:lnTo>
                    <a:lnTo>
                      <a:pt x="552" y="397"/>
                    </a:lnTo>
                    <a:lnTo>
                      <a:pt x="557" y="401"/>
                    </a:lnTo>
                    <a:lnTo>
                      <a:pt x="557" y="405"/>
                    </a:lnTo>
                    <a:lnTo>
                      <a:pt x="557" y="418"/>
                    </a:lnTo>
                    <a:lnTo>
                      <a:pt x="548" y="440"/>
                    </a:lnTo>
                    <a:lnTo>
                      <a:pt x="548" y="440"/>
                    </a:lnTo>
                    <a:lnTo>
                      <a:pt x="539" y="444"/>
                    </a:lnTo>
                    <a:lnTo>
                      <a:pt x="522" y="457"/>
                    </a:lnTo>
                    <a:lnTo>
                      <a:pt x="522" y="466"/>
                    </a:lnTo>
                    <a:lnTo>
                      <a:pt x="522" y="475"/>
                    </a:lnTo>
                    <a:lnTo>
                      <a:pt x="535" y="479"/>
                    </a:lnTo>
                    <a:lnTo>
                      <a:pt x="557" y="488"/>
                    </a:lnTo>
                    <a:lnTo>
                      <a:pt x="539" y="514"/>
                    </a:lnTo>
                    <a:lnTo>
                      <a:pt x="565" y="531"/>
                    </a:lnTo>
                    <a:lnTo>
                      <a:pt x="578" y="549"/>
                    </a:lnTo>
                    <a:lnTo>
                      <a:pt x="578" y="549"/>
                    </a:lnTo>
                    <a:lnTo>
                      <a:pt x="583" y="553"/>
                    </a:lnTo>
                    <a:lnTo>
                      <a:pt x="592" y="566"/>
                    </a:lnTo>
                    <a:lnTo>
                      <a:pt x="596" y="566"/>
                    </a:lnTo>
                    <a:lnTo>
                      <a:pt x="605" y="562"/>
                    </a:lnTo>
                    <a:lnTo>
                      <a:pt x="618" y="553"/>
                    </a:lnTo>
                    <a:lnTo>
                      <a:pt x="626" y="531"/>
                    </a:lnTo>
                    <a:lnTo>
                      <a:pt x="635" y="492"/>
                    </a:lnTo>
                    <a:lnTo>
                      <a:pt x="635" y="462"/>
                    </a:lnTo>
                    <a:lnTo>
                      <a:pt x="635" y="427"/>
                    </a:lnTo>
                    <a:lnTo>
                      <a:pt x="644" y="414"/>
                    </a:lnTo>
                    <a:lnTo>
                      <a:pt x="644" y="414"/>
                    </a:lnTo>
                    <a:lnTo>
                      <a:pt x="644" y="414"/>
                    </a:lnTo>
                    <a:lnTo>
                      <a:pt x="648" y="414"/>
                    </a:lnTo>
                    <a:lnTo>
                      <a:pt x="652" y="423"/>
                    </a:lnTo>
                    <a:lnTo>
                      <a:pt x="657" y="440"/>
                    </a:lnTo>
                    <a:lnTo>
                      <a:pt x="666" y="453"/>
                    </a:lnTo>
                    <a:lnTo>
                      <a:pt x="692" y="423"/>
                    </a:lnTo>
                    <a:lnTo>
                      <a:pt x="692" y="423"/>
                    </a:lnTo>
                    <a:lnTo>
                      <a:pt x="696" y="410"/>
                    </a:lnTo>
                    <a:lnTo>
                      <a:pt x="705" y="397"/>
                    </a:lnTo>
                    <a:lnTo>
                      <a:pt x="713" y="383"/>
                    </a:lnTo>
                    <a:lnTo>
                      <a:pt x="731" y="370"/>
                    </a:lnTo>
                    <a:lnTo>
                      <a:pt x="753" y="366"/>
                    </a:lnTo>
                    <a:lnTo>
                      <a:pt x="779" y="366"/>
                    </a:lnTo>
                    <a:lnTo>
                      <a:pt x="809" y="375"/>
                    </a:lnTo>
                    <a:lnTo>
                      <a:pt x="857" y="357"/>
                    </a:lnTo>
                    <a:lnTo>
                      <a:pt x="883" y="353"/>
                    </a:lnTo>
                    <a:lnTo>
                      <a:pt x="883" y="353"/>
                    </a:lnTo>
                    <a:lnTo>
                      <a:pt x="853" y="331"/>
                    </a:lnTo>
                    <a:lnTo>
                      <a:pt x="809" y="296"/>
                    </a:lnTo>
                    <a:lnTo>
                      <a:pt x="809" y="296"/>
                    </a:lnTo>
                    <a:lnTo>
                      <a:pt x="787" y="275"/>
                    </a:lnTo>
                    <a:lnTo>
                      <a:pt x="774" y="257"/>
                    </a:lnTo>
                    <a:lnTo>
                      <a:pt x="766" y="235"/>
                    </a:lnTo>
                    <a:lnTo>
                      <a:pt x="766" y="235"/>
                    </a:lnTo>
                    <a:lnTo>
                      <a:pt x="766" y="227"/>
                    </a:lnTo>
                    <a:lnTo>
                      <a:pt x="761" y="218"/>
                    </a:lnTo>
                    <a:lnTo>
                      <a:pt x="753" y="214"/>
                    </a:lnTo>
                    <a:lnTo>
                      <a:pt x="744" y="209"/>
                    </a:lnTo>
                    <a:lnTo>
                      <a:pt x="735" y="209"/>
                    </a:lnTo>
                    <a:lnTo>
                      <a:pt x="722" y="218"/>
                    </a:lnTo>
                    <a:lnTo>
                      <a:pt x="705" y="240"/>
                    </a:lnTo>
                    <a:lnTo>
                      <a:pt x="705" y="240"/>
                    </a:lnTo>
                    <a:lnTo>
                      <a:pt x="687" y="257"/>
                    </a:lnTo>
                    <a:lnTo>
                      <a:pt x="666" y="270"/>
                    </a:lnTo>
                    <a:lnTo>
                      <a:pt x="639" y="275"/>
                    </a:lnTo>
                    <a:lnTo>
                      <a:pt x="618" y="279"/>
                    </a:lnTo>
                    <a:lnTo>
                      <a:pt x="583" y="270"/>
                    </a:lnTo>
                    <a:lnTo>
                      <a:pt x="570" y="266"/>
                    </a:lnTo>
                    <a:lnTo>
                      <a:pt x="570" y="266"/>
                    </a:lnTo>
                    <a:lnTo>
                      <a:pt x="548" y="240"/>
                    </a:lnTo>
                    <a:lnTo>
                      <a:pt x="522" y="214"/>
                    </a:lnTo>
                    <a:lnTo>
                      <a:pt x="487" y="188"/>
                    </a:lnTo>
                    <a:lnTo>
                      <a:pt x="487" y="188"/>
                    </a:lnTo>
                    <a:lnTo>
                      <a:pt x="474" y="170"/>
                    </a:lnTo>
                    <a:lnTo>
                      <a:pt x="465" y="148"/>
                    </a:lnTo>
                    <a:lnTo>
                      <a:pt x="461" y="127"/>
                    </a:lnTo>
                    <a:lnTo>
                      <a:pt x="461" y="105"/>
                    </a:lnTo>
                    <a:lnTo>
                      <a:pt x="470" y="74"/>
                    </a:lnTo>
                    <a:lnTo>
                      <a:pt x="474" y="57"/>
                    </a:lnTo>
                    <a:lnTo>
                      <a:pt x="474" y="57"/>
                    </a:lnTo>
                    <a:lnTo>
                      <a:pt x="491" y="31"/>
                    </a:lnTo>
                    <a:lnTo>
                      <a:pt x="500" y="13"/>
                    </a:lnTo>
                    <a:lnTo>
                      <a:pt x="500" y="5"/>
                    </a:lnTo>
                    <a:lnTo>
                      <a:pt x="500" y="0"/>
                    </a:lnTo>
                    <a:lnTo>
                      <a:pt x="326" y="5"/>
                    </a:lnTo>
                    <a:lnTo>
                      <a:pt x="230" y="5"/>
                    </a:lnTo>
                    <a:lnTo>
                      <a:pt x="191" y="131"/>
                    </a:lnTo>
                    <a:lnTo>
                      <a:pt x="191" y="131"/>
                    </a:lnTo>
                    <a:lnTo>
                      <a:pt x="182" y="140"/>
                    </a:lnTo>
                    <a:lnTo>
                      <a:pt x="156" y="157"/>
                    </a:lnTo>
                    <a:lnTo>
                      <a:pt x="139" y="166"/>
                    </a:lnTo>
                    <a:lnTo>
                      <a:pt x="121" y="166"/>
                    </a:lnTo>
                    <a:lnTo>
                      <a:pt x="100" y="161"/>
                    </a:lnTo>
                    <a:lnTo>
                      <a:pt x="82" y="148"/>
                    </a:lnTo>
                    <a:lnTo>
                      <a:pt x="69" y="166"/>
                    </a:lnTo>
                    <a:lnTo>
                      <a:pt x="82" y="249"/>
                    </a:lnTo>
                    <a:lnTo>
                      <a:pt x="82" y="249"/>
                    </a:lnTo>
                    <a:lnTo>
                      <a:pt x="82" y="244"/>
                    </a:lnTo>
                    <a:lnTo>
                      <a:pt x="87" y="244"/>
                    </a:lnTo>
                    <a:lnTo>
                      <a:pt x="95" y="257"/>
                    </a:lnTo>
                    <a:lnTo>
                      <a:pt x="104" y="283"/>
                    </a:lnTo>
                    <a:lnTo>
                      <a:pt x="104" y="283"/>
                    </a:lnTo>
                    <a:lnTo>
                      <a:pt x="104" y="288"/>
                    </a:lnTo>
                    <a:lnTo>
                      <a:pt x="113" y="296"/>
                    </a:lnTo>
                    <a:lnTo>
                      <a:pt x="117" y="296"/>
                    </a:lnTo>
                    <a:lnTo>
                      <a:pt x="126" y="296"/>
                    </a:lnTo>
                    <a:lnTo>
                      <a:pt x="134" y="292"/>
                    </a:lnTo>
                    <a:lnTo>
                      <a:pt x="143" y="283"/>
                    </a:lnTo>
                    <a:lnTo>
                      <a:pt x="182" y="283"/>
                    </a:lnTo>
                    <a:lnTo>
                      <a:pt x="178" y="327"/>
                    </a:lnTo>
                    <a:lnTo>
                      <a:pt x="174" y="353"/>
                    </a:lnTo>
                    <a:lnTo>
                      <a:pt x="165" y="366"/>
                    </a:lnTo>
                    <a:lnTo>
                      <a:pt x="134" y="366"/>
                    </a:lnTo>
                    <a:lnTo>
                      <a:pt x="100" y="366"/>
                    </a:lnTo>
                    <a:lnTo>
                      <a:pt x="78" y="370"/>
                    </a:lnTo>
                    <a:lnTo>
                      <a:pt x="78" y="370"/>
                    </a:lnTo>
                    <a:lnTo>
                      <a:pt x="78" y="392"/>
                    </a:lnTo>
                    <a:lnTo>
                      <a:pt x="82" y="431"/>
                    </a:lnTo>
                    <a:lnTo>
                      <a:pt x="78" y="453"/>
                    </a:lnTo>
                    <a:lnTo>
                      <a:pt x="74" y="475"/>
                    </a:lnTo>
                    <a:lnTo>
                      <a:pt x="65" y="484"/>
                    </a:lnTo>
                    <a:lnTo>
                      <a:pt x="56" y="488"/>
                    </a:lnTo>
                    <a:lnTo>
                      <a:pt x="47" y="488"/>
                    </a:lnTo>
                    <a:lnTo>
                      <a:pt x="21" y="492"/>
                    </a:lnTo>
                    <a:lnTo>
                      <a:pt x="21" y="492"/>
                    </a:lnTo>
                    <a:lnTo>
                      <a:pt x="17" y="510"/>
                    </a:lnTo>
                    <a:lnTo>
                      <a:pt x="17" y="527"/>
                    </a:lnTo>
                    <a:lnTo>
                      <a:pt x="17" y="540"/>
                    </a:lnTo>
                    <a:lnTo>
                      <a:pt x="17" y="540"/>
                    </a:lnTo>
                    <a:lnTo>
                      <a:pt x="21" y="558"/>
                    </a:lnTo>
                    <a:lnTo>
                      <a:pt x="26" y="575"/>
                    </a:lnTo>
                    <a:lnTo>
                      <a:pt x="26" y="584"/>
                    </a:lnTo>
                    <a:lnTo>
                      <a:pt x="26" y="597"/>
                    </a:lnTo>
                    <a:lnTo>
                      <a:pt x="21" y="610"/>
                    </a:lnTo>
                    <a:lnTo>
                      <a:pt x="13" y="623"/>
                    </a:lnTo>
                    <a:lnTo>
                      <a:pt x="13" y="623"/>
                    </a:lnTo>
                    <a:lnTo>
                      <a:pt x="4" y="640"/>
                    </a:lnTo>
                    <a:lnTo>
                      <a:pt x="0" y="658"/>
                    </a:lnTo>
                    <a:lnTo>
                      <a:pt x="0" y="675"/>
                    </a:lnTo>
                    <a:lnTo>
                      <a:pt x="4" y="693"/>
                    </a:lnTo>
                    <a:lnTo>
                      <a:pt x="8" y="710"/>
                    </a:lnTo>
                    <a:lnTo>
                      <a:pt x="21" y="727"/>
                    </a:lnTo>
                    <a:lnTo>
                      <a:pt x="30" y="740"/>
                    </a:lnTo>
                    <a:lnTo>
                      <a:pt x="43" y="749"/>
                    </a:lnTo>
                    <a:lnTo>
                      <a:pt x="43" y="749"/>
                    </a:lnTo>
                    <a:lnTo>
                      <a:pt x="47" y="753"/>
                    </a:lnTo>
                    <a:lnTo>
                      <a:pt x="52" y="753"/>
                    </a:lnTo>
                    <a:lnTo>
                      <a:pt x="56" y="766"/>
                    </a:lnTo>
                    <a:lnTo>
                      <a:pt x="52" y="784"/>
                    </a:lnTo>
                    <a:lnTo>
                      <a:pt x="52" y="784"/>
                    </a:lnTo>
                    <a:lnTo>
                      <a:pt x="47" y="788"/>
                    </a:lnTo>
                    <a:lnTo>
                      <a:pt x="47" y="797"/>
                    </a:lnTo>
                    <a:lnTo>
                      <a:pt x="52" y="806"/>
                    </a:lnTo>
                    <a:lnTo>
                      <a:pt x="56" y="810"/>
                    </a:lnTo>
                    <a:lnTo>
                      <a:pt x="65" y="814"/>
                    </a:lnTo>
                    <a:lnTo>
                      <a:pt x="82" y="819"/>
                    </a:lnTo>
                    <a:lnTo>
                      <a:pt x="108" y="814"/>
                    </a:lnTo>
                    <a:lnTo>
                      <a:pt x="108" y="814"/>
                    </a:lnTo>
                    <a:lnTo>
                      <a:pt x="100" y="823"/>
                    </a:lnTo>
                    <a:lnTo>
                      <a:pt x="95" y="832"/>
                    </a:lnTo>
                    <a:lnTo>
                      <a:pt x="82" y="832"/>
                    </a:lnTo>
                    <a:lnTo>
                      <a:pt x="82" y="832"/>
                    </a:lnTo>
                    <a:lnTo>
                      <a:pt x="69" y="836"/>
                    </a:lnTo>
                    <a:lnTo>
                      <a:pt x="56" y="840"/>
                    </a:lnTo>
                    <a:lnTo>
                      <a:pt x="47" y="840"/>
                    </a:lnTo>
                    <a:lnTo>
                      <a:pt x="47" y="849"/>
                    </a:lnTo>
                    <a:lnTo>
                      <a:pt x="47" y="858"/>
                    </a:lnTo>
                    <a:lnTo>
                      <a:pt x="60" y="867"/>
                    </a:lnTo>
                    <a:lnTo>
                      <a:pt x="87" y="888"/>
                    </a:lnTo>
                    <a:lnTo>
                      <a:pt x="95" y="901"/>
                    </a:lnTo>
                    <a:lnTo>
                      <a:pt x="113" y="897"/>
                    </a:lnTo>
                    <a:lnTo>
                      <a:pt x="108" y="914"/>
                    </a:lnTo>
                    <a:lnTo>
                      <a:pt x="91" y="949"/>
                    </a:lnTo>
                    <a:lnTo>
                      <a:pt x="91" y="949"/>
                    </a:lnTo>
                    <a:lnTo>
                      <a:pt x="113" y="958"/>
                    </a:lnTo>
                    <a:lnTo>
                      <a:pt x="130" y="967"/>
                    </a:lnTo>
                    <a:lnTo>
                      <a:pt x="148" y="980"/>
                    </a:lnTo>
                    <a:lnTo>
                      <a:pt x="165" y="958"/>
                    </a:lnTo>
                    <a:lnTo>
                      <a:pt x="165" y="958"/>
                    </a:lnTo>
                    <a:lnTo>
                      <a:pt x="174" y="980"/>
                    </a:lnTo>
                    <a:lnTo>
                      <a:pt x="191" y="993"/>
                    </a:lnTo>
                    <a:lnTo>
                      <a:pt x="200" y="993"/>
                    </a:lnTo>
                    <a:lnTo>
                      <a:pt x="208" y="997"/>
                    </a:lnTo>
                    <a:lnTo>
                      <a:pt x="208" y="997"/>
                    </a:lnTo>
                    <a:lnTo>
                      <a:pt x="213" y="997"/>
                    </a:lnTo>
                    <a:lnTo>
                      <a:pt x="217" y="1002"/>
                    </a:lnTo>
                    <a:lnTo>
                      <a:pt x="217" y="1015"/>
                    </a:lnTo>
                    <a:lnTo>
                      <a:pt x="204" y="1041"/>
                    </a:lnTo>
                    <a:lnTo>
                      <a:pt x="226" y="1049"/>
                    </a:lnTo>
                    <a:lnTo>
                      <a:pt x="226" y="1049"/>
                    </a:lnTo>
                    <a:lnTo>
                      <a:pt x="222" y="1054"/>
                    </a:lnTo>
                    <a:lnTo>
                      <a:pt x="213" y="1062"/>
                    </a:lnTo>
                    <a:lnTo>
                      <a:pt x="204" y="1062"/>
                    </a:lnTo>
                    <a:lnTo>
                      <a:pt x="200" y="1062"/>
                    </a:lnTo>
                    <a:lnTo>
                      <a:pt x="191" y="1049"/>
                    </a:lnTo>
                    <a:lnTo>
                      <a:pt x="187" y="1032"/>
                    </a:lnTo>
                    <a:lnTo>
                      <a:pt x="187" y="1032"/>
                    </a:lnTo>
                    <a:lnTo>
                      <a:pt x="169" y="1023"/>
                    </a:lnTo>
                    <a:lnTo>
                      <a:pt x="152" y="1019"/>
                    </a:lnTo>
                    <a:lnTo>
                      <a:pt x="139" y="1019"/>
                    </a:lnTo>
                    <a:lnTo>
                      <a:pt x="126" y="1023"/>
                    </a:lnTo>
                    <a:lnTo>
                      <a:pt x="126" y="1023"/>
                    </a:lnTo>
                    <a:lnTo>
                      <a:pt x="126" y="1023"/>
                    </a:lnTo>
                    <a:lnTo>
                      <a:pt x="121" y="1028"/>
                    </a:lnTo>
                    <a:lnTo>
                      <a:pt x="126" y="1041"/>
                    </a:lnTo>
                    <a:lnTo>
                      <a:pt x="134" y="1054"/>
                    </a:lnTo>
                    <a:lnTo>
                      <a:pt x="134" y="1054"/>
                    </a:lnTo>
                    <a:lnTo>
                      <a:pt x="139" y="1054"/>
                    </a:lnTo>
                    <a:lnTo>
                      <a:pt x="148" y="1062"/>
                    </a:lnTo>
                    <a:lnTo>
                      <a:pt x="156" y="1080"/>
                    </a:lnTo>
                    <a:lnTo>
                      <a:pt x="156" y="1089"/>
                    </a:lnTo>
                    <a:lnTo>
                      <a:pt x="152" y="1106"/>
                    </a:lnTo>
                    <a:lnTo>
                      <a:pt x="152" y="1106"/>
                    </a:lnTo>
                    <a:lnTo>
                      <a:pt x="152" y="1115"/>
                    </a:lnTo>
                    <a:lnTo>
                      <a:pt x="152" y="1132"/>
                    </a:lnTo>
                    <a:lnTo>
                      <a:pt x="156" y="1136"/>
                    </a:lnTo>
                    <a:lnTo>
                      <a:pt x="161" y="1136"/>
                    </a:lnTo>
                    <a:lnTo>
                      <a:pt x="169" y="1132"/>
                    </a:lnTo>
                    <a:lnTo>
                      <a:pt x="182" y="1115"/>
                    </a:lnTo>
                    <a:lnTo>
                      <a:pt x="182" y="1115"/>
                    </a:lnTo>
                    <a:lnTo>
                      <a:pt x="195" y="1110"/>
                    </a:lnTo>
                    <a:lnTo>
                      <a:pt x="230" y="1102"/>
                    </a:lnTo>
                    <a:lnTo>
                      <a:pt x="248" y="1102"/>
                    </a:lnTo>
                    <a:lnTo>
                      <a:pt x="265" y="1106"/>
                    </a:lnTo>
                    <a:lnTo>
                      <a:pt x="282" y="1115"/>
                    </a:lnTo>
                    <a:lnTo>
                      <a:pt x="291" y="1132"/>
                    </a:lnTo>
                    <a:lnTo>
                      <a:pt x="291" y="1132"/>
                    </a:lnTo>
                    <a:lnTo>
                      <a:pt x="317" y="1132"/>
                    </a:lnTo>
                    <a:lnTo>
                      <a:pt x="339" y="1128"/>
                    </a:lnTo>
                    <a:lnTo>
                      <a:pt x="352" y="1123"/>
                    </a:lnTo>
                    <a:lnTo>
                      <a:pt x="365" y="1115"/>
                    </a:lnTo>
                    <a:lnTo>
                      <a:pt x="400" y="1123"/>
                    </a:lnTo>
                    <a:lnTo>
                      <a:pt x="400" y="1123"/>
                    </a:lnTo>
                    <a:lnTo>
                      <a:pt x="426" y="1110"/>
                    </a:lnTo>
                    <a:lnTo>
                      <a:pt x="444" y="1106"/>
                    </a:lnTo>
                    <a:lnTo>
                      <a:pt x="461" y="1102"/>
                    </a:lnTo>
                    <a:lnTo>
                      <a:pt x="461" y="1102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/>
              </p:cNvSpPr>
              <p:nvPr/>
            </p:nvSpPr>
            <p:spPr bwMode="auto">
              <a:xfrm>
                <a:off x="14167303" y="4375306"/>
                <a:ext cx="717872" cy="898224"/>
              </a:xfrm>
              <a:custGeom>
                <a:avLst/>
                <a:gdLst>
                  <a:gd name="T0" fmla="*/ 609 w 609"/>
                  <a:gd name="T1" fmla="*/ 174 h 762"/>
                  <a:gd name="T2" fmla="*/ 575 w 609"/>
                  <a:gd name="T3" fmla="*/ 170 h 762"/>
                  <a:gd name="T4" fmla="*/ 531 w 609"/>
                  <a:gd name="T5" fmla="*/ 148 h 762"/>
                  <a:gd name="T6" fmla="*/ 496 w 609"/>
                  <a:gd name="T7" fmla="*/ 100 h 762"/>
                  <a:gd name="T8" fmla="*/ 487 w 609"/>
                  <a:gd name="T9" fmla="*/ 57 h 762"/>
                  <a:gd name="T10" fmla="*/ 487 w 609"/>
                  <a:gd name="T11" fmla="*/ 52 h 762"/>
                  <a:gd name="T12" fmla="*/ 479 w 609"/>
                  <a:gd name="T13" fmla="*/ 31 h 762"/>
                  <a:gd name="T14" fmla="*/ 457 w 609"/>
                  <a:gd name="T15" fmla="*/ 31 h 762"/>
                  <a:gd name="T16" fmla="*/ 440 w 609"/>
                  <a:gd name="T17" fmla="*/ 39 h 762"/>
                  <a:gd name="T18" fmla="*/ 396 w 609"/>
                  <a:gd name="T19" fmla="*/ 52 h 762"/>
                  <a:gd name="T20" fmla="*/ 383 w 609"/>
                  <a:gd name="T21" fmla="*/ 44 h 762"/>
                  <a:gd name="T22" fmla="*/ 379 w 609"/>
                  <a:gd name="T23" fmla="*/ 18 h 762"/>
                  <a:gd name="T24" fmla="*/ 383 w 609"/>
                  <a:gd name="T25" fmla="*/ 0 h 762"/>
                  <a:gd name="T26" fmla="*/ 366 w 609"/>
                  <a:gd name="T27" fmla="*/ 5 h 762"/>
                  <a:gd name="T28" fmla="*/ 353 w 609"/>
                  <a:gd name="T29" fmla="*/ 13 h 762"/>
                  <a:gd name="T30" fmla="*/ 274 w 609"/>
                  <a:gd name="T31" fmla="*/ 105 h 762"/>
                  <a:gd name="T32" fmla="*/ 270 w 609"/>
                  <a:gd name="T33" fmla="*/ 118 h 762"/>
                  <a:gd name="T34" fmla="*/ 248 w 609"/>
                  <a:gd name="T35" fmla="*/ 161 h 762"/>
                  <a:gd name="T36" fmla="*/ 205 w 609"/>
                  <a:gd name="T37" fmla="*/ 205 h 762"/>
                  <a:gd name="T38" fmla="*/ 170 w 609"/>
                  <a:gd name="T39" fmla="*/ 227 h 762"/>
                  <a:gd name="T40" fmla="*/ 91 w 609"/>
                  <a:gd name="T41" fmla="*/ 274 h 762"/>
                  <a:gd name="T42" fmla="*/ 65 w 609"/>
                  <a:gd name="T43" fmla="*/ 305 h 762"/>
                  <a:gd name="T44" fmla="*/ 48 w 609"/>
                  <a:gd name="T45" fmla="*/ 379 h 762"/>
                  <a:gd name="T46" fmla="*/ 39 w 609"/>
                  <a:gd name="T47" fmla="*/ 383 h 762"/>
                  <a:gd name="T48" fmla="*/ 13 w 609"/>
                  <a:gd name="T49" fmla="*/ 409 h 762"/>
                  <a:gd name="T50" fmla="*/ 0 w 609"/>
                  <a:gd name="T51" fmla="*/ 435 h 762"/>
                  <a:gd name="T52" fmla="*/ 4 w 609"/>
                  <a:gd name="T53" fmla="*/ 453 h 762"/>
                  <a:gd name="T54" fmla="*/ 26 w 609"/>
                  <a:gd name="T55" fmla="*/ 518 h 762"/>
                  <a:gd name="T56" fmla="*/ 39 w 609"/>
                  <a:gd name="T57" fmla="*/ 523 h 762"/>
                  <a:gd name="T58" fmla="*/ 65 w 609"/>
                  <a:gd name="T59" fmla="*/ 536 h 762"/>
                  <a:gd name="T60" fmla="*/ 83 w 609"/>
                  <a:gd name="T61" fmla="*/ 562 h 762"/>
                  <a:gd name="T62" fmla="*/ 70 w 609"/>
                  <a:gd name="T63" fmla="*/ 614 h 762"/>
                  <a:gd name="T64" fmla="*/ 100 w 609"/>
                  <a:gd name="T65" fmla="*/ 671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609" h="762">
                    <a:moveTo>
                      <a:pt x="609" y="174"/>
                    </a:moveTo>
                    <a:lnTo>
                      <a:pt x="609" y="174"/>
                    </a:lnTo>
                    <a:lnTo>
                      <a:pt x="592" y="174"/>
                    </a:lnTo>
                    <a:lnTo>
                      <a:pt x="575" y="170"/>
                    </a:lnTo>
                    <a:lnTo>
                      <a:pt x="553" y="161"/>
                    </a:lnTo>
                    <a:lnTo>
                      <a:pt x="531" y="148"/>
                    </a:lnTo>
                    <a:lnTo>
                      <a:pt x="514" y="131"/>
                    </a:lnTo>
                    <a:lnTo>
                      <a:pt x="496" y="100"/>
                    </a:lnTo>
                    <a:lnTo>
                      <a:pt x="492" y="79"/>
                    </a:lnTo>
                    <a:lnTo>
                      <a:pt x="487" y="57"/>
                    </a:lnTo>
                    <a:lnTo>
                      <a:pt x="487" y="57"/>
                    </a:lnTo>
                    <a:lnTo>
                      <a:pt x="487" y="52"/>
                    </a:lnTo>
                    <a:lnTo>
                      <a:pt x="483" y="39"/>
                    </a:lnTo>
                    <a:lnTo>
                      <a:pt x="479" y="31"/>
                    </a:lnTo>
                    <a:lnTo>
                      <a:pt x="470" y="31"/>
                    </a:lnTo>
                    <a:lnTo>
                      <a:pt x="457" y="31"/>
                    </a:lnTo>
                    <a:lnTo>
                      <a:pt x="440" y="39"/>
                    </a:lnTo>
                    <a:lnTo>
                      <a:pt x="440" y="39"/>
                    </a:lnTo>
                    <a:lnTo>
                      <a:pt x="409" y="52"/>
                    </a:lnTo>
                    <a:lnTo>
                      <a:pt x="396" y="52"/>
                    </a:lnTo>
                    <a:lnTo>
                      <a:pt x="387" y="52"/>
                    </a:lnTo>
                    <a:lnTo>
                      <a:pt x="383" y="44"/>
                    </a:lnTo>
                    <a:lnTo>
                      <a:pt x="379" y="31"/>
                    </a:lnTo>
                    <a:lnTo>
                      <a:pt x="379" y="18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74" y="0"/>
                    </a:lnTo>
                    <a:lnTo>
                      <a:pt x="366" y="5"/>
                    </a:lnTo>
                    <a:lnTo>
                      <a:pt x="353" y="13"/>
                    </a:lnTo>
                    <a:lnTo>
                      <a:pt x="353" y="13"/>
                    </a:lnTo>
                    <a:lnTo>
                      <a:pt x="274" y="100"/>
                    </a:lnTo>
                    <a:lnTo>
                      <a:pt x="274" y="105"/>
                    </a:lnTo>
                    <a:lnTo>
                      <a:pt x="274" y="105"/>
                    </a:lnTo>
                    <a:lnTo>
                      <a:pt x="270" y="118"/>
                    </a:lnTo>
                    <a:lnTo>
                      <a:pt x="261" y="144"/>
                    </a:lnTo>
                    <a:lnTo>
                      <a:pt x="248" y="161"/>
                    </a:lnTo>
                    <a:lnTo>
                      <a:pt x="226" y="183"/>
                    </a:lnTo>
                    <a:lnTo>
                      <a:pt x="205" y="205"/>
                    </a:lnTo>
                    <a:lnTo>
                      <a:pt x="170" y="227"/>
                    </a:lnTo>
                    <a:lnTo>
                      <a:pt x="170" y="227"/>
                    </a:lnTo>
                    <a:lnTo>
                      <a:pt x="109" y="261"/>
                    </a:lnTo>
                    <a:lnTo>
                      <a:pt x="91" y="274"/>
                    </a:lnTo>
                    <a:lnTo>
                      <a:pt x="78" y="292"/>
                    </a:lnTo>
                    <a:lnTo>
                      <a:pt x="65" y="305"/>
                    </a:lnTo>
                    <a:lnTo>
                      <a:pt x="61" y="327"/>
                    </a:lnTo>
                    <a:lnTo>
                      <a:pt x="48" y="379"/>
                    </a:lnTo>
                    <a:lnTo>
                      <a:pt x="48" y="379"/>
                    </a:lnTo>
                    <a:lnTo>
                      <a:pt x="39" y="383"/>
                    </a:lnTo>
                    <a:lnTo>
                      <a:pt x="22" y="401"/>
                    </a:lnTo>
                    <a:lnTo>
                      <a:pt x="13" y="409"/>
                    </a:lnTo>
                    <a:lnTo>
                      <a:pt x="4" y="422"/>
                    </a:lnTo>
                    <a:lnTo>
                      <a:pt x="0" y="435"/>
                    </a:lnTo>
                    <a:lnTo>
                      <a:pt x="4" y="453"/>
                    </a:lnTo>
                    <a:lnTo>
                      <a:pt x="4" y="453"/>
                    </a:lnTo>
                    <a:lnTo>
                      <a:pt x="17" y="501"/>
                    </a:lnTo>
                    <a:lnTo>
                      <a:pt x="26" y="518"/>
                    </a:lnTo>
                    <a:lnTo>
                      <a:pt x="26" y="518"/>
                    </a:lnTo>
                    <a:lnTo>
                      <a:pt x="39" y="523"/>
                    </a:lnTo>
                    <a:lnTo>
                      <a:pt x="52" y="527"/>
                    </a:lnTo>
                    <a:lnTo>
                      <a:pt x="65" y="536"/>
                    </a:lnTo>
                    <a:lnTo>
                      <a:pt x="78" y="544"/>
                    </a:lnTo>
                    <a:lnTo>
                      <a:pt x="83" y="562"/>
                    </a:lnTo>
                    <a:lnTo>
                      <a:pt x="83" y="588"/>
                    </a:lnTo>
                    <a:lnTo>
                      <a:pt x="70" y="614"/>
                    </a:lnTo>
                    <a:lnTo>
                      <a:pt x="78" y="636"/>
                    </a:lnTo>
                    <a:lnTo>
                      <a:pt x="100" y="671"/>
                    </a:lnTo>
                    <a:lnTo>
                      <a:pt x="104" y="762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" name="Freeform 10"/>
              <p:cNvSpPr>
                <a:spLocks/>
              </p:cNvSpPr>
              <p:nvPr/>
            </p:nvSpPr>
            <p:spPr bwMode="auto">
              <a:xfrm>
                <a:off x="14080074" y="4359982"/>
                <a:ext cx="405497" cy="189782"/>
              </a:xfrm>
              <a:custGeom>
                <a:avLst/>
                <a:gdLst>
                  <a:gd name="T0" fmla="*/ 0 w 344"/>
                  <a:gd name="T1" fmla="*/ 0 h 161"/>
                  <a:gd name="T2" fmla="*/ 0 w 344"/>
                  <a:gd name="T3" fmla="*/ 0 h 161"/>
                  <a:gd name="T4" fmla="*/ 9 w 344"/>
                  <a:gd name="T5" fmla="*/ 9 h 161"/>
                  <a:gd name="T6" fmla="*/ 30 w 344"/>
                  <a:gd name="T7" fmla="*/ 31 h 161"/>
                  <a:gd name="T8" fmla="*/ 43 w 344"/>
                  <a:gd name="T9" fmla="*/ 39 h 161"/>
                  <a:gd name="T10" fmla="*/ 61 w 344"/>
                  <a:gd name="T11" fmla="*/ 48 h 161"/>
                  <a:gd name="T12" fmla="*/ 83 w 344"/>
                  <a:gd name="T13" fmla="*/ 52 h 161"/>
                  <a:gd name="T14" fmla="*/ 100 w 344"/>
                  <a:gd name="T15" fmla="*/ 52 h 161"/>
                  <a:gd name="T16" fmla="*/ 100 w 344"/>
                  <a:gd name="T17" fmla="*/ 52 h 161"/>
                  <a:gd name="T18" fmla="*/ 104 w 344"/>
                  <a:gd name="T19" fmla="*/ 52 h 161"/>
                  <a:gd name="T20" fmla="*/ 117 w 344"/>
                  <a:gd name="T21" fmla="*/ 52 h 161"/>
                  <a:gd name="T22" fmla="*/ 117 w 344"/>
                  <a:gd name="T23" fmla="*/ 57 h 161"/>
                  <a:gd name="T24" fmla="*/ 117 w 344"/>
                  <a:gd name="T25" fmla="*/ 65 h 161"/>
                  <a:gd name="T26" fmla="*/ 117 w 344"/>
                  <a:gd name="T27" fmla="*/ 70 h 161"/>
                  <a:gd name="T28" fmla="*/ 104 w 344"/>
                  <a:gd name="T29" fmla="*/ 83 h 161"/>
                  <a:gd name="T30" fmla="*/ 104 w 344"/>
                  <a:gd name="T31" fmla="*/ 83 h 161"/>
                  <a:gd name="T32" fmla="*/ 96 w 344"/>
                  <a:gd name="T33" fmla="*/ 96 h 161"/>
                  <a:gd name="T34" fmla="*/ 91 w 344"/>
                  <a:gd name="T35" fmla="*/ 105 h 161"/>
                  <a:gd name="T36" fmla="*/ 91 w 344"/>
                  <a:gd name="T37" fmla="*/ 109 h 161"/>
                  <a:gd name="T38" fmla="*/ 96 w 344"/>
                  <a:gd name="T39" fmla="*/ 113 h 161"/>
                  <a:gd name="T40" fmla="*/ 104 w 344"/>
                  <a:gd name="T41" fmla="*/ 118 h 161"/>
                  <a:gd name="T42" fmla="*/ 117 w 344"/>
                  <a:gd name="T43" fmla="*/ 118 h 161"/>
                  <a:gd name="T44" fmla="*/ 152 w 344"/>
                  <a:gd name="T45" fmla="*/ 113 h 161"/>
                  <a:gd name="T46" fmla="*/ 152 w 344"/>
                  <a:gd name="T47" fmla="*/ 113 h 161"/>
                  <a:gd name="T48" fmla="*/ 161 w 344"/>
                  <a:gd name="T49" fmla="*/ 118 h 161"/>
                  <a:gd name="T50" fmla="*/ 170 w 344"/>
                  <a:gd name="T51" fmla="*/ 126 h 161"/>
                  <a:gd name="T52" fmla="*/ 178 w 344"/>
                  <a:gd name="T53" fmla="*/ 144 h 161"/>
                  <a:gd name="T54" fmla="*/ 178 w 344"/>
                  <a:gd name="T55" fmla="*/ 144 h 161"/>
                  <a:gd name="T56" fmla="*/ 187 w 344"/>
                  <a:gd name="T57" fmla="*/ 161 h 161"/>
                  <a:gd name="T58" fmla="*/ 191 w 344"/>
                  <a:gd name="T59" fmla="*/ 161 h 161"/>
                  <a:gd name="T60" fmla="*/ 196 w 344"/>
                  <a:gd name="T61" fmla="*/ 161 h 161"/>
                  <a:gd name="T62" fmla="*/ 209 w 344"/>
                  <a:gd name="T63" fmla="*/ 157 h 161"/>
                  <a:gd name="T64" fmla="*/ 226 w 344"/>
                  <a:gd name="T65" fmla="*/ 135 h 161"/>
                  <a:gd name="T66" fmla="*/ 226 w 344"/>
                  <a:gd name="T67" fmla="*/ 135 h 161"/>
                  <a:gd name="T68" fmla="*/ 239 w 344"/>
                  <a:gd name="T69" fmla="*/ 126 h 161"/>
                  <a:gd name="T70" fmla="*/ 252 w 344"/>
                  <a:gd name="T71" fmla="*/ 118 h 161"/>
                  <a:gd name="T72" fmla="*/ 287 w 344"/>
                  <a:gd name="T73" fmla="*/ 113 h 161"/>
                  <a:gd name="T74" fmla="*/ 322 w 344"/>
                  <a:gd name="T75" fmla="*/ 109 h 161"/>
                  <a:gd name="T76" fmla="*/ 344 w 344"/>
                  <a:gd name="T77" fmla="*/ 11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44" h="161">
                    <a:moveTo>
                      <a:pt x="0" y="0"/>
                    </a:moveTo>
                    <a:lnTo>
                      <a:pt x="0" y="0"/>
                    </a:lnTo>
                    <a:lnTo>
                      <a:pt x="9" y="9"/>
                    </a:lnTo>
                    <a:lnTo>
                      <a:pt x="30" y="31"/>
                    </a:lnTo>
                    <a:lnTo>
                      <a:pt x="43" y="39"/>
                    </a:lnTo>
                    <a:lnTo>
                      <a:pt x="61" y="48"/>
                    </a:lnTo>
                    <a:lnTo>
                      <a:pt x="83" y="52"/>
                    </a:lnTo>
                    <a:lnTo>
                      <a:pt x="100" y="52"/>
                    </a:lnTo>
                    <a:lnTo>
                      <a:pt x="100" y="52"/>
                    </a:lnTo>
                    <a:lnTo>
                      <a:pt x="104" y="52"/>
                    </a:lnTo>
                    <a:lnTo>
                      <a:pt x="117" y="52"/>
                    </a:lnTo>
                    <a:lnTo>
                      <a:pt x="117" y="57"/>
                    </a:lnTo>
                    <a:lnTo>
                      <a:pt x="117" y="65"/>
                    </a:lnTo>
                    <a:lnTo>
                      <a:pt x="117" y="70"/>
                    </a:lnTo>
                    <a:lnTo>
                      <a:pt x="104" y="83"/>
                    </a:lnTo>
                    <a:lnTo>
                      <a:pt x="104" y="83"/>
                    </a:lnTo>
                    <a:lnTo>
                      <a:pt x="96" y="96"/>
                    </a:lnTo>
                    <a:lnTo>
                      <a:pt x="91" y="105"/>
                    </a:lnTo>
                    <a:lnTo>
                      <a:pt x="91" y="109"/>
                    </a:lnTo>
                    <a:lnTo>
                      <a:pt x="96" y="113"/>
                    </a:lnTo>
                    <a:lnTo>
                      <a:pt x="104" y="118"/>
                    </a:lnTo>
                    <a:lnTo>
                      <a:pt x="117" y="118"/>
                    </a:lnTo>
                    <a:lnTo>
                      <a:pt x="152" y="113"/>
                    </a:lnTo>
                    <a:lnTo>
                      <a:pt x="152" y="113"/>
                    </a:lnTo>
                    <a:lnTo>
                      <a:pt x="161" y="118"/>
                    </a:lnTo>
                    <a:lnTo>
                      <a:pt x="170" y="126"/>
                    </a:lnTo>
                    <a:lnTo>
                      <a:pt x="178" y="144"/>
                    </a:lnTo>
                    <a:lnTo>
                      <a:pt x="178" y="144"/>
                    </a:lnTo>
                    <a:lnTo>
                      <a:pt x="187" y="161"/>
                    </a:lnTo>
                    <a:lnTo>
                      <a:pt x="191" y="161"/>
                    </a:lnTo>
                    <a:lnTo>
                      <a:pt x="196" y="161"/>
                    </a:lnTo>
                    <a:lnTo>
                      <a:pt x="209" y="157"/>
                    </a:lnTo>
                    <a:lnTo>
                      <a:pt x="226" y="135"/>
                    </a:lnTo>
                    <a:lnTo>
                      <a:pt x="226" y="135"/>
                    </a:lnTo>
                    <a:lnTo>
                      <a:pt x="239" y="126"/>
                    </a:lnTo>
                    <a:lnTo>
                      <a:pt x="252" y="118"/>
                    </a:lnTo>
                    <a:lnTo>
                      <a:pt x="287" y="113"/>
                    </a:lnTo>
                    <a:lnTo>
                      <a:pt x="322" y="109"/>
                    </a:lnTo>
                    <a:lnTo>
                      <a:pt x="344" y="113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" name="Freeform 11"/>
              <p:cNvSpPr>
                <a:spLocks/>
              </p:cNvSpPr>
              <p:nvPr/>
            </p:nvSpPr>
            <p:spPr bwMode="auto">
              <a:xfrm>
                <a:off x="13474186" y="4365876"/>
                <a:ext cx="1021995" cy="1010207"/>
              </a:xfrm>
              <a:custGeom>
                <a:avLst/>
                <a:gdLst>
                  <a:gd name="T0" fmla="*/ 322 w 867"/>
                  <a:gd name="T1" fmla="*/ 39 h 857"/>
                  <a:gd name="T2" fmla="*/ 288 w 867"/>
                  <a:gd name="T3" fmla="*/ 100 h 857"/>
                  <a:gd name="T4" fmla="*/ 283 w 867"/>
                  <a:gd name="T5" fmla="*/ 178 h 857"/>
                  <a:gd name="T6" fmla="*/ 309 w 867"/>
                  <a:gd name="T7" fmla="*/ 230 h 857"/>
                  <a:gd name="T8" fmla="*/ 314 w 867"/>
                  <a:gd name="T9" fmla="*/ 248 h 857"/>
                  <a:gd name="T10" fmla="*/ 283 w 867"/>
                  <a:gd name="T11" fmla="*/ 261 h 857"/>
                  <a:gd name="T12" fmla="*/ 153 w 867"/>
                  <a:gd name="T13" fmla="*/ 309 h 857"/>
                  <a:gd name="T14" fmla="*/ 135 w 867"/>
                  <a:gd name="T15" fmla="*/ 326 h 857"/>
                  <a:gd name="T16" fmla="*/ 87 w 867"/>
                  <a:gd name="T17" fmla="*/ 322 h 857"/>
                  <a:gd name="T18" fmla="*/ 57 w 867"/>
                  <a:gd name="T19" fmla="*/ 309 h 857"/>
                  <a:gd name="T20" fmla="*/ 18 w 867"/>
                  <a:gd name="T21" fmla="*/ 330 h 857"/>
                  <a:gd name="T22" fmla="*/ 13 w 867"/>
                  <a:gd name="T23" fmla="*/ 369 h 857"/>
                  <a:gd name="T24" fmla="*/ 39 w 867"/>
                  <a:gd name="T25" fmla="*/ 509 h 857"/>
                  <a:gd name="T26" fmla="*/ 13 w 867"/>
                  <a:gd name="T27" fmla="*/ 565 h 857"/>
                  <a:gd name="T28" fmla="*/ 0 w 867"/>
                  <a:gd name="T29" fmla="*/ 613 h 857"/>
                  <a:gd name="T30" fmla="*/ 13 w 867"/>
                  <a:gd name="T31" fmla="*/ 674 h 857"/>
                  <a:gd name="T32" fmla="*/ 61 w 867"/>
                  <a:gd name="T33" fmla="*/ 722 h 857"/>
                  <a:gd name="T34" fmla="*/ 109 w 867"/>
                  <a:gd name="T35" fmla="*/ 770 h 857"/>
                  <a:gd name="T36" fmla="*/ 183 w 867"/>
                  <a:gd name="T37" fmla="*/ 783 h 857"/>
                  <a:gd name="T38" fmla="*/ 244 w 867"/>
                  <a:gd name="T39" fmla="*/ 744 h 857"/>
                  <a:gd name="T40" fmla="*/ 275 w 867"/>
                  <a:gd name="T41" fmla="*/ 713 h 857"/>
                  <a:gd name="T42" fmla="*/ 301 w 867"/>
                  <a:gd name="T43" fmla="*/ 722 h 857"/>
                  <a:gd name="T44" fmla="*/ 309 w 867"/>
                  <a:gd name="T45" fmla="*/ 739 h 857"/>
                  <a:gd name="T46" fmla="*/ 349 w 867"/>
                  <a:gd name="T47" fmla="*/ 800 h 857"/>
                  <a:gd name="T48" fmla="*/ 427 w 867"/>
                  <a:gd name="T49" fmla="*/ 857 h 857"/>
                  <a:gd name="T50" fmla="*/ 436 w 867"/>
                  <a:gd name="T51" fmla="*/ 857 h 857"/>
                  <a:gd name="T52" fmla="*/ 475 w 867"/>
                  <a:gd name="T53" fmla="*/ 835 h 857"/>
                  <a:gd name="T54" fmla="*/ 449 w 867"/>
                  <a:gd name="T55" fmla="*/ 822 h 857"/>
                  <a:gd name="T56" fmla="*/ 431 w 867"/>
                  <a:gd name="T57" fmla="*/ 783 h 857"/>
                  <a:gd name="T58" fmla="*/ 475 w 867"/>
                  <a:gd name="T59" fmla="*/ 796 h 857"/>
                  <a:gd name="T60" fmla="*/ 518 w 867"/>
                  <a:gd name="T61" fmla="*/ 822 h 857"/>
                  <a:gd name="T62" fmla="*/ 571 w 867"/>
                  <a:gd name="T63" fmla="*/ 822 h 857"/>
                  <a:gd name="T64" fmla="*/ 592 w 867"/>
                  <a:gd name="T65" fmla="*/ 796 h 857"/>
                  <a:gd name="T66" fmla="*/ 631 w 867"/>
                  <a:gd name="T67" fmla="*/ 848 h 857"/>
                  <a:gd name="T68" fmla="*/ 671 w 867"/>
                  <a:gd name="T69" fmla="*/ 792 h 857"/>
                  <a:gd name="T70" fmla="*/ 675 w 867"/>
                  <a:gd name="T71" fmla="*/ 774 h 857"/>
                  <a:gd name="T72" fmla="*/ 692 w 867"/>
                  <a:gd name="T73" fmla="*/ 679 h 857"/>
                  <a:gd name="T74" fmla="*/ 666 w 867"/>
                  <a:gd name="T75" fmla="*/ 626 h 857"/>
                  <a:gd name="T76" fmla="*/ 671 w 867"/>
                  <a:gd name="T77" fmla="*/ 557 h 857"/>
                  <a:gd name="T78" fmla="*/ 631 w 867"/>
                  <a:gd name="T79" fmla="*/ 531 h 857"/>
                  <a:gd name="T80" fmla="*/ 614 w 867"/>
                  <a:gd name="T81" fmla="*/ 509 h 857"/>
                  <a:gd name="T82" fmla="*/ 597 w 867"/>
                  <a:gd name="T83" fmla="*/ 443 h 857"/>
                  <a:gd name="T84" fmla="*/ 614 w 867"/>
                  <a:gd name="T85" fmla="*/ 409 h 857"/>
                  <a:gd name="T86" fmla="*/ 645 w 867"/>
                  <a:gd name="T87" fmla="*/ 387 h 857"/>
                  <a:gd name="T88" fmla="*/ 671 w 867"/>
                  <a:gd name="T89" fmla="*/ 300 h 857"/>
                  <a:gd name="T90" fmla="*/ 762 w 867"/>
                  <a:gd name="T91" fmla="*/ 235 h 857"/>
                  <a:gd name="T92" fmla="*/ 823 w 867"/>
                  <a:gd name="T93" fmla="*/ 191 h 857"/>
                  <a:gd name="T94" fmla="*/ 867 w 867"/>
                  <a:gd name="T95" fmla="*/ 126 h 857"/>
                  <a:gd name="T96" fmla="*/ 867 w 867"/>
                  <a:gd name="T97" fmla="*/ 108 h 857"/>
                  <a:gd name="T98" fmla="*/ 775 w 867"/>
                  <a:gd name="T99" fmla="*/ 117 h 857"/>
                  <a:gd name="T100" fmla="*/ 745 w 867"/>
                  <a:gd name="T101" fmla="*/ 134 h 857"/>
                  <a:gd name="T102" fmla="*/ 710 w 867"/>
                  <a:gd name="T103" fmla="*/ 161 h 857"/>
                  <a:gd name="T104" fmla="*/ 701 w 867"/>
                  <a:gd name="T105" fmla="*/ 139 h 857"/>
                  <a:gd name="T106" fmla="*/ 671 w 867"/>
                  <a:gd name="T107" fmla="*/ 108 h 857"/>
                  <a:gd name="T108" fmla="*/ 623 w 867"/>
                  <a:gd name="T109" fmla="*/ 113 h 857"/>
                  <a:gd name="T110" fmla="*/ 610 w 867"/>
                  <a:gd name="T111" fmla="*/ 100 h 857"/>
                  <a:gd name="T112" fmla="*/ 627 w 867"/>
                  <a:gd name="T113" fmla="*/ 78 h 857"/>
                  <a:gd name="T114" fmla="*/ 640 w 867"/>
                  <a:gd name="T115" fmla="*/ 56 h 857"/>
                  <a:gd name="T116" fmla="*/ 618 w 867"/>
                  <a:gd name="T117" fmla="*/ 47 h 857"/>
                  <a:gd name="T118" fmla="*/ 584 w 867"/>
                  <a:gd name="T119" fmla="*/ 43 h 857"/>
                  <a:gd name="T120" fmla="*/ 531 w 867"/>
                  <a:gd name="T121" fmla="*/ 8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67" h="857">
                    <a:moveTo>
                      <a:pt x="518" y="0"/>
                    </a:moveTo>
                    <a:lnTo>
                      <a:pt x="322" y="39"/>
                    </a:lnTo>
                    <a:lnTo>
                      <a:pt x="322" y="39"/>
                    </a:lnTo>
                    <a:lnTo>
                      <a:pt x="309" y="56"/>
                    </a:lnTo>
                    <a:lnTo>
                      <a:pt x="296" y="74"/>
                    </a:lnTo>
                    <a:lnTo>
                      <a:pt x="288" y="100"/>
                    </a:lnTo>
                    <a:lnTo>
                      <a:pt x="279" y="126"/>
                    </a:lnTo>
                    <a:lnTo>
                      <a:pt x="279" y="161"/>
                    </a:lnTo>
                    <a:lnTo>
                      <a:pt x="283" y="178"/>
                    </a:lnTo>
                    <a:lnTo>
                      <a:pt x="288" y="195"/>
                    </a:lnTo>
                    <a:lnTo>
                      <a:pt x="296" y="213"/>
                    </a:lnTo>
                    <a:lnTo>
                      <a:pt x="309" y="230"/>
                    </a:lnTo>
                    <a:lnTo>
                      <a:pt x="309" y="230"/>
                    </a:lnTo>
                    <a:lnTo>
                      <a:pt x="314" y="235"/>
                    </a:lnTo>
                    <a:lnTo>
                      <a:pt x="314" y="248"/>
                    </a:lnTo>
                    <a:lnTo>
                      <a:pt x="309" y="256"/>
                    </a:lnTo>
                    <a:lnTo>
                      <a:pt x="301" y="261"/>
                    </a:lnTo>
                    <a:lnTo>
                      <a:pt x="283" y="261"/>
                    </a:lnTo>
                    <a:lnTo>
                      <a:pt x="261" y="261"/>
                    </a:lnTo>
                    <a:lnTo>
                      <a:pt x="187" y="304"/>
                    </a:lnTo>
                    <a:lnTo>
                      <a:pt x="153" y="309"/>
                    </a:lnTo>
                    <a:lnTo>
                      <a:pt x="153" y="309"/>
                    </a:lnTo>
                    <a:lnTo>
                      <a:pt x="148" y="317"/>
                    </a:lnTo>
                    <a:lnTo>
                      <a:pt x="135" y="326"/>
                    </a:lnTo>
                    <a:lnTo>
                      <a:pt x="122" y="330"/>
                    </a:lnTo>
                    <a:lnTo>
                      <a:pt x="105" y="330"/>
                    </a:lnTo>
                    <a:lnTo>
                      <a:pt x="87" y="322"/>
                    </a:lnTo>
                    <a:lnTo>
                      <a:pt x="70" y="309"/>
                    </a:lnTo>
                    <a:lnTo>
                      <a:pt x="70" y="309"/>
                    </a:lnTo>
                    <a:lnTo>
                      <a:pt x="57" y="309"/>
                    </a:lnTo>
                    <a:lnTo>
                      <a:pt x="35" y="313"/>
                    </a:lnTo>
                    <a:lnTo>
                      <a:pt x="26" y="317"/>
                    </a:lnTo>
                    <a:lnTo>
                      <a:pt x="18" y="330"/>
                    </a:lnTo>
                    <a:lnTo>
                      <a:pt x="13" y="348"/>
                    </a:lnTo>
                    <a:lnTo>
                      <a:pt x="13" y="369"/>
                    </a:lnTo>
                    <a:lnTo>
                      <a:pt x="13" y="369"/>
                    </a:lnTo>
                    <a:lnTo>
                      <a:pt x="39" y="504"/>
                    </a:lnTo>
                    <a:lnTo>
                      <a:pt x="39" y="504"/>
                    </a:lnTo>
                    <a:lnTo>
                      <a:pt x="39" y="509"/>
                    </a:lnTo>
                    <a:lnTo>
                      <a:pt x="39" y="517"/>
                    </a:lnTo>
                    <a:lnTo>
                      <a:pt x="35" y="539"/>
                    </a:lnTo>
                    <a:lnTo>
                      <a:pt x="13" y="565"/>
                    </a:lnTo>
                    <a:lnTo>
                      <a:pt x="13" y="565"/>
                    </a:lnTo>
                    <a:lnTo>
                      <a:pt x="9" y="578"/>
                    </a:lnTo>
                    <a:lnTo>
                      <a:pt x="0" y="613"/>
                    </a:lnTo>
                    <a:lnTo>
                      <a:pt x="0" y="631"/>
                    </a:lnTo>
                    <a:lnTo>
                      <a:pt x="5" y="652"/>
                    </a:lnTo>
                    <a:lnTo>
                      <a:pt x="13" y="674"/>
                    </a:lnTo>
                    <a:lnTo>
                      <a:pt x="26" y="692"/>
                    </a:lnTo>
                    <a:lnTo>
                      <a:pt x="26" y="692"/>
                    </a:lnTo>
                    <a:lnTo>
                      <a:pt x="61" y="722"/>
                    </a:lnTo>
                    <a:lnTo>
                      <a:pt x="87" y="744"/>
                    </a:lnTo>
                    <a:lnTo>
                      <a:pt x="109" y="770"/>
                    </a:lnTo>
                    <a:lnTo>
                      <a:pt x="109" y="770"/>
                    </a:lnTo>
                    <a:lnTo>
                      <a:pt x="127" y="774"/>
                    </a:lnTo>
                    <a:lnTo>
                      <a:pt x="161" y="783"/>
                    </a:lnTo>
                    <a:lnTo>
                      <a:pt x="183" y="783"/>
                    </a:lnTo>
                    <a:lnTo>
                      <a:pt x="205" y="774"/>
                    </a:lnTo>
                    <a:lnTo>
                      <a:pt x="227" y="766"/>
                    </a:lnTo>
                    <a:lnTo>
                      <a:pt x="244" y="744"/>
                    </a:lnTo>
                    <a:lnTo>
                      <a:pt x="244" y="744"/>
                    </a:lnTo>
                    <a:lnTo>
                      <a:pt x="261" y="722"/>
                    </a:lnTo>
                    <a:lnTo>
                      <a:pt x="275" y="713"/>
                    </a:lnTo>
                    <a:lnTo>
                      <a:pt x="288" y="713"/>
                    </a:lnTo>
                    <a:lnTo>
                      <a:pt x="296" y="718"/>
                    </a:lnTo>
                    <a:lnTo>
                      <a:pt x="301" y="722"/>
                    </a:lnTo>
                    <a:lnTo>
                      <a:pt x="305" y="731"/>
                    </a:lnTo>
                    <a:lnTo>
                      <a:pt x="309" y="739"/>
                    </a:lnTo>
                    <a:lnTo>
                      <a:pt x="309" y="739"/>
                    </a:lnTo>
                    <a:lnTo>
                      <a:pt x="318" y="761"/>
                    </a:lnTo>
                    <a:lnTo>
                      <a:pt x="331" y="779"/>
                    </a:lnTo>
                    <a:lnTo>
                      <a:pt x="349" y="800"/>
                    </a:lnTo>
                    <a:lnTo>
                      <a:pt x="349" y="800"/>
                    </a:lnTo>
                    <a:lnTo>
                      <a:pt x="396" y="835"/>
                    </a:lnTo>
                    <a:lnTo>
                      <a:pt x="427" y="857"/>
                    </a:lnTo>
                    <a:lnTo>
                      <a:pt x="427" y="857"/>
                    </a:lnTo>
                    <a:lnTo>
                      <a:pt x="436" y="857"/>
                    </a:lnTo>
                    <a:lnTo>
                      <a:pt x="436" y="857"/>
                    </a:lnTo>
                    <a:lnTo>
                      <a:pt x="444" y="853"/>
                    </a:lnTo>
                    <a:lnTo>
                      <a:pt x="466" y="840"/>
                    </a:lnTo>
                    <a:lnTo>
                      <a:pt x="475" y="835"/>
                    </a:lnTo>
                    <a:lnTo>
                      <a:pt x="475" y="827"/>
                    </a:lnTo>
                    <a:lnTo>
                      <a:pt x="466" y="822"/>
                    </a:lnTo>
                    <a:lnTo>
                      <a:pt x="449" y="822"/>
                    </a:lnTo>
                    <a:lnTo>
                      <a:pt x="431" y="822"/>
                    </a:lnTo>
                    <a:lnTo>
                      <a:pt x="431" y="783"/>
                    </a:lnTo>
                    <a:lnTo>
                      <a:pt x="431" y="783"/>
                    </a:lnTo>
                    <a:lnTo>
                      <a:pt x="449" y="783"/>
                    </a:lnTo>
                    <a:lnTo>
                      <a:pt x="462" y="783"/>
                    </a:lnTo>
                    <a:lnTo>
                      <a:pt x="475" y="796"/>
                    </a:lnTo>
                    <a:lnTo>
                      <a:pt x="475" y="796"/>
                    </a:lnTo>
                    <a:lnTo>
                      <a:pt x="492" y="809"/>
                    </a:lnTo>
                    <a:lnTo>
                      <a:pt x="518" y="822"/>
                    </a:lnTo>
                    <a:lnTo>
                      <a:pt x="544" y="827"/>
                    </a:lnTo>
                    <a:lnTo>
                      <a:pt x="557" y="827"/>
                    </a:lnTo>
                    <a:lnTo>
                      <a:pt x="571" y="822"/>
                    </a:lnTo>
                    <a:lnTo>
                      <a:pt x="553" y="796"/>
                    </a:lnTo>
                    <a:lnTo>
                      <a:pt x="566" y="796"/>
                    </a:lnTo>
                    <a:lnTo>
                      <a:pt x="592" y="796"/>
                    </a:lnTo>
                    <a:lnTo>
                      <a:pt x="618" y="822"/>
                    </a:lnTo>
                    <a:lnTo>
                      <a:pt x="605" y="853"/>
                    </a:lnTo>
                    <a:lnTo>
                      <a:pt x="631" y="848"/>
                    </a:lnTo>
                    <a:lnTo>
                      <a:pt x="684" y="809"/>
                    </a:lnTo>
                    <a:lnTo>
                      <a:pt x="688" y="796"/>
                    </a:lnTo>
                    <a:lnTo>
                      <a:pt x="671" y="792"/>
                    </a:lnTo>
                    <a:lnTo>
                      <a:pt x="658" y="796"/>
                    </a:lnTo>
                    <a:lnTo>
                      <a:pt x="653" y="783"/>
                    </a:lnTo>
                    <a:lnTo>
                      <a:pt x="675" y="774"/>
                    </a:lnTo>
                    <a:lnTo>
                      <a:pt x="697" y="770"/>
                    </a:lnTo>
                    <a:lnTo>
                      <a:pt x="701" y="770"/>
                    </a:lnTo>
                    <a:lnTo>
                      <a:pt x="692" y="679"/>
                    </a:lnTo>
                    <a:lnTo>
                      <a:pt x="671" y="644"/>
                    </a:lnTo>
                    <a:lnTo>
                      <a:pt x="666" y="626"/>
                    </a:lnTo>
                    <a:lnTo>
                      <a:pt x="666" y="626"/>
                    </a:lnTo>
                    <a:lnTo>
                      <a:pt x="675" y="596"/>
                    </a:lnTo>
                    <a:lnTo>
                      <a:pt x="675" y="570"/>
                    </a:lnTo>
                    <a:lnTo>
                      <a:pt x="671" y="557"/>
                    </a:lnTo>
                    <a:lnTo>
                      <a:pt x="658" y="544"/>
                    </a:lnTo>
                    <a:lnTo>
                      <a:pt x="645" y="535"/>
                    </a:lnTo>
                    <a:lnTo>
                      <a:pt x="631" y="531"/>
                    </a:lnTo>
                    <a:lnTo>
                      <a:pt x="618" y="526"/>
                    </a:lnTo>
                    <a:lnTo>
                      <a:pt x="618" y="526"/>
                    </a:lnTo>
                    <a:lnTo>
                      <a:pt x="614" y="509"/>
                    </a:lnTo>
                    <a:lnTo>
                      <a:pt x="597" y="461"/>
                    </a:lnTo>
                    <a:lnTo>
                      <a:pt x="597" y="461"/>
                    </a:lnTo>
                    <a:lnTo>
                      <a:pt x="597" y="443"/>
                    </a:lnTo>
                    <a:lnTo>
                      <a:pt x="601" y="430"/>
                    </a:lnTo>
                    <a:lnTo>
                      <a:pt x="605" y="417"/>
                    </a:lnTo>
                    <a:lnTo>
                      <a:pt x="614" y="409"/>
                    </a:lnTo>
                    <a:lnTo>
                      <a:pt x="636" y="391"/>
                    </a:lnTo>
                    <a:lnTo>
                      <a:pt x="645" y="387"/>
                    </a:lnTo>
                    <a:lnTo>
                      <a:pt x="645" y="387"/>
                    </a:lnTo>
                    <a:lnTo>
                      <a:pt x="653" y="335"/>
                    </a:lnTo>
                    <a:lnTo>
                      <a:pt x="662" y="317"/>
                    </a:lnTo>
                    <a:lnTo>
                      <a:pt x="671" y="300"/>
                    </a:lnTo>
                    <a:lnTo>
                      <a:pt x="684" y="282"/>
                    </a:lnTo>
                    <a:lnTo>
                      <a:pt x="701" y="269"/>
                    </a:lnTo>
                    <a:lnTo>
                      <a:pt x="762" y="235"/>
                    </a:lnTo>
                    <a:lnTo>
                      <a:pt x="762" y="235"/>
                    </a:lnTo>
                    <a:lnTo>
                      <a:pt x="797" y="213"/>
                    </a:lnTo>
                    <a:lnTo>
                      <a:pt x="823" y="191"/>
                    </a:lnTo>
                    <a:lnTo>
                      <a:pt x="840" y="169"/>
                    </a:lnTo>
                    <a:lnTo>
                      <a:pt x="853" y="152"/>
                    </a:lnTo>
                    <a:lnTo>
                      <a:pt x="867" y="126"/>
                    </a:lnTo>
                    <a:lnTo>
                      <a:pt x="867" y="113"/>
                    </a:lnTo>
                    <a:lnTo>
                      <a:pt x="867" y="108"/>
                    </a:lnTo>
                    <a:lnTo>
                      <a:pt x="867" y="108"/>
                    </a:lnTo>
                    <a:lnTo>
                      <a:pt x="840" y="104"/>
                    </a:lnTo>
                    <a:lnTo>
                      <a:pt x="810" y="108"/>
                    </a:lnTo>
                    <a:lnTo>
                      <a:pt x="775" y="117"/>
                    </a:lnTo>
                    <a:lnTo>
                      <a:pt x="758" y="121"/>
                    </a:lnTo>
                    <a:lnTo>
                      <a:pt x="745" y="134"/>
                    </a:lnTo>
                    <a:lnTo>
                      <a:pt x="745" y="134"/>
                    </a:lnTo>
                    <a:lnTo>
                      <a:pt x="727" y="152"/>
                    </a:lnTo>
                    <a:lnTo>
                      <a:pt x="714" y="161"/>
                    </a:lnTo>
                    <a:lnTo>
                      <a:pt x="710" y="161"/>
                    </a:lnTo>
                    <a:lnTo>
                      <a:pt x="710" y="156"/>
                    </a:lnTo>
                    <a:lnTo>
                      <a:pt x="701" y="139"/>
                    </a:lnTo>
                    <a:lnTo>
                      <a:pt x="701" y="139"/>
                    </a:lnTo>
                    <a:lnTo>
                      <a:pt x="688" y="121"/>
                    </a:lnTo>
                    <a:lnTo>
                      <a:pt x="679" y="113"/>
                    </a:lnTo>
                    <a:lnTo>
                      <a:pt x="671" y="108"/>
                    </a:lnTo>
                    <a:lnTo>
                      <a:pt x="671" y="108"/>
                    </a:lnTo>
                    <a:lnTo>
                      <a:pt x="636" y="113"/>
                    </a:lnTo>
                    <a:lnTo>
                      <a:pt x="623" y="113"/>
                    </a:lnTo>
                    <a:lnTo>
                      <a:pt x="618" y="113"/>
                    </a:lnTo>
                    <a:lnTo>
                      <a:pt x="610" y="108"/>
                    </a:lnTo>
                    <a:lnTo>
                      <a:pt x="610" y="100"/>
                    </a:lnTo>
                    <a:lnTo>
                      <a:pt x="614" y="91"/>
                    </a:lnTo>
                    <a:lnTo>
                      <a:pt x="627" y="78"/>
                    </a:lnTo>
                    <a:lnTo>
                      <a:pt x="627" y="78"/>
                    </a:lnTo>
                    <a:lnTo>
                      <a:pt x="636" y="69"/>
                    </a:lnTo>
                    <a:lnTo>
                      <a:pt x="640" y="60"/>
                    </a:lnTo>
                    <a:lnTo>
                      <a:pt x="640" y="56"/>
                    </a:lnTo>
                    <a:lnTo>
                      <a:pt x="636" y="52"/>
                    </a:lnTo>
                    <a:lnTo>
                      <a:pt x="627" y="47"/>
                    </a:lnTo>
                    <a:lnTo>
                      <a:pt x="618" y="47"/>
                    </a:lnTo>
                    <a:lnTo>
                      <a:pt x="618" y="47"/>
                    </a:lnTo>
                    <a:lnTo>
                      <a:pt x="601" y="47"/>
                    </a:lnTo>
                    <a:lnTo>
                      <a:pt x="584" y="43"/>
                    </a:lnTo>
                    <a:lnTo>
                      <a:pt x="566" y="39"/>
                    </a:lnTo>
                    <a:lnTo>
                      <a:pt x="553" y="30"/>
                    </a:lnTo>
                    <a:lnTo>
                      <a:pt x="531" y="8"/>
                    </a:lnTo>
                    <a:lnTo>
                      <a:pt x="523" y="0"/>
                    </a:lnTo>
                    <a:lnTo>
                      <a:pt x="518" y="0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7" name="Freeform 12"/>
              <p:cNvSpPr>
                <a:spLocks/>
              </p:cNvSpPr>
              <p:nvPr/>
            </p:nvSpPr>
            <p:spPr bwMode="auto">
              <a:xfrm>
                <a:off x="14741365" y="4355267"/>
                <a:ext cx="374849" cy="805101"/>
              </a:xfrm>
              <a:custGeom>
                <a:avLst/>
                <a:gdLst>
                  <a:gd name="T0" fmla="*/ 201 w 318"/>
                  <a:gd name="T1" fmla="*/ 683 h 683"/>
                  <a:gd name="T2" fmla="*/ 201 w 318"/>
                  <a:gd name="T3" fmla="*/ 683 h 683"/>
                  <a:gd name="T4" fmla="*/ 222 w 318"/>
                  <a:gd name="T5" fmla="*/ 579 h 683"/>
                  <a:gd name="T6" fmla="*/ 222 w 318"/>
                  <a:gd name="T7" fmla="*/ 579 h 683"/>
                  <a:gd name="T8" fmla="*/ 227 w 318"/>
                  <a:gd name="T9" fmla="*/ 561 h 683"/>
                  <a:gd name="T10" fmla="*/ 227 w 318"/>
                  <a:gd name="T11" fmla="*/ 540 h 683"/>
                  <a:gd name="T12" fmla="*/ 222 w 318"/>
                  <a:gd name="T13" fmla="*/ 522 h 683"/>
                  <a:gd name="T14" fmla="*/ 205 w 318"/>
                  <a:gd name="T15" fmla="*/ 509 h 683"/>
                  <a:gd name="T16" fmla="*/ 205 w 318"/>
                  <a:gd name="T17" fmla="*/ 509 h 683"/>
                  <a:gd name="T18" fmla="*/ 135 w 318"/>
                  <a:gd name="T19" fmla="*/ 452 h 683"/>
                  <a:gd name="T20" fmla="*/ 88 w 318"/>
                  <a:gd name="T21" fmla="*/ 409 h 683"/>
                  <a:gd name="T22" fmla="*/ 88 w 318"/>
                  <a:gd name="T23" fmla="*/ 409 h 683"/>
                  <a:gd name="T24" fmla="*/ 61 w 318"/>
                  <a:gd name="T25" fmla="*/ 396 h 683"/>
                  <a:gd name="T26" fmla="*/ 27 w 318"/>
                  <a:gd name="T27" fmla="*/ 387 h 683"/>
                  <a:gd name="T28" fmla="*/ 27 w 318"/>
                  <a:gd name="T29" fmla="*/ 387 h 683"/>
                  <a:gd name="T30" fmla="*/ 22 w 318"/>
                  <a:gd name="T31" fmla="*/ 383 h 683"/>
                  <a:gd name="T32" fmla="*/ 18 w 318"/>
                  <a:gd name="T33" fmla="*/ 378 h 683"/>
                  <a:gd name="T34" fmla="*/ 14 w 318"/>
                  <a:gd name="T35" fmla="*/ 370 h 683"/>
                  <a:gd name="T36" fmla="*/ 14 w 318"/>
                  <a:gd name="T37" fmla="*/ 370 h 683"/>
                  <a:gd name="T38" fmla="*/ 9 w 318"/>
                  <a:gd name="T39" fmla="*/ 361 h 683"/>
                  <a:gd name="T40" fmla="*/ 0 w 318"/>
                  <a:gd name="T41" fmla="*/ 331 h 683"/>
                  <a:gd name="T42" fmla="*/ 0 w 318"/>
                  <a:gd name="T43" fmla="*/ 313 h 683"/>
                  <a:gd name="T44" fmla="*/ 0 w 318"/>
                  <a:gd name="T45" fmla="*/ 300 h 683"/>
                  <a:gd name="T46" fmla="*/ 9 w 318"/>
                  <a:gd name="T47" fmla="*/ 287 h 683"/>
                  <a:gd name="T48" fmla="*/ 18 w 318"/>
                  <a:gd name="T49" fmla="*/ 278 h 683"/>
                  <a:gd name="T50" fmla="*/ 48 w 318"/>
                  <a:gd name="T51" fmla="*/ 257 h 683"/>
                  <a:gd name="T52" fmla="*/ 53 w 318"/>
                  <a:gd name="T53" fmla="*/ 235 h 683"/>
                  <a:gd name="T54" fmla="*/ 74 w 318"/>
                  <a:gd name="T55" fmla="*/ 217 h 683"/>
                  <a:gd name="T56" fmla="*/ 74 w 318"/>
                  <a:gd name="T57" fmla="*/ 217 h 683"/>
                  <a:gd name="T58" fmla="*/ 88 w 318"/>
                  <a:gd name="T59" fmla="*/ 213 h 683"/>
                  <a:gd name="T60" fmla="*/ 118 w 318"/>
                  <a:gd name="T61" fmla="*/ 191 h 683"/>
                  <a:gd name="T62" fmla="*/ 135 w 318"/>
                  <a:gd name="T63" fmla="*/ 178 h 683"/>
                  <a:gd name="T64" fmla="*/ 153 w 318"/>
                  <a:gd name="T65" fmla="*/ 161 h 683"/>
                  <a:gd name="T66" fmla="*/ 166 w 318"/>
                  <a:gd name="T67" fmla="*/ 139 h 683"/>
                  <a:gd name="T68" fmla="*/ 175 w 318"/>
                  <a:gd name="T69" fmla="*/ 117 h 683"/>
                  <a:gd name="T70" fmla="*/ 253 w 318"/>
                  <a:gd name="T71" fmla="*/ 61 h 683"/>
                  <a:gd name="T72" fmla="*/ 253 w 318"/>
                  <a:gd name="T73" fmla="*/ 61 h 683"/>
                  <a:gd name="T74" fmla="*/ 266 w 318"/>
                  <a:gd name="T75" fmla="*/ 61 h 683"/>
                  <a:gd name="T76" fmla="*/ 279 w 318"/>
                  <a:gd name="T77" fmla="*/ 61 h 683"/>
                  <a:gd name="T78" fmla="*/ 301 w 318"/>
                  <a:gd name="T79" fmla="*/ 65 h 683"/>
                  <a:gd name="T80" fmla="*/ 301 w 318"/>
                  <a:gd name="T81" fmla="*/ 65 h 683"/>
                  <a:gd name="T82" fmla="*/ 310 w 318"/>
                  <a:gd name="T83" fmla="*/ 69 h 683"/>
                  <a:gd name="T84" fmla="*/ 318 w 318"/>
                  <a:gd name="T85" fmla="*/ 61 h 683"/>
                  <a:gd name="T86" fmla="*/ 318 w 318"/>
                  <a:gd name="T87" fmla="*/ 52 h 683"/>
                  <a:gd name="T88" fmla="*/ 318 w 318"/>
                  <a:gd name="T89" fmla="*/ 43 h 683"/>
                  <a:gd name="T90" fmla="*/ 314 w 318"/>
                  <a:gd name="T91" fmla="*/ 0 h 6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18" h="683">
                    <a:moveTo>
                      <a:pt x="201" y="683"/>
                    </a:moveTo>
                    <a:lnTo>
                      <a:pt x="201" y="683"/>
                    </a:lnTo>
                    <a:lnTo>
                      <a:pt x="222" y="579"/>
                    </a:lnTo>
                    <a:lnTo>
                      <a:pt x="222" y="579"/>
                    </a:lnTo>
                    <a:lnTo>
                      <a:pt x="227" y="561"/>
                    </a:lnTo>
                    <a:lnTo>
                      <a:pt x="227" y="540"/>
                    </a:lnTo>
                    <a:lnTo>
                      <a:pt x="222" y="522"/>
                    </a:lnTo>
                    <a:lnTo>
                      <a:pt x="205" y="509"/>
                    </a:lnTo>
                    <a:lnTo>
                      <a:pt x="205" y="509"/>
                    </a:lnTo>
                    <a:lnTo>
                      <a:pt x="135" y="452"/>
                    </a:lnTo>
                    <a:lnTo>
                      <a:pt x="88" y="409"/>
                    </a:lnTo>
                    <a:lnTo>
                      <a:pt x="88" y="409"/>
                    </a:lnTo>
                    <a:lnTo>
                      <a:pt x="61" y="396"/>
                    </a:lnTo>
                    <a:lnTo>
                      <a:pt x="27" y="387"/>
                    </a:lnTo>
                    <a:lnTo>
                      <a:pt x="27" y="387"/>
                    </a:lnTo>
                    <a:lnTo>
                      <a:pt x="22" y="383"/>
                    </a:lnTo>
                    <a:lnTo>
                      <a:pt x="18" y="378"/>
                    </a:lnTo>
                    <a:lnTo>
                      <a:pt x="14" y="370"/>
                    </a:lnTo>
                    <a:lnTo>
                      <a:pt x="14" y="370"/>
                    </a:lnTo>
                    <a:lnTo>
                      <a:pt x="9" y="361"/>
                    </a:lnTo>
                    <a:lnTo>
                      <a:pt x="0" y="331"/>
                    </a:lnTo>
                    <a:lnTo>
                      <a:pt x="0" y="313"/>
                    </a:lnTo>
                    <a:lnTo>
                      <a:pt x="0" y="300"/>
                    </a:lnTo>
                    <a:lnTo>
                      <a:pt x="9" y="287"/>
                    </a:lnTo>
                    <a:lnTo>
                      <a:pt x="18" y="278"/>
                    </a:lnTo>
                    <a:lnTo>
                      <a:pt x="48" y="257"/>
                    </a:lnTo>
                    <a:lnTo>
                      <a:pt x="53" y="235"/>
                    </a:lnTo>
                    <a:lnTo>
                      <a:pt x="74" y="217"/>
                    </a:lnTo>
                    <a:lnTo>
                      <a:pt x="74" y="217"/>
                    </a:lnTo>
                    <a:lnTo>
                      <a:pt x="88" y="213"/>
                    </a:lnTo>
                    <a:lnTo>
                      <a:pt x="118" y="191"/>
                    </a:lnTo>
                    <a:lnTo>
                      <a:pt x="135" y="178"/>
                    </a:lnTo>
                    <a:lnTo>
                      <a:pt x="153" y="161"/>
                    </a:lnTo>
                    <a:lnTo>
                      <a:pt x="166" y="139"/>
                    </a:lnTo>
                    <a:lnTo>
                      <a:pt x="175" y="117"/>
                    </a:lnTo>
                    <a:lnTo>
                      <a:pt x="253" y="61"/>
                    </a:lnTo>
                    <a:lnTo>
                      <a:pt x="253" y="61"/>
                    </a:lnTo>
                    <a:lnTo>
                      <a:pt x="266" y="61"/>
                    </a:lnTo>
                    <a:lnTo>
                      <a:pt x="279" y="61"/>
                    </a:lnTo>
                    <a:lnTo>
                      <a:pt x="301" y="65"/>
                    </a:lnTo>
                    <a:lnTo>
                      <a:pt x="301" y="65"/>
                    </a:lnTo>
                    <a:lnTo>
                      <a:pt x="310" y="69"/>
                    </a:lnTo>
                    <a:lnTo>
                      <a:pt x="318" y="61"/>
                    </a:lnTo>
                    <a:lnTo>
                      <a:pt x="318" y="52"/>
                    </a:lnTo>
                    <a:lnTo>
                      <a:pt x="318" y="43"/>
                    </a:lnTo>
                    <a:lnTo>
                      <a:pt x="314" y="0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8" name="Freeform 13"/>
              <p:cNvSpPr>
                <a:spLocks/>
              </p:cNvSpPr>
              <p:nvPr/>
            </p:nvSpPr>
            <p:spPr bwMode="auto">
              <a:xfrm>
                <a:off x="15619549" y="4560373"/>
                <a:ext cx="379564" cy="322983"/>
              </a:xfrm>
              <a:custGeom>
                <a:avLst/>
                <a:gdLst>
                  <a:gd name="T0" fmla="*/ 309 w 322"/>
                  <a:gd name="T1" fmla="*/ 117 h 274"/>
                  <a:gd name="T2" fmla="*/ 322 w 322"/>
                  <a:gd name="T3" fmla="*/ 65 h 274"/>
                  <a:gd name="T4" fmla="*/ 283 w 322"/>
                  <a:gd name="T5" fmla="*/ 52 h 274"/>
                  <a:gd name="T6" fmla="*/ 278 w 322"/>
                  <a:gd name="T7" fmla="*/ 35 h 274"/>
                  <a:gd name="T8" fmla="*/ 296 w 322"/>
                  <a:gd name="T9" fmla="*/ 0 h 274"/>
                  <a:gd name="T10" fmla="*/ 283 w 322"/>
                  <a:gd name="T11" fmla="*/ 0 h 274"/>
                  <a:gd name="T12" fmla="*/ 252 w 322"/>
                  <a:gd name="T13" fmla="*/ 26 h 274"/>
                  <a:gd name="T14" fmla="*/ 226 w 322"/>
                  <a:gd name="T15" fmla="*/ 74 h 274"/>
                  <a:gd name="T16" fmla="*/ 217 w 322"/>
                  <a:gd name="T17" fmla="*/ 104 h 274"/>
                  <a:gd name="T18" fmla="*/ 200 w 322"/>
                  <a:gd name="T19" fmla="*/ 144 h 274"/>
                  <a:gd name="T20" fmla="*/ 187 w 322"/>
                  <a:gd name="T21" fmla="*/ 152 h 274"/>
                  <a:gd name="T22" fmla="*/ 165 w 322"/>
                  <a:gd name="T23" fmla="*/ 139 h 274"/>
                  <a:gd name="T24" fmla="*/ 139 w 322"/>
                  <a:gd name="T25" fmla="*/ 100 h 274"/>
                  <a:gd name="T26" fmla="*/ 117 w 322"/>
                  <a:gd name="T27" fmla="*/ 61 h 274"/>
                  <a:gd name="T28" fmla="*/ 96 w 322"/>
                  <a:gd name="T29" fmla="*/ 35 h 274"/>
                  <a:gd name="T30" fmla="*/ 74 w 322"/>
                  <a:gd name="T31" fmla="*/ 35 h 274"/>
                  <a:gd name="T32" fmla="*/ 48 w 322"/>
                  <a:gd name="T33" fmla="*/ 48 h 274"/>
                  <a:gd name="T34" fmla="*/ 30 w 322"/>
                  <a:gd name="T35" fmla="*/ 96 h 274"/>
                  <a:gd name="T36" fmla="*/ 4 w 322"/>
                  <a:gd name="T37" fmla="*/ 139 h 274"/>
                  <a:gd name="T38" fmla="*/ 0 w 322"/>
                  <a:gd name="T39" fmla="*/ 144 h 274"/>
                  <a:gd name="T40" fmla="*/ 9 w 322"/>
                  <a:gd name="T41" fmla="*/ 148 h 274"/>
                  <a:gd name="T42" fmla="*/ 35 w 322"/>
                  <a:gd name="T43" fmla="*/ 122 h 274"/>
                  <a:gd name="T44" fmla="*/ 52 w 322"/>
                  <a:gd name="T45" fmla="*/ 87 h 274"/>
                  <a:gd name="T46" fmla="*/ 56 w 322"/>
                  <a:gd name="T47" fmla="*/ 117 h 274"/>
                  <a:gd name="T48" fmla="*/ 48 w 322"/>
                  <a:gd name="T49" fmla="*/ 139 h 274"/>
                  <a:gd name="T50" fmla="*/ 30 w 322"/>
                  <a:gd name="T51" fmla="*/ 161 h 274"/>
                  <a:gd name="T52" fmla="*/ 9 w 322"/>
                  <a:gd name="T53" fmla="*/ 257 h 274"/>
                  <a:gd name="T54" fmla="*/ 22 w 322"/>
                  <a:gd name="T55" fmla="*/ 261 h 274"/>
                  <a:gd name="T56" fmla="*/ 61 w 322"/>
                  <a:gd name="T57" fmla="*/ 274 h 274"/>
                  <a:gd name="T58" fmla="*/ 91 w 322"/>
                  <a:gd name="T59" fmla="*/ 270 h 274"/>
                  <a:gd name="T60" fmla="*/ 104 w 322"/>
                  <a:gd name="T61" fmla="*/ 261 h 274"/>
                  <a:gd name="T62" fmla="*/ 122 w 322"/>
                  <a:gd name="T63" fmla="*/ 270 h 274"/>
                  <a:gd name="T64" fmla="*/ 130 w 322"/>
                  <a:gd name="T65" fmla="*/ 265 h 274"/>
                  <a:gd name="T66" fmla="*/ 135 w 322"/>
                  <a:gd name="T67" fmla="*/ 244 h 274"/>
                  <a:gd name="T68" fmla="*/ 143 w 322"/>
                  <a:gd name="T69" fmla="*/ 239 h 274"/>
                  <a:gd name="T70" fmla="*/ 170 w 322"/>
                  <a:gd name="T71" fmla="*/ 213 h 274"/>
                  <a:gd name="T72" fmla="*/ 183 w 322"/>
                  <a:gd name="T73" fmla="*/ 183 h 274"/>
                  <a:gd name="T74" fmla="*/ 187 w 322"/>
                  <a:gd name="T75" fmla="*/ 165 h 274"/>
                  <a:gd name="T76" fmla="*/ 196 w 322"/>
                  <a:gd name="T77" fmla="*/ 178 h 274"/>
                  <a:gd name="T78" fmla="*/ 217 w 322"/>
                  <a:gd name="T79" fmla="*/ 204 h 274"/>
                  <a:gd name="T80" fmla="*/ 248 w 322"/>
                  <a:gd name="T81" fmla="*/ 209 h 274"/>
                  <a:gd name="T82" fmla="*/ 270 w 322"/>
                  <a:gd name="T83" fmla="*/ 200 h 274"/>
                  <a:gd name="T84" fmla="*/ 309 w 322"/>
                  <a:gd name="T85" fmla="*/ 152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2" h="274">
                    <a:moveTo>
                      <a:pt x="309" y="152"/>
                    </a:moveTo>
                    <a:lnTo>
                      <a:pt x="309" y="117"/>
                    </a:lnTo>
                    <a:lnTo>
                      <a:pt x="318" y="87"/>
                    </a:lnTo>
                    <a:lnTo>
                      <a:pt x="322" y="65"/>
                    </a:lnTo>
                    <a:lnTo>
                      <a:pt x="300" y="57"/>
                    </a:lnTo>
                    <a:lnTo>
                      <a:pt x="283" y="52"/>
                    </a:lnTo>
                    <a:lnTo>
                      <a:pt x="278" y="35"/>
                    </a:lnTo>
                    <a:lnTo>
                      <a:pt x="278" y="35"/>
                    </a:lnTo>
                    <a:lnTo>
                      <a:pt x="283" y="26"/>
                    </a:lnTo>
                    <a:lnTo>
                      <a:pt x="296" y="0"/>
                    </a:lnTo>
                    <a:lnTo>
                      <a:pt x="296" y="0"/>
                    </a:lnTo>
                    <a:lnTo>
                      <a:pt x="283" y="0"/>
                    </a:lnTo>
                    <a:lnTo>
                      <a:pt x="265" y="13"/>
                    </a:lnTo>
                    <a:lnTo>
                      <a:pt x="252" y="26"/>
                    </a:lnTo>
                    <a:lnTo>
                      <a:pt x="239" y="48"/>
                    </a:lnTo>
                    <a:lnTo>
                      <a:pt x="226" y="74"/>
                    </a:lnTo>
                    <a:lnTo>
                      <a:pt x="217" y="104"/>
                    </a:lnTo>
                    <a:lnTo>
                      <a:pt x="217" y="104"/>
                    </a:lnTo>
                    <a:lnTo>
                      <a:pt x="204" y="135"/>
                    </a:lnTo>
                    <a:lnTo>
                      <a:pt x="200" y="144"/>
                    </a:lnTo>
                    <a:lnTo>
                      <a:pt x="191" y="148"/>
                    </a:lnTo>
                    <a:lnTo>
                      <a:pt x="187" y="152"/>
                    </a:lnTo>
                    <a:lnTo>
                      <a:pt x="178" y="152"/>
                    </a:lnTo>
                    <a:lnTo>
                      <a:pt x="165" y="139"/>
                    </a:lnTo>
                    <a:lnTo>
                      <a:pt x="152" y="122"/>
                    </a:lnTo>
                    <a:lnTo>
                      <a:pt x="139" y="100"/>
                    </a:lnTo>
                    <a:lnTo>
                      <a:pt x="117" y="61"/>
                    </a:lnTo>
                    <a:lnTo>
                      <a:pt x="117" y="61"/>
                    </a:lnTo>
                    <a:lnTo>
                      <a:pt x="109" y="43"/>
                    </a:lnTo>
                    <a:lnTo>
                      <a:pt x="96" y="35"/>
                    </a:lnTo>
                    <a:lnTo>
                      <a:pt x="83" y="35"/>
                    </a:lnTo>
                    <a:lnTo>
                      <a:pt x="74" y="35"/>
                    </a:lnTo>
                    <a:lnTo>
                      <a:pt x="52" y="39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30" y="96"/>
                    </a:lnTo>
                    <a:lnTo>
                      <a:pt x="17" y="126"/>
                    </a:lnTo>
                    <a:lnTo>
                      <a:pt x="4" y="139"/>
                    </a:lnTo>
                    <a:lnTo>
                      <a:pt x="0" y="139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9" y="148"/>
                    </a:lnTo>
                    <a:lnTo>
                      <a:pt x="17" y="139"/>
                    </a:lnTo>
                    <a:lnTo>
                      <a:pt x="35" y="122"/>
                    </a:lnTo>
                    <a:lnTo>
                      <a:pt x="52" y="87"/>
                    </a:lnTo>
                    <a:lnTo>
                      <a:pt x="52" y="87"/>
                    </a:lnTo>
                    <a:lnTo>
                      <a:pt x="52" y="96"/>
                    </a:lnTo>
                    <a:lnTo>
                      <a:pt x="56" y="117"/>
                    </a:lnTo>
                    <a:lnTo>
                      <a:pt x="52" y="126"/>
                    </a:lnTo>
                    <a:lnTo>
                      <a:pt x="48" y="139"/>
                    </a:lnTo>
                    <a:lnTo>
                      <a:pt x="39" y="152"/>
                    </a:lnTo>
                    <a:lnTo>
                      <a:pt x="30" y="161"/>
                    </a:lnTo>
                    <a:lnTo>
                      <a:pt x="13" y="178"/>
                    </a:lnTo>
                    <a:lnTo>
                      <a:pt x="9" y="257"/>
                    </a:lnTo>
                    <a:lnTo>
                      <a:pt x="9" y="257"/>
                    </a:lnTo>
                    <a:lnTo>
                      <a:pt x="22" y="261"/>
                    </a:lnTo>
                    <a:lnTo>
                      <a:pt x="43" y="270"/>
                    </a:lnTo>
                    <a:lnTo>
                      <a:pt x="61" y="274"/>
                    </a:lnTo>
                    <a:lnTo>
                      <a:pt x="74" y="274"/>
                    </a:lnTo>
                    <a:lnTo>
                      <a:pt x="91" y="270"/>
                    </a:lnTo>
                    <a:lnTo>
                      <a:pt x="104" y="261"/>
                    </a:lnTo>
                    <a:lnTo>
                      <a:pt x="104" y="261"/>
                    </a:lnTo>
                    <a:lnTo>
                      <a:pt x="109" y="265"/>
                    </a:lnTo>
                    <a:lnTo>
                      <a:pt x="122" y="270"/>
                    </a:lnTo>
                    <a:lnTo>
                      <a:pt x="126" y="265"/>
                    </a:lnTo>
                    <a:lnTo>
                      <a:pt x="130" y="265"/>
                    </a:lnTo>
                    <a:lnTo>
                      <a:pt x="135" y="257"/>
                    </a:lnTo>
                    <a:lnTo>
                      <a:pt x="135" y="244"/>
                    </a:lnTo>
                    <a:lnTo>
                      <a:pt x="135" y="244"/>
                    </a:lnTo>
                    <a:lnTo>
                      <a:pt x="143" y="239"/>
                    </a:lnTo>
                    <a:lnTo>
                      <a:pt x="161" y="222"/>
                    </a:lnTo>
                    <a:lnTo>
                      <a:pt x="170" y="213"/>
                    </a:lnTo>
                    <a:lnTo>
                      <a:pt x="178" y="200"/>
                    </a:lnTo>
                    <a:lnTo>
                      <a:pt x="183" y="183"/>
                    </a:lnTo>
                    <a:lnTo>
                      <a:pt x="178" y="161"/>
                    </a:lnTo>
                    <a:lnTo>
                      <a:pt x="187" y="165"/>
                    </a:lnTo>
                    <a:lnTo>
                      <a:pt x="187" y="165"/>
                    </a:lnTo>
                    <a:lnTo>
                      <a:pt x="196" y="178"/>
                    </a:lnTo>
                    <a:lnTo>
                      <a:pt x="204" y="191"/>
                    </a:lnTo>
                    <a:lnTo>
                      <a:pt x="217" y="204"/>
                    </a:lnTo>
                    <a:lnTo>
                      <a:pt x="235" y="209"/>
                    </a:lnTo>
                    <a:lnTo>
                      <a:pt x="248" y="209"/>
                    </a:lnTo>
                    <a:lnTo>
                      <a:pt x="257" y="204"/>
                    </a:lnTo>
                    <a:lnTo>
                      <a:pt x="270" y="200"/>
                    </a:lnTo>
                    <a:lnTo>
                      <a:pt x="283" y="187"/>
                    </a:lnTo>
                    <a:lnTo>
                      <a:pt x="309" y="152"/>
                    </a:lnTo>
                    <a:lnTo>
                      <a:pt x="309" y="152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9" name="Freeform 14"/>
              <p:cNvSpPr>
                <a:spLocks/>
              </p:cNvSpPr>
              <p:nvPr/>
            </p:nvSpPr>
            <p:spPr bwMode="auto">
              <a:xfrm>
                <a:off x="15034879" y="4231496"/>
                <a:ext cx="676615" cy="370134"/>
              </a:xfrm>
              <a:custGeom>
                <a:avLst/>
                <a:gdLst>
                  <a:gd name="T0" fmla="*/ 4 w 574"/>
                  <a:gd name="T1" fmla="*/ 40 h 314"/>
                  <a:gd name="T2" fmla="*/ 4 w 574"/>
                  <a:gd name="T3" fmla="*/ 40 h 314"/>
                  <a:gd name="T4" fmla="*/ 0 w 574"/>
                  <a:gd name="T5" fmla="*/ 57 h 314"/>
                  <a:gd name="T6" fmla="*/ 0 w 574"/>
                  <a:gd name="T7" fmla="*/ 74 h 314"/>
                  <a:gd name="T8" fmla="*/ 0 w 574"/>
                  <a:gd name="T9" fmla="*/ 92 h 314"/>
                  <a:gd name="T10" fmla="*/ 4 w 574"/>
                  <a:gd name="T11" fmla="*/ 109 h 314"/>
                  <a:gd name="T12" fmla="*/ 8 w 574"/>
                  <a:gd name="T13" fmla="*/ 118 h 314"/>
                  <a:gd name="T14" fmla="*/ 13 w 574"/>
                  <a:gd name="T15" fmla="*/ 118 h 314"/>
                  <a:gd name="T16" fmla="*/ 21 w 574"/>
                  <a:gd name="T17" fmla="*/ 122 h 314"/>
                  <a:gd name="T18" fmla="*/ 30 w 574"/>
                  <a:gd name="T19" fmla="*/ 118 h 314"/>
                  <a:gd name="T20" fmla="*/ 61 w 574"/>
                  <a:gd name="T21" fmla="*/ 105 h 314"/>
                  <a:gd name="T22" fmla="*/ 61 w 574"/>
                  <a:gd name="T23" fmla="*/ 105 h 314"/>
                  <a:gd name="T24" fmla="*/ 65 w 574"/>
                  <a:gd name="T25" fmla="*/ 100 h 314"/>
                  <a:gd name="T26" fmla="*/ 78 w 574"/>
                  <a:gd name="T27" fmla="*/ 92 h 314"/>
                  <a:gd name="T28" fmla="*/ 87 w 574"/>
                  <a:gd name="T29" fmla="*/ 87 h 314"/>
                  <a:gd name="T30" fmla="*/ 95 w 574"/>
                  <a:gd name="T31" fmla="*/ 87 h 314"/>
                  <a:gd name="T32" fmla="*/ 108 w 574"/>
                  <a:gd name="T33" fmla="*/ 96 h 314"/>
                  <a:gd name="T34" fmla="*/ 117 w 574"/>
                  <a:gd name="T35" fmla="*/ 109 h 314"/>
                  <a:gd name="T36" fmla="*/ 117 w 574"/>
                  <a:gd name="T37" fmla="*/ 109 h 314"/>
                  <a:gd name="T38" fmla="*/ 117 w 574"/>
                  <a:gd name="T39" fmla="*/ 118 h 314"/>
                  <a:gd name="T40" fmla="*/ 130 w 574"/>
                  <a:gd name="T41" fmla="*/ 135 h 314"/>
                  <a:gd name="T42" fmla="*/ 135 w 574"/>
                  <a:gd name="T43" fmla="*/ 135 h 314"/>
                  <a:gd name="T44" fmla="*/ 143 w 574"/>
                  <a:gd name="T45" fmla="*/ 131 h 314"/>
                  <a:gd name="T46" fmla="*/ 152 w 574"/>
                  <a:gd name="T47" fmla="*/ 114 h 314"/>
                  <a:gd name="T48" fmla="*/ 161 w 574"/>
                  <a:gd name="T49" fmla="*/ 87 h 314"/>
                  <a:gd name="T50" fmla="*/ 161 w 574"/>
                  <a:gd name="T51" fmla="*/ 87 h 314"/>
                  <a:gd name="T52" fmla="*/ 165 w 574"/>
                  <a:gd name="T53" fmla="*/ 79 h 314"/>
                  <a:gd name="T54" fmla="*/ 178 w 574"/>
                  <a:gd name="T55" fmla="*/ 61 h 314"/>
                  <a:gd name="T56" fmla="*/ 187 w 574"/>
                  <a:gd name="T57" fmla="*/ 53 h 314"/>
                  <a:gd name="T58" fmla="*/ 204 w 574"/>
                  <a:gd name="T59" fmla="*/ 44 h 314"/>
                  <a:gd name="T60" fmla="*/ 222 w 574"/>
                  <a:gd name="T61" fmla="*/ 40 h 314"/>
                  <a:gd name="T62" fmla="*/ 248 w 574"/>
                  <a:gd name="T63" fmla="*/ 40 h 314"/>
                  <a:gd name="T64" fmla="*/ 248 w 574"/>
                  <a:gd name="T65" fmla="*/ 40 h 314"/>
                  <a:gd name="T66" fmla="*/ 265 w 574"/>
                  <a:gd name="T67" fmla="*/ 31 h 314"/>
                  <a:gd name="T68" fmla="*/ 296 w 574"/>
                  <a:gd name="T69" fmla="*/ 5 h 314"/>
                  <a:gd name="T70" fmla="*/ 296 w 574"/>
                  <a:gd name="T71" fmla="*/ 5 h 314"/>
                  <a:gd name="T72" fmla="*/ 309 w 574"/>
                  <a:gd name="T73" fmla="*/ 0 h 314"/>
                  <a:gd name="T74" fmla="*/ 326 w 574"/>
                  <a:gd name="T75" fmla="*/ 0 h 314"/>
                  <a:gd name="T76" fmla="*/ 370 w 574"/>
                  <a:gd name="T77" fmla="*/ 5 h 314"/>
                  <a:gd name="T78" fmla="*/ 431 w 574"/>
                  <a:gd name="T79" fmla="*/ 13 h 314"/>
                  <a:gd name="T80" fmla="*/ 509 w 574"/>
                  <a:gd name="T81" fmla="*/ 114 h 314"/>
                  <a:gd name="T82" fmla="*/ 544 w 574"/>
                  <a:gd name="T83" fmla="*/ 205 h 314"/>
                  <a:gd name="T84" fmla="*/ 544 w 574"/>
                  <a:gd name="T85" fmla="*/ 205 h 314"/>
                  <a:gd name="T86" fmla="*/ 561 w 574"/>
                  <a:gd name="T87" fmla="*/ 244 h 314"/>
                  <a:gd name="T88" fmla="*/ 574 w 574"/>
                  <a:gd name="T89" fmla="*/ 279 h 314"/>
                  <a:gd name="T90" fmla="*/ 574 w 574"/>
                  <a:gd name="T91" fmla="*/ 296 h 314"/>
                  <a:gd name="T92" fmla="*/ 574 w 574"/>
                  <a:gd name="T93" fmla="*/ 314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74" h="314">
                    <a:moveTo>
                      <a:pt x="4" y="40"/>
                    </a:moveTo>
                    <a:lnTo>
                      <a:pt x="4" y="40"/>
                    </a:lnTo>
                    <a:lnTo>
                      <a:pt x="0" y="57"/>
                    </a:lnTo>
                    <a:lnTo>
                      <a:pt x="0" y="74"/>
                    </a:lnTo>
                    <a:lnTo>
                      <a:pt x="0" y="92"/>
                    </a:lnTo>
                    <a:lnTo>
                      <a:pt x="4" y="109"/>
                    </a:lnTo>
                    <a:lnTo>
                      <a:pt x="8" y="118"/>
                    </a:lnTo>
                    <a:lnTo>
                      <a:pt x="13" y="118"/>
                    </a:lnTo>
                    <a:lnTo>
                      <a:pt x="21" y="122"/>
                    </a:lnTo>
                    <a:lnTo>
                      <a:pt x="30" y="118"/>
                    </a:lnTo>
                    <a:lnTo>
                      <a:pt x="61" y="105"/>
                    </a:lnTo>
                    <a:lnTo>
                      <a:pt x="61" y="105"/>
                    </a:lnTo>
                    <a:lnTo>
                      <a:pt x="65" y="100"/>
                    </a:lnTo>
                    <a:lnTo>
                      <a:pt x="78" y="92"/>
                    </a:lnTo>
                    <a:lnTo>
                      <a:pt x="87" y="87"/>
                    </a:lnTo>
                    <a:lnTo>
                      <a:pt x="95" y="87"/>
                    </a:lnTo>
                    <a:lnTo>
                      <a:pt x="108" y="96"/>
                    </a:lnTo>
                    <a:lnTo>
                      <a:pt x="117" y="109"/>
                    </a:lnTo>
                    <a:lnTo>
                      <a:pt x="117" y="109"/>
                    </a:lnTo>
                    <a:lnTo>
                      <a:pt x="117" y="118"/>
                    </a:lnTo>
                    <a:lnTo>
                      <a:pt x="130" y="135"/>
                    </a:lnTo>
                    <a:lnTo>
                      <a:pt x="135" y="135"/>
                    </a:lnTo>
                    <a:lnTo>
                      <a:pt x="143" y="131"/>
                    </a:lnTo>
                    <a:lnTo>
                      <a:pt x="152" y="114"/>
                    </a:lnTo>
                    <a:lnTo>
                      <a:pt x="161" y="87"/>
                    </a:lnTo>
                    <a:lnTo>
                      <a:pt x="161" y="87"/>
                    </a:lnTo>
                    <a:lnTo>
                      <a:pt x="165" y="79"/>
                    </a:lnTo>
                    <a:lnTo>
                      <a:pt x="178" y="61"/>
                    </a:lnTo>
                    <a:lnTo>
                      <a:pt x="187" y="53"/>
                    </a:lnTo>
                    <a:lnTo>
                      <a:pt x="204" y="44"/>
                    </a:lnTo>
                    <a:lnTo>
                      <a:pt x="222" y="40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65" y="31"/>
                    </a:lnTo>
                    <a:lnTo>
                      <a:pt x="296" y="5"/>
                    </a:lnTo>
                    <a:lnTo>
                      <a:pt x="296" y="5"/>
                    </a:lnTo>
                    <a:lnTo>
                      <a:pt x="309" y="0"/>
                    </a:lnTo>
                    <a:lnTo>
                      <a:pt x="326" y="0"/>
                    </a:lnTo>
                    <a:lnTo>
                      <a:pt x="370" y="5"/>
                    </a:lnTo>
                    <a:lnTo>
                      <a:pt x="431" y="13"/>
                    </a:lnTo>
                    <a:lnTo>
                      <a:pt x="509" y="114"/>
                    </a:lnTo>
                    <a:lnTo>
                      <a:pt x="544" y="205"/>
                    </a:lnTo>
                    <a:lnTo>
                      <a:pt x="544" y="205"/>
                    </a:lnTo>
                    <a:lnTo>
                      <a:pt x="561" y="244"/>
                    </a:lnTo>
                    <a:lnTo>
                      <a:pt x="574" y="279"/>
                    </a:lnTo>
                    <a:lnTo>
                      <a:pt x="574" y="296"/>
                    </a:lnTo>
                    <a:lnTo>
                      <a:pt x="574" y="314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0" name="Freeform 15"/>
              <p:cNvSpPr>
                <a:spLocks noEditPoints="1"/>
              </p:cNvSpPr>
              <p:nvPr/>
            </p:nvSpPr>
            <p:spPr bwMode="auto">
              <a:xfrm>
                <a:off x="15916600" y="3985132"/>
                <a:ext cx="538698" cy="344201"/>
              </a:xfrm>
              <a:custGeom>
                <a:avLst/>
                <a:gdLst>
                  <a:gd name="T0" fmla="*/ 453 w 457"/>
                  <a:gd name="T1" fmla="*/ 140 h 292"/>
                  <a:gd name="T2" fmla="*/ 444 w 457"/>
                  <a:gd name="T3" fmla="*/ 101 h 292"/>
                  <a:gd name="T4" fmla="*/ 396 w 457"/>
                  <a:gd name="T5" fmla="*/ 96 h 292"/>
                  <a:gd name="T6" fmla="*/ 383 w 457"/>
                  <a:gd name="T7" fmla="*/ 92 h 292"/>
                  <a:gd name="T8" fmla="*/ 379 w 457"/>
                  <a:gd name="T9" fmla="*/ 61 h 292"/>
                  <a:gd name="T10" fmla="*/ 362 w 457"/>
                  <a:gd name="T11" fmla="*/ 40 h 292"/>
                  <a:gd name="T12" fmla="*/ 340 w 457"/>
                  <a:gd name="T13" fmla="*/ 22 h 292"/>
                  <a:gd name="T14" fmla="*/ 305 w 457"/>
                  <a:gd name="T15" fmla="*/ 18 h 292"/>
                  <a:gd name="T16" fmla="*/ 266 w 457"/>
                  <a:gd name="T17" fmla="*/ 18 h 292"/>
                  <a:gd name="T18" fmla="*/ 200 w 457"/>
                  <a:gd name="T19" fmla="*/ 9 h 292"/>
                  <a:gd name="T20" fmla="*/ 144 w 457"/>
                  <a:gd name="T21" fmla="*/ 0 h 292"/>
                  <a:gd name="T22" fmla="*/ 66 w 457"/>
                  <a:gd name="T23" fmla="*/ 13 h 292"/>
                  <a:gd name="T24" fmla="*/ 22 w 457"/>
                  <a:gd name="T25" fmla="*/ 44 h 292"/>
                  <a:gd name="T26" fmla="*/ 5 w 457"/>
                  <a:gd name="T27" fmla="*/ 70 h 292"/>
                  <a:gd name="T28" fmla="*/ 5 w 457"/>
                  <a:gd name="T29" fmla="*/ 70 h 292"/>
                  <a:gd name="T30" fmla="*/ 13 w 457"/>
                  <a:gd name="T31" fmla="*/ 127 h 292"/>
                  <a:gd name="T32" fmla="*/ 35 w 457"/>
                  <a:gd name="T33" fmla="*/ 157 h 292"/>
                  <a:gd name="T34" fmla="*/ 48 w 457"/>
                  <a:gd name="T35" fmla="*/ 157 h 292"/>
                  <a:gd name="T36" fmla="*/ 70 w 457"/>
                  <a:gd name="T37" fmla="*/ 148 h 292"/>
                  <a:gd name="T38" fmla="*/ 74 w 457"/>
                  <a:gd name="T39" fmla="*/ 157 h 292"/>
                  <a:gd name="T40" fmla="*/ 66 w 457"/>
                  <a:gd name="T41" fmla="*/ 201 h 292"/>
                  <a:gd name="T42" fmla="*/ 70 w 457"/>
                  <a:gd name="T43" fmla="*/ 244 h 292"/>
                  <a:gd name="T44" fmla="*/ 83 w 457"/>
                  <a:gd name="T45" fmla="*/ 262 h 292"/>
                  <a:gd name="T46" fmla="*/ 105 w 457"/>
                  <a:gd name="T47" fmla="*/ 275 h 292"/>
                  <a:gd name="T48" fmla="*/ 140 w 457"/>
                  <a:gd name="T49" fmla="*/ 279 h 292"/>
                  <a:gd name="T50" fmla="*/ 140 w 457"/>
                  <a:gd name="T51" fmla="*/ 279 h 292"/>
                  <a:gd name="T52" fmla="*/ 183 w 457"/>
                  <a:gd name="T53" fmla="*/ 227 h 292"/>
                  <a:gd name="T54" fmla="*/ 227 w 457"/>
                  <a:gd name="T55" fmla="*/ 205 h 292"/>
                  <a:gd name="T56" fmla="*/ 261 w 457"/>
                  <a:gd name="T57" fmla="*/ 205 h 292"/>
                  <a:gd name="T58" fmla="*/ 274 w 457"/>
                  <a:gd name="T59" fmla="*/ 205 h 292"/>
                  <a:gd name="T60" fmla="*/ 383 w 457"/>
                  <a:gd name="T61" fmla="*/ 244 h 292"/>
                  <a:gd name="T62" fmla="*/ 418 w 457"/>
                  <a:gd name="T63" fmla="*/ 275 h 292"/>
                  <a:gd name="T64" fmla="*/ 440 w 457"/>
                  <a:gd name="T65" fmla="*/ 292 h 292"/>
                  <a:gd name="T66" fmla="*/ 453 w 457"/>
                  <a:gd name="T67" fmla="*/ 240 h 292"/>
                  <a:gd name="T68" fmla="*/ 457 w 457"/>
                  <a:gd name="T69" fmla="*/ 175 h 292"/>
                  <a:gd name="T70" fmla="*/ 453 w 457"/>
                  <a:gd name="T71" fmla="*/ 140 h 292"/>
                  <a:gd name="T72" fmla="*/ 5 w 457"/>
                  <a:gd name="T73" fmla="*/ 70 h 292"/>
                  <a:gd name="T74" fmla="*/ 5 w 457"/>
                  <a:gd name="T75" fmla="*/ 7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57" h="292">
                    <a:moveTo>
                      <a:pt x="453" y="140"/>
                    </a:moveTo>
                    <a:lnTo>
                      <a:pt x="453" y="140"/>
                    </a:lnTo>
                    <a:lnTo>
                      <a:pt x="449" y="114"/>
                    </a:lnTo>
                    <a:lnTo>
                      <a:pt x="444" y="101"/>
                    </a:lnTo>
                    <a:lnTo>
                      <a:pt x="440" y="92"/>
                    </a:lnTo>
                    <a:lnTo>
                      <a:pt x="396" y="96"/>
                    </a:lnTo>
                    <a:lnTo>
                      <a:pt x="383" y="92"/>
                    </a:lnTo>
                    <a:lnTo>
                      <a:pt x="383" y="92"/>
                    </a:lnTo>
                    <a:lnTo>
                      <a:pt x="383" y="74"/>
                    </a:lnTo>
                    <a:lnTo>
                      <a:pt x="379" y="61"/>
                    </a:lnTo>
                    <a:lnTo>
                      <a:pt x="370" y="48"/>
                    </a:lnTo>
                    <a:lnTo>
                      <a:pt x="362" y="40"/>
                    </a:lnTo>
                    <a:lnTo>
                      <a:pt x="353" y="31"/>
                    </a:lnTo>
                    <a:lnTo>
                      <a:pt x="340" y="22"/>
                    </a:lnTo>
                    <a:lnTo>
                      <a:pt x="322" y="18"/>
                    </a:lnTo>
                    <a:lnTo>
                      <a:pt x="305" y="18"/>
                    </a:lnTo>
                    <a:lnTo>
                      <a:pt x="305" y="18"/>
                    </a:lnTo>
                    <a:lnTo>
                      <a:pt x="266" y="18"/>
                    </a:lnTo>
                    <a:lnTo>
                      <a:pt x="231" y="13"/>
                    </a:lnTo>
                    <a:lnTo>
                      <a:pt x="200" y="9"/>
                    </a:lnTo>
                    <a:lnTo>
                      <a:pt x="200" y="9"/>
                    </a:lnTo>
                    <a:lnTo>
                      <a:pt x="144" y="0"/>
                    </a:lnTo>
                    <a:lnTo>
                      <a:pt x="100" y="5"/>
                    </a:lnTo>
                    <a:lnTo>
                      <a:pt x="66" y="13"/>
                    </a:lnTo>
                    <a:lnTo>
                      <a:pt x="39" y="27"/>
                    </a:lnTo>
                    <a:lnTo>
                      <a:pt x="22" y="44"/>
                    </a:lnTo>
                    <a:lnTo>
                      <a:pt x="9" y="57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87"/>
                    </a:lnTo>
                    <a:lnTo>
                      <a:pt x="13" y="127"/>
                    </a:lnTo>
                    <a:lnTo>
                      <a:pt x="22" y="144"/>
                    </a:lnTo>
                    <a:lnTo>
                      <a:pt x="35" y="157"/>
                    </a:lnTo>
                    <a:lnTo>
                      <a:pt x="39" y="157"/>
                    </a:lnTo>
                    <a:lnTo>
                      <a:pt x="48" y="157"/>
                    </a:lnTo>
                    <a:lnTo>
                      <a:pt x="57" y="157"/>
                    </a:lnTo>
                    <a:lnTo>
                      <a:pt x="70" y="148"/>
                    </a:lnTo>
                    <a:lnTo>
                      <a:pt x="74" y="157"/>
                    </a:lnTo>
                    <a:lnTo>
                      <a:pt x="74" y="157"/>
                    </a:lnTo>
                    <a:lnTo>
                      <a:pt x="70" y="179"/>
                    </a:lnTo>
                    <a:lnTo>
                      <a:pt x="66" y="201"/>
                    </a:lnTo>
                    <a:lnTo>
                      <a:pt x="66" y="222"/>
                    </a:lnTo>
                    <a:lnTo>
                      <a:pt x="70" y="244"/>
                    </a:lnTo>
                    <a:lnTo>
                      <a:pt x="74" y="253"/>
                    </a:lnTo>
                    <a:lnTo>
                      <a:pt x="83" y="262"/>
                    </a:lnTo>
                    <a:lnTo>
                      <a:pt x="92" y="270"/>
                    </a:lnTo>
                    <a:lnTo>
                      <a:pt x="105" y="275"/>
                    </a:lnTo>
                    <a:lnTo>
                      <a:pt x="122" y="279"/>
                    </a:lnTo>
                    <a:lnTo>
                      <a:pt x="140" y="279"/>
                    </a:lnTo>
                    <a:lnTo>
                      <a:pt x="140" y="279"/>
                    </a:lnTo>
                    <a:lnTo>
                      <a:pt x="140" y="279"/>
                    </a:lnTo>
                    <a:lnTo>
                      <a:pt x="161" y="249"/>
                    </a:lnTo>
                    <a:lnTo>
                      <a:pt x="183" y="227"/>
                    </a:lnTo>
                    <a:lnTo>
                      <a:pt x="205" y="214"/>
                    </a:lnTo>
                    <a:lnTo>
                      <a:pt x="227" y="205"/>
                    </a:lnTo>
                    <a:lnTo>
                      <a:pt x="244" y="205"/>
                    </a:lnTo>
                    <a:lnTo>
                      <a:pt x="261" y="205"/>
                    </a:lnTo>
                    <a:lnTo>
                      <a:pt x="274" y="205"/>
                    </a:lnTo>
                    <a:lnTo>
                      <a:pt x="274" y="205"/>
                    </a:lnTo>
                    <a:lnTo>
                      <a:pt x="383" y="244"/>
                    </a:lnTo>
                    <a:lnTo>
                      <a:pt x="383" y="244"/>
                    </a:lnTo>
                    <a:lnTo>
                      <a:pt x="405" y="257"/>
                    </a:lnTo>
                    <a:lnTo>
                      <a:pt x="418" y="275"/>
                    </a:lnTo>
                    <a:lnTo>
                      <a:pt x="427" y="288"/>
                    </a:lnTo>
                    <a:lnTo>
                      <a:pt x="440" y="292"/>
                    </a:lnTo>
                    <a:lnTo>
                      <a:pt x="453" y="240"/>
                    </a:lnTo>
                    <a:lnTo>
                      <a:pt x="453" y="240"/>
                    </a:lnTo>
                    <a:lnTo>
                      <a:pt x="457" y="205"/>
                    </a:lnTo>
                    <a:lnTo>
                      <a:pt x="457" y="175"/>
                    </a:lnTo>
                    <a:lnTo>
                      <a:pt x="453" y="140"/>
                    </a:lnTo>
                    <a:lnTo>
                      <a:pt x="453" y="140"/>
                    </a:lnTo>
                    <a:close/>
                    <a:moveTo>
                      <a:pt x="5" y="70"/>
                    </a:moveTo>
                    <a:lnTo>
                      <a:pt x="5" y="70"/>
                    </a:lnTo>
                    <a:lnTo>
                      <a:pt x="0" y="96"/>
                    </a:lnTo>
                    <a:lnTo>
                      <a:pt x="5" y="70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1" name="Freeform 16"/>
              <p:cNvSpPr>
                <a:spLocks/>
              </p:cNvSpPr>
              <p:nvPr/>
            </p:nvSpPr>
            <p:spPr bwMode="auto">
              <a:xfrm>
                <a:off x="15460415" y="2534065"/>
                <a:ext cx="713157" cy="840464"/>
              </a:xfrm>
              <a:custGeom>
                <a:avLst/>
                <a:gdLst>
                  <a:gd name="T0" fmla="*/ 56 w 605"/>
                  <a:gd name="T1" fmla="*/ 0 h 713"/>
                  <a:gd name="T2" fmla="*/ 56 w 605"/>
                  <a:gd name="T3" fmla="*/ 0 h 713"/>
                  <a:gd name="T4" fmla="*/ 65 w 605"/>
                  <a:gd name="T5" fmla="*/ 0 h 713"/>
                  <a:gd name="T6" fmla="*/ 74 w 605"/>
                  <a:gd name="T7" fmla="*/ 8 h 713"/>
                  <a:gd name="T8" fmla="*/ 74 w 605"/>
                  <a:gd name="T9" fmla="*/ 17 h 713"/>
                  <a:gd name="T10" fmla="*/ 74 w 605"/>
                  <a:gd name="T11" fmla="*/ 26 h 713"/>
                  <a:gd name="T12" fmla="*/ 70 w 605"/>
                  <a:gd name="T13" fmla="*/ 34 h 713"/>
                  <a:gd name="T14" fmla="*/ 61 w 605"/>
                  <a:gd name="T15" fmla="*/ 47 h 713"/>
                  <a:gd name="T16" fmla="*/ 61 w 605"/>
                  <a:gd name="T17" fmla="*/ 47 h 713"/>
                  <a:gd name="T18" fmla="*/ 43 w 605"/>
                  <a:gd name="T19" fmla="*/ 65 h 713"/>
                  <a:gd name="T20" fmla="*/ 30 w 605"/>
                  <a:gd name="T21" fmla="*/ 87 h 713"/>
                  <a:gd name="T22" fmla="*/ 17 w 605"/>
                  <a:gd name="T23" fmla="*/ 113 h 713"/>
                  <a:gd name="T24" fmla="*/ 9 w 605"/>
                  <a:gd name="T25" fmla="*/ 139 h 713"/>
                  <a:gd name="T26" fmla="*/ 0 w 605"/>
                  <a:gd name="T27" fmla="*/ 165 h 713"/>
                  <a:gd name="T28" fmla="*/ 0 w 605"/>
                  <a:gd name="T29" fmla="*/ 187 h 713"/>
                  <a:gd name="T30" fmla="*/ 0 w 605"/>
                  <a:gd name="T31" fmla="*/ 209 h 713"/>
                  <a:gd name="T32" fmla="*/ 13 w 605"/>
                  <a:gd name="T33" fmla="*/ 226 h 713"/>
                  <a:gd name="T34" fmla="*/ 13 w 605"/>
                  <a:gd name="T35" fmla="*/ 226 h 713"/>
                  <a:gd name="T36" fmla="*/ 39 w 605"/>
                  <a:gd name="T37" fmla="*/ 256 h 713"/>
                  <a:gd name="T38" fmla="*/ 65 w 605"/>
                  <a:gd name="T39" fmla="*/ 287 h 713"/>
                  <a:gd name="T40" fmla="*/ 78 w 605"/>
                  <a:gd name="T41" fmla="*/ 300 h 713"/>
                  <a:gd name="T42" fmla="*/ 87 w 605"/>
                  <a:gd name="T43" fmla="*/ 304 h 713"/>
                  <a:gd name="T44" fmla="*/ 100 w 605"/>
                  <a:gd name="T45" fmla="*/ 304 h 713"/>
                  <a:gd name="T46" fmla="*/ 113 w 605"/>
                  <a:gd name="T47" fmla="*/ 300 h 713"/>
                  <a:gd name="T48" fmla="*/ 113 w 605"/>
                  <a:gd name="T49" fmla="*/ 300 h 713"/>
                  <a:gd name="T50" fmla="*/ 122 w 605"/>
                  <a:gd name="T51" fmla="*/ 291 h 713"/>
                  <a:gd name="T52" fmla="*/ 148 w 605"/>
                  <a:gd name="T53" fmla="*/ 283 h 713"/>
                  <a:gd name="T54" fmla="*/ 161 w 605"/>
                  <a:gd name="T55" fmla="*/ 283 h 713"/>
                  <a:gd name="T56" fmla="*/ 174 w 605"/>
                  <a:gd name="T57" fmla="*/ 283 h 713"/>
                  <a:gd name="T58" fmla="*/ 187 w 605"/>
                  <a:gd name="T59" fmla="*/ 287 h 713"/>
                  <a:gd name="T60" fmla="*/ 196 w 605"/>
                  <a:gd name="T61" fmla="*/ 296 h 713"/>
                  <a:gd name="T62" fmla="*/ 196 w 605"/>
                  <a:gd name="T63" fmla="*/ 296 h 713"/>
                  <a:gd name="T64" fmla="*/ 209 w 605"/>
                  <a:gd name="T65" fmla="*/ 309 h 713"/>
                  <a:gd name="T66" fmla="*/ 222 w 605"/>
                  <a:gd name="T67" fmla="*/ 313 h 713"/>
                  <a:gd name="T68" fmla="*/ 239 w 605"/>
                  <a:gd name="T69" fmla="*/ 317 h 713"/>
                  <a:gd name="T70" fmla="*/ 257 w 605"/>
                  <a:gd name="T71" fmla="*/ 322 h 713"/>
                  <a:gd name="T72" fmla="*/ 292 w 605"/>
                  <a:gd name="T73" fmla="*/ 322 h 713"/>
                  <a:gd name="T74" fmla="*/ 318 w 605"/>
                  <a:gd name="T75" fmla="*/ 322 h 713"/>
                  <a:gd name="T76" fmla="*/ 318 w 605"/>
                  <a:gd name="T77" fmla="*/ 322 h 713"/>
                  <a:gd name="T78" fmla="*/ 448 w 605"/>
                  <a:gd name="T79" fmla="*/ 300 h 713"/>
                  <a:gd name="T80" fmla="*/ 570 w 605"/>
                  <a:gd name="T81" fmla="*/ 396 h 713"/>
                  <a:gd name="T82" fmla="*/ 605 w 605"/>
                  <a:gd name="T83" fmla="*/ 505 h 713"/>
                  <a:gd name="T84" fmla="*/ 583 w 605"/>
                  <a:gd name="T85" fmla="*/ 552 h 713"/>
                  <a:gd name="T86" fmla="*/ 566 w 605"/>
                  <a:gd name="T87" fmla="*/ 609 h 713"/>
                  <a:gd name="T88" fmla="*/ 544 w 605"/>
                  <a:gd name="T89" fmla="*/ 644 h 713"/>
                  <a:gd name="T90" fmla="*/ 566 w 605"/>
                  <a:gd name="T91" fmla="*/ 713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05" h="713">
                    <a:moveTo>
                      <a:pt x="56" y="0"/>
                    </a:moveTo>
                    <a:lnTo>
                      <a:pt x="56" y="0"/>
                    </a:lnTo>
                    <a:lnTo>
                      <a:pt x="65" y="0"/>
                    </a:lnTo>
                    <a:lnTo>
                      <a:pt x="74" y="8"/>
                    </a:lnTo>
                    <a:lnTo>
                      <a:pt x="74" y="17"/>
                    </a:lnTo>
                    <a:lnTo>
                      <a:pt x="74" y="26"/>
                    </a:lnTo>
                    <a:lnTo>
                      <a:pt x="70" y="34"/>
                    </a:lnTo>
                    <a:lnTo>
                      <a:pt x="61" y="47"/>
                    </a:lnTo>
                    <a:lnTo>
                      <a:pt x="61" y="47"/>
                    </a:lnTo>
                    <a:lnTo>
                      <a:pt x="43" y="65"/>
                    </a:lnTo>
                    <a:lnTo>
                      <a:pt x="30" y="87"/>
                    </a:lnTo>
                    <a:lnTo>
                      <a:pt x="17" y="113"/>
                    </a:lnTo>
                    <a:lnTo>
                      <a:pt x="9" y="139"/>
                    </a:lnTo>
                    <a:lnTo>
                      <a:pt x="0" y="165"/>
                    </a:lnTo>
                    <a:lnTo>
                      <a:pt x="0" y="187"/>
                    </a:lnTo>
                    <a:lnTo>
                      <a:pt x="0" y="209"/>
                    </a:lnTo>
                    <a:lnTo>
                      <a:pt x="13" y="226"/>
                    </a:lnTo>
                    <a:lnTo>
                      <a:pt x="13" y="226"/>
                    </a:lnTo>
                    <a:lnTo>
                      <a:pt x="39" y="256"/>
                    </a:lnTo>
                    <a:lnTo>
                      <a:pt x="65" y="287"/>
                    </a:lnTo>
                    <a:lnTo>
                      <a:pt x="78" y="300"/>
                    </a:lnTo>
                    <a:lnTo>
                      <a:pt x="87" y="304"/>
                    </a:lnTo>
                    <a:lnTo>
                      <a:pt x="100" y="304"/>
                    </a:lnTo>
                    <a:lnTo>
                      <a:pt x="113" y="300"/>
                    </a:lnTo>
                    <a:lnTo>
                      <a:pt x="113" y="300"/>
                    </a:lnTo>
                    <a:lnTo>
                      <a:pt x="122" y="291"/>
                    </a:lnTo>
                    <a:lnTo>
                      <a:pt x="148" y="283"/>
                    </a:lnTo>
                    <a:lnTo>
                      <a:pt x="161" y="283"/>
                    </a:lnTo>
                    <a:lnTo>
                      <a:pt x="174" y="283"/>
                    </a:lnTo>
                    <a:lnTo>
                      <a:pt x="187" y="287"/>
                    </a:lnTo>
                    <a:lnTo>
                      <a:pt x="196" y="296"/>
                    </a:lnTo>
                    <a:lnTo>
                      <a:pt x="196" y="296"/>
                    </a:lnTo>
                    <a:lnTo>
                      <a:pt x="209" y="309"/>
                    </a:lnTo>
                    <a:lnTo>
                      <a:pt x="222" y="313"/>
                    </a:lnTo>
                    <a:lnTo>
                      <a:pt x="239" y="317"/>
                    </a:lnTo>
                    <a:lnTo>
                      <a:pt x="257" y="322"/>
                    </a:lnTo>
                    <a:lnTo>
                      <a:pt x="292" y="322"/>
                    </a:lnTo>
                    <a:lnTo>
                      <a:pt x="318" y="322"/>
                    </a:lnTo>
                    <a:lnTo>
                      <a:pt x="318" y="322"/>
                    </a:lnTo>
                    <a:lnTo>
                      <a:pt x="448" y="300"/>
                    </a:lnTo>
                    <a:lnTo>
                      <a:pt x="570" y="396"/>
                    </a:lnTo>
                    <a:lnTo>
                      <a:pt x="605" y="505"/>
                    </a:lnTo>
                    <a:lnTo>
                      <a:pt x="583" y="552"/>
                    </a:lnTo>
                    <a:lnTo>
                      <a:pt x="566" y="609"/>
                    </a:lnTo>
                    <a:lnTo>
                      <a:pt x="544" y="644"/>
                    </a:lnTo>
                    <a:lnTo>
                      <a:pt x="566" y="713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" name="Freeform 17"/>
              <p:cNvSpPr>
                <a:spLocks/>
              </p:cNvSpPr>
              <p:nvPr/>
            </p:nvSpPr>
            <p:spPr bwMode="auto">
              <a:xfrm>
                <a:off x="14736650" y="2307741"/>
                <a:ext cx="1436922" cy="1436922"/>
              </a:xfrm>
              <a:custGeom>
                <a:avLst/>
                <a:gdLst>
                  <a:gd name="T0" fmla="*/ 1180 w 1219"/>
                  <a:gd name="T1" fmla="*/ 801 h 1219"/>
                  <a:gd name="T2" fmla="*/ 1062 w 1219"/>
                  <a:gd name="T3" fmla="*/ 492 h 1219"/>
                  <a:gd name="T4" fmla="*/ 906 w 1219"/>
                  <a:gd name="T5" fmla="*/ 514 h 1219"/>
                  <a:gd name="T6" fmla="*/ 823 w 1219"/>
                  <a:gd name="T7" fmla="*/ 501 h 1219"/>
                  <a:gd name="T8" fmla="*/ 788 w 1219"/>
                  <a:gd name="T9" fmla="*/ 475 h 1219"/>
                  <a:gd name="T10" fmla="*/ 727 w 1219"/>
                  <a:gd name="T11" fmla="*/ 492 h 1219"/>
                  <a:gd name="T12" fmla="*/ 692 w 1219"/>
                  <a:gd name="T13" fmla="*/ 492 h 1219"/>
                  <a:gd name="T14" fmla="*/ 627 w 1219"/>
                  <a:gd name="T15" fmla="*/ 418 h 1219"/>
                  <a:gd name="T16" fmla="*/ 623 w 1219"/>
                  <a:gd name="T17" fmla="*/ 331 h 1219"/>
                  <a:gd name="T18" fmla="*/ 675 w 1219"/>
                  <a:gd name="T19" fmla="*/ 239 h 1219"/>
                  <a:gd name="T20" fmla="*/ 688 w 1219"/>
                  <a:gd name="T21" fmla="*/ 209 h 1219"/>
                  <a:gd name="T22" fmla="*/ 675 w 1219"/>
                  <a:gd name="T23" fmla="*/ 192 h 1219"/>
                  <a:gd name="T24" fmla="*/ 557 w 1219"/>
                  <a:gd name="T25" fmla="*/ 205 h 1219"/>
                  <a:gd name="T26" fmla="*/ 518 w 1219"/>
                  <a:gd name="T27" fmla="*/ 161 h 1219"/>
                  <a:gd name="T28" fmla="*/ 479 w 1219"/>
                  <a:gd name="T29" fmla="*/ 74 h 1219"/>
                  <a:gd name="T30" fmla="*/ 279 w 1219"/>
                  <a:gd name="T31" fmla="*/ 4 h 1219"/>
                  <a:gd name="T32" fmla="*/ 213 w 1219"/>
                  <a:gd name="T33" fmla="*/ 4 h 1219"/>
                  <a:gd name="T34" fmla="*/ 174 w 1219"/>
                  <a:gd name="T35" fmla="*/ 18 h 1219"/>
                  <a:gd name="T36" fmla="*/ 144 w 1219"/>
                  <a:gd name="T37" fmla="*/ 100 h 1219"/>
                  <a:gd name="T38" fmla="*/ 161 w 1219"/>
                  <a:gd name="T39" fmla="*/ 192 h 1219"/>
                  <a:gd name="T40" fmla="*/ 161 w 1219"/>
                  <a:gd name="T41" fmla="*/ 231 h 1219"/>
                  <a:gd name="T42" fmla="*/ 74 w 1219"/>
                  <a:gd name="T43" fmla="*/ 296 h 1219"/>
                  <a:gd name="T44" fmla="*/ 18 w 1219"/>
                  <a:gd name="T45" fmla="*/ 353 h 1219"/>
                  <a:gd name="T46" fmla="*/ 4 w 1219"/>
                  <a:gd name="T47" fmla="*/ 422 h 1219"/>
                  <a:gd name="T48" fmla="*/ 52 w 1219"/>
                  <a:gd name="T49" fmla="*/ 488 h 1219"/>
                  <a:gd name="T50" fmla="*/ 78 w 1219"/>
                  <a:gd name="T51" fmla="*/ 544 h 1219"/>
                  <a:gd name="T52" fmla="*/ 92 w 1219"/>
                  <a:gd name="T53" fmla="*/ 605 h 1219"/>
                  <a:gd name="T54" fmla="*/ 48 w 1219"/>
                  <a:gd name="T55" fmla="*/ 692 h 1219"/>
                  <a:gd name="T56" fmla="*/ 135 w 1219"/>
                  <a:gd name="T57" fmla="*/ 679 h 1219"/>
                  <a:gd name="T58" fmla="*/ 235 w 1219"/>
                  <a:gd name="T59" fmla="*/ 579 h 1219"/>
                  <a:gd name="T60" fmla="*/ 305 w 1219"/>
                  <a:gd name="T61" fmla="*/ 627 h 1219"/>
                  <a:gd name="T62" fmla="*/ 318 w 1219"/>
                  <a:gd name="T63" fmla="*/ 683 h 1219"/>
                  <a:gd name="T64" fmla="*/ 335 w 1219"/>
                  <a:gd name="T65" fmla="*/ 753 h 1219"/>
                  <a:gd name="T66" fmla="*/ 366 w 1219"/>
                  <a:gd name="T67" fmla="*/ 784 h 1219"/>
                  <a:gd name="T68" fmla="*/ 353 w 1219"/>
                  <a:gd name="T69" fmla="*/ 840 h 1219"/>
                  <a:gd name="T70" fmla="*/ 462 w 1219"/>
                  <a:gd name="T71" fmla="*/ 888 h 1219"/>
                  <a:gd name="T72" fmla="*/ 462 w 1219"/>
                  <a:gd name="T73" fmla="*/ 958 h 1219"/>
                  <a:gd name="T74" fmla="*/ 514 w 1219"/>
                  <a:gd name="T75" fmla="*/ 1053 h 1219"/>
                  <a:gd name="T76" fmla="*/ 540 w 1219"/>
                  <a:gd name="T77" fmla="*/ 1097 h 1219"/>
                  <a:gd name="T78" fmla="*/ 553 w 1219"/>
                  <a:gd name="T79" fmla="*/ 1140 h 1219"/>
                  <a:gd name="T80" fmla="*/ 679 w 1219"/>
                  <a:gd name="T81" fmla="*/ 1201 h 1219"/>
                  <a:gd name="T82" fmla="*/ 731 w 1219"/>
                  <a:gd name="T83" fmla="*/ 1180 h 1219"/>
                  <a:gd name="T84" fmla="*/ 784 w 1219"/>
                  <a:gd name="T85" fmla="*/ 1171 h 1219"/>
                  <a:gd name="T86" fmla="*/ 858 w 1219"/>
                  <a:gd name="T87" fmla="*/ 1071 h 1219"/>
                  <a:gd name="T88" fmla="*/ 936 w 1219"/>
                  <a:gd name="T89" fmla="*/ 1027 h 1219"/>
                  <a:gd name="T90" fmla="*/ 1023 w 1219"/>
                  <a:gd name="T91" fmla="*/ 1049 h 1219"/>
                  <a:gd name="T92" fmla="*/ 1075 w 1219"/>
                  <a:gd name="T93" fmla="*/ 1014 h 1219"/>
                  <a:gd name="T94" fmla="*/ 1167 w 1219"/>
                  <a:gd name="T95" fmla="*/ 914 h 1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19" h="1219">
                    <a:moveTo>
                      <a:pt x="1180" y="905"/>
                    </a:moveTo>
                    <a:lnTo>
                      <a:pt x="1180" y="901"/>
                    </a:lnTo>
                    <a:lnTo>
                      <a:pt x="1158" y="836"/>
                    </a:lnTo>
                    <a:lnTo>
                      <a:pt x="1180" y="801"/>
                    </a:lnTo>
                    <a:lnTo>
                      <a:pt x="1197" y="744"/>
                    </a:lnTo>
                    <a:lnTo>
                      <a:pt x="1219" y="697"/>
                    </a:lnTo>
                    <a:lnTo>
                      <a:pt x="1184" y="588"/>
                    </a:lnTo>
                    <a:lnTo>
                      <a:pt x="1062" y="492"/>
                    </a:lnTo>
                    <a:lnTo>
                      <a:pt x="1062" y="492"/>
                    </a:lnTo>
                    <a:lnTo>
                      <a:pt x="932" y="514"/>
                    </a:lnTo>
                    <a:lnTo>
                      <a:pt x="932" y="514"/>
                    </a:lnTo>
                    <a:lnTo>
                      <a:pt x="906" y="514"/>
                    </a:lnTo>
                    <a:lnTo>
                      <a:pt x="871" y="514"/>
                    </a:lnTo>
                    <a:lnTo>
                      <a:pt x="853" y="509"/>
                    </a:lnTo>
                    <a:lnTo>
                      <a:pt x="836" y="505"/>
                    </a:lnTo>
                    <a:lnTo>
                      <a:pt x="823" y="501"/>
                    </a:lnTo>
                    <a:lnTo>
                      <a:pt x="810" y="488"/>
                    </a:lnTo>
                    <a:lnTo>
                      <a:pt x="810" y="488"/>
                    </a:lnTo>
                    <a:lnTo>
                      <a:pt x="801" y="479"/>
                    </a:lnTo>
                    <a:lnTo>
                      <a:pt x="788" y="475"/>
                    </a:lnTo>
                    <a:lnTo>
                      <a:pt x="775" y="475"/>
                    </a:lnTo>
                    <a:lnTo>
                      <a:pt x="762" y="475"/>
                    </a:lnTo>
                    <a:lnTo>
                      <a:pt x="736" y="483"/>
                    </a:lnTo>
                    <a:lnTo>
                      <a:pt x="727" y="492"/>
                    </a:lnTo>
                    <a:lnTo>
                      <a:pt x="727" y="492"/>
                    </a:lnTo>
                    <a:lnTo>
                      <a:pt x="714" y="496"/>
                    </a:lnTo>
                    <a:lnTo>
                      <a:pt x="701" y="496"/>
                    </a:lnTo>
                    <a:lnTo>
                      <a:pt x="692" y="492"/>
                    </a:lnTo>
                    <a:lnTo>
                      <a:pt x="679" y="479"/>
                    </a:lnTo>
                    <a:lnTo>
                      <a:pt x="653" y="448"/>
                    </a:lnTo>
                    <a:lnTo>
                      <a:pt x="627" y="418"/>
                    </a:lnTo>
                    <a:lnTo>
                      <a:pt x="627" y="418"/>
                    </a:lnTo>
                    <a:lnTo>
                      <a:pt x="614" y="401"/>
                    </a:lnTo>
                    <a:lnTo>
                      <a:pt x="614" y="379"/>
                    </a:lnTo>
                    <a:lnTo>
                      <a:pt x="614" y="357"/>
                    </a:lnTo>
                    <a:lnTo>
                      <a:pt x="623" y="331"/>
                    </a:lnTo>
                    <a:lnTo>
                      <a:pt x="631" y="305"/>
                    </a:lnTo>
                    <a:lnTo>
                      <a:pt x="644" y="279"/>
                    </a:lnTo>
                    <a:lnTo>
                      <a:pt x="657" y="257"/>
                    </a:lnTo>
                    <a:lnTo>
                      <a:pt x="675" y="239"/>
                    </a:lnTo>
                    <a:lnTo>
                      <a:pt x="675" y="239"/>
                    </a:lnTo>
                    <a:lnTo>
                      <a:pt x="684" y="226"/>
                    </a:lnTo>
                    <a:lnTo>
                      <a:pt x="688" y="218"/>
                    </a:lnTo>
                    <a:lnTo>
                      <a:pt x="688" y="209"/>
                    </a:lnTo>
                    <a:lnTo>
                      <a:pt x="688" y="205"/>
                    </a:lnTo>
                    <a:lnTo>
                      <a:pt x="679" y="196"/>
                    </a:lnTo>
                    <a:lnTo>
                      <a:pt x="675" y="192"/>
                    </a:lnTo>
                    <a:lnTo>
                      <a:pt x="675" y="192"/>
                    </a:lnTo>
                    <a:lnTo>
                      <a:pt x="657" y="205"/>
                    </a:lnTo>
                    <a:lnTo>
                      <a:pt x="636" y="209"/>
                    </a:lnTo>
                    <a:lnTo>
                      <a:pt x="601" y="213"/>
                    </a:lnTo>
                    <a:lnTo>
                      <a:pt x="557" y="205"/>
                    </a:lnTo>
                    <a:lnTo>
                      <a:pt x="557" y="205"/>
                    </a:lnTo>
                    <a:lnTo>
                      <a:pt x="549" y="200"/>
                    </a:lnTo>
                    <a:lnTo>
                      <a:pt x="531" y="179"/>
                    </a:lnTo>
                    <a:lnTo>
                      <a:pt x="518" y="161"/>
                    </a:lnTo>
                    <a:lnTo>
                      <a:pt x="509" y="144"/>
                    </a:lnTo>
                    <a:lnTo>
                      <a:pt x="501" y="118"/>
                    </a:lnTo>
                    <a:lnTo>
                      <a:pt x="496" y="87"/>
                    </a:lnTo>
                    <a:lnTo>
                      <a:pt x="479" y="74"/>
                    </a:lnTo>
                    <a:lnTo>
                      <a:pt x="457" y="65"/>
                    </a:lnTo>
                    <a:lnTo>
                      <a:pt x="331" y="0"/>
                    </a:lnTo>
                    <a:lnTo>
                      <a:pt x="296" y="35"/>
                    </a:lnTo>
                    <a:lnTo>
                      <a:pt x="279" y="4"/>
                    </a:lnTo>
                    <a:lnTo>
                      <a:pt x="279" y="4"/>
                    </a:lnTo>
                    <a:lnTo>
                      <a:pt x="257" y="0"/>
                    </a:lnTo>
                    <a:lnTo>
                      <a:pt x="235" y="0"/>
                    </a:lnTo>
                    <a:lnTo>
                      <a:pt x="213" y="4"/>
                    </a:lnTo>
                    <a:lnTo>
                      <a:pt x="213" y="4"/>
                    </a:lnTo>
                    <a:lnTo>
                      <a:pt x="200" y="9"/>
                    </a:lnTo>
                    <a:lnTo>
                      <a:pt x="187" y="9"/>
                    </a:lnTo>
                    <a:lnTo>
                      <a:pt x="174" y="18"/>
                    </a:lnTo>
                    <a:lnTo>
                      <a:pt x="161" y="31"/>
                    </a:lnTo>
                    <a:lnTo>
                      <a:pt x="161" y="31"/>
                    </a:lnTo>
                    <a:lnTo>
                      <a:pt x="152" y="61"/>
                    </a:lnTo>
                    <a:lnTo>
                      <a:pt x="144" y="100"/>
                    </a:lnTo>
                    <a:lnTo>
                      <a:pt x="139" y="126"/>
                    </a:lnTo>
                    <a:lnTo>
                      <a:pt x="144" y="148"/>
                    </a:lnTo>
                    <a:lnTo>
                      <a:pt x="148" y="170"/>
                    </a:lnTo>
                    <a:lnTo>
                      <a:pt x="161" y="192"/>
                    </a:lnTo>
                    <a:lnTo>
                      <a:pt x="161" y="192"/>
                    </a:lnTo>
                    <a:lnTo>
                      <a:pt x="166" y="200"/>
                    </a:lnTo>
                    <a:lnTo>
                      <a:pt x="166" y="213"/>
                    </a:lnTo>
                    <a:lnTo>
                      <a:pt x="161" y="231"/>
                    </a:lnTo>
                    <a:lnTo>
                      <a:pt x="148" y="248"/>
                    </a:lnTo>
                    <a:lnTo>
                      <a:pt x="131" y="266"/>
                    </a:lnTo>
                    <a:lnTo>
                      <a:pt x="92" y="287"/>
                    </a:lnTo>
                    <a:lnTo>
                      <a:pt x="74" y="296"/>
                    </a:lnTo>
                    <a:lnTo>
                      <a:pt x="74" y="296"/>
                    </a:lnTo>
                    <a:lnTo>
                      <a:pt x="52" y="313"/>
                    </a:lnTo>
                    <a:lnTo>
                      <a:pt x="35" y="327"/>
                    </a:lnTo>
                    <a:lnTo>
                      <a:pt x="18" y="353"/>
                    </a:lnTo>
                    <a:lnTo>
                      <a:pt x="4" y="379"/>
                    </a:lnTo>
                    <a:lnTo>
                      <a:pt x="0" y="392"/>
                    </a:lnTo>
                    <a:lnTo>
                      <a:pt x="0" y="405"/>
                    </a:lnTo>
                    <a:lnTo>
                      <a:pt x="4" y="422"/>
                    </a:lnTo>
                    <a:lnTo>
                      <a:pt x="13" y="440"/>
                    </a:lnTo>
                    <a:lnTo>
                      <a:pt x="22" y="457"/>
                    </a:lnTo>
                    <a:lnTo>
                      <a:pt x="39" y="475"/>
                    </a:lnTo>
                    <a:lnTo>
                      <a:pt x="52" y="488"/>
                    </a:lnTo>
                    <a:lnTo>
                      <a:pt x="61" y="522"/>
                    </a:lnTo>
                    <a:lnTo>
                      <a:pt x="61" y="522"/>
                    </a:lnTo>
                    <a:lnTo>
                      <a:pt x="70" y="531"/>
                    </a:lnTo>
                    <a:lnTo>
                      <a:pt x="78" y="544"/>
                    </a:lnTo>
                    <a:lnTo>
                      <a:pt x="92" y="557"/>
                    </a:lnTo>
                    <a:lnTo>
                      <a:pt x="96" y="570"/>
                    </a:lnTo>
                    <a:lnTo>
                      <a:pt x="96" y="588"/>
                    </a:lnTo>
                    <a:lnTo>
                      <a:pt x="92" y="605"/>
                    </a:lnTo>
                    <a:lnTo>
                      <a:pt x="70" y="618"/>
                    </a:lnTo>
                    <a:lnTo>
                      <a:pt x="70" y="618"/>
                    </a:lnTo>
                    <a:lnTo>
                      <a:pt x="13" y="653"/>
                    </a:lnTo>
                    <a:lnTo>
                      <a:pt x="48" y="692"/>
                    </a:lnTo>
                    <a:lnTo>
                      <a:pt x="48" y="692"/>
                    </a:lnTo>
                    <a:lnTo>
                      <a:pt x="83" y="679"/>
                    </a:lnTo>
                    <a:lnTo>
                      <a:pt x="109" y="679"/>
                    </a:lnTo>
                    <a:lnTo>
                      <a:pt x="135" y="679"/>
                    </a:lnTo>
                    <a:lnTo>
                      <a:pt x="183" y="683"/>
                    </a:lnTo>
                    <a:lnTo>
                      <a:pt x="222" y="575"/>
                    </a:lnTo>
                    <a:lnTo>
                      <a:pt x="222" y="575"/>
                    </a:lnTo>
                    <a:lnTo>
                      <a:pt x="235" y="579"/>
                    </a:lnTo>
                    <a:lnTo>
                      <a:pt x="257" y="588"/>
                    </a:lnTo>
                    <a:lnTo>
                      <a:pt x="283" y="609"/>
                    </a:lnTo>
                    <a:lnTo>
                      <a:pt x="283" y="609"/>
                    </a:lnTo>
                    <a:lnTo>
                      <a:pt x="305" y="627"/>
                    </a:lnTo>
                    <a:lnTo>
                      <a:pt x="318" y="644"/>
                    </a:lnTo>
                    <a:lnTo>
                      <a:pt x="322" y="657"/>
                    </a:lnTo>
                    <a:lnTo>
                      <a:pt x="318" y="683"/>
                    </a:lnTo>
                    <a:lnTo>
                      <a:pt x="318" y="683"/>
                    </a:lnTo>
                    <a:lnTo>
                      <a:pt x="318" y="697"/>
                    </a:lnTo>
                    <a:lnTo>
                      <a:pt x="318" y="710"/>
                    </a:lnTo>
                    <a:lnTo>
                      <a:pt x="327" y="736"/>
                    </a:lnTo>
                    <a:lnTo>
                      <a:pt x="335" y="753"/>
                    </a:lnTo>
                    <a:lnTo>
                      <a:pt x="340" y="757"/>
                    </a:lnTo>
                    <a:lnTo>
                      <a:pt x="340" y="757"/>
                    </a:lnTo>
                    <a:lnTo>
                      <a:pt x="357" y="771"/>
                    </a:lnTo>
                    <a:lnTo>
                      <a:pt x="366" y="784"/>
                    </a:lnTo>
                    <a:lnTo>
                      <a:pt x="370" y="797"/>
                    </a:lnTo>
                    <a:lnTo>
                      <a:pt x="370" y="810"/>
                    </a:lnTo>
                    <a:lnTo>
                      <a:pt x="361" y="831"/>
                    </a:lnTo>
                    <a:lnTo>
                      <a:pt x="353" y="840"/>
                    </a:lnTo>
                    <a:lnTo>
                      <a:pt x="353" y="840"/>
                    </a:lnTo>
                    <a:lnTo>
                      <a:pt x="405" y="853"/>
                    </a:lnTo>
                    <a:lnTo>
                      <a:pt x="440" y="871"/>
                    </a:lnTo>
                    <a:lnTo>
                      <a:pt x="462" y="888"/>
                    </a:lnTo>
                    <a:lnTo>
                      <a:pt x="470" y="910"/>
                    </a:lnTo>
                    <a:lnTo>
                      <a:pt x="470" y="927"/>
                    </a:lnTo>
                    <a:lnTo>
                      <a:pt x="466" y="940"/>
                    </a:lnTo>
                    <a:lnTo>
                      <a:pt x="462" y="958"/>
                    </a:lnTo>
                    <a:lnTo>
                      <a:pt x="483" y="1019"/>
                    </a:lnTo>
                    <a:lnTo>
                      <a:pt x="492" y="1049"/>
                    </a:lnTo>
                    <a:lnTo>
                      <a:pt x="492" y="1049"/>
                    </a:lnTo>
                    <a:lnTo>
                      <a:pt x="514" y="1053"/>
                    </a:lnTo>
                    <a:lnTo>
                      <a:pt x="522" y="1058"/>
                    </a:lnTo>
                    <a:lnTo>
                      <a:pt x="531" y="1067"/>
                    </a:lnTo>
                    <a:lnTo>
                      <a:pt x="536" y="1080"/>
                    </a:lnTo>
                    <a:lnTo>
                      <a:pt x="540" y="1097"/>
                    </a:lnTo>
                    <a:lnTo>
                      <a:pt x="536" y="1106"/>
                    </a:lnTo>
                    <a:lnTo>
                      <a:pt x="544" y="1127"/>
                    </a:lnTo>
                    <a:lnTo>
                      <a:pt x="544" y="1127"/>
                    </a:lnTo>
                    <a:lnTo>
                      <a:pt x="553" y="1140"/>
                    </a:lnTo>
                    <a:lnTo>
                      <a:pt x="649" y="1219"/>
                    </a:lnTo>
                    <a:lnTo>
                      <a:pt x="653" y="1219"/>
                    </a:lnTo>
                    <a:lnTo>
                      <a:pt x="653" y="1219"/>
                    </a:lnTo>
                    <a:lnTo>
                      <a:pt x="679" y="1201"/>
                    </a:lnTo>
                    <a:lnTo>
                      <a:pt x="705" y="1188"/>
                    </a:lnTo>
                    <a:lnTo>
                      <a:pt x="718" y="1184"/>
                    </a:lnTo>
                    <a:lnTo>
                      <a:pt x="731" y="1180"/>
                    </a:lnTo>
                    <a:lnTo>
                      <a:pt x="731" y="1180"/>
                    </a:lnTo>
                    <a:lnTo>
                      <a:pt x="753" y="1180"/>
                    </a:lnTo>
                    <a:lnTo>
                      <a:pt x="771" y="1175"/>
                    </a:lnTo>
                    <a:lnTo>
                      <a:pt x="784" y="1171"/>
                    </a:lnTo>
                    <a:lnTo>
                      <a:pt x="784" y="1171"/>
                    </a:lnTo>
                    <a:lnTo>
                      <a:pt x="805" y="1140"/>
                    </a:lnTo>
                    <a:lnTo>
                      <a:pt x="845" y="1084"/>
                    </a:lnTo>
                    <a:lnTo>
                      <a:pt x="845" y="1084"/>
                    </a:lnTo>
                    <a:lnTo>
                      <a:pt x="858" y="1071"/>
                    </a:lnTo>
                    <a:lnTo>
                      <a:pt x="875" y="1058"/>
                    </a:lnTo>
                    <a:lnTo>
                      <a:pt x="906" y="1040"/>
                    </a:lnTo>
                    <a:lnTo>
                      <a:pt x="936" y="1027"/>
                    </a:lnTo>
                    <a:lnTo>
                      <a:pt x="936" y="1027"/>
                    </a:lnTo>
                    <a:lnTo>
                      <a:pt x="962" y="1040"/>
                    </a:lnTo>
                    <a:lnTo>
                      <a:pt x="984" y="1045"/>
                    </a:lnTo>
                    <a:lnTo>
                      <a:pt x="1006" y="1049"/>
                    </a:lnTo>
                    <a:lnTo>
                      <a:pt x="1023" y="1049"/>
                    </a:lnTo>
                    <a:lnTo>
                      <a:pt x="1053" y="1045"/>
                    </a:lnTo>
                    <a:lnTo>
                      <a:pt x="1067" y="1040"/>
                    </a:lnTo>
                    <a:lnTo>
                      <a:pt x="1067" y="1040"/>
                    </a:lnTo>
                    <a:lnTo>
                      <a:pt x="1075" y="1014"/>
                    </a:lnTo>
                    <a:lnTo>
                      <a:pt x="1093" y="988"/>
                    </a:lnTo>
                    <a:lnTo>
                      <a:pt x="1114" y="966"/>
                    </a:lnTo>
                    <a:lnTo>
                      <a:pt x="1132" y="945"/>
                    </a:lnTo>
                    <a:lnTo>
                      <a:pt x="1167" y="914"/>
                    </a:lnTo>
                    <a:lnTo>
                      <a:pt x="1180" y="905"/>
                    </a:lnTo>
                    <a:lnTo>
                      <a:pt x="1180" y="905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" name="Freeform 18"/>
              <p:cNvSpPr>
                <a:spLocks/>
              </p:cNvSpPr>
              <p:nvPr/>
            </p:nvSpPr>
            <p:spPr bwMode="auto">
              <a:xfrm>
                <a:off x="14172018" y="4381200"/>
                <a:ext cx="841643" cy="922978"/>
              </a:xfrm>
              <a:custGeom>
                <a:avLst/>
                <a:gdLst>
                  <a:gd name="T0" fmla="*/ 623 w 714"/>
                  <a:gd name="T1" fmla="*/ 435 h 783"/>
                  <a:gd name="T2" fmla="*/ 549 w 714"/>
                  <a:gd name="T3" fmla="*/ 378 h 783"/>
                  <a:gd name="T4" fmla="*/ 510 w 714"/>
                  <a:gd name="T5" fmla="*/ 365 h 783"/>
                  <a:gd name="T6" fmla="*/ 501 w 714"/>
                  <a:gd name="T7" fmla="*/ 356 h 783"/>
                  <a:gd name="T8" fmla="*/ 483 w 714"/>
                  <a:gd name="T9" fmla="*/ 300 h 783"/>
                  <a:gd name="T10" fmla="*/ 505 w 714"/>
                  <a:gd name="T11" fmla="*/ 265 h 783"/>
                  <a:gd name="T12" fmla="*/ 557 w 714"/>
                  <a:gd name="T13" fmla="*/ 204 h 783"/>
                  <a:gd name="T14" fmla="*/ 610 w 714"/>
                  <a:gd name="T15" fmla="*/ 174 h 783"/>
                  <a:gd name="T16" fmla="*/ 592 w 714"/>
                  <a:gd name="T17" fmla="*/ 174 h 783"/>
                  <a:gd name="T18" fmla="*/ 531 w 714"/>
                  <a:gd name="T19" fmla="*/ 152 h 783"/>
                  <a:gd name="T20" fmla="*/ 488 w 714"/>
                  <a:gd name="T21" fmla="*/ 82 h 783"/>
                  <a:gd name="T22" fmla="*/ 488 w 714"/>
                  <a:gd name="T23" fmla="*/ 52 h 783"/>
                  <a:gd name="T24" fmla="*/ 466 w 714"/>
                  <a:gd name="T25" fmla="*/ 30 h 783"/>
                  <a:gd name="T26" fmla="*/ 440 w 714"/>
                  <a:gd name="T27" fmla="*/ 39 h 783"/>
                  <a:gd name="T28" fmla="*/ 388 w 714"/>
                  <a:gd name="T29" fmla="*/ 52 h 783"/>
                  <a:gd name="T30" fmla="*/ 379 w 714"/>
                  <a:gd name="T31" fmla="*/ 17 h 783"/>
                  <a:gd name="T32" fmla="*/ 375 w 714"/>
                  <a:gd name="T33" fmla="*/ 0 h 783"/>
                  <a:gd name="T34" fmla="*/ 353 w 714"/>
                  <a:gd name="T35" fmla="*/ 13 h 783"/>
                  <a:gd name="T36" fmla="*/ 270 w 714"/>
                  <a:gd name="T37" fmla="*/ 104 h 783"/>
                  <a:gd name="T38" fmla="*/ 244 w 714"/>
                  <a:gd name="T39" fmla="*/ 161 h 783"/>
                  <a:gd name="T40" fmla="*/ 170 w 714"/>
                  <a:gd name="T41" fmla="*/ 226 h 783"/>
                  <a:gd name="T42" fmla="*/ 87 w 714"/>
                  <a:gd name="T43" fmla="*/ 274 h 783"/>
                  <a:gd name="T44" fmla="*/ 57 w 714"/>
                  <a:gd name="T45" fmla="*/ 326 h 783"/>
                  <a:gd name="T46" fmla="*/ 39 w 714"/>
                  <a:gd name="T47" fmla="*/ 383 h 783"/>
                  <a:gd name="T48" fmla="*/ 5 w 714"/>
                  <a:gd name="T49" fmla="*/ 422 h 783"/>
                  <a:gd name="T50" fmla="*/ 0 w 714"/>
                  <a:gd name="T51" fmla="*/ 452 h 783"/>
                  <a:gd name="T52" fmla="*/ 26 w 714"/>
                  <a:gd name="T53" fmla="*/ 518 h 783"/>
                  <a:gd name="T54" fmla="*/ 66 w 714"/>
                  <a:gd name="T55" fmla="*/ 535 h 783"/>
                  <a:gd name="T56" fmla="*/ 83 w 714"/>
                  <a:gd name="T57" fmla="*/ 587 h 783"/>
                  <a:gd name="T58" fmla="*/ 96 w 714"/>
                  <a:gd name="T59" fmla="*/ 670 h 783"/>
                  <a:gd name="T60" fmla="*/ 118 w 714"/>
                  <a:gd name="T61" fmla="*/ 770 h 783"/>
                  <a:gd name="T62" fmla="*/ 144 w 714"/>
                  <a:gd name="T63" fmla="*/ 779 h 783"/>
                  <a:gd name="T64" fmla="*/ 244 w 714"/>
                  <a:gd name="T65" fmla="*/ 757 h 783"/>
                  <a:gd name="T66" fmla="*/ 288 w 714"/>
                  <a:gd name="T67" fmla="*/ 740 h 783"/>
                  <a:gd name="T68" fmla="*/ 296 w 714"/>
                  <a:gd name="T69" fmla="*/ 731 h 783"/>
                  <a:gd name="T70" fmla="*/ 344 w 714"/>
                  <a:gd name="T71" fmla="*/ 726 h 783"/>
                  <a:gd name="T72" fmla="*/ 357 w 714"/>
                  <a:gd name="T73" fmla="*/ 679 h 783"/>
                  <a:gd name="T74" fmla="*/ 331 w 714"/>
                  <a:gd name="T75" fmla="*/ 644 h 783"/>
                  <a:gd name="T76" fmla="*/ 309 w 714"/>
                  <a:gd name="T77" fmla="*/ 613 h 783"/>
                  <a:gd name="T78" fmla="*/ 335 w 714"/>
                  <a:gd name="T79" fmla="*/ 626 h 783"/>
                  <a:gd name="T80" fmla="*/ 357 w 714"/>
                  <a:gd name="T81" fmla="*/ 609 h 783"/>
                  <a:gd name="T82" fmla="*/ 401 w 714"/>
                  <a:gd name="T83" fmla="*/ 657 h 783"/>
                  <a:gd name="T84" fmla="*/ 436 w 714"/>
                  <a:gd name="T85" fmla="*/ 679 h 783"/>
                  <a:gd name="T86" fmla="*/ 414 w 714"/>
                  <a:gd name="T87" fmla="*/ 700 h 783"/>
                  <a:gd name="T88" fmla="*/ 392 w 714"/>
                  <a:gd name="T89" fmla="*/ 740 h 783"/>
                  <a:gd name="T90" fmla="*/ 453 w 714"/>
                  <a:gd name="T91" fmla="*/ 735 h 783"/>
                  <a:gd name="T92" fmla="*/ 497 w 714"/>
                  <a:gd name="T93" fmla="*/ 726 h 783"/>
                  <a:gd name="T94" fmla="*/ 510 w 714"/>
                  <a:gd name="T95" fmla="*/ 713 h 783"/>
                  <a:gd name="T96" fmla="*/ 475 w 714"/>
                  <a:gd name="T97" fmla="*/ 687 h 783"/>
                  <a:gd name="T98" fmla="*/ 453 w 714"/>
                  <a:gd name="T99" fmla="*/ 657 h 783"/>
                  <a:gd name="T100" fmla="*/ 492 w 714"/>
                  <a:gd name="T101" fmla="*/ 622 h 783"/>
                  <a:gd name="T102" fmla="*/ 640 w 714"/>
                  <a:gd name="T103" fmla="*/ 565 h 783"/>
                  <a:gd name="T104" fmla="*/ 636 w 714"/>
                  <a:gd name="T105" fmla="*/ 618 h 783"/>
                  <a:gd name="T106" fmla="*/ 653 w 714"/>
                  <a:gd name="T107" fmla="*/ 657 h 783"/>
                  <a:gd name="T108" fmla="*/ 684 w 714"/>
                  <a:gd name="T109" fmla="*/ 661 h 783"/>
                  <a:gd name="T110" fmla="*/ 710 w 714"/>
                  <a:gd name="T111" fmla="*/ 565 h 783"/>
                  <a:gd name="T112" fmla="*/ 714 w 714"/>
                  <a:gd name="T113" fmla="*/ 526 h 783"/>
                  <a:gd name="T114" fmla="*/ 692 w 714"/>
                  <a:gd name="T115" fmla="*/ 491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14" h="783">
                    <a:moveTo>
                      <a:pt x="692" y="491"/>
                    </a:moveTo>
                    <a:lnTo>
                      <a:pt x="692" y="491"/>
                    </a:lnTo>
                    <a:lnTo>
                      <a:pt x="623" y="435"/>
                    </a:lnTo>
                    <a:lnTo>
                      <a:pt x="575" y="391"/>
                    </a:lnTo>
                    <a:lnTo>
                      <a:pt x="575" y="391"/>
                    </a:lnTo>
                    <a:lnTo>
                      <a:pt x="549" y="378"/>
                    </a:lnTo>
                    <a:lnTo>
                      <a:pt x="514" y="370"/>
                    </a:lnTo>
                    <a:lnTo>
                      <a:pt x="514" y="370"/>
                    </a:lnTo>
                    <a:lnTo>
                      <a:pt x="510" y="365"/>
                    </a:lnTo>
                    <a:lnTo>
                      <a:pt x="505" y="361"/>
                    </a:lnTo>
                    <a:lnTo>
                      <a:pt x="501" y="356"/>
                    </a:lnTo>
                    <a:lnTo>
                      <a:pt x="501" y="356"/>
                    </a:lnTo>
                    <a:lnTo>
                      <a:pt x="497" y="343"/>
                    </a:lnTo>
                    <a:lnTo>
                      <a:pt x="488" y="317"/>
                    </a:lnTo>
                    <a:lnTo>
                      <a:pt x="483" y="300"/>
                    </a:lnTo>
                    <a:lnTo>
                      <a:pt x="488" y="283"/>
                    </a:lnTo>
                    <a:lnTo>
                      <a:pt x="492" y="274"/>
                    </a:lnTo>
                    <a:lnTo>
                      <a:pt x="505" y="265"/>
                    </a:lnTo>
                    <a:lnTo>
                      <a:pt x="531" y="239"/>
                    </a:lnTo>
                    <a:lnTo>
                      <a:pt x="536" y="217"/>
                    </a:lnTo>
                    <a:lnTo>
                      <a:pt x="557" y="204"/>
                    </a:lnTo>
                    <a:lnTo>
                      <a:pt x="557" y="204"/>
                    </a:lnTo>
                    <a:lnTo>
                      <a:pt x="575" y="195"/>
                    </a:lnTo>
                    <a:lnTo>
                      <a:pt x="610" y="174"/>
                    </a:lnTo>
                    <a:lnTo>
                      <a:pt x="610" y="174"/>
                    </a:lnTo>
                    <a:lnTo>
                      <a:pt x="610" y="174"/>
                    </a:lnTo>
                    <a:lnTo>
                      <a:pt x="592" y="174"/>
                    </a:lnTo>
                    <a:lnTo>
                      <a:pt x="571" y="169"/>
                    </a:lnTo>
                    <a:lnTo>
                      <a:pt x="553" y="165"/>
                    </a:lnTo>
                    <a:lnTo>
                      <a:pt x="531" y="152"/>
                    </a:lnTo>
                    <a:lnTo>
                      <a:pt x="510" y="130"/>
                    </a:lnTo>
                    <a:lnTo>
                      <a:pt x="497" y="100"/>
                    </a:lnTo>
                    <a:lnTo>
                      <a:pt x="488" y="82"/>
                    </a:lnTo>
                    <a:lnTo>
                      <a:pt x="488" y="61"/>
                    </a:lnTo>
                    <a:lnTo>
                      <a:pt x="488" y="61"/>
                    </a:lnTo>
                    <a:lnTo>
                      <a:pt x="488" y="52"/>
                    </a:lnTo>
                    <a:lnTo>
                      <a:pt x="479" y="39"/>
                    </a:lnTo>
                    <a:lnTo>
                      <a:pt x="475" y="34"/>
                    </a:lnTo>
                    <a:lnTo>
                      <a:pt x="466" y="30"/>
                    </a:lnTo>
                    <a:lnTo>
                      <a:pt x="457" y="30"/>
                    </a:lnTo>
                    <a:lnTo>
                      <a:pt x="440" y="39"/>
                    </a:lnTo>
                    <a:lnTo>
                      <a:pt x="440" y="39"/>
                    </a:lnTo>
                    <a:lnTo>
                      <a:pt x="409" y="52"/>
                    </a:lnTo>
                    <a:lnTo>
                      <a:pt x="396" y="52"/>
                    </a:lnTo>
                    <a:lnTo>
                      <a:pt x="388" y="52"/>
                    </a:lnTo>
                    <a:lnTo>
                      <a:pt x="383" y="43"/>
                    </a:lnTo>
                    <a:lnTo>
                      <a:pt x="379" y="34"/>
                    </a:lnTo>
                    <a:lnTo>
                      <a:pt x="379" y="17"/>
                    </a:lnTo>
                    <a:lnTo>
                      <a:pt x="383" y="0"/>
                    </a:lnTo>
                    <a:lnTo>
                      <a:pt x="383" y="0"/>
                    </a:lnTo>
                    <a:lnTo>
                      <a:pt x="375" y="0"/>
                    </a:lnTo>
                    <a:lnTo>
                      <a:pt x="362" y="4"/>
                    </a:lnTo>
                    <a:lnTo>
                      <a:pt x="353" y="13"/>
                    </a:lnTo>
                    <a:lnTo>
                      <a:pt x="353" y="13"/>
                    </a:lnTo>
                    <a:lnTo>
                      <a:pt x="275" y="100"/>
                    </a:lnTo>
                    <a:lnTo>
                      <a:pt x="270" y="104"/>
                    </a:lnTo>
                    <a:lnTo>
                      <a:pt x="270" y="104"/>
                    </a:lnTo>
                    <a:lnTo>
                      <a:pt x="270" y="117"/>
                    </a:lnTo>
                    <a:lnTo>
                      <a:pt x="257" y="143"/>
                    </a:lnTo>
                    <a:lnTo>
                      <a:pt x="244" y="161"/>
                    </a:lnTo>
                    <a:lnTo>
                      <a:pt x="227" y="182"/>
                    </a:lnTo>
                    <a:lnTo>
                      <a:pt x="201" y="204"/>
                    </a:lnTo>
                    <a:lnTo>
                      <a:pt x="170" y="226"/>
                    </a:lnTo>
                    <a:lnTo>
                      <a:pt x="170" y="226"/>
                    </a:lnTo>
                    <a:lnTo>
                      <a:pt x="109" y="261"/>
                    </a:lnTo>
                    <a:lnTo>
                      <a:pt x="87" y="274"/>
                    </a:lnTo>
                    <a:lnTo>
                      <a:pt x="74" y="291"/>
                    </a:lnTo>
                    <a:lnTo>
                      <a:pt x="66" y="309"/>
                    </a:lnTo>
                    <a:lnTo>
                      <a:pt x="57" y="326"/>
                    </a:lnTo>
                    <a:lnTo>
                      <a:pt x="48" y="378"/>
                    </a:lnTo>
                    <a:lnTo>
                      <a:pt x="48" y="378"/>
                    </a:lnTo>
                    <a:lnTo>
                      <a:pt x="39" y="383"/>
                    </a:lnTo>
                    <a:lnTo>
                      <a:pt x="22" y="400"/>
                    </a:lnTo>
                    <a:lnTo>
                      <a:pt x="13" y="409"/>
                    </a:lnTo>
                    <a:lnTo>
                      <a:pt x="5" y="422"/>
                    </a:lnTo>
                    <a:lnTo>
                      <a:pt x="0" y="435"/>
                    </a:lnTo>
                    <a:lnTo>
                      <a:pt x="0" y="452"/>
                    </a:lnTo>
                    <a:lnTo>
                      <a:pt x="0" y="452"/>
                    </a:lnTo>
                    <a:lnTo>
                      <a:pt x="18" y="500"/>
                    </a:lnTo>
                    <a:lnTo>
                      <a:pt x="26" y="518"/>
                    </a:lnTo>
                    <a:lnTo>
                      <a:pt x="26" y="518"/>
                    </a:lnTo>
                    <a:lnTo>
                      <a:pt x="39" y="522"/>
                    </a:lnTo>
                    <a:lnTo>
                      <a:pt x="53" y="526"/>
                    </a:lnTo>
                    <a:lnTo>
                      <a:pt x="66" y="535"/>
                    </a:lnTo>
                    <a:lnTo>
                      <a:pt x="74" y="548"/>
                    </a:lnTo>
                    <a:lnTo>
                      <a:pt x="83" y="561"/>
                    </a:lnTo>
                    <a:lnTo>
                      <a:pt x="83" y="587"/>
                    </a:lnTo>
                    <a:lnTo>
                      <a:pt x="70" y="618"/>
                    </a:lnTo>
                    <a:lnTo>
                      <a:pt x="79" y="635"/>
                    </a:lnTo>
                    <a:lnTo>
                      <a:pt x="96" y="670"/>
                    </a:lnTo>
                    <a:lnTo>
                      <a:pt x="105" y="761"/>
                    </a:lnTo>
                    <a:lnTo>
                      <a:pt x="105" y="770"/>
                    </a:lnTo>
                    <a:lnTo>
                      <a:pt x="118" y="770"/>
                    </a:lnTo>
                    <a:lnTo>
                      <a:pt x="127" y="740"/>
                    </a:lnTo>
                    <a:lnTo>
                      <a:pt x="140" y="753"/>
                    </a:lnTo>
                    <a:lnTo>
                      <a:pt x="144" y="779"/>
                    </a:lnTo>
                    <a:lnTo>
                      <a:pt x="227" y="783"/>
                    </a:lnTo>
                    <a:lnTo>
                      <a:pt x="235" y="757"/>
                    </a:lnTo>
                    <a:lnTo>
                      <a:pt x="244" y="757"/>
                    </a:lnTo>
                    <a:lnTo>
                      <a:pt x="279" y="779"/>
                    </a:lnTo>
                    <a:lnTo>
                      <a:pt x="288" y="757"/>
                    </a:lnTo>
                    <a:lnTo>
                      <a:pt x="288" y="740"/>
                    </a:lnTo>
                    <a:lnTo>
                      <a:pt x="288" y="740"/>
                    </a:lnTo>
                    <a:lnTo>
                      <a:pt x="288" y="740"/>
                    </a:lnTo>
                    <a:lnTo>
                      <a:pt x="296" y="731"/>
                    </a:lnTo>
                    <a:lnTo>
                      <a:pt x="314" y="726"/>
                    </a:lnTo>
                    <a:lnTo>
                      <a:pt x="344" y="726"/>
                    </a:lnTo>
                    <a:lnTo>
                      <a:pt x="344" y="726"/>
                    </a:lnTo>
                    <a:lnTo>
                      <a:pt x="349" y="718"/>
                    </a:lnTo>
                    <a:lnTo>
                      <a:pt x="357" y="692"/>
                    </a:lnTo>
                    <a:lnTo>
                      <a:pt x="357" y="679"/>
                    </a:lnTo>
                    <a:lnTo>
                      <a:pt x="353" y="666"/>
                    </a:lnTo>
                    <a:lnTo>
                      <a:pt x="344" y="652"/>
                    </a:lnTo>
                    <a:lnTo>
                      <a:pt x="331" y="644"/>
                    </a:lnTo>
                    <a:lnTo>
                      <a:pt x="301" y="622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14" y="618"/>
                    </a:lnTo>
                    <a:lnTo>
                      <a:pt x="327" y="622"/>
                    </a:lnTo>
                    <a:lnTo>
                      <a:pt x="335" y="626"/>
                    </a:lnTo>
                    <a:lnTo>
                      <a:pt x="340" y="626"/>
                    </a:lnTo>
                    <a:lnTo>
                      <a:pt x="349" y="618"/>
                    </a:lnTo>
                    <a:lnTo>
                      <a:pt x="357" y="609"/>
                    </a:lnTo>
                    <a:lnTo>
                      <a:pt x="401" y="613"/>
                    </a:lnTo>
                    <a:lnTo>
                      <a:pt x="414" y="639"/>
                    </a:lnTo>
                    <a:lnTo>
                      <a:pt x="401" y="657"/>
                    </a:lnTo>
                    <a:lnTo>
                      <a:pt x="401" y="670"/>
                    </a:lnTo>
                    <a:lnTo>
                      <a:pt x="427" y="674"/>
                    </a:lnTo>
                    <a:lnTo>
                      <a:pt x="436" y="679"/>
                    </a:lnTo>
                    <a:lnTo>
                      <a:pt x="444" y="687"/>
                    </a:lnTo>
                    <a:lnTo>
                      <a:pt x="427" y="696"/>
                    </a:lnTo>
                    <a:lnTo>
                      <a:pt x="414" y="700"/>
                    </a:lnTo>
                    <a:lnTo>
                      <a:pt x="414" y="700"/>
                    </a:lnTo>
                    <a:lnTo>
                      <a:pt x="401" y="718"/>
                    </a:lnTo>
                    <a:lnTo>
                      <a:pt x="392" y="740"/>
                    </a:lnTo>
                    <a:lnTo>
                      <a:pt x="388" y="761"/>
                    </a:lnTo>
                    <a:lnTo>
                      <a:pt x="405" y="770"/>
                    </a:lnTo>
                    <a:lnTo>
                      <a:pt x="453" y="735"/>
                    </a:lnTo>
                    <a:lnTo>
                      <a:pt x="453" y="735"/>
                    </a:lnTo>
                    <a:lnTo>
                      <a:pt x="470" y="735"/>
                    </a:lnTo>
                    <a:lnTo>
                      <a:pt x="497" y="726"/>
                    </a:lnTo>
                    <a:lnTo>
                      <a:pt x="510" y="722"/>
                    </a:lnTo>
                    <a:lnTo>
                      <a:pt x="510" y="718"/>
                    </a:lnTo>
                    <a:lnTo>
                      <a:pt x="510" y="713"/>
                    </a:lnTo>
                    <a:lnTo>
                      <a:pt x="501" y="700"/>
                    </a:lnTo>
                    <a:lnTo>
                      <a:pt x="475" y="687"/>
                    </a:lnTo>
                    <a:lnTo>
                      <a:pt x="475" y="687"/>
                    </a:lnTo>
                    <a:lnTo>
                      <a:pt x="466" y="679"/>
                    </a:lnTo>
                    <a:lnTo>
                      <a:pt x="453" y="666"/>
                    </a:lnTo>
                    <a:lnTo>
                      <a:pt x="453" y="657"/>
                    </a:lnTo>
                    <a:lnTo>
                      <a:pt x="457" y="648"/>
                    </a:lnTo>
                    <a:lnTo>
                      <a:pt x="470" y="635"/>
                    </a:lnTo>
                    <a:lnTo>
                      <a:pt x="492" y="622"/>
                    </a:lnTo>
                    <a:lnTo>
                      <a:pt x="566" y="613"/>
                    </a:lnTo>
                    <a:lnTo>
                      <a:pt x="605" y="596"/>
                    </a:lnTo>
                    <a:lnTo>
                      <a:pt x="640" y="565"/>
                    </a:lnTo>
                    <a:lnTo>
                      <a:pt x="640" y="565"/>
                    </a:lnTo>
                    <a:lnTo>
                      <a:pt x="636" y="583"/>
                    </a:lnTo>
                    <a:lnTo>
                      <a:pt x="636" y="618"/>
                    </a:lnTo>
                    <a:lnTo>
                      <a:pt x="640" y="639"/>
                    </a:lnTo>
                    <a:lnTo>
                      <a:pt x="649" y="652"/>
                    </a:lnTo>
                    <a:lnTo>
                      <a:pt x="653" y="657"/>
                    </a:lnTo>
                    <a:lnTo>
                      <a:pt x="662" y="661"/>
                    </a:lnTo>
                    <a:lnTo>
                      <a:pt x="671" y="661"/>
                    </a:lnTo>
                    <a:lnTo>
                      <a:pt x="684" y="661"/>
                    </a:lnTo>
                    <a:lnTo>
                      <a:pt x="688" y="661"/>
                    </a:lnTo>
                    <a:lnTo>
                      <a:pt x="688" y="661"/>
                    </a:lnTo>
                    <a:lnTo>
                      <a:pt x="710" y="565"/>
                    </a:lnTo>
                    <a:lnTo>
                      <a:pt x="710" y="565"/>
                    </a:lnTo>
                    <a:lnTo>
                      <a:pt x="714" y="544"/>
                    </a:lnTo>
                    <a:lnTo>
                      <a:pt x="714" y="526"/>
                    </a:lnTo>
                    <a:lnTo>
                      <a:pt x="705" y="509"/>
                    </a:lnTo>
                    <a:lnTo>
                      <a:pt x="692" y="491"/>
                    </a:lnTo>
                    <a:lnTo>
                      <a:pt x="692" y="491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9"/>
              <p:cNvSpPr>
                <a:spLocks/>
              </p:cNvSpPr>
              <p:nvPr/>
            </p:nvSpPr>
            <p:spPr bwMode="auto">
              <a:xfrm>
                <a:off x="16326812" y="3328557"/>
                <a:ext cx="221609" cy="51866"/>
              </a:xfrm>
              <a:custGeom>
                <a:avLst/>
                <a:gdLst>
                  <a:gd name="T0" fmla="*/ 0 w 188"/>
                  <a:gd name="T1" fmla="*/ 0 h 44"/>
                  <a:gd name="T2" fmla="*/ 0 w 188"/>
                  <a:gd name="T3" fmla="*/ 0 h 44"/>
                  <a:gd name="T4" fmla="*/ 48 w 188"/>
                  <a:gd name="T5" fmla="*/ 5 h 44"/>
                  <a:gd name="T6" fmla="*/ 88 w 188"/>
                  <a:gd name="T7" fmla="*/ 9 h 44"/>
                  <a:gd name="T8" fmla="*/ 118 w 188"/>
                  <a:gd name="T9" fmla="*/ 5 h 44"/>
                  <a:gd name="T10" fmla="*/ 118 w 188"/>
                  <a:gd name="T11" fmla="*/ 5 h 44"/>
                  <a:gd name="T12" fmla="*/ 131 w 188"/>
                  <a:gd name="T13" fmla="*/ 5 h 44"/>
                  <a:gd name="T14" fmla="*/ 140 w 188"/>
                  <a:gd name="T15" fmla="*/ 5 h 44"/>
                  <a:gd name="T16" fmla="*/ 166 w 188"/>
                  <a:gd name="T17" fmla="*/ 22 h 44"/>
                  <a:gd name="T18" fmla="*/ 183 w 188"/>
                  <a:gd name="T19" fmla="*/ 35 h 44"/>
                  <a:gd name="T20" fmla="*/ 188 w 188"/>
                  <a:gd name="T2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8" h="44">
                    <a:moveTo>
                      <a:pt x="0" y="0"/>
                    </a:moveTo>
                    <a:lnTo>
                      <a:pt x="0" y="0"/>
                    </a:lnTo>
                    <a:lnTo>
                      <a:pt x="48" y="5"/>
                    </a:lnTo>
                    <a:lnTo>
                      <a:pt x="88" y="9"/>
                    </a:lnTo>
                    <a:lnTo>
                      <a:pt x="118" y="5"/>
                    </a:lnTo>
                    <a:lnTo>
                      <a:pt x="118" y="5"/>
                    </a:lnTo>
                    <a:lnTo>
                      <a:pt x="131" y="5"/>
                    </a:lnTo>
                    <a:lnTo>
                      <a:pt x="140" y="5"/>
                    </a:lnTo>
                    <a:lnTo>
                      <a:pt x="166" y="22"/>
                    </a:lnTo>
                    <a:lnTo>
                      <a:pt x="183" y="35"/>
                    </a:lnTo>
                    <a:lnTo>
                      <a:pt x="188" y="44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20"/>
              <p:cNvSpPr>
                <a:spLocks/>
              </p:cNvSpPr>
              <p:nvPr/>
            </p:nvSpPr>
            <p:spPr bwMode="auto">
              <a:xfrm>
                <a:off x="15434482" y="2067272"/>
                <a:ext cx="1400380" cy="1317866"/>
              </a:xfrm>
              <a:custGeom>
                <a:avLst/>
                <a:gdLst>
                  <a:gd name="T0" fmla="*/ 993 w 1188"/>
                  <a:gd name="T1" fmla="*/ 931 h 1118"/>
                  <a:gd name="T2" fmla="*/ 932 w 1188"/>
                  <a:gd name="T3" fmla="*/ 927 h 1118"/>
                  <a:gd name="T4" fmla="*/ 884 w 1188"/>
                  <a:gd name="T5" fmla="*/ 844 h 1118"/>
                  <a:gd name="T6" fmla="*/ 953 w 1188"/>
                  <a:gd name="T7" fmla="*/ 783 h 1118"/>
                  <a:gd name="T8" fmla="*/ 988 w 1188"/>
                  <a:gd name="T9" fmla="*/ 705 h 1118"/>
                  <a:gd name="T10" fmla="*/ 962 w 1188"/>
                  <a:gd name="T11" fmla="*/ 674 h 1118"/>
                  <a:gd name="T12" fmla="*/ 866 w 1188"/>
                  <a:gd name="T13" fmla="*/ 605 h 1118"/>
                  <a:gd name="T14" fmla="*/ 858 w 1188"/>
                  <a:gd name="T15" fmla="*/ 574 h 1118"/>
                  <a:gd name="T16" fmla="*/ 914 w 1188"/>
                  <a:gd name="T17" fmla="*/ 544 h 1118"/>
                  <a:gd name="T18" fmla="*/ 988 w 1188"/>
                  <a:gd name="T19" fmla="*/ 448 h 1118"/>
                  <a:gd name="T20" fmla="*/ 971 w 1188"/>
                  <a:gd name="T21" fmla="*/ 400 h 1118"/>
                  <a:gd name="T22" fmla="*/ 1071 w 1188"/>
                  <a:gd name="T23" fmla="*/ 317 h 1118"/>
                  <a:gd name="T24" fmla="*/ 1167 w 1188"/>
                  <a:gd name="T25" fmla="*/ 252 h 1118"/>
                  <a:gd name="T26" fmla="*/ 1162 w 1188"/>
                  <a:gd name="T27" fmla="*/ 195 h 1118"/>
                  <a:gd name="T28" fmla="*/ 1188 w 1188"/>
                  <a:gd name="T29" fmla="*/ 148 h 1118"/>
                  <a:gd name="T30" fmla="*/ 1132 w 1188"/>
                  <a:gd name="T31" fmla="*/ 104 h 1118"/>
                  <a:gd name="T32" fmla="*/ 1080 w 1188"/>
                  <a:gd name="T33" fmla="*/ 65 h 1118"/>
                  <a:gd name="T34" fmla="*/ 975 w 1188"/>
                  <a:gd name="T35" fmla="*/ 100 h 1118"/>
                  <a:gd name="T36" fmla="*/ 884 w 1188"/>
                  <a:gd name="T37" fmla="*/ 134 h 1118"/>
                  <a:gd name="T38" fmla="*/ 762 w 1188"/>
                  <a:gd name="T39" fmla="*/ 165 h 1118"/>
                  <a:gd name="T40" fmla="*/ 736 w 1188"/>
                  <a:gd name="T41" fmla="*/ 148 h 1118"/>
                  <a:gd name="T42" fmla="*/ 740 w 1188"/>
                  <a:gd name="T43" fmla="*/ 69 h 1118"/>
                  <a:gd name="T44" fmla="*/ 653 w 1188"/>
                  <a:gd name="T45" fmla="*/ 39 h 1118"/>
                  <a:gd name="T46" fmla="*/ 605 w 1188"/>
                  <a:gd name="T47" fmla="*/ 108 h 1118"/>
                  <a:gd name="T48" fmla="*/ 566 w 1188"/>
                  <a:gd name="T49" fmla="*/ 108 h 1118"/>
                  <a:gd name="T50" fmla="*/ 453 w 1188"/>
                  <a:gd name="T51" fmla="*/ 117 h 1118"/>
                  <a:gd name="T52" fmla="*/ 431 w 1188"/>
                  <a:gd name="T53" fmla="*/ 100 h 1118"/>
                  <a:gd name="T54" fmla="*/ 309 w 1188"/>
                  <a:gd name="T55" fmla="*/ 26 h 1118"/>
                  <a:gd name="T56" fmla="*/ 235 w 1188"/>
                  <a:gd name="T57" fmla="*/ 0 h 1118"/>
                  <a:gd name="T58" fmla="*/ 174 w 1188"/>
                  <a:gd name="T59" fmla="*/ 34 h 1118"/>
                  <a:gd name="T60" fmla="*/ 148 w 1188"/>
                  <a:gd name="T61" fmla="*/ 69 h 1118"/>
                  <a:gd name="T62" fmla="*/ 13 w 1188"/>
                  <a:gd name="T63" fmla="*/ 126 h 1118"/>
                  <a:gd name="T64" fmla="*/ 48 w 1188"/>
                  <a:gd name="T65" fmla="*/ 174 h 1118"/>
                  <a:gd name="T66" fmla="*/ 105 w 1188"/>
                  <a:gd name="T67" fmla="*/ 222 h 1118"/>
                  <a:gd name="T68" fmla="*/ 92 w 1188"/>
                  <a:gd name="T69" fmla="*/ 335 h 1118"/>
                  <a:gd name="T70" fmla="*/ 78 w 1188"/>
                  <a:gd name="T71" fmla="*/ 396 h 1118"/>
                  <a:gd name="T72" fmla="*/ 96 w 1188"/>
                  <a:gd name="T73" fmla="*/ 413 h 1118"/>
                  <a:gd name="T74" fmla="*/ 65 w 1188"/>
                  <a:gd name="T75" fmla="*/ 465 h 1118"/>
                  <a:gd name="T76" fmla="*/ 22 w 1188"/>
                  <a:gd name="T77" fmla="*/ 587 h 1118"/>
                  <a:gd name="T78" fmla="*/ 87 w 1188"/>
                  <a:gd name="T79" fmla="*/ 687 h 1118"/>
                  <a:gd name="T80" fmla="*/ 135 w 1188"/>
                  <a:gd name="T81" fmla="*/ 696 h 1118"/>
                  <a:gd name="T82" fmla="*/ 209 w 1188"/>
                  <a:gd name="T83" fmla="*/ 683 h 1118"/>
                  <a:gd name="T84" fmla="*/ 261 w 1188"/>
                  <a:gd name="T85" fmla="*/ 718 h 1118"/>
                  <a:gd name="T86" fmla="*/ 470 w 1188"/>
                  <a:gd name="T87" fmla="*/ 700 h 1118"/>
                  <a:gd name="T88" fmla="*/ 566 w 1188"/>
                  <a:gd name="T89" fmla="*/ 1040 h 1118"/>
                  <a:gd name="T90" fmla="*/ 757 w 1188"/>
                  <a:gd name="T91" fmla="*/ 1075 h 1118"/>
                  <a:gd name="T92" fmla="*/ 875 w 1188"/>
                  <a:gd name="T93" fmla="*/ 1079 h 1118"/>
                  <a:gd name="T94" fmla="*/ 945 w 1188"/>
                  <a:gd name="T95" fmla="*/ 1118 h 1118"/>
                  <a:gd name="T96" fmla="*/ 949 w 1188"/>
                  <a:gd name="T97" fmla="*/ 1031 h 1118"/>
                  <a:gd name="T98" fmla="*/ 997 w 1188"/>
                  <a:gd name="T99" fmla="*/ 979 h 1118"/>
                  <a:gd name="T100" fmla="*/ 1062 w 1188"/>
                  <a:gd name="T101" fmla="*/ 940 h 1118"/>
                  <a:gd name="T102" fmla="*/ 1093 w 1188"/>
                  <a:gd name="T103" fmla="*/ 883 h 1118"/>
                  <a:gd name="T104" fmla="*/ 1019 w 1188"/>
                  <a:gd name="T105" fmla="*/ 901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88" h="1118">
                    <a:moveTo>
                      <a:pt x="1019" y="901"/>
                    </a:moveTo>
                    <a:lnTo>
                      <a:pt x="1019" y="901"/>
                    </a:lnTo>
                    <a:lnTo>
                      <a:pt x="1010" y="914"/>
                    </a:lnTo>
                    <a:lnTo>
                      <a:pt x="1006" y="922"/>
                    </a:lnTo>
                    <a:lnTo>
                      <a:pt x="993" y="931"/>
                    </a:lnTo>
                    <a:lnTo>
                      <a:pt x="984" y="935"/>
                    </a:lnTo>
                    <a:lnTo>
                      <a:pt x="971" y="935"/>
                    </a:lnTo>
                    <a:lnTo>
                      <a:pt x="962" y="935"/>
                    </a:lnTo>
                    <a:lnTo>
                      <a:pt x="932" y="927"/>
                    </a:lnTo>
                    <a:lnTo>
                      <a:pt x="932" y="927"/>
                    </a:lnTo>
                    <a:lnTo>
                      <a:pt x="919" y="914"/>
                    </a:lnTo>
                    <a:lnTo>
                      <a:pt x="905" y="901"/>
                    </a:lnTo>
                    <a:lnTo>
                      <a:pt x="892" y="883"/>
                    </a:lnTo>
                    <a:lnTo>
                      <a:pt x="888" y="866"/>
                    </a:lnTo>
                    <a:lnTo>
                      <a:pt x="884" y="844"/>
                    </a:lnTo>
                    <a:lnTo>
                      <a:pt x="892" y="827"/>
                    </a:lnTo>
                    <a:lnTo>
                      <a:pt x="905" y="809"/>
                    </a:lnTo>
                    <a:lnTo>
                      <a:pt x="927" y="796"/>
                    </a:lnTo>
                    <a:lnTo>
                      <a:pt x="927" y="796"/>
                    </a:lnTo>
                    <a:lnTo>
                      <a:pt x="953" y="783"/>
                    </a:lnTo>
                    <a:lnTo>
                      <a:pt x="971" y="770"/>
                    </a:lnTo>
                    <a:lnTo>
                      <a:pt x="979" y="753"/>
                    </a:lnTo>
                    <a:lnTo>
                      <a:pt x="988" y="735"/>
                    </a:lnTo>
                    <a:lnTo>
                      <a:pt x="988" y="718"/>
                    </a:lnTo>
                    <a:lnTo>
                      <a:pt x="988" y="705"/>
                    </a:lnTo>
                    <a:lnTo>
                      <a:pt x="984" y="692"/>
                    </a:lnTo>
                    <a:lnTo>
                      <a:pt x="984" y="687"/>
                    </a:lnTo>
                    <a:lnTo>
                      <a:pt x="984" y="687"/>
                    </a:lnTo>
                    <a:lnTo>
                      <a:pt x="971" y="683"/>
                    </a:lnTo>
                    <a:lnTo>
                      <a:pt x="962" y="674"/>
                    </a:lnTo>
                    <a:lnTo>
                      <a:pt x="962" y="674"/>
                    </a:lnTo>
                    <a:lnTo>
                      <a:pt x="936" y="648"/>
                    </a:lnTo>
                    <a:lnTo>
                      <a:pt x="910" y="626"/>
                    </a:lnTo>
                    <a:lnTo>
                      <a:pt x="884" y="613"/>
                    </a:lnTo>
                    <a:lnTo>
                      <a:pt x="866" y="605"/>
                    </a:lnTo>
                    <a:lnTo>
                      <a:pt x="866" y="605"/>
                    </a:lnTo>
                    <a:lnTo>
                      <a:pt x="858" y="600"/>
                    </a:lnTo>
                    <a:lnTo>
                      <a:pt x="849" y="587"/>
                    </a:lnTo>
                    <a:lnTo>
                      <a:pt x="853" y="578"/>
                    </a:lnTo>
                    <a:lnTo>
                      <a:pt x="858" y="574"/>
                    </a:lnTo>
                    <a:lnTo>
                      <a:pt x="866" y="565"/>
                    </a:lnTo>
                    <a:lnTo>
                      <a:pt x="884" y="561"/>
                    </a:lnTo>
                    <a:lnTo>
                      <a:pt x="884" y="561"/>
                    </a:lnTo>
                    <a:lnTo>
                      <a:pt x="901" y="552"/>
                    </a:lnTo>
                    <a:lnTo>
                      <a:pt x="914" y="544"/>
                    </a:lnTo>
                    <a:lnTo>
                      <a:pt x="927" y="531"/>
                    </a:lnTo>
                    <a:lnTo>
                      <a:pt x="936" y="517"/>
                    </a:lnTo>
                    <a:lnTo>
                      <a:pt x="945" y="491"/>
                    </a:lnTo>
                    <a:lnTo>
                      <a:pt x="949" y="483"/>
                    </a:lnTo>
                    <a:lnTo>
                      <a:pt x="988" y="448"/>
                    </a:lnTo>
                    <a:lnTo>
                      <a:pt x="988" y="448"/>
                    </a:lnTo>
                    <a:lnTo>
                      <a:pt x="979" y="439"/>
                    </a:lnTo>
                    <a:lnTo>
                      <a:pt x="975" y="430"/>
                    </a:lnTo>
                    <a:lnTo>
                      <a:pt x="971" y="417"/>
                    </a:lnTo>
                    <a:lnTo>
                      <a:pt x="971" y="400"/>
                    </a:lnTo>
                    <a:lnTo>
                      <a:pt x="984" y="378"/>
                    </a:lnTo>
                    <a:lnTo>
                      <a:pt x="1006" y="356"/>
                    </a:lnTo>
                    <a:lnTo>
                      <a:pt x="1045" y="326"/>
                    </a:lnTo>
                    <a:lnTo>
                      <a:pt x="1045" y="326"/>
                    </a:lnTo>
                    <a:lnTo>
                      <a:pt x="1071" y="317"/>
                    </a:lnTo>
                    <a:lnTo>
                      <a:pt x="1093" y="309"/>
                    </a:lnTo>
                    <a:lnTo>
                      <a:pt x="1119" y="296"/>
                    </a:lnTo>
                    <a:lnTo>
                      <a:pt x="1145" y="282"/>
                    </a:lnTo>
                    <a:lnTo>
                      <a:pt x="1162" y="265"/>
                    </a:lnTo>
                    <a:lnTo>
                      <a:pt x="1167" y="252"/>
                    </a:lnTo>
                    <a:lnTo>
                      <a:pt x="1171" y="243"/>
                    </a:lnTo>
                    <a:lnTo>
                      <a:pt x="1167" y="230"/>
                    </a:lnTo>
                    <a:lnTo>
                      <a:pt x="1162" y="217"/>
                    </a:lnTo>
                    <a:lnTo>
                      <a:pt x="1162" y="217"/>
                    </a:lnTo>
                    <a:lnTo>
                      <a:pt x="1162" y="195"/>
                    </a:lnTo>
                    <a:lnTo>
                      <a:pt x="1167" y="174"/>
                    </a:lnTo>
                    <a:lnTo>
                      <a:pt x="1171" y="165"/>
                    </a:lnTo>
                    <a:lnTo>
                      <a:pt x="1180" y="156"/>
                    </a:lnTo>
                    <a:lnTo>
                      <a:pt x="1180" y="156"/>
                    </a:lnTo>
                    <a:lnTo>
                      <a:pt x="1188" y="148"/>
                    </a:lnTo>
                    <a:lnTo>
                      <a:pt x="1184" y="139"/>
                    </a:lnTo>
                    <a:lnTo>
                      <a:pt x="1175" y="130"/>
                    </a:lnTo>
                    <a:lnTo>
                      <a:pt x="1167" y="121"/>
                    </a:lnTo>
                    <a:lnTo>
                      <a:pt x="1141" y="108"/>
                    </a:lnTo>
                    <a:lnTo>
                      <a:pt x="1132" y="104"/>
                    </a:lnTo>
                    <a:lnTo>
                      <a:pt x="1132" y="104"/>
                    </a:lnTo>
                    <a:lnTo>
                      <a:pt x="1123" y="95"/>
                    </a:lnTo>
                    <a:lnTo>
                      <a:pt x="1114" y="82"/>
                    </a:lnTo>
                    <a:lnTo>
                      <a:pt x="1101" y="74"/>
                    </a:lnTo>
                    <a:lnTo>
                      <a:pt x="1080" y="65"/>
                    </a:lnTo>
                    <a:lnTo>
                      <a:pt x="1058" y="65"/>
                    </a:lnTo>
                    <a:lnTo>
                      <a:pt x="1032" y="69"/>
                    </a:lnTo>
                    <a:lnTo>
                      <a:pt x="1001" y="82"/>
                    </a:lnTo>
                    <a:lnTo>
                      <a:pt x="1001" y="82"/>
                    </a:lnTo>
                    <a:lnTo>
                      <a:pt x="975" y="100"/>
                    </a:lnTo>
                    <a:lnTo>
                      <a:pt x="953" y="113"/>
                    </a:lnTo>
                    <a:lnTo>
                      <a:pt x="936" y="126"/>
                    </a:lnTo>
                    <a:lnTo>
                      <a:pt x="923" y="134"/>
                    </a:lnTo>
                    <a:lnTo>
                      <a:pt x="905" y="139"/>
                    </a:lnTo>
                    <a:lnTo>
                      <a:pt x="884" y="134"/>
                    </a:lnTo>
                    <a:lnTo>
                      <a:pt x="853" y="130"/>
                    </a:lnTo>
                    <a:lnTo>
                      <a:pt x="814" y="117"/>
                    </a:lnTo>
                    <a:lnTo>
                      <a:pt x="814" y="117"/>
                    </a:lnTo>
                    <a:lnTo>
                      <a:pt x="797" y="134"/>
                    </a:lnTo>
                    <a:lnTo>
                      <a:pt x="762" y="165"/>
                    </a:lnTo>
                    <a:lnTo>
                      <a:pt x="744" y="174"/>
                    </a:lnTo>
                    <a:lnTo>
                      <a:pt x="740" y="174"/>
                    </a:lnTo>
                    <a:lnTo>
                      <a:pt x="736" y="169"/>
                    </a:lnTo>
                    <a:lnTo>
                      <a:pt x="736" y="161"/>
                    </a:lnTo>
                    <a:lnTo>
                      <a:pt x="736" y="148"/>
                    </a:lnTo>
                    <a:lnTo>
                      <a:pt x="753" y="108"/>
                    </a:lnTo>
                    <a:lnTo>
                      <a:pt x="753" y="108"/>
                    </a:lnTo>
                    <a:lnTo>
                      <a:pt x="749" y="100"/>
                    </a:lnTo>
                    <a:lnTo>
                      <a:pt x="744" y="87"/>
                    </a:lnTo>
                    <a:lnTo>
                      <a:pt x="740" y="69"/>
                    </a:lnTo>
                    <a:lnTo>
                      <a:pt x="727" y="56"/>
                    </a:lnTo>
                    <a:lnTo>
                      <a:pt x="710" y="47"/>
                    </a:lnTo>
                    <a:lnTo>
                      <a:pt x="688" y="39"/>
                    </a:lnTo>
                    <a:lnTo>
                      <a:pt x="653" y="39"/>
                    </a:lnTo>
                    <a:lnTo>
                      <a:pt x="653" y="39"/>
                    </a:lnTo>
                    <a:lnTo>
                      <a:pt x="644" y="43"/>
                    </a:lnTo>
                    <a:lnTo>
                      <a:pt x="631" y="60"/>
                    </a:lnTo>
                    <a:lnTo>
                      <a:pt x="614" y="82"/>
                    </a:lnTo>
                    <a:lnTo>
                      <a:pt x="609" y="95"/>
                    </a:lnTo>
                    <a:lnTo>
                      <a:pt x="605" y="108"/>
                    </a:lnTo>
                    <a:lnTo>
                      <a:pt x="605" y="108"/>
                    </a:lnTo>
                    <a:lnTo>
                      <a:pt x="601" y="113"/>
                    </a:lnTo>
                    <a:lnTo>
                      <a:pt x="588" y="113"/>
                    </a:lnTo>
                    <a:lnTo>
                      <a:pt x="566" y="108"/>
                    </a:lnTo>
                    <a:lnTo>
                      <a:pt x="566" y="108"/>
                    </a:lnTo>
                    <a:lnTo>
                      <a:pt x="553" y="108"/>
                    </a:lnTo>
                    <a:lnTo>
                      <a:pt x="535" y="108"/>
                    </a:lnTo>
                    <a:lnTo>
                      <a:pt x="505" y="113"/>
                    </a:lnTo>
                    <a:lnTo>
                      <a:pt x="470" y="126"/>
                    </a:lnTo>
                    <a:lnTo>
                      <a:pt x="453" y="117"/>
                    </a:lnTo>
                    <a:lnTo>
                      <a:pt x="453" y="117"/>
                    </a:lnTo>
                    <a:lnTo>
                      <a:pt x="444" y="108"/>
                    </a:lnTo>
                    <a:lnTo>
                      <a:pt x="440" y="104"/>
                    </a:lnTo>
                    <a:lnTo>
                      <a:pt x="431" y="100"/>
                    </a:lnTo>
                    <a:lnTo>
                      <a:pt x="431" y="100"/>
                    </a:lnTo>
                    <a:lnTo>
                      <a:pt x="401" y="95"/>
                    </a:lnTo>
                    <a:lnTo>
                      <a:pt x="401" y="95"/>
                    </a:lnTo>
                    <a:lnTo>
                      <a:pt x="353" y="82"/>
                    </a:lnTo>
                    <a:lnTo>
                      <a:pt x="353" y="82"/>
                    </a:lnTo>
                    <a:lnTo>
                      <a:pt x="309" y="26"/>
                    </a:lnTo>
                    <a:lnTo>
                      <a:pt x="309" y="26"/>
                    </a:lnTo>
                    <a:lnTo>
                      <a:pt x="300" y="17"/>
                    </a:lnTo>
                    <a:lnTo>
                      <a:pt x="283" y="8"/>
                    </a:lnTo>
                    <a:lnTo>
                      <a:pt x="261" y="4"/>
                    </a:lnTo>
                    <a:lnTo>
                      <a:pt x="235" y="0"/>
                    </a:lnTo>
                    <a:lnTo>
                      <a:pt x="213" y="0"/>
                    </a:lnTo>
                    <a:lnTo>
                      <a:pt x="192" y="8"/>
                    </a:lnTo>
                    <a:lnTo>
                      <a:pt x="183" y="13"/>
                    </a:lnTo>
                    <a:lnTo>
                      <a:pt x="179" y="21"/>
                    </a:lnTo>
                    <a:lnTo>
                      <a:pt x="174" y="34"/>
                    </a:lnTo>
                    <a:lnTo>
                      <a:pt x="170" y="47"/>
                    </a:lnTo>
                    <a:lnTo>
                      <a:pt x="170" y="47"/>
                    </a:lnTo>
                    <a:lnTo>
                      <a:pt x="170" y="47"/>
                    </a:lnTo>
                    <a:lnTo>
                      <a:pt x="166" y="56"/>
                    </a:lnTo>
                    <a:lnTo>
                      <a:pt x="148" y="69"/>
                    </a:lnTo>
                    <a:lnTo>
                      <a:pt x="105" y="87"/>
                    </a:lnTo>
                    <a:lnTo>
                      <a:pt x="105" y="87"/>
                    </a:lnTo>
                    <a:lnTo>
                      <a:pt x="52" y="104"/>
                    </a:lnTo>
                    <a:lnTo>
                      <a:pt x="31" y="117"/>
                    </a:lnTo>
                    <a:lnTo>
                      <a:pt x="13" y="126"/>
                    </a:lnTo>
                    <a:lnTo>
                      <a:pt x="0" y="139"/>
                    </a:lnTo>
                    <a:lnTo>
                      <a:pt x="0" y="143"/>
                    </a:lnTo>
                    <a:lnTo>
                      <a:pt x="4" y="152"/>
                    </a:lnTo>
                    <a:lnTo>
                      <a:pt x="18" y="161"/>
                    </a:lnTo>
                    <a:lnTo>
                      <a:pt x="48" y="174"/>
                    </a:lnTo>
                    <a:lnTo>
                      <a:pt x="48" y="174"/>
                    </a:lnTo>
                    <a:lnTo>
                      <a:pt x="78" y="187"/>
                    </a:lnTo>
                    <a:lnTo>
                      <a:pt x="96" y="200"/>
                    </a:lnTo>
                    <a:lnTo>
                      <a:pt x="105" y="213"/>
                    </a:lnTo>
                    <a:lnTo>
                      <a:pt x="105" y="222"/>
                    </a:lnTo>
                    <a:lnTo>
                      <a:pt x="100" y="230"/>
                    </a:lnTo>
                    <a:lnTo>
                      <a:pt x="96" y="239"/>
                    </a:lnTo>
                    <a:lnTo>
                      <a:pt x="87" y="248"/>
                    </a:lnTo>
                    <a:lnTo>
                      <a:pt x="92" y="335"/>
                    </a:lnTo>
                    <a:lnTo>
                      <a:pt x="92" y="335"/>
                    </a:lnTo>
                    <a:lnTo>
                      <a:pt x="92" y="339"/>
                    </a:lnTo>
                    <a:lnTo>
                      <a:pt x="96" y="356"/>
                    </a:lnTo>
                    <a:lnTo>
                      <a:pt x="92" y="378"/>
                    </a:lnTo>
                    <a:lnTo>
                      <a:pt x="87" y="387"/>
                    </a:lnTo>
                    <a:lnTo>
                      <a:pt x="78" y="396"/>
                    </a:lnTo>
                    <a:lnTo>
                      <a:pt x="78" y="396"/>
                    </a:lnTo>
                    <a:lnTo>
                      <a:pt x="78" y="396"/>
                    </a:lnTo>
                    <a:lnTo>
                      <a:pt x="83" y="400"/>
                    </a:lnTo>
                    <a:lnTo>
                      <a:pt x="96" y="409"/>
                    </a:lnTo>
                    <a:lnTo>
                      <a:pt x="96" y="413"/>
                    </a:lnTo>
                    <a:lnTo>
                      <a:pt x="96" y="422"/>
                    </a:lnTo>
                    <a:lnTo>
                      <a:pt x="92" y="435"/>
                    </a:lnTo>
                    <a:lnTo>
                      <a:pt x="83" y="448"/>
                    </a:lnTo>
                    <a:lnTo>
                      <a:pt x="83" y="448"/>
                    </a:lnTo>
                    <a:lnTo>
                      <a:pt x="65" y="465"/>
                    </a:lnTo>
                    <a:lnTo>
                      <a:pt x="52" y="487"/>
                    </a:lnTo>
                    <a:lnTo>
                      <a:pt x="39" y="509"/>
                    </a:lnTo>
                    <a:lnTo>
                      <a:pt x="31" y="535"/>
                    </a:lnTo>
                    <a:lnTo>
                      <a:pt x="22" y="561"/>
                    </a:lnTo>
                    <a:lnTo>
                      <a:pt x="22" y="587"/>
                    </a:lnTo>
                    <a:lnTo>
                      <a:pt x="22" y="605"/>
                    </a:lnTo>
                    <a:lnTo>
                      <a:pt x="31" y="622"/>
                    </a:lnTo>
                    <a:lnTo>
                      <a:pt x="31" y="622"/>
                    </a:lnTo>
                    <a:lnTo>
                      <a:pt x="61" y="657"/>
                    </a:lnTo>
                    <a:lnTo>
                      <a:pt x="87" y="687"/>
                    </a:lnTo>
                    <a:lnTo>
                      <a:pt x="96" y="696"/>
                    </a:lnTo>
                    <a:lnTo>
                      <a:pt x="109" y="705"/>
                    </a:lnTo>
                    <a:lnTo>
                      <a:pt x="122" y="705"/>
                    </a:lnTo>
                    <a:lnTo>
                      <a:pt x="135" y="696"/>
                    </a:lnTo>
                    <a:lnTo>
                      <a:pt x="135" y="696"/>
                    </a:lnTo>
                    <a:lnTo>
                      <a:pt x="144" y="692"/>
                    </a:lnTo>
                    <a:lnTo>
                      <a:pt x="170" y="683"/>
                    </a:lnTo>
                    <a:lnTo>
                      <a:pt x="183" y="679"/>
                    </a:lnTo>
                    <a:lnTo>
                      <a:pt x="196" y="679"/>
                    </a:lnTo>
                    <a:lnTo>
                      <a:pt x="209" y="683"/>
                    </a:lnTo>
                    <a:lnTo>
                      <a:pt x="218" y="692"/>
                    </a:lnTo>
                    <a:lnTo>
                      <a:pt x="218" y="692"/>
                    </a:lnTo>
                    <a:lnTo>
                      <a:pt x="231" y="705"/>
                    </a:lnTo>
                    <a:lnTo>
                      <a:pt x="244" y="713"/>
                    </a:lnTo>
                    <a:lnTo>
                      <a:pt x="261" y="718"/>
                    </a:lnTo>
                    <a:lnTo>
                      <a:pt x="279" y="722"/>
                    </a:lnTo>
                    <a:lnTo>
                      <a:pt x="314" y="722"/>
                    </a:lnTo>
                    <a:lnTo>
                      <a:pt x="340" y="718"/>
                    </a:lnTo>
                    <a:lnTo>
                      <a:pt x="340" y="718"/>
                    </a:lnTo>
                    <a:lnTo>
                      <a:pt x="470" y="700"/>
                    </a:lnTo>
                    <a:lnTo>
                      <a:pt x="592" y="792"/>
                    </a:lnTo>
                    <a:lnTo>
                      <a:pt x="627" y="905"/>
                    </a:lnTo>
                    <a:lnTo>
                      <a:pt x="601" y="953"/>
                    </a:lnTo>
                    <a:lnTo>
                      <a:pt x="588" y="1005"/>
                    </a:lnTo>
                    <a:lnTo>
                      <a:pt x="566" y="1040"/>
                    </a:lnTo>
                    <a:lnTo>
                      <a:pt x="588" y="1109"/>
                    </a:lnTo>
                    <a:lnTo>
                      <a:pt x="588" y="1109"/>
                    </a:lnTo>
                    <a:lnTo>
                      <a:pt x="636" y="1083"/>
                    </a:lnTo>
                    <a:lnTo>
                      <a:pt x="757" y="1075"/>
                    </a:lnTo>
                    <a:lnTo>
                      <a:pt x="757" y="1075"/>
                    </a:lnTo>
                    <a:lnTo>
                      <a:pt x="757" y="1075"/>
                    </a:lnTo>
                    <a:lnTo>
                      <a:pt x="805" y="1079"/>
                    </a:lnTo>
                    <a:lnTo>
                      <a:pt x="845" y="1079"/>
                    </a:lnTo>
                    <a:lnTo>
                      <a:pt x="875" y="1079"/>
                    </a:lnTo>
                    <a:lnTo>
                      <a:pt x="875" y="1079"/>
                    </a:lnTo>
                    <a:lnTo>
                      <a:pt x="888" y="1075"/>
                    </a:lnTo>
                    <a:lnTo>
                      <a:pt x="901" y="1079"/>
                    </a:lnTo>
                    <a:lnTo>
                      <a:pt x="923" y="1092"/>
                    </a:lnTo>
                    <a:lnTo>
                      <a:pt x="936" y="1109"/>
                    </a:lnTo>
                    <a:lnTo>
                      <a:pt x="945" y="1118"/>
                    </a:lnTo>
                    <a:lnTo>
                      <a:pt x="945" y="1118"/>
                    </a:lnTo>
                    <a:lnTo>
                      <a:pt x="945" y="1118"/>
                    </a:lnTo>
                    <a:lnTo>
                      <a:pt x="949" y="1070"/>
                    </a:lnTo>
                    <a:lnTo>
                      <a:pt x="949" y="1031"/>
                    </a:lnTo>
                    <a:lnTo>
                      <a:pt x="949" y="1031"/>
                    </a:lnTo>
                    <a:lnTo>
                      <a:pt x="953" y="1009"/>
                    </a:lnTo>
                    <a:lnTo>
                      <a:pt x="962" y="996"/>
                    </a:lnTo>
                    <a:lnTo>
                      <a:pt x="971" y="988"/>
                    </a:lnTo>
                    <a:lnTo>
                      <a:pt x="979" y="983"/>
                    </a:lnTo>
                    <a:lnTo>
                      <a:pt x="997" y="979"/>
                    </a:lnTo>
                    <a:lnTo>
                      <a:pt x="1006" y="979"/>
                    </a:lnTo>
                    <a:lnTo>
                      <a:pt x="1006" y="979"/>
                    </a:lnTo>
                    <a:lnTo>
                      <a:pt x="1014" y="975"/>
                    </a:lnTo>
                    <a:lnTo>
                      <a:pt x="1036" y="966"/>
                    </a:lnTo>
                    <a:lnTo>
                      <a:pt x="1062" y="940"/>
                    </a:lnTo>
                    <a:lnTo>
                      <a:pt x="1075" y="927"/>
                    </a:lnTo>
                    <a:lnTo>
                      <a:pt x="1088" y="905"/>
                    </a:lnTo>
                    <a:lnTo>
                      <a:pt x="1088" y="905"/>
                    </a:lnTo>
                    <a:lnTo>
                      <a:pt x="1093" y="887"/>
                    </a:lnTo>
                    <a:lnTo>
                      <a:pt x="1093" y="883"/>
                    </a:lnTo>
                    <a:lnTo>
                      <a:pt x="1088" y="879"/>
                    </a:lnTo>
                    <a:lnTo>
                      <a:pt x="1080" y="879"/>
                    </a:lnTo>
                    <a:lnTo>
                      <a:pt x="1062" y="879"/>
                    </a:lnTo>
                    <a:lnTo>
                      <a:pt x="1032" y="892"/>
                    </a:lnTo>
                    <a:lnTo>
                      <a:pt x="1019" y="901"/>
                    </a:lnTo>
                    <a:lnTo>
                      <a:pt x="1019" y="901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21"/>
              <p:cNvSpPr>
                <a:spLocks/>
              </p:cNvSpPr>
              <p:nvPr/>
            </p:nvSpPr>
            <p:spPr bwMode="auto">
              <a:xfrm>
                <a:off x="16989281" y="3031507"/>
                <a:ext cx="1498218" cy="1277788"/>
              </a:xfrm>
              <a:custGeom>
                <a:avLst/>
                <a:gdLst>
                  <a:gd name="T0" fmla="*/ 1271 w 1271"/>
                  <a:gd name="T1" fmla="*/ 0 h 1084"/>
                  <a:gd name="T2" fmla="*/ 1249 w 1271"/>
                  <a:gd name="T3" fmla="*/ 30 h 1084"/>
                  <a:gd name="T4" fmla="*/ 1214 w 1271"/>
                  <a:gd name="T5" fmla="*/ 61 h 1084"/>
                  <a:gd name="T6" fmla="*/ 1197 w 1271"/>
                  <a:gd name="T7" fmla="*/ 69 h 1084"/>
                  <a:gd name="T8" fmla="*/ 1140 w 1271"/>
                  <a:gd name="T9" fmla="*/ 148 h 1084"/>
                  <a:gd name="T10" fmla="*/ 1088 w 1271"/>
                  <a:gd name="T11" fmla="*/ 213 h 1084"/>
                  <a:gd name="T12" fmla="*/ 1027 w 1271"/>
                  <a:gd name="T13" fmla="*/ 257 h 1084"/>
                  <a:gd name="T14" fmla="*/ 1023 w 1271"/>
                  <a:gd name="T15" fmla="*/ 261 h 1084"/>
                  <a:gd name="T16" fmla="*/ 1006 w 1271"/>
                  <a:gd name="T17" fmla="*/ 296 h 1084"/>
                  <a:gd name="T18" fmla="*/ 1006 w 1271"/>
                  <a:gd name="T19" fmla="*/ 331 h 1084"/>
                  <a:gd name="T20" fmla="*/ 962 w 1271"/>
                  <a:gd name="T21" fmla="*/ 326 h 1084"/>
                  <a:gd name="T22" fmla="*/ 905 w 1271"/>
                  <a:gd name="T23" fmla="*/ 335 h 1084"/>
                  <a:gd name="T24" fmla="*/ 840 w 1271"/>
                  <a:gd name="T25" fmla="*/ 379 h 1084"/>
                  <a:gd name="T26" fmla="*/ 814 w 1271"/>
                  <a:gd name="T27" fmla="*/ 413 h 1084"/>
                  <a:gd name="T28" fmla="*/ 784 w 1271"/>
                  <a:gd name="T29" fmla="*/ 439 h 1084"/>
                  <a:gd name="T30" fmla="*/ 710 w 1271"/>
                  <a:gd name="T31" fmla="*/ 431 h 1084"/>
                  <a:gd name="T32" fmla="*/ 636 w 1271"/>
                  <a:gd name="T33" fmla="*/ 431 h 1084"/>
                  <a:gd name="T34" fmla="*/ 588 w 1271"/>
                  <a:gd name="T35" fmla="*/ 439 h 1084"/>
                  <a:gd name="T36" fmla="*/ 562 w 1271"/>
                  <a:gd name="T37" fmla="*/ 453 h 1084"/>
                  <a:gd name="T38" fmla="*/ 544 w 1271"/>
                  <a:gd name="T39" fmla="*/ 479 h 1084"/>
                  <a:gd name="T40" fmla="*/ 544 w 1271"/>
                  <a:gd name="T41" fmla="*/ 492 h 1084"/>
                  <a:gd name="T42" fmla="*/ 535 w 1271"/>
                  <a:gd name="T43" fmla="*/ 513 h 1084"/>
                  <a:gd name="T44" fmla="*/ 518 w 1271"/>
                  <a:gd name="T45" fmla="*/ 522 h 1084"/>
                  <a:gd name="T46" fmla="*/ 470 w 1271"/>
                  <a:gd name="T47" fmla="*/ 526 h 1084"/>
                  <a:gd name="T48" fmla="*/ 457 w 1271"/>
                  <a:gd name="T49" fmla="*/ 531 h 1084"/>
                  <a:gd name="T50" fmla="*/ 392 w 1271"/>
                  <a:gd name="T51" fmla="*/ 587 h 1084"/>
                  <a:gd name="T52" fmla="*/ 353 w 1271"/>
                  <a:gd name="T53" fmla="*/ 640 h 1084"/>
                  <a:gd name="T54" fmla="*/ 309 w 1271"/>
                  <a:gd name="T55" fmla="*/ 705 h 1084"/>
                  <a:gd name="T56" fmla="*/ 200 w 1271"/>
                  <a:gd name="T57" fmla="*/ 836 h 1084"/>
                  <a:gd name="T58" fmla="*/ 157 w 1271"/>
                  <a:gd name="T59" fmla="*/ 866 h 1084"/>
                  <a:gd name="T60" fmla="*/ 39 w 1271"/>
                  <a:gd name="T61" fmla="*/ 918 h 1084"/>
                  <a:gd name="T62" fmla="*/ 26 w 1271"/>
                  <a:gd name="T63" fmla="*/ 918 h 1084"/>
                  <a:gd name="T64" fmla="*/ 9 w 1271"/>
                  <a:gd name="T65" fmla="*/ 936 h 1084"/>
                  <a:gd name="T66" fmla="*/ 0 w 1271"/>
                  <a:gd name="T67" fmla="*/ 970 h 1084"/>
                  <a:gd name="T68" fmla="*/ 26 w 1271"/>
                  <a:gd name="T69" fmla="*/ 1027 h 10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71" h="1084">
                    <a:moveTo>
                      <a:pt x="1271" y="0"/>
                    </a:moveTo>
                    <a:lnTo>
                      <a:pt x="1271" y="0"/>
                    </a:lnTo>
                    <a:lnTo>
                      <a:pt x="1267" y="9"/>
                    </a:lnTo>
                    <a:lnTo>
                      <a:pt x="1249" y="30"/>
                    </a:lnTo>
                    <a:lnTo>
                      <a:pt x="1228" y="52"/>
                    </a:lnTo>
                    <a:lnTo>
                      <a:pt x="1214" y="61"/>
                    </a:lnTo>
                    <a:lnTo>
                      <a:pt x="1197" y="69"/>
                    </a:lnTo>
                    <a:lnTo>
                      <a:pt x="1197" y="69"/>
                    </a:lnTo>
                    <a:lnTo>
                      <a:pt x="1184" y="91"/>
                    </a:lnTo>
                    <a:lnTo>
                      <a:pt x="1140" y="148"/>
                    </a:lnTo>
                    <a:lnTo>
                      <a:pt x="1119" y="183"/>
                    </a:lnTo>
                    <a:lnTo>
                      <a:pt x="1088" y="213"/>
                    </a:lnTo>
                    <a:lnTo>
                      <a:pt x="1058" y="239"/>
                    </a:lnTo>
                    <a:lnTo>
                      <a:pt x="1027" y="257"/>
                    </a:lnTo>
                    <a:lnTo>
                      <a:pt x="1027" y="257"/>
                    </a:lnTo>
                    <a:lnTo>
                      <a:pt x="1023" y="261"/>
                    </a:lnTo>
                    <a:lnTo>
                      <a:pt x="1014" y="274"/>
                    </a:lnTo>
                    <a:lnTo>
                      <a:pt x="1006" y="296"/>
                    </a:lnTo>
                    <a:lnTo>
                      <a:pt x="1006" y="331"/>
                    </a:lnTo>
                    <a:lnTo>
                      <a:pt x="1006" y="331"/>
                    </a:lnTo>
                    <a:lnTo>
                      <a:pt x="984" y="326"/>
                    </a:lnTo>
                    <a:lnTo>
                      <a:pt x="962" y="326"/>
                    </a:lnTo>
                    <a:lnTo>
                      <a:pt x="936" y="331"/>
                    </a:lnTo>
                    <a:lnTo>
                      <a:pt x="905" y="335"/>
                    </a:lnTo>
                    <a:lnTo>
                      <a:pt x="871" y="352"/>
                    </a:lnTo>
                    <a:lnTo>
                      <a:pt x="840" y="379"/>
                    </a:lnTo>
                    <a:lnTo>
                      <a:pt x="827" y="392"/>
                    </a:lnTo>
                    <a:lnTo>
                      <a:pt x="814" y="413"/>
                    </a:lnTo>
                    <a:lnTo>
                      <a:pt x="784" y="439"/>
                    </a:lnTo>
                    <a:lnTo>
                      <a:pt x="784" y="439"/>
                    </a:lnTo>
                    <a:lnTo>
                      <a:pt x="710" y="431"/>
                    </a:lnTo>
                    <a:lnTo>
                      <a:pt x="710" y="431"/>
                    </a:lnTo>
                    <a:lnTo>
                      <a:pt x="675" y="431"/>
                    </a:lnTo>
                    <a:lnTo>
                      <a:pt x="636" y="431"/>
                    </a:lnTo>
                    <a:lnTo>
                      <a:pt x="588" y="439"/>
                    </a:lnTo>
                    <a:lnTo>
                      <a:pt x="588" y="439"/>
                    </a:lnTo>
                    <a:lnTo>
                      <a:pt x="579" y="444"/>
                    </a:lnTo>
                    <a:lnTo>
                      <a:pt x="562" y="453"/>
                    </a:lnTo>
                    <a:lnTo>
                      <a:pt x="548" y="470"/>
                    </a:lnTo>
                    <a:lnTo>
                      <a:pt x="544" y="479"/>
                    </a:lnTo>
                    <a:lnTo>
                      <a:pt x="544" y="492"/>
                    </a:lnTo>
                    <a:lnTo>
                      <a:pt x="544" y="492"/>
                    </a:lnTo>
                    <a:lnTo>
                      <a:pt x="540" y="505"/>
                    </a:lnTo>
                    <a:lnTo>
                      <a:pt x="535" y="513"/>
                    </a:lnTo>
                    <a:lnTo>
                      <a:pt x="527" y="518"/>
                    </a:lnTo>
                    <a:lnTo>
                      <a:pt x="518" y="522"/>
                    </a:lnTo>
                    <a:lnTo>
                      <a:pt x="492" y="526"/>
                    </a:lnTo>
                    <a:lnTo>
                      <a:pt x="470" y="526"/>
                    </a:lnTo>
                    <a:lnTo>
                      <a:pt x="470" y="526"/>
                    </a:lnTo>
                    <a:lnTo>
                      <a:pt x="457" y="531"/>
                    </a:lnTo>
                    <a:lnTo>
                      <a:pt x="431" y="553"/>
                    </a:lnTo>
                    <a:lnTo>
                      <a:pt x="392" y="587"/>
                    </a:lnTo>
                    <a:lnTo>
                      <a:pt x="374" y="609"/>
                    </a:lnTo>
                    <a:lnTo>
                      <a:pt x="353" y="640"/>
                    </a:lnTo>
                    <a:lnTo>
                      <a:pt x="353" y="640"/>
                    </a:lnTo>
                    <a:lnTo>
                      <a:pt x="309" y="705"/>
                    </a:lnTo>
                    <a:lnTo>
                      <a:pt x="257" y="770"/>
                    </a:lnTo>
                    <a:lnTo>
                      <a:pt x="200" y="836"/>
                    </a:lnTo>
                    <a:lnTo>
                      <a:pt x="200" y="836"/>
                    </a:lnTo>
                    <a:lnTo>
                      <a:pt x="157" y="866"/>
                    </a:lnTo>
                    <a:lnTo>
                      <a:pt x="104" y="892"/>
                    </a:lnTo>
                    <a:lnTo>
                      <a:pt x="39" y="918"/>
                    </a:lnTo>
                    <a:lnTo>
                      <a:pt x="39" y="918"/>
                    </a:lnTo>
                    <a:lnTo>
                      <a:pt x="26" y="918"/>
                    </a:lnTo>
                    <a:lnTo>
                      <a:pt x="17" y="927"/>
                    </a:lnTo>
                    <a:lnTo>
                      <a:pt x="9" y="936"/>
                    </a:lnTo>
                    <a:lnTo>
                      <a:pt x="0" y="949"/>
                    </a:lnTo>
                    <a:lnTo>
                      <a:pt x="0" y="970"/>
                    </a:lnTo>
                    <a:lnTo>
                      <a:pt x="9" y="992"/>
                    </a:lnTo>
                    <a:lnTo>
                      <a:pt x="26" y="1027"/>
                    </a:lnTo>
                    <a:lnTo>
                      <a:pt x="74" y="1084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22"/>
              <p:cNvSpPr>
                <a:spLocks/>
              </p:cNvSpPr>
              <p:nvPr/>
            </p:nvSpPr>
            <p:spPr bwMode="auto">
              <a:xfrm>
                <a:off x="16450583" y="4237389"/>
                <a:ext cx="261687" cy="102553"/>
              </a:xfrm>
              <a:custGeom>
                <a:avLst/>
                <a:gdLst>
                  <a:gd name="T0" fmla="*/ 0 w 222"/>
                  <a:gd name="T1" fmla="*/ 8 h 87"/>
                  <a:gd name="T2" fmla="*/ 0 w 222"/>
                  <a:gd name="T3" fmla="*/ 8 h 87"/>
                  <a:gd name="T4" fmla="*/ 13 w 222"/>
                  <a:gd name="T5" fmla="*/ 13 h 87"/>
                  <a:gd name="T6" fmla="*/ 26 w 222"/>
                  <a:gd name="T7" fmla="*/ 8 h 87"/>
                  <a:gd name="T8" fmla="*/ 52 w 222"/>
                  <a:gd name="T9" fmla="*/ 4 h 87"/>
                  <a:gd name="T10" fmla="*/ 52 w 222"/>
                  <a:gd name="T11" fmla="*/ 4 h 87"/>
                  <a:gd name="T12" fmla="*/ 61 w 222"/>
                  <a:gd name="T13" fmla="*/ 0 h 87"/>
                  <a:gd name="T14" fmla="*/ 78 w 222"/>
                  <a:gd name="T15" fmla="*/ 0 h 87"/>
                  <a:gd name="T16" fmla="*/ 91 w 222"/>
                  <a:gd name="T17" fmla="*/ 4 h 87"/>
                  <a:gd name="T18" fmla="*/ 104 w 222"/>
                  <a:gd name="T19" fmla="*/ 13 h 87"/>
                  <a:gd name="T20" fmla="*/ 117 w 222"/>
                  <a:gd name="T21" fmla="*/ 21 h 87"/>
                  <a:gd name="T22" fmla="*/ 126 w 222"/>
                  <a:gd name="T23" fmla="*/ 35 h 87"/>
                  <a:gd name="T24" fmla="*/ 139 w 222"/>
                  <a:gd name="T25" fmla="*/ 52 h 87"/>
                  <a:gd name="T26" fmla="*/ 144 w 222"/>
                  <a:gd name="T27" fmla="*/ 69 h 87"/>
                  <a:gd name="T28" fmla="*/ 144 w 222"/>
                  <a:gd name="T29" fmla="*/ 69 h 87"/>
                  <a:gd name="T30" fmla="*/ 148 w 222"/>
                  <a:gd name="T31" fmla="*/ 74 h 87"/>
                  <a:gd name="T32" fmla="*/ 161 w 222"/>
                  <a:gd name="T33" fmla="*/ 78 h 87"/>
                  <a:gd name="T34" fmla="*/ 187 w 222"/>
                  <a:gd name="T35" fmla="*/ 87 h 87"/>
                  <a:gd name="T36" fmla="*/ 222 w 222"/>
                  <a:gd name="T37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22" h="87">
                    <a:moveTo>
                      <a:pt x="0" y="8"/>
                    </a:moveTo>
                    <a:lnTo>
                      <a:pt x="0" y="8"/>
                    </a:lnTo>
                    <a:lnTo>
                      <a:pt x="13" y="13"/>
                    </a:lnTo>
                    <a:lnTo>
                      <a:pt x="26" y="8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61" y="0"/>
                    </a:lnTo>
                    <a:lnTo>
                      <a:pt x="78" y="0"/>
                    </a:lnTo>
                    <a:lnTo>
                      <a:pt x="91" y="4"/>
                    </a:lnTo>
                    <a:lnTo>
                      <a:pt x="104" y="13"/>
                    </a:lnTo>
                    <a:lnTo>
                      <a:pt x="117" y="21"/>
                    </a:lnTo>
                    <a:lnTo>
                      <a:pt x="126" y="35"/>
                    </a:lnTo>
                    <a:lnTo>
                      <a:pt x="139" y="52"/>
                    </a:lnTo>
                    <a:lnTo>
                      <a:pt x="144" y="69"/>
                    </a:lnTo>
                    <a:lnTo>
                      <a:pt x="144" y="69"/>
                    </a:lnTo>
                    <a:lnTo>
                      <a:pt x="148" y="74"/>
                    </a:lnTo>
                    <a:lnTo>
                      <a:pt x="161" y="78"/>
                    </a:lnTo>
                    <a:lnTo>
                      <a:pt x="187" y="87"/>
                    </a:lnTo>
                    <a:lnTo>
                      <a:pt x="222" y="82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23"/>
              <p:cNvSpPr>
                <a:spLocks/>
              </p:cNvSpPr>
              <p:nvPr/>
            </p:nvSpPr>
            <p:spPr bwMode="auto">
              <a:xfrm>
                <a:off x="16081628" y="4222065"/>
                <a:ext cx="671900" cy="333592"/>
              </a:xfrm>
              <a:custGeom>
                <a:avLst/>
                <a:gdLst>
                  <a:gd name="T0" fmla="*/ 535 w 570"/>
                  <a:gd name="T1" fmla="*/ 95 h 283"/>
                  <a:gd name="T2" fmla="*/ 500 w 570"/>
                  <a:gd name="T3" fmla="*/ 95 h 283"/>
                  <a:gd name="T4" fmla="*/ 461 w 570"/>
                  <a:gd name="T5" fmla="*/ 87 h 283"/>
                  <a:gd name="T6" fmla="*/ 457 w 570"/>
                  <a:gd name="T7" fmla="*/ 82 h 283"/>
                  <a:gd name="T8" fmla="*/ 439 w 570"/>
                  <a:gd name="T9" fmla="*/ 48 h 283"/>
                  <a:gd name="T10" fmla="*/ 417 w 570"/>
                  <a:gd name="T11" fmla="*/ 21 h 283"/>
                  <a:gd name="T12" fmla="*/ 391 w 570"/>
                  <a:gd name="T13" fmla="*/ 13 h 283"/>
                  <a:gd name="T14" fmla="*/ 361 w 570"/>
                  <a:gd name="T15" fmla="*/ 17 h 283"/>
                  <a:gd name="T16" fmla="*/ 343 w 570"/>
                  <a:gd name="T17" fmla="*/ 21 h 283"/>
                  <a:gd name="T18" fmla="*/ 317 w 570"/>
                  <a:gd name="T19" fmla="*/ 21 h 283"/>
                  <a:gd name="T20" fmla="*/ 313 w 570"/>
                  <a:gd name="T21" fmla="*/ 21 h 283"/>
                  <a:gd name="T22" fmla="*/ 300 w 570"/>
                  <a:gd name="T23" fmla="*/ 91 h 283"/>
                  <a:gd name="T24" fmla="*/ 287 w 570"/>
                  <a:gd name="T25" fmla="*/ 87 h 283"/>
                  <a:gd name="T26" fmla="*/ 265 w 570"/>
                  <a:gd name="T27" fmla="*/ 56 h 283"/>
                  <a:gd name="T28" fmla="*/ 239 w 570"/>
                  <a:gd name="T29" fmla="*/ 43 h 283"/>
                  <a:gd name="T30" fmla="*/ 134 w 570"/>
                  <a:gd name="T31" fmla="*/ 4 h 283"/>
                  <a:gd name="T32" fmla="*/ 104 w 570"/>
                  <a:gd name="T33" fmla="*/ 0 h 283"/>
                  <a:gd name="T34" fmla="*/ 65 w 570"/>
                  <a:gd name="T35" fmla="*/ 13 h 283"/>
                  <a:gd name="T36" fmla="*/ 21 w 570"/>
                  <a:gd name="T37" fmla="*/ 48 h 283"/>
                  <a:gd name="T38" fmla="*/ 0 w 570"/>
                  <a:gd name="T39" fmla="*/ 78 h 283"/>
                  <a:gd name="T40" fmla="*/ 0 w 570"/>
                  <a:gd name="T41" fmla="*/ 78 h 283"/>
                  <a:gd name="T42" fmla="*/ 26 w 570"/>
                  <a:gd name="T43" fmla="*/ 78 h 283"/>
                  <a:gd name="T44" fmla="*/ 30 w 570"/>
                  <a:gd name="T45" fmla="*/ 95 h 283"/>
                  <a:gd name="T46" fmla="*/ 52 w 570"/>
                  <a:gd name="T47" fmla="*/ 152 h 283"/>
                  <a:gd name="T48" fmla="*/ 82 w 570"/>
                  <a:gd name="T49" fmla="*/ 200 h 283"/>
                  <a:gd name="T50" fmla="*/ 104 w 570"/>
                  <a:gd name="T51" fmla="*/ 222 h 283"/>
                  <a:gd name="T52" fmla="*/ 113 w 570"/>
                  <a:gd name="T53" fmla="*/ 248 h 283"/>
                  <a:gd name="T54" fmla="*/ 126 w 570"/>
                  <a:gd name="T55" fmla="*/ 265 h 283"/>
                  <a:gd name="T56" fmla="*/ 130 w 570"/>
                  <a:gd name="T57" fmla="*/ 256 h 283"/>
                  <a:gd name="T58" fmla="*/ 148 w 570"/>
                  <a:gd name="T59" fmla="*/ 243 h 283"/>
                  <a:gd name="T60" fmla="*/ 174 w 570"/>
                  <a:gd name="T61" fmla="*/ 243 h 283"/>
                  <a:gd name="T62" fmla="*/ 187 w 570"/>
                  <a:gd name="T63" fmla="*/ 248 h 283"/>
                  <a:gd name="T64" fmla="*/ 226 w 570"/>
                  <a:gd name="T65" fmla="*/ 252 h 283"/>
                  <a:gd name="T66" fmla="*/ 304 w 570"/>
                  <a:gd name="T67" fmla="*/ 235 h 283"/>
                  <a:gd name="T68" fmla="*/ 435 w 570"/>
                  <a:gd name="T69" fmla="*/ 196 h 283"/>
                  <a:gd name="T70" fmla="*/ 444 w 570"/>
                  <a:gd name="T71" fmla="*/ 196 h 283"/>
                  <a:gd name="T72" fmla="*/ 474 w 570"/>
                  <a:gd name="T73" fmla="*/ 213 h 283"/>
                  <a:gd name="T74" fmla="*/ 491 w 570"/>
                  <a:gd name="T75" fmla="*/ 248 h 283"/>
                  <a:gd name="T76" fmla="*/ 491 w 570"/>
                  <a:gd name="T77" fmla="*/ 274 h 283"/>
                  <a:gd name="T78" fmla="*/ 518 w 570"/>
                  <a:gd name="T79" fmla="*/ 283 h 283"/>
                  <a:gd name="T80" fmla="*/ 539 w 570"/>
                  <a:gd name="T81" fmla="*/ 278 h 283"/>
                  <a:gd name="T82" fmla="*/ 561 w 570"/>
                  <a:gd name="T83" fmla="*/ 256 h 283"/>
                  <a:gd name="T84" fmla="*/ 570 w 570"/>
                  <a:gd name="T85" fmla="*/ 239 h 283"/>
                  <a:gd name="T86" fmla="*/ 561 w 570"/>
                  <a:gd name="T87" fmla="*/ 222 h 283"/>
                  <a:gd name="T88" fmla="*/ 531 w 570"/>
                  <a:gd name="T89" fmla="*/ 209 h 283"/>
                  <a:gd name="T90" fmla="*/ 522 w 570"/>
                  <a:gd name="T91" fmla="*/ 204 h 283"/>
                  <a:gd name="T92" fmla="*/ 513 w 570"/>
                  <a:gd name="T93" fmla="*/ 200 h 283"/>
                  <a:gd name="T94" fmla="*/ 518 w 570"/>
                  <a:gd name="T95" fmla="*/ 191 h 283"/>
                  <a:gd name="T96" fmla="*/ 544 w 570"/>
                  <a:gd name="T97" fmla="*/ 178 h 283"/>
                  <a:gd name="T98" fmla="*/ 561 w 570"/>
                  <a:gd name="T99" fmla="*/ 161 h 283"/>
                  <a:gd name="T100" fmla="*/ 561 w 570"/>
                  <a:gd name="T101" fmla="*/ 152 h 283"/>
                  <a:gd name="T102" fmla="*/ 535 w 570"/>
                  <a:gd name="T103" fmla="*/ 143 h 283"/>
                  <a:gd name="T104" fmla="*/ 526 w 570"/>
                  <a:gd name="T105" fmla="*/ 143 h 283"/>
                  <a:gd name="T106" fmla="*/ 513 w 570"/>
                  <a:gd name="T107" fmla="*/ 135 h 283"/>
                  <a:gd name="T108" fmla="*/ 522 w 570"/>
                  <a:gd name="T109" fmla="*/ 113 h 283"/>
                  <a:gd name="T110" fmla="*/ 535 w 570"/>
                  <a:gd name="T111" fmla="*/ 95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0" h="283">
                    <a:moveTo>
                      <a:pt x="535" y="95"/>
                    </a:moveTo>
                    <a:lnTo>
                      <a:pt x="535" y="95"/>
                    </a:lnTo>
                    <a:lnTo>
                      <a:pt x="535" y="95"/>
                    </a:lnTo>
                    <a:lnTo>
                      <a:pt x="500" y="95"/>
                    </a:lnTo>
                    <a:lnTo>
                      <a:pt x="474" y="91"/>
                    </a:lnTo>
                    <a:lnTo>
                      <a:pt x="461" y="87"/>
                    </a:lnTo>
                    <a:lnTo>
                      <a:pt x="457" y="82"/>
                    </a:lnTo>
                    <a:lnTo>
                      <a:pt x="457" y="82"/>
                    </a:lnTo>
                    <a:lnTo>
                      <a:pt x="452" y="61"/>
                    </a:lnTo>
                    <a:lnTo>
                      <a:pt x="439" y="48"/>
                    </a:lnTo>
                    <a:lnTo>
                      <a:pt x="430" y="34"/>
                    </a:lnTo>
                    <a:lnTo>
                      <a:pt x="417" y="21"/>
                    </a:lnTo>
                    <a:lnTo>
                      <a:pt x="404" y="17"/>
                    </a:lnTo>
                    <a:lnTo>
                      <a:pt x="391" y="13"/>
                    </a:lnTo>
                    <a:lnTo>
                      <a:pt x="374" y="13"/>
                    </a:lnTo>
                    <a:lnTo>
                      <a:pt x="361" y="17"/>
                    </a:lnTo>
                    <a:lnTo>
                      <a:pt x="361" y="17"/>
                    </a:lnTo>
                    <a:lnTo>
                      <a:pt x="343" y="21"/>
                    </a:lnTo>
                    <a:lnTo>
                      <a:pt x="326" y="21"/>
                    </a:lnTo>
                    <a:lnTo>
                      <a:pt x="317" y="21"/>
                    </a:lnTo>
                    <a:lnTo>
                      <a:pt x="313" y="21"/>
                    </a:lnTo>
                    <a:lnTo>
                      <a:pt x="313" y="21"/>
                    </a:lnTo>
                    <a:lnTo>
                      <a:pt x="313" y="39"/>
                    </a:lnTo>
                    <a:lnTo>
                      <a:pt x="300" y="91"/>
                    </a:lnTo>
                    <a:lnTo>
                      <a:pt x="287" y="87"/>
                    </a:lnTo>
                    <a:lnTo>
                      <a:pt x="287" y="87"/>
                    </a:lnTo>
                    <a:lnTo>
                      <a:pt x="278" y="69"/>
                    </a:lnTo>
                    <a:lnTo>
                      <a:pt x="265" y="56"/>
                    </a:lnTo>
                    <a:lnTo>
                      <a:pt x="239" y="43"/>
                    </a:lnTo>
                    <a:lnTo>
                      <a:pt x="239" y="43"/>
                    </a:lnTo>
                    <a:lnTo>
                      <a:pt x="134" y="4"/>
                    </a:lnTo>
                    <a:lnTo>
                      <a:pt x="134" y="4"/>
                    </a:lnTo>
                    <a:lnTo>
                      <a:pt x="121" y="0"/>
                    </a:lnTo>
                    <a:lnTo>
                      <a:pt x="104" y="0"/>
                    </a:lnTo>
                    <a:lnTo>
                      <a:pt x="87" y="4"/>
                    </a:lnTo>
                    <a:lnTo>
                      <a:pt x="65" y="13"/>
                    </a:lnTo>
                    <a:lnTo>
                      <a:pt x="43" y="26"/>
                    </a:lnTo>
                    <a:lnTo>
                      <a:pt x="21" y="4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6" y="78"/>
                    </a:lnTo>
                    <a:lnTo>
                      <a:pt x="26" y="78"/>
                    </a:lnTo>
                    <a:lnTo>
                      <a:pt x="30" y="95"/>
                    </a:lnTo>
                    <a:lnTo>
                      <a:pt x="39" y="130"/>
                    </a:lnTo>
                    <a:lnTo>
                      <a:pt x="52" y="152"/>
                    </a:lnTo>
                    <a:lnTo>
                      <a:pt x="65" y="174"/>
                    </a:lnTo>
                    <a:lnTo>
                      <a:pt x="82" y="200"/>
                    </a:lnTo>
                    <a:lnTo>
                      <a:pt x="104" y="222"/>
                    </a:lnTo>
                    <a:lnTo>
                      <a:pt x="104" y="222"/>
                    </a:lnTo>
                    <a:lnTo>
                      <a:pt x="113" y="235"/>
                    </a:lnTo>
                    <a:lnTo>
                      <a:pt x="113" y="248"/>
                    </a:lnTo>
                    <a:lnTo>
                      <a:pt x="108" y="265"/>
                    </a:lnTo>
                    <a:lnTo>
                      <a:pt x="126" y="265"/>
                    </a:lnTo>
                    <a:lnTo>
                      <a:pt x="126" y="265"/>
                    </a:lnTo>
                    <a:lnTo>
                      <a:pt x="130" y="256"/>
                    </a:lnTo>
                    <a:lnTo>
                      <a:pt x="139" y="248"/>
                    </a:lnTo>
                    <a:lnTo>
                      <a:pt x="148" y="243"/>
                    </a:lnTo>
                    <a:lnTo>
                      <a:pt x="161" y="239"/>
                    </a:lnTo>
                    <a:lnTo>
                      <a:pt x="174" y="243"/>
                    </a:lnTo>
                    <a:lnTo>
                      <a:pt x="187" y="248"/>
                    </a:lnTo>
                    <a:lnTo>
                      <a:pt x="187" y="248"/>
                    </a:lnTo>
                    <a:lnTo>
                      <a:pt x="204" y="252"/>
                    </a:lnTo>
                    <a:lnTo>
                      <a:pt x="226" y="252"/>
                    </a:lnTo>
                    <a:lnTo>
                      <a:pt x="265" y="243"/>
                    </a:lnTo>
                    <a:lnTo>
                      <a:pt x="304" y="235"/>
                    </a:lnTo>
                    <a:lnTo>
                      <a:pt x="317" y="230"/>
                    </a:lnTo>
                    <a:lnTo>
                      <a:pt x="435" y="196"/>
                    </a:lnTo>
                    <a:lnTo>
                      <a:pt x="435" y="196"/>
                    </a:lnTo>
                    <a:lnTo>
                      <a:pt x="444" y="196"/>
                    </a:lnTo>
                    <a:lnTo>
                      <a:pt x="465" y="204"/>
                    </a:lnTo>
                    <a:lnTo>
                      <a:pt x="474" y="213"/>
                    </a:lnTo>
                    <a:lnTo>
                      <a:pt x="483" y="226"/>
                    </a:lnTo>
                    <a:lnTo>
                      <a:pt x="491" y="248"/>
                    </a:lnTo>
                    <a:lnTo>
                      <a:pt x="491" y="274"/>
                    </a:lnTo>
                    <a:lnTo>
                      <a:pt x="491" y="274"/>
                    </a:lnTo>
                    <a:lnTo>
                      <a:pt x="500" y="278"/>
                    </a:lnTo>
                    <a:lnTo>
                      <a:pt x="518" y="283"/>
                    </a:lnTo>
                    <a:lnTo>
                      <a:pt x="526" y="283"/>
                    </a:lnTo>
                    <a:lnTo>
                      <a:pt x="539" y="278"/>
                    </a:lnTo>
                    <a:lnTo>
                      <a:pt x="548" y="270"/>
                    </a:lnTo>
                    <a:lnTo>
                      <a:pt x="561" y="256"/>
                    </a:lnTo>
                    <a:lnTo>
                      <a:pt x="561" y="256"/>
                    </a:lnTo>
                    <a:lnTo>
                      <a:pt x="570" y="239"/>
                    </a:lnTo>
                    <a:lnTo>
                      <a:pt x="565" y="230"/>
                    </a:lnTo>
                    <a:lnTo>
                      <a:pt x="561" y="222"/>
                    </a:lnTo>
                    <a:lnTo>
                      <a:pt x="552" y="213"/>
                    </a:lnTo>
                    <a:lnTo>
                      <a:pt x="531" y="209"/>
                    </a:lnTo>
                    <a:lnTo>
                      <a:pt x="522" y="204"/>
                    </a:lnTo>
                    <a:lnTo>
                      <a:pt x="522" y="204"/>
                    </a:lnTo>
                    <a:lnTo>
                      <a:pt x="518" y="204"/>
                    </a:lnTo>
                    <a:lnTo>
                      <a:pt x="513" y="200"/>
                    </a:lnTo>
                    <a:lnTo>
                      <a:pt x="513" y="196"/>
                    </a:lnTo>
                    <a:lnTo>
                      <a:pt x="518" y="191"/>
                    </a:lnTo>
                    <a:lnTo>
                      <a:pt x="544" y="178"/>
                    </a:lnTo>
                    <a:lnTo>
                      <a:pt x="544" y="178"/>
                    </a:lnTo>
                    <a:lnTo>
                      <a:pt x="552" y="169"/>
                    </a:lnTo>
                    <a:lnTo>
                      <a:pt x="561" y="161"/>
                    </a:lnTo>
                    <a:lnTo>
                      <a:pt x="565" y="156"/>
                    </a:lnTo>
                    <a:lnTo>
                      <a:pt x="561" y="152"/>
                    </a:lnTo>
                    <a:lnTo>
                      <a:pt x="552" y="148"/>
                    </a:lnTo>
                    <a:lnTo>
                      <a:pt x="535" y="143"/>
                    </a:lnTo>
                    <a:lnTo>
                      <a:pt x="535" y="143"/>
                    </a:lnTo>
                    <a:lnTo>
                      <a:pt x="526" y="143"/>
                    </a:lnTo>
                    <a:lnTo>
                      <a:pt x="518" y="139"/>
                    </a:lnTo>
                    <a:lnTo>
                      <a:pt x="513" y="135"/>
                    </a:lnTo>
                    <a:lnTo>
                      <a:pt x="513" y="126"/>
                    </a:lnTo>
                    <a:lnTo>
                      <a:pt x="522" y="113"/>
                    </a:lnTo>
                    <a:lnTo>
                      <a:pt x="535" y="95"/>
                    </a:lnTo>
                    <a:lnTo>
                      <a:pt x="535" y="95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24"/>
              <p:cNvSpPr>
                <a:spLocks/>
              </p:cNvSpPr>
              <p:nvPr/>
            </p:nvSpPr>
            <p:spPr bwMode="auto">
              <a:xfrm>
                <a:off x="17286332" y="2748602"/>
                <a:ext cx="195676" cy="1016101"/>
              </a:xfrm>
              <a:custGeom>
                <a:avLst/>
                <a:gdLst>
                  <a:gd name="T0" fmla="*/ 131 w 166"/>
                  <a:gd name="T1" fmla="*/ 0 h 862"/>
                  <a:gd name="T2" fmla="*/ 131 w 166"/>
                  <a:gd name="T3" fmla="*/ 0 h 862"/>
                  <a:gd name="T4" fmla="*/ 122 w 166"/>
                  <a:gd name="T5" fmla="*/ 5 h 862"/>
                  <a:gd name="T6" fmla="*/ 105 w 166"/>
                  <a:gd name="T7" fmla="*/ 27 h 862"/>
                  <a:gd name="T8" fmla="*/ 96 w 166"/>
                  <a:gd name="T9" fmla="*/ 40 h 862"/>
                  <a:gd name="T10" fmla="*/ 96 w 166"/>
                  <a:gd name="T11" fmla="*/ 53 h 862"/>
                  <a:gd name="T12" fmla="*/ 96 w 166"/>
                  <a:gd name="T13" fmla="*/ 70 h 862"/>
                  <a:gd name="T14" fmla="*/ 109 w 166"/>
                  <a:gd name="T15" fmla="*/ 87 h 862"/>
                  <a:gd name="T16" fmla="*/ 109 w 166"/>
                  <a:gd name="T17" fmla="*/ 87 h 862"/>
                  <a:gd name="T18" fmla="*/ 122 w 166"/>
                  <a:gd name="T19" fmla="*/ 105 h 862"/>
                  <a:gd name="T20" fmla="*/ 131 w 166"/>
                  <a:gd name="T21" fmla="*/ 122 h 862"/>
                  <a:gd name="T22" fmla="*/ 144 w 166"/>
                  <a:gd name="T23" fmla="*/ 161 h 862"/>
                  <a:gd name="T24" fmla="*/ 148 w 166"/>
                  <a:gd name="T25" fmla="*/ 188 h 862"/>
                  <a:gd name="T26" fmla="*/ 148 w 166"/>
                  <a:gd name="T27" fmla="*/ 201 h 862"/>
                  <a:gd name="T28" fmla="*/ 148 w 166"/>
                  <a:gd name="T29" fmla="*/ 201 h 862"/>
                  <a:gd name="T30" fmla="*/ 153 w 166"/>
                  <a:gd name="T31" fmla="*/ 218 h 862"/>
                  <a:gd name="T32" fmla="*/ 162 w 166"/>
                  <a:gd name="T33" fmla="*/ 253 h 862"/>
                  <a:gd name="T34" fmla="*/ 166 w 166"/>
                  <a:gd name="T35" fmla="*/ 270 h 862"/>
                  <a:gd name="T36" fmla="*/ 162 w 166"/>
                  <a:gd name="T37" fmla="*/ 283 h 862"/>
                  <a:gd name="T38" fmla="*/ 157 w 166"/>
                  <a:gd name="T39" fmla="*/ 288 h 862"/>
                  <a:gd name="T40" fmla="*/ 148 w 166"/>
                  <a:gd name="T41" fmla="*/ 292 h 862"/>
                  <a:gd name="T42" fmla="*/ 140 w 166"/>
                  <a:gd name="T43" fmla="*/ 296 h 862"/>
                  <a:gd name="T44" fmla="*/ 131 w 166"/>
                  <a:gd name="T45" fmla="*/ 296 h 862"/>
                  <a:gd name="T46" fmla="*/ 109 w 166"/>
                  <a:gd name="T47" fmla="*/ 314 h 862"/>
                  <a:gd name="T48" fmla="*/ 109 w 166"/>
                  <a:gd name="T49" fmla="*/ 314 h 862"/>
                  <a:gd name="T50" fmla="*/ 105 w 166"/>
                  <a:gd name="T51" fmla="*/ 323 h 862"/>
                  <a:gd name="T52" fmla="*/ 96 w 166"/>
                  <a:gd name="T53" fmla="*/ 340 h 862"/>
                  <a:gd name="T54" fmla="*/ 83 w 166"/>
                  <a:gd name="T55" fmla="*/ 353 h 862"/>
                  <a:gd name="T56" fmla="*/ 70 w 166"/>
                  <a:gd name="T57" fmla="*/ 357 h 862"/>
                  <a:gd name="T58" fmla="*/ 57 w 166"/>
                  <a:gd name="T59" fmla="*/ 362 h 862"/>
                  <a:gd name="T60" fmla="*/ 57 w 166"/>
                  <a:gd name="T61" fmla="*/ 362 h 862"/>
                  <a:gd name="T62" fmla="*/ 61 w 166"/>
                  <a:gd name="T63" fmla="*/ 375 h 862"/>
                  <a:gd name="T64" fmla="*/ 61 w 166"/>
                  <a:gd name="T65" fmla="*/ 414 h 862"/>
                  <a:gd name="T66" fmla="*/ 53 w 166"/>
                  <a:gd name="T67" fmla="*/ 462 h 862"/>
                  <a:gd name="T68" fmla="*/ 48 w 166"/>
                  <a:gd name="T69" fmla="*/ 488 h 862"/>
                  <a:gd name="T70" fmla="*/ 35 w 166"/>
                  <a:gd name="T71" fmla="*/ 510 h 862"/>
                  <a:gd name="T72" fmla="*/ 35 w 166"/>
                  <a:gd name="T73" fmla="*/ 510 h 862"/>
                  <a:gd name="T74" fmla="*/ 14 w 166"/>
                  <a:gd name="T75" fmla="*/ 549 h 862"/>
                  <a:gd name="T76" fmla="*/ 0 w 166"/>
                  <a:gd name="T77" fmla="*/ 575 h 862"/>
                  <a:gd name="T78" fmla="*/ 0 w 166"/>
                  <a:gd name="T79" fmla="*/ 588 h 862"/>
                  <a:gd name="T80" fmla="*/ 5 w 166"/>
                  <a:gd name="T81" fmla="*/ 597 h 862"/>
                  <a:gd name="T82" fmla="*/ 14 w 166"/>
                  <a:gd name="T83" fmla="*/ 605 h 862"/>
                  <a:gd name="T84" fmla="*/ 35 w 166"/>
                  <a:gd name="T85" fmla="*/ 614 h 862"/>
                  <a:gd name="T86" fmla="*/ 35 w 166"/>
                  <a:gd name="T87" fmla="*/ 614 h 862"/>
                  <a:gd name="T88" fmla="*/ 53 w 166"/>
                  <a:gd name="T89" fmla="*/ 623 h 862"/>
                  <a:gd name="T90" fmla="*/ 66 w 166"/>
                  <a:gd name="T91" fmla="*/ 636 h 862"/>
                  <a:gd name="T92" fmla="*/ 74 w 166"/>
                  <a:gd name="T93" fmla="*/ 649 h 862"/>
                  <a:gd name="T94" fmla="*/ 74 w 166"/>
                  <a:gd name="T95" fmla="*/ 662 h 862"/>
                  <a:gd name="T96" fmla="*/ 70 w 166"/>
                  <a:gd name="T97" fmla="*/ 684 h 862"/>
                  <a:gd name="T98" fmla="*/ 66 w 166"/>
                  <a:gd name="T99" fmla="*/ 693 h 862"/>
                  <a:gd name="T100" fmla="*/ 66 w 166"/>
                  <a:gd name="T101" fmla="*/ 693 h 862"/>
                  <a:gd name="T102" fmla="*/ 70 w 166"/>
                  <a:gd name="T103" fmla="*/ 719 h 862"/>
                  <a:gd name="T104" fmla="*/ 74 w 166"/>
                  <a:gd name="T105" fmla="*/ 771 h 862"/>
                  <a:gd name="T106" fmla="*/ 79 w 166"/>
                  <a:gd name="T107" fmla="*/ 801 h 862"/>
                  <a:gd name="T108" fmla="*/ 88 w 166"/>
                  <a:gd name="T109" fmla="*/ 827 h 862"/>
                  <a:gd name="T110" fmla="*/ 96 w 166"/>
                  <a:gd name="T111" fmla="*/ 849 h 862"/>
                  <a:gd name="T112" fmla="*/ 105 w 166"/>
                  <a:gd name="T113" fmla="*/ 858 h 862"/>
                  <a:gd name="T114" fmla="*/ 114 w 166"/>
                  <a:gd name="T115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6" h="862">
                    <a:moveTo>
                      <a:pt x="131" y="0"/>
                    </a:moveTo>
                    <a:lnTo>
                      <a:pt x="131" y="0"/>
                    </a:lnTo>
                    <a:lnTo>
                      <a:pt x="122" y="5"/>
                    </a:lnTo>
                    <a:lnTo>
                      <a:pt x="105" y="27"/>
                    </a:lnTo>
                    <a:lnTo>
                      <a:pt x="96" y="40"/>
                    </a:lnTo>
                    <a:lnTo>
                      <a:pt x="96" y="53"/>
                    </a:lnTo>
                    <a:lnTo>
                      <a:pt x="96" y="70"/>
                    </a:lnTo>
                    <a:lnTo>
                      <a:pt x="109" y="87"/>
                    </a:lnTo>
                    <a:lnTo>
                      <a:pt x="109" y="87"/>
                    </a:lnTo>
                    <a:lnTo>
                      <a:pt x="122" y="105"/>
                    </a:lnTo>
                    <a:lnTo>
                      <a:pt x="131" y="122"/>
                    </a:lnTo>
                    <a:lnTo>
                      <a:pt x="144" y="161"/>
                    </a:lnTo>
                    <a:lnTo>
                      <a:pt x="148" y="188"/>
                    </a:lnTo>
                    <a:lnTo>
                      <a:pt x="148" y="201"/>
                    </a:lnTo>
                    <a:lnTo>
                      <a:pt x="148" y="201"/>
                    </a:lnTo>
                    <a:lnTo>
                      <a:pt x="153" y="218"/>
                    </a:lnTo>
                    <a:lnTo>
                      <a:pt x="162" y="253"/>
                    </a:lnTo>
                    <a:lnTo>
                      <a:pt x="166" y="270"/>
                    </a:lnTo>
                    <a:lnTo>
                      <a:pt x="162" y="283"/>
                    </a:lnTo>
                    <a:lnTo>
                      <a:pt x="157" y="288"/>
                    </a:lnTo>
                    <a:lnTo>
                      <a:pt x="148" y="292"/>
                    </a:lnTo>
                    <a:lnTo>
                      <a:pt x="140" y="296"/>
                    </a:lnTo>
                    <a:lnTo>
                      <a:pt x="131" y="296"/>
                    </a:lnTo>
                    <a:lnTo>
                      <a:pt x="109" y="314"/>
                    </a:lnTo>
                    <a:lnTo>
                      <a:pt x="109" y="314"/>
                    </a:lnTo>
                    <a:lnTo>
                      <a:pt x="105" y="323"/>
                    </a:lnTo>
                    <a:lnTo>
                      <a:pt x="96" y="340"/>
                    </a:lnTo>
                    <a:lnTo>
                      <a:pt x="83" y="353"/>
                    </a:lnTo>
                    <a:lnTo>
                      <a:pt x="70" y="357"/>
                    </a:lnTo>
                    <a:lnTo>
                      <a:pt x="57" y="362"/>
                    </a:lnTo>
                    <a:lnTo>
                      <a:pt x="57" y="362"/>
                    </a:lnTo>
                    <a:lnTo>
                      <a:pt x="61" y="375"/>
                    </a:lnTo>
                    <a:lnTo>
                      <a:pt x="61" y="414"/>
                    </a:lnTo>
                    <a:lnTo>
                      <a:pt x="53" y="462"/>
                    </a:lnTo>
                    <a:lnTo>
                      <a:pt x="48" y="488"/>
                    </a:lnTo>
                    <a:lnTo>
                      <a:pt x="35" y="510"/>
                    </a:lnTo>
                    <a:lnTo>
                      <a:pt x="35" y="510"/>
                    </a:lnTo>
                    <a:lnTo>
                      <a:pt x="14" y="549"/>
                    </a:lnTo>
                    <a:lnTo>
                      <a:pt x="0" y="575"/>
                    </a:lnTo>
                    <a:lnTo>
                      <a:pt x="0" y="588"/>
                    </a:lnTo>
                    <a:lnTo>
                      <a:pt x="5" y="597"/>
                    </a:lnTo>
                    <a:lnTo>
                      <a:pt x="14" y="605"/>
                    </a:lnTo>
                    <a:lnTo>
                      <a:pt x="35" y="614"/>
                    </a:lnTo>
                    <a:lnTo>
                      <a:pt x="35" y="614"/>
                    </a:lnTo>
                    <a:lnTo>
                      <a:pt x="53" y="623"/>
                    </a:lnTo>
                    <a:lnTo>
                      <a:pt x="66" y="636"/>
                    </a:lnTo>
                    <a:lnTo>
                      <a:pt x="74" y="649"/>
                    </a:lnTo>
                    <a:lnTo>
                      <a:pt x="74" y="662"/>
                    </a:lnTo>
                    <a:lnTo>
                      <a:pt x="70" y="684"/>
                    </a:lnTo>
                    <a:lnTo>
                      <a:pt x="66" y="693"/>
                    </a:lnTo>
                    <a:lnTo>
                      <a:pt x="66" y="693"/>
                    </a:lnTo>
                    <a:lnTo>
                      <a:pt x="70" y="719"/>
                    </a:lnTo>
                    <a:lnTo>
                      <a:pt x="74" y="771"/>
                    </a:lnTo>
                    <a:lnTo>
                      <a:pt x="79" y="801"/>
                    </a:lnTo>
                    <a:lnTo>
                      <a:pt x="88" y="827"/>
                    </a:lnTo>
                    <a:lnTo>
                      <a:pt x="96" y="849"/>
                    </a:lnTo>
                    <a:lnTo>
                      <a:pt x="105" y="858"/>
                    </a:lnTo>
                    <a:lnTo>
                      <a:pt x="114" y="862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25"/>
              <p:cNvSpPr>
                <a:spLocks/>
              </p:cNvSpPr>
              <p:nvPr/>
            </p:nvSpPr>
            <p:spPr bwMode="auto">
              <a:xfrm>
                <a:off x="17523265" y="3657434"/>
                <a:ext cx="492726" cy="477402"/>
              </a:xfrm>
              <a:custGeom>
                <a:avLst/>
                <a:gdLst>
                  <a:gd name="T0" fmla="*/ 0 w 418"/>
                  <a:gd name="T1" fmla="*/ 0 h 405"/>
                  <a:gd name="T2" fmla="*/ 0 w 418"/>
                  <a:gd name="T3" fmla="*/ 0 h 405"/>
                  <a:gd name="T4" fmla="*/ 8 w 418"/>
                  <a:gd name="T5" fmla="*/ 17 h 405"/>
                  <a:gd name="T6" fmla="*/ 26 w 418"/>
                  <a:gd name="T7" fmla="*/ 48 h 405"/>
                  <a:gd name="T8" fmla="*/ 35 w 418"/>
                  <a:gd name="T9" fmla="*/ 65 h 405"/>
                  <a:gd name="T10" fmla="*/ 52 w 418"/>
                  <a:gd name="T11" fmla="*/ 83 h 405"/>
                  <a:gd name="T12" fmla="*/ 69 w 418"/>
                  <a:gd name="T13" fmla="*/ 91 h 405"/>
                  <a:gd name="T14" fmla="*/ 87 w 418"/>
                  <a:gd name="T15" fmla="*/ 96 h 405"/>
                  <a:gd name="T16" fmla="*/ 87 w 418"/>
                  <a:gd name="T17" fmla="*/ 96 h 405"/>
                  <a:gd name="T18" fmla="*/ 95 w 418"/>
                  <a:gd name="T19" fmla="*/ 91 h 405"/>
                  <a:gd name="T20" fmla="*/ 104 w 418"/>
                  <a:gd name="T21" fmla="*/ 96 h 405"/>
                  <a:gd name="T22" fmla="*/ 109 w 418"/>
                  <a:gd name="T23" fmla="*/ 96 h 405"/>
                  <a:gd name="T24" fmla="*/ 113 w 418"/>
                  <a:gd name="T25" fmla="*/ 104 h 405"/>
                  <a:gd name="T26" fmla="*/ 113 w 418"/>
                  <a:gd name="T27" fmla="*/ 113 h 405"/>
                  <a:gd name="T28" fmla="*/ 104 w 418"/>
                  <a:gd name="T29" fmla="*/ 126 h 405"/>
                  <a:gd name="T30" fmla="*/ 109 w 418"/>
                  <a:gd name="T31" fmla="*/ 148 h 405"/>
                  <a:gd name="T32" fmla="*/ 109 w 418"/>
                  <a:gd name="T33" fmla="*/ 148 h 405"/>
                  <a:gd name="T34" fmla="*/ 113 w 418"/>
                  <a:gd name="T35" fmla="*/ 152 h 405"/>
                  <a:gd name="T36" fmla="*/ 113 w 418"/>
                  <a:gd name="T37" fmla="*/ 161 h 405"/>
                  <a:gd name="T38" fmla="*/ 113 w 418"/>
                  <a:gd name="T39" fmla="*/ 165 h 405"/>
                  <a:gd name="T40" fmla="*/ 109 w 418"/>
                  <a:gd name="T41" fmla="*/ 170 h 405"/>
                  <a:gd name="T42" fmla="*/ 104 w 418"/>
                  <a:gd name="T43" fmla="*/ 174 h 405"/>
                  <a:gd name="T44" fmla="*/ 95 w 418"/>
                  <a:gd name="T45" fmla="*/ 174 h 405"/>
                  <a:gd name="T46" fmla="*/ 95 w 418"/>
                  <a:gd name="T47" fmla="*/ 174 h 405"/>
                  <a:gd name="T48" fmla="*/ 87 w 418"/>
                  <a:gd name="T49" fmla="*/ 178 h 405"/>
                  <a:gd name="T50" fmla="*/ 78 w 418"/>
                  <a:gd name="T51" fmla="*/ 191 h 405"/>
                  <a:gd name="T52" fmla="*/ 78 w 418"/>
                  <a:gd name="T53" fmla="*/ 200 h 405"/>
                  <a:gd name="T54" fmla="*/ 78 w 418"/>
                  <a:gd name="T55" fmla="*/ 209 h 405"/>
                  <a:gd name="T56" fmla="*/ 87 w 418"/>
                  <a:gd name="T57" fmla="*/ 217 h 405"/>
                  <a:gd name="T58" fmla="*/ 100 w 418"/>
                  <a:gd name="T59" fmla="*/ 231 h 405"/>
                  <a:gd name="T60" fmla="*/ 143 w 418"/>
                  <a:gd name="T61" fmla="*/ 244 h 405"/>
                  <a:gd name="T62" fmla="*/ 143 w 418"/>
                  <a:gd name="T63" fmla="*/ 244 h 405"/>
                  <a:gd name="T64" fmla="*/ 152 w 418"/>
                  <a:gd name="T65" fmla="*/ 244 h 405"/>
                  <a:gd name="T66" fmla="*/ 161 w 418"/>
                  <a:gd name="T67" fmla="*/ 248 h 405"/>
                  <a:gd name="T68" fmla="*/ 169 w 418"/>
                  <a:gd name="T69" fmla="*/ 257 h 405"/>
                  <a:gd name="T70" fmla="*/ 178 w 418"/>
                  <a:gd name="T71" fmla="*/ 270 h 405"/>
                  <a:gd name="T72" fmla="*/ 183 w 418"/>
                  <a:gd name="T73" fmla="*/ 291 h 405"/>
                  <a:gd name="T74" fmla="*/ 187 w 418"/>
                  <a:gd name="T75" fmla="*/ 318 h 405"/>
                  <a:gd name="T76" fmla="*/ 187 w 418"/>
                  <a:gd name="T77" fmla="*/ 352 h 405"/>
                  <a:gd name="T78" fmla="*/ 187 w 418"/>
                  <a:gd name="T79" fmla="*/ 352 h 405"/>
                  <a:gd name="T80" fmla="*/ 204 w 418"/>
                  <a:gd name="T81" fmla="*/ 370 h 405"/>
                  <a:gd name="T82" fmla="*/ 230 w 418"/>
                  <a:gd name="T83" fmla="*/ 383 h 405"/>
                  <a:gd name="T84" fmla="*/ 243 w 418"/>
                  <a:gd name="T85" fmla="*/ 387 h 405"/>
                  <a:gd name="T86" fmla="*/ 257 w 418"/>
                  <a:gd name="T87" fmla="*/ 387 h 405"/>
                  <a:gd name="T88" fmla="*/ 322 w 418"/>
                  <a:gd name="T89" fmla="*/ 405 h 405"/>
                  <a:gd name="T90" fmla="*/ 357 w 418"/>
                  <a:gd name="T91" fmla="*/ 400 h 405"/>
                  <a:gd name="T92" fmla="*/ 387 w 418"/>
                  <a:gd name="T93" fmla="*/ 379 h 405"/>
                  <a:gd name="T94" fmla="*/ 409 w 418"/>
                  <a:gd name="T95" fmla="*/ 370 h 405"/>
                  <a:gd name="T96" fmla="*/ 418 w 418"/>
                  <a:gd name="T97" fmla="*/ 383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8" h="405">
                    <a:moveTo>
                      <a:pt x="0" y="0"/>
                    </a:moveTo>
                    <a:lnTo>
                      <a:pt x="0" y="0"/>
                    </a:lnTo>
                    <a:lnTo>
                      <a:pt x="8" y="17"/>
                    </a:lnTo>
                    <a:lnTo>
                      <a:pt x="26" y="48"/>
                    </a:lnTo>
                    <a:lnTo>
                      <a:pt x="35" y="65"/>
                    </a:lnTo>
                    <a:lnTo>
                      <a:pt x="52" y="83"/>
                    </a:lnTo>
                    <a:lnTo>
                      <a:pt x="69" y="91"/>
                    </a:lnTo>
                    <a:lnTo>
                      <a:pt x="87" y="96"/>
                    </a:lnTo>
                    <a:lnTo>
                      <a:pt x="87" y="96"/>
                    </a:lnTo>
                    <a:lnTo>
                      <a:pt x="95" y="91"/>
                    </a:lnTo>
                    <a:lnTo>
                      <a:pt x="104" y="96"/>
                    </a:lnTo>
                    <a:lnTo>
                      <a:pt x="109" y="96"/>
                    </a:lnTo>
                    <a:lnTo>
                      <a:pt x="113" y="104"/>
                    </a:lnTo>
                    <a:lnTo>
                      <a:pt x="113" y="113"/>
                    </a:lnTo>
                    <a:lnTo>
                      <a:pt x="104" y="126"/>
                    </a:lnTo>
                    <a:lnTo>
                      <a:pt x="109" y="148"/>
                    </a:lnTo>
                    <a:lnTo>
                      <a:pt x="109" y="148"/>
                    </a:lnTo>
                    <a:lnTo>
                      <a:pt x="113" y="152"/>
                    </a:lnTo>
                    <a:lnTo>
                      <a:pt x="113" y="161"/>
                    </a:lnTo>
                    <a:lnTo>
                      <a:pt x="113" y="165"/>
                    </a:lnTo>
                    <a:lnTo>
                      <a:pt x="109" y="170"/>
                    </a:lnTo>
                    <a:lnTo>
                      <a:pt x="104" y="174"/>
                    </a:lnTo>
                    <a:lnTo>
                      <a:pt x="95" y="174"/>
                    </a:lnTo>
                    <a:lnTo>
                      <a:pt x="95" y="174"/>
                    </a:lnTo>
                    <a:lnTo>
                      <a:pt x="87" y="178"/>
                    </a:lnTo>
                    <a:lnTo>
                      <a:pt x="78" y="191"/>
                    </a:lnTo>
                    <a:lnTo>
                      <a:pt x="78" y="200"/>
                    </a:lnTo>
                    <a:lnTo>
                      <a:pt x="78" y="209"/>
                    </a:lnTo>
                    <a:lnTo>
                      <a:pt x="87" y="217"/>
                    </a:lnTo>
                    <a:lnTo>
                      <a:pt x="100" y="231"/>
                    </a:lnTo>
                    <a:lnTo>
                      <a:pt x="143" y="244"/>
                    </a:lnTo>
                    <a:lnTo>
                      <a:pt x="143" y="244"/>
                    </a:lnTo>
                    <a:lnTo>
                      <a:pt x="152" y="244"/>
                    </a:lnTo>
                    <a:lnTo>
                      <a:pt x="161" y="248"/>
                    </a:lnTo>
                    <a:lnTo>
                      <a:pt x="169" y="257"/>
                    </a:lnTo>
                    <a:lnTo>
                      <a:pt x="178" y="270"/>
                    </a:lnTo>
                    <a:lnTo>
                      <a:pt x="183" y="291"/>
                    </a:lnTo>
                    <a:lnTo>
                      <a:pt x="187" y="318"/>
                    </a:lnTo>
                    <a:lnTo>
                      <a:pt x="187" y="352"/>
                    </a:lnTo>
                    <a:lnTo>
                      <a:pt x="187" y="352"/>
                    </a:lnTo>
                    <a:lnTo>
                      <a:pt x="204" y="370"/>
                    </a:lnTo>
                    <a:lnTo>
                      <a:pt x="230" y="383"/>
                    </a:lnTo>
                    <a:lnTo>
                      <a:pt x="243" y="387"/>
                    </a:lnTo>
                    <a:lnTo>
                      <a:pt x="257" y="387"/>
                    </a:lnTo>
                    <a:lnTo>
                      <a:pt x="322" y="405"/>
                    </a:lnTo>
                    <a:lnTo>
                      <a:pt x="357" y="400"/>
                    </a:lnTo>
                    <a:lnTo>
                      <a:pt x="387" y="379"/>
                    </a:lnTo>
                    <a:lnTo>
                      <a:pt x="409" y="370"/>
                    </a:lnTo>
                    <a:lnTo>
                      <a:pt x="418" y="383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26"/>
              <p:cNvSpPr>
                <a:spLocks noEditPoints="1"/>
              </p:cNvSpPr>
              <p:nvPr/>
            </p:nvSpPr>
            <p:spPr bwMode="auto">
              <a:xfrm>
                <a:off x="18025421" y="3518339"/>
                <a:ext cx="477402" cy="436145"/>
              </a:xfrm>
              <a:custGeom>
                <a:avLst/>
                <a:gdLst>
                  <a:gd name="T0" fmla="*/ 396 w 405"/>
                  <a:gd name="T1" fmla="*/ 118 h 370"/>
                  <a:gd name="T2" fmla="*/ 396 w 405"/>
                  <a:gd name="T3" fmla="*/ 113 h 370"/>
                  <a:gd name="T4" fmla="*/ 405 w 405"/>
                  <a:gd name="T5" fmla="*/ 26 h 370"/>
                  <a:gd name="T6" fmla="*/ 270 w 405"/>
                  <a:gd name="T7" fmla="*/ 61 h 370"/>
                  <a:gd name="T8" fmla="*/ 261 w 405"/>
                  <a:gd name="T9" fmla="*/ 83 h 370"/>
                  <a:gd name="T10" fmla="*/ 253 w 405"/>
                  <a:gd name="T11" fmla="*/ 140 h 370"/>
                  <a:gd name="T12" fmla="*/ 227 w 405"/>
                  <a:gd name="T13" fmla="*/ 161 h 370"/>
                  <a:gd name="T14" fmla="*/ 196 w 405"/>
                  <a:gd name="T15" fmla="*/ 166 h 370"/>
                  <a:gd name="T16" fmla="*/ 127 w 405"/>
                  <a:gd name="T17" fmla="*/ 113 h 370"/>
                  <a:gd name="T18" fmla="*/ 105 w 405"/>
                  <a:gd name="T19" fmla="*/ 109 h 370"/>
                  <a:gd name="T20" fmla="*/ 61 w 405"/>
                  <a:gd name="T21" fmla="*/ 113 h 370"/>
                  <a:gd name="T22" fmla="*/ 18 w 405"/>
                  <a:gd name="T23" fmla="*/ 135 h 370"/>
                  <a:gd name="T24" fmla="*/ 9 w 405"/>
                  <a:gd name="T25" fmla="*/ 144 h 370"/>
                  <a:gd name="T26" fmla="*/ 5 w 405"/>
                  <a:gd name="T27" fmla="*/ 187 h 370"/>
                  <a:gd name="T28" fmla="*/ 5 w 405"/>
                  <a:gd name="T29" fmla="*/ 227 h 370"/>
                  <a:gd name="T30" fmla="*/ 0 w 405"/>
                  <a:gd name="T31" fmla="*/ 322 h 370"/>
                  <a:gd name="T32" fmla="*/ 18 w 405"/>
                  <a:gd name="T33" fmla="*/ 335 h 370"/>
                  <a:gd name="T34" fmla="*/ 87 w 405"/>
                  <a:gd name="T35" fmla="*/ 366 h 370"/>
                  <a:gd name="T36" fmla="*/ 105 w 405"/>
                  <a:gd name="T37" fmla="*/ 370 h 370"/>
                  <a:gd name="T38" fmla="*/ 140 w 405"/>
                  <a:gd name="T39" fmla="*/ 366 h 370"/>
                  <a:gd name="T40" fmla="*/ 174 w 405"/>
                  <a:gd name="T41" fmla="*/ 340 h 370"/>
                  <a:gd name="T42" fmla="*/ 174 w 405"/>
                  <a:gd name="T43" fmla="*/ 314 h 370"/>
                  <a:gd name="T44" fmla="*/ 218 w 405"/>
                  <a:gd name="T45" fmla="*/ 335 h 370"/>
                  <a:gd name="T46" fmla="*/ 296 w 405"/>
                  <a:gd name="T47" fmla="*/ 270 h 370"/>
                  <a:gd name="T48" fmla="*/ 283 w 405"/>
                  <a:gd name="T49" fmla="*/ 240 h 370"/>
                  <a:gd name="T50" fmla="*/ 266 w 405"/>
                  <a:gd name="T51" fmla="*/ 227 h 370"/>
                  <a:gd name="T52" fmla="*/ 257 w 405"/>
                  <a:gd name="T53" fmla="*/ 214 h 370"/>
                  <a:gd name="T54" fmla="*/ 283 w 405"/>
                  <a:gd name="T55" fmla="*/ 222 h 370"/>
                  <a:gd name="T56" fmla="*/ 322 w 405"/>
                  <a:gd name="T57" fmla="*/ 214 h 370"/>
                  <a:gd name="T58" fmla="*/ 375 w 405"/>
                  <a:gd name="T59" fmla="*/ 144 h 370"/>
                  <a:gd name="T60" fmla="*/ 244 w 405"/>
                  <a:gd name="T61" fmla="*/ 209 h 370"/>
                  <a:gd name="T62" fmla="*/ 196 w 405"/>
                  <a:gd name="T63" fmla="*/ 201 h 370"/>
                  <a:gd name="T64" fmla="*/ 227 w 405"/>
                  <a:gd name="T65" fmla="*/ 187 h 370"/>
                  <a:gd name="T66" fmla="*/ 231 w 405"/>
                  <a:gd name="T67" fmla="*/ 196 h 370"/>
                  <a:gd name="T68" fmla="*/ 244 w 405"/>
                  <a:gd name="T69" fmla="*/ 209 h 370"/>
                  <a:gd name="T70" fmla="*/ 244 w 405"/>
                  <a:gd name="T71" fmla="*/ 20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5" h="370">
                    <a:moveTo>
                      <a:pt x="392" y="131"/>
                    </a:moveTo>
                    <a:lnTo>
                      <a:pt x="396" y="118"/>
                    </a:lnTo>
                    <a:lnTo>
                      <a:pt x="396" y="118"/>
                    </a:lnTo>
                    <a:lnTo>
                      <a:pt x="396" y="113"/>
                    </a:lnTo>
                    <a:lnTo>
                      <a:pt x="396" y="109"/>
                    </a:lnTo>
                    <a:lnTo>
                      <a:pt x="405" y="26"/>
                    </a:lnTo>
                    <a:lnTo>
                      <a:pt x="357" y="0"/>
                    </a:lnTo>
                    <a:lnTo>
                      <a:pt x="270" y="61"/>
                    </a:lnTo>
                    <a:lnTo>
                      <a:pt x="261" y="83"/>
                    </a:lnTo>
                    <a:lnTo>
                      <a:pt x="261" y="83"/>
                    </a:lnTo>
                    <a:lnTo>
                      <a:pt x="261" y="118"/>
                    </a:lnTo>
                    <a:lnTo>
                      <a:pt x="253" y="140"/>
                    </a:lnTo>
                    <a:lnTo>
                      <a:pt x="240" y="157"/>
                    </a:lnTo>
                    <a:lnTo>
                      <a:pt x="227" y="161"/>
                    </a:lnTo>
                    <a:lnTo>
                      <a:pt x="209" y="166"/>
                    </a:lnTo>
                    <a:lnTo>
                      <a:pt x="196" y="166"/>
                    </a:lnTo>
                    <a:lnTo>
                      <a:pt x="183" y="161"/>
                    </a:lnTo>
                    <a:lnTo>
                      <a:pt x="127" y="113"/>
                    </a:lnTo>
                    <a:lnTo>
                      <a:pt x="127" y="113"/>
                    </a:lnTo>
                    <a:lnTo>
                      <a:pt x="105" y="109"/>
                    </a:lnTo>
                    <a:lnTo>
                      <a:pt x="83" y="109"/>
                    </a:lnTo>
                    <a:lnTo>
                      <a:pt x="61" y="113"/>
                    </a:lnTo>
                    <a:lnTo>
                      <a:pt x="44" y="122"/>
                    </a:lnTo>
                    <a:lnTo>
                      <a:pt x="18" y="135"/>
                    </a:lnTo>
                    <a:lnTo>
                      <a:pt x="9" y="144"/>
                    </a:lnTo>
                    <a:lnTo>
                      <a:pt x="9" y="144"/>
                    </a:lnTo>
                    <a:lnTo>
                      <a:pt x="9" y="157"/>
                    </a:lnTo>
                    <a:lnTo>
                      <a:pt x="5" y="187"/>
                    </a:lnTo>
                    <a:lnTo>
                      <a:pt x="5" y="187"/>
                    </a:lnTo>
                    <a:lnTo>
                      <a:pt x="5" y="227"/>
                    </a:lnTo>
                    <a:lnTo>
                      <a:pt x="0" y="253"/>
                    </a:lnTo>
                    <a:lnTo>
                      <a:pt x="0" y="322"/>
                    </a:lnTo>
                    <a:lnTo>
                      <a:pt x="0" y="322"/>
                    </a:lnTo>
                    <a:lnTo>
                      <a:pt x="18" y="335"/>
                    </a:lnTo>
                    <a:lnTo>
                      <a:pt x="44" y="353"/>
                    </a:lnTo>
                    <a:lnTo>
                      <a:pt x="87" y="366"/>
                    </a:lnTo>
                    <a:lnTo>
                      <a:pt x="87" y="366"/>
                    </a:lnTo>
                    <a:lnTo>
                      <a:pt x="105" y="370"/>
                    </a:lnTo>
                    <a:lnTo>
                      <a:pt x="127" y="370"/>
                    </a:lnTo>
                    <a:lnTo>
                      <a:pt x="140" y="366"/>
                    </a:lnTo>
                    <a:lnTo>
                      <a:pt x="153" y="357"/>
                    </a:lnTo>
                    <a:lnTo>
                      <a:pt x="174" y="340"/>
                    </a:lnTo>
                    <a:lnTo>
                      <a:pt x="183" y="327"/>
                    </a:lnTo>
                    <a:lnTo>
                      <a:pt x="174" y="314"/>
                    </a:lnTo>
                    <a:lnTo>
                      <a:pt x="214" y="292"/>
                    </a:lnTo>
                    <a:lnTo>
                      <a:pt x="218" y="335"/>
                    </a:lnTo>
                    <a:lnTo>
                      <a:pt x="248" y="322"/>
                    </a:lnTo>
                    <a:lnTo>
                      <a:pt x="296" y="270"/>
                    </a:lnTo>
                    <a:lnTo>
                      <a:pt x="292" y="253"/>
                    </a:lnTo>
                    <a:lnTo>
                      <a:pt x="283" y="240"/>
                    </a:lnTo>
                    <a:lnTo>
                      <a:pt x="266" y="227"/>
                    </a:lnTo>
                    <a:lnTo>
                      <a:pt x="266" y="227"/>
                    </a:lnTo>
                    <a:lnTo>
                      <a:pt x="257" y="214"/>
                    </a:lnTo>
                    <a:lnTo>
                      <a:pt x="257" y="214"/>
                    </a:lnTo>
                    <a:lnTo>
                      <a:pt x="266" y="218"/>
                    </a:lnTo>
                    <a:lnTo>
                      <a:pt x="283" y="222"/>
                    </a:lnTo>
                    <a:lnTo>
                      <a:pt x="301" y="218"/>
                    </a:lnTo>
                    <a:lnTo>
                      <a:pt x="322" y="214"/>
                    </a:lnTo>
                    <a:lnTo>
                      <a:pt x="335" y="192"/>
                    </a:lnTo>
                    <a:lnTo>
                      <a:pt x="375" y="144"/>
                    </a:lnTo>
                    <a:lnTo>
                      <a:pt x="392" y="131"/>
                    </a:lnTo>
                    <a:close/>
                    <a:moveTo>
                      <a:pt x="244" y="209"/>
                    </a:moveTo>
                    <a:lnTo>
                      <a:pt x="244" y="209"/>
                    </a:lnTo>
                    <a:lnTo>
                      <a:pt x="196" y="201"/>
                    </a:lnTo>
                    <a:lnTo>
                      <a:pt x="183" y="187"/>
                    </a:lnTo>
                    <a:lnTo>
                      <a:pt x="227" y="187"/>
                    </a:lnTo>
                    <a:lnTo>
                      <a:pt x="227" y="187"/>
                    </a:lnTo>
                    <a:lnTo>
                      <a:pt x="231" y="196"/>
                    </a:lnTo>
                    <a:lnTo>
                      <a:pt x="244" y="209"/>
                    </a:lnTo>
                    <a:lnTo>
                      <a:pt x="244" y="209"/>
                    </a:lnTo>
                    <a:lnTo>
                      <a:pt x="244" y="209"/>
                    </a:lnTo>
                    <a:lnTo>
                      <a:pt x="244" y="209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27"/>
              <p:cNvSpPr>
                <a:spLocks/>
              </p:cNvSpPr>
              <p:nvPr/>
            </p:nvSpPr>
            <p:spPr bwMode="auto">
              <a:xfrm>
                <a:off x="18077287" y="3421680"/>
                <a:ext cx="235754" cy="271117"/>
              </a:xfrm>
              <a:custGeom>
                <a:avLst/>
                <a:gdLst>
                  <a:gd name="T0" fmla="*/ 0 w 200"/>
                  <a:gd name="T1" fmla="*/ 0 h 230"/>
                  <a:gd name="T2" fmla="*/ 48 w 200"/>
                  <a:gd name="T3" fmla="*/ 52 h 230"/>
                  <a:gd name="T4" fmla="*/ 48 w 200"/>
                  <a:gd name="T5" fmla="*/ 52 h 230"/>
                  <a:gd name="T6" fmla="*/ 61 w 200"/>
                  <a:gd name="T7" fmla="*/ 56 h 230"/>
                  <a:gd name="T8" fmla="*/ 87 w 200"/>
                  <a:gd name="T9" fmla="*/ 74 h 230"/>
                  <a:gd name="T10" fmla="*/ 100 w 200"/>
                  <a:gd name="T11" fmla="*/ 87 h 230"/>
                  <a:gd name="T12" fmla="*/ 113 w 200"/>
                  <a:gd name="T13" fmla="*/ 104 h 230"/>
                  <a:gd name="T14" fmla="*/ 122 w 200"/>
                  <a:gd name="T15" fmla="*/ 126 h 230"/>
                  <a:gd name="T16" fmla="*/ 126 w 200"/>
                  <a:gd name="T17" fmla="*/ 152 h 230"/>
                  <a:gd name="T18" fmla="*/ 126 w 200"/>
                  <a:gd name="T19" fmla="*/ 152 h 230"/>
                  <a:gd name="T20" fmla="*/ 130 w 200"/>
                  <a:gd name="T21" fmla="*/ 161 h 230"/>
                  <a:gd name="T22" fmla="*/ 135 w 200"/>
                  <a:gd name="T23" fmla="*/ 187 h 230"/>
                  <a:gd name="T24" fmla="*/ 143 w 200"/>
                  <a:gd name="T25" fmla="*/ 200 h 230"/>
                  <a:gd name="T26" fmla="*/ 157 w 200"/>
                  <a:gd name="T27" fmla="*/ 213 h 230"/>
                  <a:gd name="T28" fmla="*/ 178 w 200"/>
                  <a:gd name="T29" fmla="*/ 222 h 230"/>
                  <a:gd name="T30" fmla="*/ 200 w 200"/>
                  <a:gd name="T31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230">
                    <a:moveTo>
                      <a:pt x="0" y="0"/>
                    </a:moveTo>
                    <a:lnTo>
                      <a:pt x="48" y="52"/>
                    </a:lnTo>
                    <a:lnTo>
                      <a:pt x="48" y="52"/>
                    </a:lnTo>
                    <a:lnTo>
                      <a:pt x="61" y="56"/>
                    </a:lnTo>
                    <a:lnTo>
                      <a:pt x="87" y="74"/>
                    </a:lnTo>
                    <a:lnTo>
                      <a:pt x="100" y="87"/>
                    </a:lnTo>
                    <a:lnTo>
                      <a:pt x="113" y="104"/>
                    </a:lnTo>
                    <a:lnTo>
                      <a:pt x="122" y="126"/>
                    </a:lnTo>
                    <a:lnTo>
                      <a:pt x="126" y="152"/>
                    </a:lnTo>
                    <a:lnTo>
                      <a:pt x="126" y="152"/>
                    </a:lnTo>
                    <a:lnTo>
                      <a:pt x="130" y="161"/>
                    </a:lnTo>
                    <a:lnTo>
                      <a:pt x="135" y="187"/>
                    </a:lnTo>
                    <a:lnTo>
                      <a:pt x="143" y="200"/>
                    </a:lnTo>
                    <a:lnTo>
                      <a:pt x="157" y="213"/>
                    </a:lnTo>
                    <a:lnTo>
                      <a:pt x="178" y="222"/>
                    </a:lnTo>
                    <a:lnTo>
                      <a:pt x="200" y="230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28"/>
              <p:cNvSpPr>
                <a:spLocks/>
              </p:cNvSpPr>
              <p:nvPr/>
            </p:nvSpPr>
            <p:spPr bwMode="auto">
              <a:xfrm>
                <a:off x="17281617" y="2528171"/>
                <a:ext cx="1201168" cy="1236531"/>
              </a:xfrm>
              <a:custGeom>
                <a:avLst/>
                <a:gdLst>
                  <a:gd name="T0" fmla="*/ 1006 w 1019"/>
                  <a:gd name="T1" fmla="*/ 383 h 1049"/>
                  <a:gd name="T2" fmla="*/ 932 w 1019"/>
                  <a:gd name="T3" fmla="*/ 231 h 1049"/>
                  <a:gd name="T4" fmla="*/ 923 w 1019"/>
                  <a:gd name="T5" fmla="*/ 174 h 1049"/>
                  <a:gd name="T6" fmla="*/ 849 w 1019"/>
                  <a:gd name="T7" fmla="*/ 174 h 1049"/>
                  <a:gd name="T8" fmla="*/ 797 w 1019"/>
                  <a:gd name="T9" fmla="*/ 209 h 1049"/>
                  <a:gd name="T10" fmla="*/ 749 w 1019"/>
                  <a:gd name="T11" fmla="*/ 205 h 1049"/>
                  <a:gd name="T12" fmla="*/ 736 w 1019"/>
                  <a:gd name="T13" fmla="*/ 161 h 1049"/>
                  <a:gd name="T14" fmla="*/ 701 w 1019"/>
                  <a:gd name="T15" fmla="*/ 122 h 1049"/>
                  <a:gd name="T16" fmla="*/ 670 w 1019"/>
                  <a:gd name="T17" fmla="*/ 83 h 1049"/>
                  <a:gd name="T18" fmla="*/ 666 w 1019"/>
                  <a:gd name="T19" fmla="*/ 52 h 1049"/>
                  <a:gd name="T20" fmla="*/ 636 w 1019"/>
                  <a:gd name="T21" fmla="*/ 44 h 1049"/>
                  <a:gd name="T22" fmla="*/ 579 w 1019"/>
                  <a:gd name="T23" fmla="*/ 57 h 1049"/>
                  <a:gd name="T24" fmla="*/ 440 w 1019"/>
                  <a:gd name="T25" fmla="*/ 52 h 1049"/>
                  <a:gd name="T26" fmla="*/ 409 w 1019"/>
                  <a:gd name="T27" fmla="*/ 9 h 1049"/>
                  <a:gd name="T28" fmla="*/ 370 w 1019"/>
                  <a:gd name="T29" fmla="*/ 9 h 1049"/>
                  <a:gd name="T30" fmla="*/ 327 w 1019"/>
                  <a:gd name="T31" fmla="*/ 35 h 1049"/>
                  <a:gd name="T32" fmla="*/ 300 w 1019"/>
                  <a:gd name="T33" fmla="*/ 35 h 1049"/>
                  <a:gd name="T34" fmla="*/ 274 w 1019"/>
                  <a:gd name="T35" fmla="*/ 135 h 1049"/>
                  <a:gd name="T36" fmla="*/ 292 w 1019"/>
                  <a:gd name="T37" fmla="*/ 235 h 1049"/>
                  <a:gd name="T38" fmla="*/ 279 w 1019"/>
                  <a:gd name="T39" fmla="*/ 266 h 1049"/>
                  <a:gd name="T40" fmla="*/ 205 w 1019"/>
                  <a:gd name="T41" fmla="*/ 240 h 1049"/>
                  <a:gd name="T42" fmla="*/ 139 w 1019"/>
                  <a:gd name="T43" fmla="*/ 205 h 1049"/>
                  <a:gd name="T44" fmla="*/ 126 w 1019"/>
                  <a:gd name="T45" fmla="*/ 192 h 1049"/>
                  <a:gd name="T46" fmla="*/ 100 w 1019"/>
                  <a:gd name="T47" fmla="*/ 253 h 1049"/>
                  <a:gd name="T48" fmla="*/ 131 w 1019"/>
                  <a:gd name="T49" fmla="*/ 309 h 1049"/>
                  <a:gd name="T50" fmla="*/ 148 w 1019"/>
                  <a:gd name="T51" fmla="*/ 383 h 1049"/>
                  <a:gd name="T52" fmla="*/ 161 w 1019"/>
                  <a:gd name="T53" fmla="*/ 470 h 1049"/>
                  <a:gd name="T54" fmla="*/ 131 w 1019"/>
                  <a:gd name="T55" fmla="*/ 479 h 1049"/>
                  <a:gd name="T56" fmla="*/ 100 w 1019"/>
                  <a:gd name="T57" fmla="*/ 523 h 1049"/>
                  <a:gd name="T58" fmla="*/ 61 w 1019"/>
                  <a:gd name="T59" fmla="*/ 544 h 1049"/>
                  <a:gd name="T60" fmla="*/ 48 w 1019"/>
                  <a:gd name="T61" fmla="*/ 671 h 1049"/>
                  <a:gd name="T62" fmla="*/ 0 w 1019"/>
                  <a:gd name="T63" fmla="*/ 762 h 1049"/>
                  <a:gd name="T64" fmla="*/ 35 w 1019"/>
                  <a:gd name="T65" fmla="*/ 801 h 1049"/>
                  <a:gd name="T66" fmla="*/ 74 w 1019"/>
                  <a:gd name="T67" fmla="*/ 832 h 1049"/>
                  <a:gd name="T68" fmla="*/ 70 w 1019"/>
                  <a:gd name="T69" fmla="*/ 875 h 1049"/>
                  <a:gd name="T70" fmla="*/ 87 w 1019"/>
                  <a:gd name="T71" fmla="*/ 1014 h 1049"/>
                  <a:gd name="T72" fmla="*/ 113 w 1019"/>
                  <a:gd name="T73" fmla="*/ 1049 h 1049"/>
                  <a:gd name="T74" fmla="*/ 187 w 1019"/>
                  <a:gd name="T75" fmla="*/ 971 h 1049"/>
                  <a:gd name="T76" fmla="*/ 244 w 1019"/>
                  <a:gd name="T77" fmla="*/ 949 h 1049"/>
                  <a:gd name="T78" fmla="*/ 292 w 1019"/>
                  <a:gd name="T79" fmla="*/ 927 h 1049"/>
                  <a:gd name="T80" fmla="*/ 300 w 1019"/>
                  <a:gd name="T81" fmla="*/ 893 h 1049"/>
                  <a:gd name="T82" fmla="*/ 340 w 1019"/>
                  <a:gd name="T83" fmla="*/ 862 h 1049"/>
                  <a:gd name="T84" fmla="*/ 457 w 1019"/>
                  <a:gd name="T85" fmla="*/ 853 h 1049"/>
                  <a:gd name="T86" fmla="*/ 575 w 1019"/>
                  <a:gd name="T87" fmla="*/ 819 h 1049"/>
                  <a:gd name="T88" fmla="*/ 684 w 1019"/>
                  <a:gd name="T89" fmla="*/ 753 h 1049"/>
                  <a:gd name="T90" fmla="*/ 753 w 1019"/>
                  <a:gd name="T91" fmla="*/ 758 h 1049"/>
                  <a:gd name="T92" fmla="*/ 775 w 1019"/>
                  <a:gd name="T93" fmla="*/ 679 h 1049"/>
                  <a:gd name="T94" fmla="*/ 866 w 1019"/>
                  <a:gd name="T95" fmla="*/ 605 h 1049"/>
                  <a:gd name="T96" fmla="*/ 945 w 1019"/>
                  <a:gd name="T97" fmla="*/ 492 h 1049"/>
                  <a:gd name="T98" fmla="*/ 1014 w 1019"/>
                  <a:gd name="T99" fmla="*/ 436 h 10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19" h="1049">
                    <a:moveTo>
                      <a:pt x="1019" y="427"/>
                    </a:moveTo>
                    <a:lnTo>
                      <a:pt x="1019" y="418"/>
                    </a:lnTo>
                    <a:lnTo>
                      <a:pt x="1019" y="418"/>
                    </a:lnTo>
                    <a:lnTo>
                      <a:pt x="1006" y="383"/>
                    </a:lnTo>
                    <a:lnTo>
                      <a:pt x="953" y="292"/>
                    </a:lnTo>
                    <a:lnTo>
                      <a:pt x="923" y="248"/>
                    </a:lnTo>
                    <a:lnTo>
                      <a:pt x="923" y="248"/>
                    </a:lnTo>
                    <a:lnTo>
                      <a:pt x="932" y="231"/>
                    </a:lnTo>
                    <a:lnTo>
                      <a:pt x="936" y="214"/>
                    </a:lnTo>
                    <a:lnTo>
                      <a:pt x="936" y="196"/>
                    </a:lnTo>
                    <a:lnTo>
                      <a:pt x="927" y="179"/>
                    </a:lnTo>
                    <a:lnTo>
                      <a:pt x="923" y="174"/>
                    </a:lnTo>
                    <a:lnTo>
                      <a:pt x="914" y="170"/>
                    </a:lnTo>
                    <a:lnTo>
                      <a:pt x="906" y="166"/>
                    </a:lnTo>
                    <a:lnTo>
                      <a:pt x="888" y="166"/>
                    </a:lnTo>
                    <a:lnTo>
                      <a:pt x="849" y="174"/>
                    </a:lnTo>
                    <a:lnTo>
                      <a:pt x="849" y="174"/>
                    </a:lnTo>
                    <a:lnTo>
                      <a:pt x="832" y="187"/>
                    </a:lnTo>
                    <a:lnTo>
                      <a:pt x="814" y="200"/>
                    </a:lnTo>
                    <a:lnTo>
                      <a:pt x="797" y="209"/>
                    </a:lnTo>
                    <a:lnTo>
                      <a:pt x="775" y="214"/>
                    </a:lnTo>
                    <a:lnTo>
                      <a:pt x="766" y="214"/>
                    </a:lnTo>
                    <a:lnTo>
                      <a:pt x="758" y="209"/>
                    </a:lnTo>
                    <a:lnTo>
                      <a:pt x="749" y="205"/>
                    </a:lnTo>
                    <a:lnTo>
                      <a:pt x="744" y="192"/>
                    </a:lnTo>
                    <a:lnTo>
                      <a:pt x="740" y="179"/>
                    </a:lnTo>
                    <a:lnTo>
                      <a:pt x="736" y="161"/>
                    </a:lnTo>
                    <a:lnTo>
                      <a:pt x="736" y="161"/>
                    </a:lnTo>
                    <a:lnTo>
                      <a:pt x="736" y="157"/>
                    </a:lnTo>
                    <a:lnTo>
                      <a:pt x="731" y="148"/>
                    </a:lnTo>
                    <a:lnTo>
                      <a:pt x="723" y="135"/>
                    </a:lnTo>
                    <a:lnTo>
                      <a:pt x="701" y="122"/>
                    </a:lnTo>
                    <a:lnTo>
                      <a:pt x="701" y="122"/>
                    </a:lnTo>
                    <a:lnTo>
                      <a:pt x="688" y="113"/>
                    </a:lnTo>
                    <a:lnTo>
                      <a:pt x="679" y="100"/>
                    </a:lnTo>
                    <a:lnTo>
                      <a:pt x="670" y="83"/>
                    </a:lnTo>
                    <a:lnTo>
                      <a:pt x="666" y="66"/>
                    </a:lnTo>
                    <a:lnTo>
                      <a:pt x="666" y="57"/>
                    </a:lnTo>
                    <a:lnTo>
                      <a:pt x="666" y="57"/>
                    </a:lnTo>
                    <a:lnTo>
                      <a:pt x="666" y="52"/>
                    </a:lnTo>
                    <a:lnTo>
                      <a:pt x="662" y="48"/>
                    </a:lnTo>
                    <a:lnTo>
                      <a:pt x="657" y="44"/>
                    </a:lnTo>
                    <a:lnTo>
                      <a:pt x="649" y="44"/>
                    </a:lnTo>
                    <a:lnTo>
                      <a:pt x="636" y="44"/>
                    </a:lnTo>
                    <a:lnTo>
                      <a:pt x="618" y="48"/>
                    </a:lnTo>
                    <a:lnTo>
                      <a:pt x="618" y="48"/>
                    </a:lnTo>
                    <a:lnTo>
                      <a:pt x="601" y="57"/>
                    </a:lnTo>
                    <a:lnTo>
                      <a:pt x="579" y="57"/>
                    </a:lnTo>
                    <a:lnTo>
                      <a:pt x="549" y="52"/>
                    </a:lnTo>
                    <a:lnTo>
                      <a:pt x="522" y="48"/>
                    </a:lnTo>
                    <a:lnTo>
                      <a:pt x="514" y="44"/>
                    </a:lnTo>
                    <a:lnTo>
                      <a:pt x="440" y="52"/>
                    </a:lnTo>
                    <a:lnTo>
                      <a:pt x="440" y="52"/>
                    </a:lnTo>
                    <a:lnTo>
                      <a:pt x="435" y="39"/>
                    </a:lnTo>
                    <a:lnTo>
                      <a:pt x="418" y="18"/>
                    </a:lnTo>
                    <a:lnTo>
                      <a:pt x="409" y="9"/>
                    </a:lnTo>
                    <a:lnTo>
                      <a:pt x="396" y="0"/>
                    </a:lnTo>
                    <a:lnTo>
                      <a:pt x="383" y="0"/>
                    </a:lnTo>
                    <a:lnTo>
                      <a:pt x="370" y="9"/>
                    </a:lnTo>
                    <a:lnTo>
                      <a:pt x="370" y="9"/>
                    </a:lnTo>
                    <a:lnTo>
                      <a:pt x="361" y="18"/>
                    </a:lnTo>
                    <a:lnTo>
                      <a:pt x="348" y="31"/>
                    </a:lnTo>
                    <a:lnTo>
                      <a:pt x="335" y="35"/>
                    </a:lnTo>
                    <a:lnTo>
                      <a:pt x="327" y="35"/>
                    </a:lnTo>
                    <a:lnTo>
                      <a:pt x="318" y="31"/>
                    </a:lnTo>
                    <a:lnTo>
                      <a:pt x="309" y="22"/>
                    </a:lnTo>
                    <a:lnTo>
                      <a:pt x="309" y="22"/>
                    </a:lnTo>
                    <a:lnTo>
                      <a:pt x="300" y="35"/>
                    </a:lnTo>
                    <a:lnTo>
                      <a:pt x="292" y="52"/>
                    </a:lnTo>
                    <a:lnTo>
                      <a:pt x="283" y="74"/>
                    </a:lnTo>
                    <a:lnTo>
                      <a:pt x="274" y="100"/>
                    </a:lnTo>
                    <a:lnTo>
                      <a:pt x="274" y="135"/>
                    </a:lnTo>
                    <a:lnTo>
                      <a:pt x="274" y="170"/>
                    </a:lnTo>
                    <a:lnTo>
                      <a:pt x="287" y="205"/>
                    </a:lnTo>
                    <a:lnTo>
                      <a:pt x="287" y="205"/>
                    </a:lnTo>
                    <a:lnTo>
                      <a:pt x="292" y="235"/>
                    </a:lnTo>
                    <a:lnTo>
                      <a:pt x="292" y="248"/>
                    </a:lnTo>
                    <a:lnTo>
                      <a:pt x="292" y="257"/>
                    </a:lnTo>
                    <a:lnTo>
                      <a:pt x="283" y="261"/>
                    </a:lnTo>
                    <a:lnTo>
                      <a:pt x="279" y="266"/>
                    </a:lnTo>
                    <a:lnTo>
                      <a:pt x="261" y="266"/>
                    </a:lnTo>
                    <a:lnTo>
                      <a:pt x="240" y="261"/>
                    </a:lnTo>
                    <a:lnTo>
                      <a:pt x="222" y="253"/>
                    </a:lnTo>
                    <a:lnTo>
                      <a:pt x="205" y="240"/>
                    </a:lnTo>
                    <a:lnTo>
                      <a:pt x="196" y="231"/>
                    </a:lnTo>
                    <a:lnTo>
                      <a:pt x="152" y="222"/>
                    </a:lnTo>
                    <a:lnTo>
                      <a:pt x="139" y="205"/>
                    </a:lnTo>
                    <a:lnTo>
                      <a:pt x="139" y="205"/>
                    </a:lnTo>
                    <a:lnTo>
                      <a:pt x="135" y="183"/>
                    </a:lnTo>
                    <a:lnTo>
                      <a:pt x="135" y="183"/>
                    </a:lnTo>
                    <a:lnTo>
                      <a:pt x="135" y="183"/>
                    </a:lnTo>
                    <a:lnTo>
                      <a:pt x="126" y="192"/>
                    </a:lnTo>
                    <a:lnTo>
                      <a:pt x="105" y="209"/>
                    </a:lnTo>
                    <a:lnTo>
                      <a:pt x="100" y="222"/>
                    </a:lnTo>
                    <a:lnTo>
                      <a:pt x="96" y="235"/>
                    </a:lnTo>
                    <a:lnTo>
                      <a:pt x="100" y="253"/>
                    </a:lnTo>
                    <a:lnTo>
                      <a:pt x="109" y="270"/>
                    </a:lnTo>
                    <a:lnTo>
                      <a:pt x="109" y="270"/>
                    </a:lnTo>
                    <a:lnTo>
                      <a:pt x="122" y="288"/>
                    </a:lnTo>
                    <a:lnTo>
                      <a:pt x="131" y="309"/>
                    </a:lnTo>
                    <a:lnTo>
                      <a:pt x="144" y="344"/>
                    </a:lnTo>
                    <a:lnTo>
                      <a:pt x="148" y="375"/>
                    </a:lnTo>
                    <a:lnTo>
                      <a:pt x="148" y="383"/>
                    </a:lnTo>
                    <a:lnTo>
                      <a:pt x="148" y="383"/>
                    </a:lnTo>
                    <a:lnTo>
                      <a:pt x="157" y="401"/>
                    </a:lnTo>
                    <a:lnTo>
                      <a:pt x="166" y="436"/>
                    </a:lnTo>
                    <a:lnTo>
                      <a:pt x="166" y="453"/>
                    </a:lnTo>
                    <a:lnTo>
                      <a:pt x="161" y="470"/>
                    </a:lnTo>
                    <a:lnTo>
                      <a:pt x="157" y="475"/>
                    </a:lnTo>
                    <a:lnTo>
                      <a:pt x="152" y="479"/>
                    </a:lnTo>
                    <a:lnTo>
                      <a:pt x="144" y="479"/>
                    </a:lnTo>
                    <a:lnTo>
                      <a:pt x="131" y="479"/>
                    </a:lnTo>
                    <a:lnTo>
                      <a:pt x="113" y="501"/>
                    </a:lnTo>
                    <a:lnTo>
                      <a:pt x="113" y="501"/>
                    </a:lnTo>
                    <a:lnTo>
                      <a:pt x="109" y="505"/>
                    </a:lnTo>
                    <a:lnTo>
                      <a:pt x="100" y="523"/>
                    </a:lnTo>
                    <a:lnTo>
                      <a:pt x="83" y="540"/>
                    </a:lnTo>
                    <a:lnTo>
                      <a:pt x="74" y="544"/>
                    </a:lnTo>
                    <a:lnTo>
                      <a:pt x="61" y="544"/>
                    </a:lnTo>
                    <a:lnTo>
                      <a:pt x="61" y="544"/>
                    </a:lnTo>
                    <a:lnTo>
                      <a:pt x="61" y="562"/>
                    </a:lnTo>
                    <a:lnTo>
                      <a:pt x="61" y="597"/>
                    </a:lnTo>
                    <a:lnTo>
                      <a:pt x="57" y="644"/>
                    </a:lnTo>
                    <a:lnTo>
                      <a:pt x="48" y="671"/>
                    </a:lnTo>
                    <a:lnTo>
                      <a:pt x="39" y="692"/>
                    </a:lnTo>
                    <a:lnTo>
                      <a:pt x="39" y="692"/>
                    </a:lnTo>
                    <a:lnTo>
                      <a:pt x="13" y="732"/>
                    </a:lnTo>
                    <a:lnTo>
                      <a:pt x="0" y="762"/>
                    </a:lnTo>
                    <a:lnTo>
                      <a:pt x="0" y="771"/>
                    </a:lnTo>
                    <a:lnTo>
                      <a:pt x="4" y="784"/>
                    </a:lnTo>
                    <a:lnTo>
                      <a:pt x="18" y="792"/>
                    </a:lnTo>
                    <a:lnTo>
                      <a:pt x="35" y="801"/>
                    </a:lnTo>
                    <a:lnTo>
                      <a:pt x="35" y="801"/>
                    </a:lnTo>
                    <a:lnTo>
                      <a:pt x="57" y="810"/>
                    </a:lnTo>
                    <a:lnTo>
                      <a:pt x="70" y="819"/>
                    </a:lnTo>
                    <a:lnTo>
                      <a:pt x="74" y="832"/>
                    </a:lnTo>
                    <a:lnTo>
                      <a:pt x="78" y="845"/>
                    </a:lnTo>
                    <a:lnTo>
                      <a:pt x="74" y="866"/>
                    </a:lnTo>
                    <a:lnTo>
                      <a:pt x="70" y="875"/>
                    </a:lnTo>
                    <a:lnTo>
                      <a:pt x="70" y="875"/>
                    </a:lnTo>
                    <a:lnTo>
                      <a:pt x="70" y="901"/>
                    </a:lnTo>
                    <a:lnTo>
                      <a:pt x="74" y="953"/>
                    </a:lnTo>
                    <a:lnTo>
                      <a:pt x="78" y="984"/>
                    </a:lnTo>
                    <a:lnTo>
                      <a:pt x="87" y="1014"/>
                    </a:lnTo>
                    <a:lnTo>
                      <a:pt x="100" y="1036"/>
                    </a:lnTo>
                    <a:lnTo>
                      <a:pt x="105" y="1041"/>
                    </a:lnTo>
                    <a:lnTo>
                      <a:pt x="113" y="1049"/>
                    </a:lnTo>
                    <a:lnTo>
                      <a:pt x="113" y="1049"/>
                    </a:lnTo>
                    <a:lnTo>
                      <a:pt x="113" y="1049"/>
                    </a:lnTo>
                    <a:lnTo>
                      <a:pt x="135" y="1023"/>
                    </a:lnTo>
                    <a:lnTo>
                      <a:pt x="152" y="1001"/>
                    </a:lnTo>
                    <a:lnTo>
                      <a:pt x="187" y="971"/>
                    </a:lnTo>
                    <a:lnTo>
                      <a:pt x="209" y="953"/>
                    </a:lnTo>
                    <a:lnTo>
                      <a:pt x="218" y="949"/>
                    </a:lnTo>
                    <a:lnTo>
                      <a:pt x="218" y="949"/>
                    </a:lnTo>
                    <a:lnTo>
                      <a:pt x="244" y="949"/>
                    </a:lnTo>
                    <a:lnTo>
                      <a:pt x="266" y="945"/>
                    </a:lnTo>
                    <a:lnTo>
                      <a:pt x="279" y="945"/>
                    </a:lnTo>
                    <a:lnTo>
                      <a:pt x="283" y="936"/>
                    </a:lnTo>
                    <a:lnTo>
                      <a:pt x="292" y="927"/>
                    </a:lnTo>
                    <a:lnTo>
                      <a:pt x="292" y="919"/>
                    </a:lnTo>
                    <a:lnTo>
                      <a:pt x="292" y="919"/>
                    </a:lnTo>
                    <a:lnTo>
                      <a:pt x="296" y="906"/>
                    </a:lnTo>
                    <a:lnTo>
                      <a:pt x="300" y="893"/>
                    </a:lnTo>
                    <a:lnTo>
                      <a:pt x="314" y="875"/>
                    </a:lnTo>
                    <a:lnTo>
                      <a:pt x="327" y="866"/>
                    </a:lnTo>
                    <a:lnTo>
                      <a:pt x="340" y="862"/>
                    </a:lnTo>
                    <a:lnTo>
                      <a:pt x="340" y="862"/>
                    </a:lnTo>
                    <a:lnTo>
                      <a:pt x="388" y="858"/>
                    </a:lnTo>
                    <a:lnTo>
                      <a:pt x="422" y="853"/>
                    </a:lnTo>
                    <a:lnTo>
                      <a:pt x="457" y="853"/>
                    </a:lnTo>
                    <a:lnTo>
                      <a:pt x="457" y="853"/>
                    </a:lnTo>
                    <a:lnTo>
                      <a:pt x="531" y="862"/>
                    </a:lnTo>
                    <a:lnTo>
                      <a:pt x="562" y="836"/>
                    </a:lnTo>
                    <a:lnTo>
                      <a:pt x="562" y="836"/>
                    </a:lnTo>
                    <a:lnTo>
                      <a:pt x="575" y="819"/>
                    </a:lnTo>
                    <a:lnTo>
                      <a:pt x="588" y="801"/>
                    </a:lnTo>
                    <a:lnTo>
                      <a:pt x="623" y="775"/>
                    </a:lnTo>
                    <a:lnTo>
                      <a:pt x="653" y="762"/>
                    </a:lnTo>
                    <a:lnTo>
                      <a:pt x="684" y="753"/>
                    </a:lnTo>
                    <a:lnTo>
                      <a:pt x="710" y="753"/>
                    </a:lnTo>
                    <a:lnTo>
                      <a:pt x="736" y="753"/>
                    </a:lnTo>
                    <a:lnTo>
                      <a:pt x="753" y="758"/>
                    </a:lnTo>
                    <a:lnTo>
                      <a:pt x="753" y="758"/>
                    </a:lnTo>
                    <a:lnTo>
                      <a:pt x="758" y="723"/>
                    </a:lnTo>
                    <a:lnTo>
                      <a:pt x="766" y="697"/>
                    </a:lnTo>
                    <a:lnTo>
                      <a:pt x="771" y="684"/>
                    </a:lnTo>
                    <a:lnTo>
                      <a:pt x="775" y="679"/>
                    </a:lnTo>
                    <a:lnTo>
                      <a:pt x="775" y="679"/>
                    </a:lnTo>
                    <a:lnTo>
                      <a:pt x="805" y="662"/>
                    </a:lnTo>
                    <a:lnTo>
                      <a:pt x="836" y="636"/>
                    </a:lnTo>
                    <a:lnTo>
                      <a:pt x="866" y="605"/>
                    </a:lnTo>
                    <a:lnTo>
                      <a:pt x="892" y="575"/>
                    </a:lnTo>
                    <a:lnTo>
                      <a:pt x="932" y="518"/>
                    </a:lnTo>
                    <a:lnTo>
                      <a:pt x="945" y="492"/>
                    </a:lnTo>
                    <a:lnTo>
                      <a:pt x="945" y="492"/>
                    </a:lnTo>
                    <a:lnTo>
                      <a:pt x="962" y="488"/>
                    </a:lnTo>
                    <a:lnTo>
                      <a:pt x="980" y="479"/>
                    </a:lnTo>
                    <a:lnTo>
                      <a:pt x="1001" y="453"/>
                    </a:lnTo>
                    <a:lnTo>
                      <a:pt x="1014" y="436"/>
                    </a:lnTo>
                    <a:lnTo>
                      <a:pt x="1019" y="427"/>
                    </a:lnTo>
                    <a:lnTo>
                      <a:pt x="1019" y="427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>
                <a:off x="16476516" y="2671981"/>
                <a:ext cx="1000777" cy="1267179"/>
              </a:xfrm>
              <a:custGeom>
                <a:avLst/>
                <a:gdLst>
                  <a:gd name="T0" fmla="*/ 788 w 849"/>
                  <a:gd name="T1" fmla="*/ 940 h 1075"/>
                  <a:gd name="T2" fmla="*/ 788 w 849"/>
                  <a:gd name="T3" fmla="*/ 919 h 1075"/>
                  <a:gd name="T4" fmla="*/ 757 w 849"/>
                  <a:gd name="T5" fmla="*/ 831 h 1075"/>
                  <a:gd name="T6" fmla="*/ 757 w 849"/>
                  <a:gd name="T7" fmla="*/ 744 h 1075"/>
                  <a:gd name="T8" fmla="*/ 740 w 849"/>
                  <a:gd name="T9" fmla="*/ 688 h 1075"/>
                  <a:gd name="T10" fmla="*/ 687 w 849"/>
                  <a:gd name="T11" fmla="*/ 662 h 1075"/>
                  <a:gd name="T12" fmla="*/ 722 w 849"/>
                  <a:gd name="T13" fmla="*/ 570 h 1075"/>
                  <a:gd name="T14" fmla="*/ 744 w 849"/>
                  <a:gd name="T15" fmla="*/ 475 h 1075"/>
                  <a:gd name="T16" fmla="*/ 757 w 849"/>
                  <a:gd name="T17" fmla="*/ 422 h 1075"/>
                  <a:gd name="T18" fmla="*/ 796 w 849"/>
                  <a:gd name="T19" fmla="*/ 379 h 1075"/>
                  <a:gd name="T20" fmla="*/ 835 w 849"/>
                  <a:gd name="T21" fmla="*/ 357 h 1075"/>
                  <a:gd name="T22" fmla="*/ 849 w 849"/>
                  <a:gd name="T23" fmla="*/ 314 h 1075"/>
                  <a:gd name="T24" fmla="*/ 831 w 849"/>
                  <a:gd name="T25" fmla="*/ 253 h 1075"/>
                  <a:gd name="T26" fmla="*/ 792 w 849"/>
                  <a:gd name="T27" fmla="*/ 148 h 1075"/>
                  <a:gd name="T28" fmla="*/ 783 w 849"/>
                  <a:gd name="T29" fmla="*/ 100 h 1075"/>
                  <a:gd name="T30" fmla="*/ 818 w 849"/>
                  <a:gd name="T31" fmla="*/ 52 h 1075"/>
                  <a:gd name="T32" fmla="*/ 788 w 849"/>
                  <a:gd name="T33" fmla="*/ 13 h 1075"/>
                  <a:gd name="T34" fmla="*/ 657 w 849"/>
                  <a:gd name="T35" fmla="*/ 18 h 1075"/>
                  <a:gd name="T36" fmla="*/ 500 w 849"/>
                  <a:gd name="T37" fmla="*/ 52 h 1075"/>
                  <a:gd name="T38" fmla="*/ 413 w 849"/>
                  <a:gd name="T39" fmla="*/ 109 h 1075"/>
                  <a:gd name="T40" fmla="*/ 357 w 849"/>
                  <a:gd name="T41" fmla="*/ 122 h 1075"/>
                  <a:gd name="T42" fmla="*/ 304 w 849"/>
                  <a:gd name="T43" fmla="*/ 131 h 1075"/>
                  <a:gd name="T44" fmla="*/ 261 w 849"/>
                  <a:gd name="T45" fmla="*/ 139 h 1075"/>
                  <a:gd name="T46" fmla="*/ 178 w 849"/>
                  <a:gd name="T47" fmla="*/ 170 h 1075"/>
                  <a:gd name="T48" fmla="*/ 100 w 849"/>
                  <a:gd name="T49" fmla="*/ 179 h 1075"/>
                  <a:gd name="T50" fmla="*/ 100 w 849"/>
                  <a:gd name="T51" fmla="*/ 218 h 1075"/>
                  <a:gd name="T52" fmla="*/ 43 w 849"/>
                  <a:gd name="T53" fmla="*/ 279 h 1075"/>
                  <a:gd name="T54" fmla="*/ 0 w 849"/>
                  <a:gd name="T55" fmla="*/ 327 h 1075"/>
                  <a:gd name="T56" fmla="*/ 35 w 849"/>
                  <a:gd name="T57" fmla="*/ 401 h 1075"/>
                  <a:gd name="T58" fmla="*/ 87 w 849"/>
                  <a:gd name="T59" fmla="*/ 422 h 1075"/>
                  <a:gd name="T60" fmla="*/ 126 w 849"/>
                  <a:gd name="T61" fmla="*/ 396 h 1075"/>
                  <a:gd name="T62" fmla="*/ 178 w 849"/>
                  <a:gd name="T63" fmla="*/ 361 h 1075"/>
                  <a:gd name="T64" fmla="*/ 209 w 849"/>
                  <a:gd name="T65" fmla="*/ 370 h 1075"/>
                  <a:gd name="T66" fmla="*/ 178 w 849"/>
                  <a:gd name="T67" fmla="*/ 427 h 1075"/>
                  <a:gd name="T68" fmla="*/ 122 w 849"/>
                  <a:gd name="T69" fmla="*/ 462 h 1075"/>
                  <a:gd name="T70" fmla="*/ 78 w 849"/>
                  <a:gd name="T71" fmla="*/ 479 h 1075"/>
                  <a:gd name="T72" fmla="*/ 61 w 849"/>
                  <a:gd name="T73" fmla="*/ 570 h 1075"/>
                  <a:gd name="T74" fmla="*/ 82 w 849"/>
                  <a:gd name="T75" fmla="*/ 692 h 1075"/>
                  <a:gd name="T76" fmla="*/ 126 w 849"/>
                  <a:gd name="T77" fmla="*/ 727 h 1075"/>
                  <a:gd name="T78" fmla="*/ 196 w 849"/>
                  <a:gd name="T79" fmla="*/ 771 h 1075"/>
                  <a:gd name="T80" fmla="*/ 235 w 849"/>
                  <a:gd name="T81" fmla="*/ 810 h 1075"/>
                  <a:gd name="T82" fmla="*/ 274 w 849"/>
                  <a:gd name="T83" fmla="*/ 836 h 1075"/>
                  <a:gd name="T84" fmla="*/ 248 w 849"/>
                  <a:gd name="T85" fmla="*/ 892 h 1075"/>
                  <a:gd name="T86" fmla="*/ 252 w 849"/>
                  <a:gd name="T87" fmla="*/ 919 h 1075"/>
                  <a:gd name="T88" fmla="*/ 322 w 849"/>
                  <a:gd name="T89" fmla="*/ 966 h 1075"/>
                  <a:gd name="T90" fmla="*/ 352 w 849"/>
                  <a:gd name="T91" fmla="*/ 1040 h 1075"/>
                  <a:gd name="T92" fmla="*/ 374 w 849"/>
                  <a:gd name="T93" fmla="*/ 1071 h 1075"/>
                  <a:gd name="T94" fmla="*/ 400 w 849"/>
                  <a:gd name="T95" fmla="*/ 1036 h 1075"/>
                  <a:gd name="T96" fmla="*/ 509 w 849"/>
                  <a:gd name="T97" fmla="*/ 949 h 1075"/>
                  <a:gd name="T98" fmla="*/ 548 w 849"/>
                  <a:gd name="T99" fmla="*/ 927 h 1075"/>
                  <a:gd name="T100" fmla="*/ 631 w 849"/>
                  <a:gd name="T101" fmla="*/ 932 h 1075"/>
                  <a:gd name="T102" fmla="*/ 744 w 849"/>
                  <a:gd name="T103" fmla="*/ 988 h 10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49" h="1075">
                    <a:moveTo>
                      <a:pt x="748" y="993"/>
                    </a:moveTo>
                    <a:lnTo>
                      <a:pt x="748" y="993"/>
                    </a:lnTo>
                    <a:lnTo>
                      <a:pt x="788" y="940"/>
                    </a:lnTo>
                    <a:lnTo>
                      <a:pt x="788" y="940"/>
                    </a:lnTo>
                    <a:lnTo>
                      <a:pt x="796" y="927"/>
                    </a:lnTo>
                    <a:lnTo>
                      <a:pt x="792" y="923"/>
                    </a:lnTo>
                    <a:lnTo>
                      <a:pt x="792" y="923"/>
                    </a:lnTo>
                    <a:lnTo>
                      <a:pt x="788" y="919"/>
                    </a:lnTo>
                    <a:lnTo>
                      <a:pt x="779" y="910"/>
                    </a:lnTo>
                    <a:lnTo>
                      <a:pt x="770" y="888"/>
                    </a:lnTo>
                    <a:lnTo>
                      <a:pt x="761" y="862"/>
                    </a:lnTo>
                    <a:lnTo>
                      <a:pt x="757" y="831"/>
                    </a:lnTo>
                    <a:lnTo>
                      <a:pt x="753" y="779"/>
                    </a:lnTo>
                    <a:lnTo>
                      <a:pt x="753" y="753"/>
                    </a:lnTo>
                    <a:lnTo>
                      <a:pt x="753" y="753"/>
                    </a:lnTo>
                    <a:lnTo>
                      <a:pt x="757" y="744"/>
                    </a:lnTo>
                    <a:lnTo>
                      <a:pt x="761" y="723"/>
                    </a:lnTo>
                    <a:lnTo>
                      <a:pt x="757" y="710"/>
                    </a:lnTo>
                    <a:lnTo>
                      <a:pt x="753" y="697"/>
                    </a:lnTo>
                    <a:lnTo>
                      <a:pt x="740" y="688"/>
                    </a:lnTo>
                    <a:lnTo>
                      <a:pt x="718" y="679"/>
                    </a:lnTo>
                    <a:lnTo>
                      <a:pt x="718" y="679"/>
                    </a:lnTo>
                    <a:lnTo>
                      <a:pt x="701" y="670"/>
                    </a:lnTo>
                    <a:lnTo>
                      <a:pt x="687" y="662"/>
                    </a:lnTo>
                    <a:lnTo>
                      <a:pt x="683" y="649"/>
                    </a:lnTo>
                    <a:lnTo>
                      <a:pt x="683" y="640"/>
                    </a:lnTo>
                    <a:lnTo>
                      <a:pt x="696" y="610"/>
                    </a:lnTo>
                    <a:lnTo>
                      <a:pt x="722" y="570"/>
                    </a:lnTo>
                    <a:lnTo>
                      <a:pt x="722" y="570"/>
                    </a:lnTo>
                    <a:lnTo>
                      <a:pt x="731" y="549"/>
                    </a:lnTo>
                    <a:lnTo>
                      <a:pt x="740" y="522"/>
                    </a:lnTo>
                    <a:lnTo>
                      <a:pt x="744" y="475"/>
                    </a:lnTo>
                    <a:lnTo>
                      <a:pt x="744" y="440"/>
                    </a:lnTo>
                    <a:lnTo>
                      <a:pt x="744" y="422"/>
                    </a:lnTo>
                    <a:lnTo>
                      <a:pt x="744" y="422"/>
                    </a:lnTo>
                    <a:lnTo>
                      <a:pt x="757" y="422"/>
                    </a:lnTo>
                    <a:lnTo>
                      <a:pt x="766" y="418"/>
                    </a:lnTo>
                    <a:lnTo>
                      <a:pt x="783" y="401"/>
                    </a:lnTo>
                    <a:lnTo>
                      <a:pt x="792" y="383"/>
                    </a:lnTo>
                    <a:lnTo>
                      <a:pt x="796" y="379"/>
                    </a:lnTo>
                    <a:lnTo>
                      <a:pt x="814" y="357"/>
                    </a:lnTo>
                    <a:lnTo>
                      <a:pt x="814" y="357"/>
                    </a:lnTo>
                    <a:lnTo>
                      <a:pt x="827" y="357"/>
                    </a:lnTo>
                    <a:lnTo>
                      <a:pt x="835" y="357"/>
                    </a:lnTo>
                    <a:lnTo>
                      <a:pt x="840" y="353"/>
                    </a:lnTo>
                    <a:lnTo>
                      <a:pt x="844" y="348"/>
                    </a:lnTo>
                    <a:lnTo>
                      <a:pt x="849" y="331"/>
                    </a:lnTo>
                    <a:lnTo>
                      <a:pt x="849" y="314"/>
                    </a:lnTo>
                    <a:lnTo>
                      <a:pt x="840" y="279"/>
                    </a:lnTo>
                    <a:lnTo>
                      <a:pt x="831" y="261"/>
                    </a:lnTo>
                    <a:lnTo>
                      <a:pt x="831" y="261"/>
                    </a:lnTo>
                    <a:lnTo>
                      <a:pt x="831" y="253"/>
                    </a:lnTo>
                    <a:lnTo>
                      <a:pt x="827" y="222"/>
                    </a:lnTo>
                    <a:lnTo>
                      <a:pt x="814" y="187"/>
                    </a:lnTo>
                    <a:lnTo>
                      <a:pt x="805" y="166"/>
                    </a:lnTo>
                    <a:lnTo>
                      <a:pt x="792" y="148"/>
                    </a:lnTo>
                    <a:lnTo>
                      <a:pt x="792" y="148"/>
                    </a:lnTo>
                    <a:lnTo>
                      <a:pt x="783" y="131"/>
                    </a:lnTo>
                    <a:lnTo>
                      <a:pt x="779" y="113"/>
                    </a:lnTo>
                    <a:lnTo>
                      <a:pt x="783" y="100"/>
                    </a:lnTo>
                    <a:lnTo>
                      <a:pt x="788" y="87"/>
                    </a:lnTo>
                    <a:lnTo>
                      <a:pt x="809" y="70"/>
                    </a:lnTo>
                    <a:lnTo>
                      <a:pt x="818" y="61"/>
                    </a:lnTo>
                    <a:lnTo>
                      <a:pt x="818" y="52"/>
                    </a:lnTo>
                    <a:lnTo>
                      <a:pt x="818" y="52"/>
                    </a:lnTo>
                    <a:lnTo>
                      <a:pt x="814" y="39"/>
                    </a:lnTo>
                    <a:lnTo>
                      <a:pt x="801" y="22"/>
                    </a:lnTo>
                    <a:lnTo>
                      <a:pt x="788" y="13"/>
                    </a:lnTo>
                    <a:lnTo>
                      <a:pt x="766" y="4"/>
                    </a:lnTo>
                    <a:lnTo>
                      <a:pt x="740" y="0"/>
                    </a:lnTo>
                    <a:lnTo>
                      <a:pt x="701" y="4"/>
                    </a:lnTo>
                    <a:lnTo>
                      <a:pt x="657" y="18"/>
                    </a:lnTo>
                    <a:lnTo>
                      <a:pt x="600" y="44"/>
                    </a:lnTo>
                    <a:lnTo>
                      <a:pt x="513" y="48"/>
                    </a:lnTo>
                    <a:lnTo>
                      <a:pt x="513" y="48"/>
                    </a:lnTo>
                    <a:lnTo>
                      <a:pt x="500" y="52"/>
                    </a:lnTo>
                    <a:lnTo>
                      <a:pt x="470" y="65"/>
                    </a:lnTo>
                    <a:lnTo>
                      <a:pt x="452" y="74"/>
                    </a:lnTo>
                    <a:lnTo>
                      <a:pt x="431" y="92"/>
                    </a:lnTo>
                    <a:lnTo>
                      <a:pt x="413" y="109"/>
                    </a:lnTo>
                    <a:lnTo>
                      <a:pt x="396" y="131"/>
                    </a:lnTo>
                    <a:lnTo>
                      <a:pt x="365" y="126"/>
                    </a:lnTo>
                    <a:lnTo>
                      <a:pt x="365" y="126"/>
                    </a:lnTo>
                    <a:lnTo>
                      <a:pt x="357" y="122"/>
                    </a:lnTo>
                    <a:lnTo>
                      <a:pt x="339" y="118"/>
                    </a:lnTo>
                    <a:lnTo>
                      <a:pt x="326" y="118"/>
                    </a:lnTo>
                    <a:lnTo>
                      <a:pt x="313" y="122"/>
                    </a:lnTo>
                    <a:lnTo>
                      <a:pt x="304" y="131"/>
                    </a:lnTo>
                    <a:lnTo>
                      <a:pt x="296" y="144"/>
                    </a:lnTo>
                    <a:lnTo>
                      <a:pt x="296" y="144"/>
                    </a:lnTo>
                    <a:lnTo>
                      <a:pt x="287" y="139"/>
                    </a:lnTo>
                    <a:lnTo>
                      <a:pt x="261" y="139"/>
                    </a:lnTo>
                    <a:lnTo>
                      <a:pt x="226" y="148"/>
                    </a:lnTo>
                    <a:lnTo>
                      <a:pt x="200" y="157"/>
                    </a:lnTo>
                    <a:lnTo>
                      <a:pt x="178" y="170"/>
                    </a:lnTo>
                    <a:lnTo>
                      <a:pt x="178" y="170"/>
                    </a:lnTo>
                    <a:lnTo>
                      <a:pt x="152" y="179"/>
                    </a:lnTo>
                    <a:lnTo>
                      <a:pt x="126" y="179"/>
                    </a:lnTo>
                    <a:lnTo>
                      <a:pt x="100" y="174"/>
                    </a:lnTo>
                    <a:lnTo>
                      <a:pt x="100" y="179"/>
                    </a:lnTo>
                    <a:lnTo>
                      <a:pt x="100" y="179"/>
                    </a:lnTo>
                    <a:lnTo>
                      <a:pt x="100" y="187"/>
                    </a:lnTo>
                    <a:lnTo>
                      <a:pt x="104" y="200"/>
                    </a:lnTo>
                    <a:lnTo>
                      <a:pt x="100" y="218"/>
                    </a:lnTo>
                    <a:lnTo>
                      <a:pt x="95" y="235"/>
                    </a:lnTo>
                    <a:lnTo>
                      <a:pt x="87" y="253"/>
                    </a:lnTo>
                    <a:lnTo>
                      <a:pt x="69" y="266"/>
                    </a:lnTo>
                    <a:lnTo>
                      <a:pt x="43" y="279"/>
                    </a:lnTo>
                    <a:lnTo>
                      <a:pt x="43" y="279"/>
                    </a:lnTo>
                    <a:lnTo>
                      <a:pt x="21" y="292"/>
                    </a:lnTo>
                    <a:lnTo>
                      <a:pt x="4" y="309"/>
                    </a:lnTo>
                    <a:lnTo>
                      <a:pt x="0" y="327"/>
                    </a:lnTo>
                    <a:lnTo>
                      <a:pt x="4" y="348"/>
                    </a:lnTo>
                    <a:lnTo>
                      <a:pt x="8" y="366"/>
                    </a:lnTo>
                    <a:lnTo>
                      <a:pt x="21" y="383"/>
                    </a:lnTo>
                    <a:lnTo>
                      <a:pt x="35" y="401"/>
                    </a:lnTo>
                    <a:lnTo>
                      <a:pt x="48" y="409"/>
                    </a:lnTo>
                    <a:lnTo>
                      <a:pt x="48" y="409"/>
                    </a:lnTo>
                    <a:lnTo>
                      <a:pt x="74" y="418"/>
                    </a:lnTo>
                    <a:lnTo>
                      <a:pt x="87" y="422"/>
                    </a:lnTo>
                    <a:lnTo>
                      <a:pt x="100" y="418"/>
                    </a:lnTo>
                    <a:lnTo>
                      <a:pt x="109" y="414"/>
                    </a:lnTo>
                    <a:lnTo>
                      <a:pt x="117" y="409"/>
                    </a:lnTo>
                    <a:lnTo>
                      <a:pt x="126" y="396"/>
                    </a:lnTo>
                    <a:lnTo>
                      <a:pt x="130" y="383"/>
                    </a:lnTo>
                    <a:lnTo>
                      <a:pt x="130" y="383"/>
                    </a:lnTo>
                    <a:lnTo>
                      <a:pt x="148" y="374"/>
                    </a:lnTo>
                    <a:lnTo>
                      <a:pt x="178" y="361"/>
                    </a:lnTo>
                    <a:lnTo>
                      <a:pt x="196" y="361"/>
                    </a:lnTo>
                    <a:lnTo>
                      <a:pt x="204" y="361"/>
                    </a:lnTo>
                    <a:lnTo>
                      <a:pt x="209" y="366"/>
                    </a:lnTo>
                    <a:lnTo>
                      <a:pt x="209" y="370"/>
                    </a:lnTo>
                    <a:lnTo>
                      <a:pt x="204" y="388"/>
                    </a:lnTo>
                    <a:lnTo>
                      <a:pt x="204" y="388"/>
                    </a:lnTo>
                    <a:lnTo>
                      <a:pt x="191" y="409"/>
                    </a:lnTo>
                    <a:lnTo>
                      <a:pt x="178" y="427"/>
                    </a:lnTo>
                    <a:lnTo>
                      <a:pt x="152" y="448"/>
                    </a:lnTo>
                    <a:lnTo>
                      <a:pt x="130" y="457"/>
                    </a:lnTo>
                    <a:lnTo>
                      <a:pt x="122" y="462"/>
                    </a:lnTo>
                    <a:lnTo>
                      <a:pt x="122" y="462"/>
                    </a:lnTo>
                    <a:lnTo>
                      <a:pt x="113" y="462"/>
                    </a:lnTo>
                    <a:lnTo>
                      <a:pt x="95" y="466"/>
                    </a:lnTo>
                    <a:lnTo>
                      <a:pt x="87" y="470"/>
                    </a:lnTo>
                    <a:lnTo>
                      <a:pt x="78" y="479"/>
                    </a:lnTo>
                    <a:lnTo>
                      <a:pt x="69" y="496"/>
                    </a:lnTo>
                    <a:lnTo>
                      <a:pt x="65" y="514"/>
                    </a:lnTo>
                    <a:lnTo>
                      <a:pt x="65" y="514"/>
                    </a:lnTo>
                    <a:lnTo>
                      <a:pt x="61" y="570"/>
                    </a:lnTo>
                    <a:lnTo>
                      <a:pt x="61" y="601"/>
                    </a:lnTo>
                    <a:lnTo>
                      <a:pt x="65" y="636"/>
                    </a:lnTo>
                    <a:lnTo>
                      <a:pt x="69" y="666"/>
                    </a:lnTo>
                    <a:lnTo>
                      <a:pt x="82" y="692"/>
                    </a:lnTo>
                    <a:lnTo>
                      <a:pt x="100" y="714"/>
                    </a:lnTo>
                    <a:lnTo>
                      <a:pt x="113" y="723"/>
                    </a:lnTo>
                    <a:lnTo>
                      <a:pt x="126" y="727"/>
                    </a:lnTo>
                    <a:lnTo>
                      <a:pt x="126" y="727"/>
                    </a:lnTo>
                    <a:lnTo>
                      <a:pt x="169" y="744"/>
                    </a:lnTo>
                    <a:lnTo>
                      <a:pt x="183" y="749"/>
                    </a:lnTo>
                    <a:lnTo>
                      <a:pt x="187" y="753"/>
                    </a:lnTo>
                    <a:lnTo>
                      <a:pt x="196" y="771"/>
                    </a:lnTo>
                    <a:lnTo>
                      <a:pt x="204" y="797"/>
                    </a:lnTo>
                    <a:lnTo>
                      <a:pt x="222" y="810"/>
                    </a:lnTo>
                    <a:lnTo>
                      <a:pt x="222" y="810"/>
                    </a:lnTo>
                    <a:lnTo>
                      <a:pt x="235" y="810"/>
                    </a:lnTo>
                    <a:lnTo>
                      <a:pt x="243" y="810"/>
                    </a:lnTo>
                    <a:lnTo>
                      <a:pt x="257" y="814"/>
                    </a:lnTo>
                    <a:lnTo>
                      <a:pt x="270" y="823"/>
                    </a:lnTo>
                    <a:lnTo>
                      <a:pt x="274" y="836"/>
                    </a:lnTo>
                    <a:lnTo>
                      <a:pt x="270" y="858"/>
                    </a:lnTo>
                    <a:lnTo>
                      <a:pt x="257" y="884"/>
                    </a:lnTo>
                    <a:lnTo>
                      <a:pt x="257" y="884"/>
                    </a:lnTo>
                    <a:lnTo>
                      <a:pt x="248" y="892"/>
                    </a:lnTo>
                    <a:lnTo>
                      <a:pt x="235" y="905"/>
                    </a:lnTo>
                    <a:lnTo>
                      <a:pt x="235" y="910"/>
                    </a:lnTo>
                    <a:lnTo>
                      <a:pt x="239" y="914"/>
                    </a:lnTo>
                    <a:lnTo>
                      <a:pt x="252" y="919"/>
                    </a:lnTo>
                    <a:lnTo>
                      <a:pt x="270" y="923"/>
                    </a:lnTo>
                    <a:lnTo>
                      <a:pt x="270" y="923"/>
                    </a:lnTo>
                    <a:lnTo>
                      <a:pt x="300" y="945"/>
                    </a:lnTo>
                    <a:lnTo>
                      <a:pt x="322" y="966"/>
                    </a:lnTo>
                    <a:lnTo>
                      <a:pt x="331" y="984"/>
                    </a:lnTo>
                    <a:lnTo>
                      <a:pt x="339" y="997"/>
                    </a:lnTo>
                    <a:lnTo>
                      <a:pt x="339" y="997"/>
                    </a:lnTo>
                    <a:lnTo>
                      <a:pt x="352" y="1040"/>
                    </a:lnTo>
                    <a:lnTo>
                      <a:pt x="357" y="1049"/>
                    </a:lnTo>
                    <a:lnTo>
                      <a:pt x="357" y="1049"/>
                    </a:lnTo>
                    <a:lnTo>
                      <a:pt x="361" y="1058"/>
                    </a:lnTo>
                    <a:lnTo>
                      <a:pt x="374" y="1071"/>
                    </a:lnTo>
                    <a:lnTo>
                      <a:pt x="383" y="1075"/>
                    </a:lnTo>
                    <a:lnTo>
                      <a:pt x="391" y="1071"/>
                    </a:lnTo>
                    <a:lnTo>
                      <a:pt x="396" y="1058"/>
                    </a:lnTo>
                    <a:lnTo>
                      <a:pt x="400" y="1036"/>
                    </a:lnTo>
                    <a:lnTo>
                      <a:pt x="413" y="1014"/>
                    </a:lnTo>
                    <a:lnTo>
                      <a:pt x="422" y="997"/>
                    </a:lnTo>
                    <a:lnTo>
                      <a:pt x="426" y="958"/>
                    </a:lnTo>
                    <a:lnTo>
                      <a:pt x="509" y="949"/>
                    </a:lnTo>
                    <a:lnTo>
                      <a:pt x="509" y="949"/>
                    </a:lnTo>
                    <a:lnTo>
                      <a:pt x="518" y="945"/>
                    </a:lnTo>
                    <a:lnTo>
                      <a:pt x="535" y="932"/>
                    </a:lnTo>
                    <a:lnTo>
                      <a:pt x="548" y="927"/>
                    </a:lnTo>
                    <a:lnTo>
                      <a:pt x="566" y="927"/>
                    </a:lnTo>
                    <a:lnTo>
                      <a:pt x="583" y="932"/>
                    </a:lnTo>
                    <a:lnTo>
                      <a:pt x="605" y="936"/>
                    </a:lnTo>
                    <a:lnTo>
                      <a:pt x="631" y="932"/>
                    </a:lnTo>
                    <a:lnTo>
                      <a:pt x="648" y="927"/>
                    </a:lnTo>
                    <a:lnTo>
                      <a:pt x="661" y="932"/>
                    </a:lnTo>
                    <a:lnTo>
                      <a:pt x="679" y="953"/>
                    </a:lnTo>
                    <a:lnTo>
                      <a:pt x="744" y="988"/>
                    </a:lnTo>
                    <a:lnTo>
                      <a:pt x="748" y="993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31"/>
              <p:cNvSpPr>
                <a:spLocks noEditPoints="1"/>
              </p:cNvSpPr>
              <p:nvPr/>
            </p:nvSpPr>
            <p:spPr bwMode="auto">
              <a:xfrm>
                <a:off x="17523265" y="3421680"/>
                <a:ext cx="984274" cy="713156"/>
              </a:xfrm>
              <a:custGeom>
                <a:avLst/>
                <a:gdLst>
                  <a:gd name="T0" fmla="*/ 692 w 835"/>
                  <a:gd name="T1" fmla="*/ 165 h 605"/>
                  <a:gd name="T2" fmla="*/ 687 w 835"/>
                  <a:gd name="T3" fmla="*/ 209 h 605"/>
                  <a:gd name="T4" fmla="*/ 670 w 835"/>
                  <a:gd name="T5" fmla="*/ 230 h 605"/>
                  <a:gd name="T6" fmla="*/ 627 w 835"/>
                  <a:gd name="T7" fmla="*/ 213 h 605"/>
                  <a:gd name="T8" fmla="*/ 600 w 835"/>
                  <a:gd name="T9" fmla="*/ 161 h 605"/>
                  <a:gd name="T10" fmla="*/ 592 w 835"/>
                  <a:gd name="T11" fmla="*/ 126 h 605"/>
                  <a:gd name="T12" fmla="*/ 557 w 835"/>
                  <a:gd name="T13" fmla="*/ 74 h 605"/>
                  <a:gd name="T14" fmla="*/ 474 w 835"/>
                  <a:gd name="T15" fmla="*/ 0 h 605"/>
                  <a:gd name="T16" fmla="*/ 444 w 835"/>
                  <a:gd name="T17" fmla="*/ 8 h 605"/>
                  <a:gd name="T18" fmla="*/ 361 w 835"/>
                  <a:gd name="T19" fmla="*/ 82 h 605"/>
                  <a:gd name="T20" fmla="*/ 257 w 835"/>
                  <a:gd name="T21" fmla="*/ 100 h 605"/>
                  <a:gd name="T22" fmla="*/ 183 w 835"/>
                  <a:gd name="T23" fmla="*/ 100 h 605"/>
                  <a:gd name="T24" fmla="*/ 126 w 835"/>
                  <a:gd name="T25" fmla="*/ 113 h 605"/>
                  <a:gd name="T26" fmla="*/ 91 w 835"/>
                  <a:gd name="T27" fmla="*/ 148 h 605"/>
                  <a:gd name="T28" fmla="*/ 87 w 835"/>
                  <a:gd name="T29" fmla="*/ 174 h 605"/>
                  <a:gd name="T30" fmla="*/ 65 w 835"/>
                  <a:gd name="T31" fmla="*/ 191 h 605"/>
                  <a:gd name="T32" fmla="*/ 17 w 835"/>
                  <a:gd name="T33" fmla="*/ 195 h 605"/>
                  <a:gd name="T34" fmla="*/ 0 w 835"/>
                  <a:gd name="T35" fmla="*/ 204 h 605"/>
                  <a:gd name="T36" fmla="*/ 35 w 835"/>
                  <a:gd name="T37" fmla="*/ 269 h 605"/>
                  <a:gd name="T38" fmla="*/ 87 w 835"/>
                  <a:gd name="T39" fmla="*/ 296 h 605"/>
                  <a:gd name="T40" fmla="*/ 104 w 835"/>
                  <a:gd name="T41" fmla="*/ 296 h 605"/>
                  <a:gd name="T42" fmla="*/ 113 w 835"/>
                  <a:gd name="T43" fmla="*/ 313 h 605"/>
                  <a:gd name="T44" fmla="*/ 109 w 835"/>
                  <a:gd name="T45" fmla="*/ 348 h 605"/>
                  <a:gd name="T46" fmla="*/ 113 w 835"/>
                  <a:gd name="T47" fmla="*/ 365 h 605"/>
                  <a:gd name="T48" fmla="*/ 95 w 835"/>
                  <a:gd name="T49" fmla="*/ 374 h 605"/>
                  <a:gd name="T50" fmla="*/ 78 w 835"/>
                  <a:gd name="T51" fmla="*/ 391 h 605"/>
                  <a:gd name="T52" fmla="*/ 87 w 835"/>
                  <a:gd name="T53" fmla="*/ 417 h 605"/>
                  <a:gd name="T54" fmla="*/ 143 w 835"/>
                  <a:gd name="T55" fmla="*/ 444 h 605"/>
                  <a:gd name="T56" fmla="*/ 169 w 835"/>
                  <a:gd name="T57" fmla="*/ 457 h 605"/>
                  <a:gd name="T58" fmla="*/ 187 w 835"/>
                  <a:gd name="T59" fmla="*/ 518 h 605"/>
                  <a:gd name="T60" fmla="*/ 204 w 835"/>
                  <a:gd name="T61" fmla="*/ 570 h 605"/>
                  <a:gd name="T62" fmla="*/ 257 w 835"/>
                  <a:gd name="T63" fmla="*/ 587 h 605"/>
                  <a:gd name="T64" fmla="*/ 387 w 835"/>
                  <a:gd name="T65" fmla="*/ 579 h 605"/>
                  <a:gd name="T66" fmla="*/ 418 w 835"/>
                  <a:gd name="T67" fmla="*/ 583 h 605"/>
                  <a:gd name="T68" fmla="*/ 544 w 835"/>
                  <a:gd name="T69" fmla="*/ 600 h 605"/>
                  <a:gd name="T70" fmla="*/ 596 w 835"/>
                  <a:gd name="T71" fmla="*/ 548 h 605"/>
                  <a:gd name="T72" fmla="*/ 605 w 835"/>
                  <a:gd name="T73" fmla="*/ 531 h 605"/>
                  <a:gd name="T74" fmla="*/ 600 w 835"/>
                  <a:gd name="T75" fmla="*/ 483 h 605"/>
                  <a:gd name="T76" fmla="*/ 605 w 835"/>
                  <a:gd name="T77" fmla="*/ 448 h 605"/>
                  <a:gd name="T78" fmla="*/ 618 w 835"/>
                  <a:gd name="T79" fmla="*/ 422 h 605"/>
                  <a:gd name="T80" fmla="*/ 600 w 835"/>
                  <a:gd name="T81" fmla="*/ 396 h 605"/>
                  <a:gd name="T82" fmla="*/ 674 w 835"/>
                  <a:gd name="T83" fmla="*/ 404 h 605"/>
                  <a:gd name="T84" fmla="*/ 709 w 835"/>
                  <a:gd name="T85" fmla="*/ 322 h 605"/>
                  <a:gd name="T86" fmla="*/ 683 w 835"/>
                  <a:gd name="T87" fmla="*/ 296 h 605"/>
                  <a:gd name="T88" fmla="*/ 709 w 835"/>
                  <a:gd name="T89" fmla="*/ 304 h 605"/>
                  <a:gd name="T90" fmla="*/ 761 w 835"/>
                  <a:gd name="T91" fmla="*/ 274 h 605"/>
                  <a:gd name="T92" fmla="*/ 822 w 835"/>
                  <a:gd name="T93" fmla="*/ 200 h 605"/>
                  <a:gd name="T94" fmla="*/ 827 w 835"/>
                  <a:gd name="T95" fmla="*/ 191 h 605"/>
                  <a:gd name="T96" fmla="*/ 670 w 835"/>
                  <a:gd name="T97" fmla="*/ 291 h 605"/>
                  <a:gd name="T98" fmla="*/ 609 w 835"/>
                  <a:gd name="T99" fmla="*/ 269 h 605"/>
                  <a:gd name="T100" fmla="*/ 657 w 835"/>
                  <a:gd name="T101" fmla="*/ 278 h 605"/>
                  <a:gd name="T102" fmla="*/ 670 w 835"/>
                  <a:gd name="T103" fmla="*/ 291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35" h="605">
                    <a:moveTo>
                      <a:pt x="788" y="82"/>
                    </a:moveTo>
                    <a:lnTo>
                      <a:pt x="696" y="143"/>
                    </a:lnTo>
                    <a:lnTo>
                      <a:pt x="692" y="165"/>
                    </a:lnTo>
                    <a:lnTo>
                      <a:pt x="692" y="165"/>
                    </a:lnTo>
                    <a:lnTo>
                      <a:pt x="692" y="191"/>
                    </a:lnTo>
                    <a:lnTo>
                      <a:pt x="687" y="209"/>
                    </a:lnTo>
                    <a:lnTo>
                      <a:pt x="683" y="222"/>
                    </a:lnTo>
                    <a:lnTo>
                      <a:pt x="674" y="230"/>
                    </a:lnTo>
                    <a:lnTo>
                      <a:pt x="670" y="230"/>
                    </a:lnTo>
                    <a:lnTo>
                      <a:pt x="670" y="230"/>
                    </a:lnTo>
                    <a:lnTo>
                      <a:pt x="648" y="222"/>
                    </a:lnTo>
                    <a:lnTo>
                      <a:pt x="627" y="213"/>
                    </a:lnTo>
                    <a:lnTo>
                      <a:pt x="613" y="200"/>
                    </a:lnTo>
                    <a:lnTo>
                      <a:pt x="605" y="187"/>
                    </a:lnTo>
                    <a:lnTo>
                      <a:pt x="600" y="161"/>
                    </a:lnTo>
                    <a:lnTo>
                      <a:pt x="596" y="152"/>
                    </a:lnTo>
                    <a:lnTo>
                      <a:pt x="596" y="152"/>
                    </a:lnTo>
                    <a:lnTo>
                      <a:pt x="592" y="126"/>
                    </a:lnTo>
                    <a:lnTo>
                      <a:pt x="583" y="104"/>
                    </a:lnTo>
                    <a:lnTo>
                      <a:pt x="570" y="87"/>
                    </a:lnTo>
                    <a:lnTo>
                      <a:pt x="557" y="74"/>
                    </a:lnTo>
                    <a:lnTo>
                      <a:pt x="531" y="56"/>
                    </a:lnTo>
                    <a:lnTo>
                      <a:pt x="518" y="52"/>
                    </a:lnTo>
                    <a:lnTo>
                      <a:pt x="474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44" y="8"/>
                    </a:lnTo>
                    <a:lnTo>
                      <a:pt x="413" y="26"/>
                    </a:lnTo>
                    <a:lnTo>
                      <a:pt x="383" y="48"/>
                    </a:lnTo>
                    <a:lnTo>
                      <a:pt x="361" y="82"/>
                    </a:lnTo>
                    <a:lnTo>
                      <a:pt x="331" y="108"/>
                    </a:lnTo>
                    <a:lnTo>
                      <a:pt x="331" y="108"/>
                    </a:lnTo>
                    <a:lnTo>
                      <a:pt x="257" y="100"/>
                    </a:lnTo>
                    <a:lnTo>
                      <a:pt x="257" y="100"/>
                    </a:lnTo>
                    <a:lnTo>
                      <a:pt x="222" y="100"/>
                    </a:lnTo>
                    <a:lnTo>
                      <a:pt x="183" y="100"/>
                    </a:lnTo>
                    <a:lnTo>
                      <a:pt x="135" y="108"/>
                    </a:lnTo>
                    <a:lnTo>
                      <a:pt x="135" y="108"/>
                    </a:lnTo>
                    <a:lnTo>
                      <a:pt x="126" y="113"/>
                    </a:lnTo>
                    <a:lnTo>
                      <a:pt x="109" y="122"/>
                    </a:lnTo>
                    <a:lnTo>
                      <a:pt x="95" y="139"/>
                    </a:lnTo>
                    <a:lnTo>
                      <a:pt x="91" y="148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87" y="174"/>
                    </a:lnTo>
                    <a:lnTo>
                      <a:pt x="82" y="182"/>
                    </a:lnTo>
                    <a:lnTo>
                      <a:pt x="74" y="187"/>
                    </a:lnTo>
                    <a:lnTo>
                      <a:pt x="65" y="191"/>
                    </a:lnTo>
                    <a:lnTo>
                      <a:pt x="39" y="195"/>
                    </a:lnTo>
                    <a:lnTo>
                      <a:pt x="17" y="195"/>
                    </a:lnTo>
                    <a:lnTo>
                      <a:pt x="17" y="195"/>
                    </a:lnTo>
                    <a:lnTo>
                      <a:pt x="4" y="204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8" y="222"/>
                    </a:lnTo>
                    <a:lnTo>
                      <a:pt x="26" y="252"/>
                    </a:lnTo>
                    <a:lnTo>
                      <a:pt x="35" y="269"/>
                    </a:lnTo>
                    <a:lnTo>
                      <a:pt x="52" y="283"/>
                    </a:lnTo>
                    <a:lnTo>
                      <a:pt x="69" y="291"/>
                    </a:lnTo>
                    <a:lnTo>
                      <a:pt x="87" y="296"/>
                    </a:lnTo>
                    <a:lnTo>
                      <a:pt x="87" y="296"/>
                    </a:lnTo>
                    <a:lnTo>
                      <a:pt x="95" y="291"/>
                    </a:lnTo>
                    <a:lnTo>
                      <a:pt x="104" y="296"/>
                    </a:lnTo>
                    <a:lnTo>
                      <a:pt x="109" y="296"/>
                    </a:lnTo>
                    <a:lnTo>
                      <a:pt x="113" y="304"/>
                    </a:lnTo>
                    <a:lnTo>
                      <a:pt x="113" y="313"/>
                    </a:lnTo>
                    <a:lnTo>
                      <a:pt x="104" y="326"/>
                    </a:lnTo>
                    <a:lnTo>
                      <a:pt x="109" y="348"/>
                    </a:lnTo>
                    <a:lnTo>
                      <a:pt x="109" y="348"/>
                    </a:lnTo>
                    <a:lnTo>
                      <a:pt x="113" y="352"/>
                    </a:lnTo>
                    <a:lnTo>
                      <a:pt x="113" y="361"/>
                    </a:lnTo>
                    <a:lnTo>
                      <a:pt x="113" y="365"/>
                    </a:lnTo>
                    <a:lnTo>
                      <a:pt x="109" y="370"/>
                    </a:lnTo>
                    <a:lnTo>
                      <a:pt x="104" y="374"/>
                    </a:lnTo>
                    <a:lnTo>
                      <a:pt x="95" y="374"/>
                    </a:lnTo>
                    <a:lnTo>
                      <a:pt x="95" y="374"/>
                    </a:lnTo>
                    <a:lnTo>
                      <a:pt x="87" y="378"/>
                    </a:lnTo>
                    <a:lnTo>
                      <a:pt x="78" y="391"/>
                    </a:lnTo>
                    <a:lnTo>
                      <a:pt x="78" y="400"/>
                    </a:lnTo>
                    <a:lnTo>
                      <a:pt x="78" y="409"/>
                    </a:lnTo>
                    <a:lnTo>
                      <a:pt x="87" y="417"/>
                    </a:lnTo>
                    <a:lnTo>
                      <a:pt x="100" y="431"/>
                    </a:lnTo>
                    <a:lnTo>
                      <a:pt x="143" y="444"/>
                    </a:lnTo>
                    <a:lnTo>
                      <a:pt x="143" y="444"/>
                    </a:lnTo>
                    <a:lnTo>
                      <a:pt x="152" y="444"/>
                    </a:lnTo>
                    <a:lnTo>
                      <a:pt x="161" y="448"/>
                    </a:lnTo>
                    <a:lnTo>
                      <a:pt x="169" y="457"/>
                    </a:lnTo>
                    <a:lnTo>
                      <a:pt x="178" y="470"/>
                    </a:lnTo>
                    <a:lnTo>
                      <a:pt x="183" y="491"/>
                    </a:lnTo>
                    <a:lnTo>
                      <a:pt x="187" y="518"/>
                    </a:lnTo>
                    <a:lnTo>
                      <a:pt x="187" y="552"/>
                    </a:lnTo>
                    <a:lnTo>
                      <a:pt x="187" y="552"/>
                    </a:lnTo>
                    <a:lnTo>
                      <a:pt x="204" y="570"/>
                    </a:lnTo>
                    <a:lnTo>
                      <a:pt x="230" y="583"/>
                    </a:lnTo>
                    <a:lnTo>
                      <a:pt x="243" y="587"/>
                    </a:lnTo>
                    <a:lnTo>
                      <a:pt x="257" y="587"/>
                    </a:lnTo>
                    <a:lnTo>
                      <a:pt x="322" y="605"/>
                    </a:lnTo>
                    <a:lnTo>
                      <a:pt x="357" y="600"/>
                    </a:lnTo>
                    <a:lnTo>
                      <a:pt x="387" y="579"/>
                    </a:lnTo>
                    <a:lnTo>
                      <a:pt x="409" y="570"/>
                    </a:lnTo>
                    <a:lnTo>
                      <a:pt x="418" y="583"/>
                    </a:lnTo>
                    <a:lnTo>
                      <a:pt x="418" y="583"/>
                    </a:lnTo>
                    <a:lnTo>
                      <a:pt x="435" y="583"/>
                    </a:lnTo>
                    <a:lnTo>
                      <a:pt x="500" y="600"/>
                    </a:lnTo>
                    <a:lnTo>
                      <a:pt x="544" y="600"/>
                    </a:lnTo>
                    <a:lnTo>
                      <a:pt x="570" y="574"/>
                    </a:lnTo>
                    <a:lnTo>
                      <a:pt x="570" y="552"/>
                    </a:lnTo>
                    <a:lnTo>
                      <a:pt x="596" y="548"/>
                    </a:lnTo>
                    <a:lnTo>
                      <a:pt x="596" y="548"/>
                    </a:lnTo>
                    <a:lnTo>
                      <a:pt x="600" y="544"/>
                    </a:lnTo>
                    <a:lnTo>
                      <a:pt x="605" y="531"/>
                    </a:lnTo>
                    <a:lnTo>
                      <a:pt x="609" y="513"/>
                    </a:lnTo>
                    <a:lnTo>
                      <a:pt x="605" y="496"/>
                    </a:lnTo>
                    <a:lnTo>
                      <a:pt x="600" y="483"/>
                    </a:lnTo>
                    <a:lnTo>
                      <a:pt x="600" y="457"/>
                    </a:lnTo>
                    <a:lnTo>
                      <a:pt x="600" y="457"/>
                    </a:lnTo>
                    <a:lnTo>
                      <a:pt x="605" y="448"/>
                    </a:lnTo>
                    <a:lnTo>
                      <a:pt x="613" y="435"/>
                    </a:lnTo>
                    <a:lnTo>
                      <a:pt x="618" y="426"/>
                    </a:lnTo>
                    <a:lnTo>
                      <a:pt x="618" y="422"/>
                    </a:lnTo>
                    <a:lnTo>
                      <a:pt x="618" y="413"/>
                    </a:lnTo>
                    <a:lnTo>
                      <a:pt x="609" y="409"/>
                    </a:lnTo>
                    <a:lnTo>
                      <a:pt x="600" y="396"/>
                    </a:lnTo>
                    <a:lnTo>
                      <a:pt x="640" y="374"/>
                    </a:lnTo>
                    <a:lnTo>
                      <a:pt x="644" y="417"/>
                    </a:lnTo>
                    <a:lnTo>
                      <a:pt x="674" y="404"/>
                    </a:lnTo>
                    <a:lnTo>
                      <a:pt x="722" y="352"/>
                    </a:lnTo>
                    <a:lnTo>
                      <a:pt x="718" y="335"/>
                    </a:lnTo>
                    <a:lnTo>
                      <a:pt x="709" y="322"/>
                    </a:lnTo>
                    <a:lnTo>
                      <a:pt x="692" y="309"/>
                    </a:lnTo>
                    <a:lnTo>
                      <a:pt x="692" y="309"/>
                    </a:lnTo>
                    <a:lnTo>
                      <a:pt x="683" y="296"/>
                    </a:lnTo>
                    <a:lnTo>
                      <a:pt x="683" y="296"/>
                    </a:lnTo>
                    <a:lnTo>
                      <a:pt x="692" y="300"/>
                    </a:lnTo>
                    <a:lnTo>
                      <a:pt x="709" y="304"/>
                    </a:lnTo>
                    <a:lnTo>
                      <a:pt x="727" y="300"/>
                    </a:lnTo>
                    <a:lnTo>
                      <a:pt x="748" y="296"/>
                    </a:lnTo>
                    <a:lnTo>
                      <a:pt x="761" y="274"/>
                    </a:lnTo>
                    <a:lnTo>
                      <a:pt x="801" y="226"/>
                    </a:lnTo>
                    <a:lnTo>
                      <a:pt x="818" y="213"/>
                    </a:lnTo>
                    <a:lnTo>
                      <a:pt x="822" y="200"/>
                    </a:lnTo>
                    <a:lnTo>
                      <a:pt x="822" y="200"/>
                    </a:lnTo>
                    <a:lnTo>
                      <a:pt x="822" y="195"/>
                    </a:lnTo>
                    <a:lnTo>
                      <a:pt x="827" y="191"/>
                    </a:lnTo>
                    <a:lnTo>
                      <a:pt x="835" y="108"/>
                    </a:lnTo>
                    <a:lnTo>
                      <a:pt x="788" y="82"/>
                    </a:lnTo>
                    <a:close/>
                    <a:moveTo>
                      <a:pt x="670" y="291"/>
                    </a:moveTo>
                    <a:lnTo>
                      <a:pt x="670" y="291"/>
                    </a:lnTo>
                    <a:lnTo>
                      <a:pt x="622" y="283"/>
                    </a:lnTo>
                    <a:lnTo>
                      <a:pt x="609" y="269"/>
                    </a:lnTo>
                    <a:lnTo>
                      <a:pt x="653" y="269"/>
                    </a:lnTo>
                    <a:lnTo>
                      <a:pt x="653" y="269"/>
                    </a:lnTo>
                    <a:lnTo>
                      <a:pt x="657" y="278"/>
                    </a:lnTo>
                    <a:lnTo>
                      <a:pt x="670" y="291"/>
                    </a:lnTo>
                    <a:lnTo>
                      <a:pt x="670" y="291"/>
                    </a:lnTo>
                    <a:lnTo>
                      <a:pt x="670" y="291"/>
                    </a:lnTo>
                    <a:lnTo>
                      <a:pt x="670" y="291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32"/>
              <p:cNvSpPr>
                <a:spLocks/>
              </p:cNvSpPr>
              <p:nvPr/>
            </p:nvSpPr>
            <p:spPr bwMode="auto">
              <a:xfrm>
                <a:off x="16984566" y="3662149"/>
                <a:ext cx="1031425" cy="703726"/>
              </a:xfrm>
              <a:custGeom>
                <a:avLst/>
                <a:gdLst>
                  <a:gd name="T0" fmla="*/ 844 w 875"/>
                  <a:gd name="T1" fmla="*/ 375 h 597"/>
                  <a:gd name="T2" fmla="*/ 714 w 875"/>
                  <a:gd name="T3" fmla="*/ 383 h 597"/>
                  <a:gd name="T4" fmla="*/ 683 w 875"/>
                  <a:gd name="T5" fmla="*/ 379 h 597"/>
                  <a:gd name="T6" fmla="*/ 640 w 875"/>
                  <a:gd name="T7" fmla="*/ 348 h 597"/>
                  <a:gd name="T8" fmla="*/ 631 w 875"/>
                  <a:gd name="T9" fmla="*/ 266 h 597"/>
                  <a:gd name="T10" fmla="*/ 609 w 875"/>
                  <a:gd name="T11" fmla="*/ 240 h 597"/>
                  <a:gd name="T12" fmla="*/ 557 w 875"/>
                  <a:gd name="T13" fmla="*/ 227 h 597"/>
                  <a:gd name="T14" fmla="*/ 535 w 875"/>
                  <a:gd name="T15" fmla="*/ 196 h 597"/>
                  <a:gd name="T16" fmla="*/ 552 w 875"/>
                  <a:gd name="T17" fmla="*/ 170 h 597"/>
                  <a:gd name="T18" fmla="*/ 566 w 875"/>
                  <a:gd name="T19" fmla="*/ 166 h 597"/>
                  <a:gd name="T20" fmla="*/ 566 w 875"/>
                  <a:gd name="T21" fmla="*/ 148 h 597"/>
                  <a:gd name="T22" fmla="*/ 561 w 875"/>
                  <a:gd name="T23" fmla="*/ 122 h 597"/>
                  <a:gd name="T24" fmla="*/ 566 w 875"/>
                  <a:gd name="T25" fmla="*/ 92 h 597"/>
                  <a:gd name="T26" fmla="*/ 544 w 875"/>
                  <a:gd name="T27" fmla="*/ 92 h 597"/>
                  <a:gd name="T28" fmla="*/ 509 w 875"/>
                  <a:gd name="T29" fmla="*/ 79 h 597"/>
                  <a:gd name="T30" fmla="*/ 461 w 875"/>
                  <a:gd name="T31" fmla="*/ 13 h 597"/>
                  <a:gd name="T32" fmla="*/ 452 w 875"/>
                  <a:gd name="T33" fmla="*/ 0 h 597"/>
                  <a:gd name="T34" fmla="*/ 383 w 875"/>
                  <a:gd name="T35" fmla="*/ 65 h 597"/>
                  <a:gd name="T36" fmla="*/ 309 w 875"/>
                  <a:gd name="T37" fmla="*/ 170 h 597"/>
                  <a:gd name="T38" fmla="*/ 200 w 875"/>
                  <a:gd name="T39" fmla="*/ 301 h 597"/>
                  <a:gd name="T40" fmla="*/ 39 w 875"/>
                  <a:gd name="T41" fmla="*/ 383 h 597"/>
                  <a:gd name="T42" fmla="*/ 17 w 875"/>
                  <a:gd name="T43" fmla="*/ 392 h 597"/>
                  <a:gd name="T44" fmla="*/ 0 w 875"/>
                  <a:gd name="T45" fmla="*/ 435 h 597"/>
                  <a:gd name="T46" fmla="*/ 74 w 875"/>
                  <a:gd name="T47" fmla="*/ 549 h 597"/>
                  <a:gd name="T48" fmla="*/ 82 w 875"/>
                  <a:gd name="T49" fmla="*/ 523 h 597"/>
                  <a:gd name="T50" fmla="*/ 152 w 875"/>
                  <a:gd name="T51" fmla="*/ 514 h 597"/>
                  <a:gd name="T52" fmla="*/ 169 w 875"/>
                  <a:gd name="T53" fmla="*/ 518 h 597"/>
                  <a:gd name="T54" fmla="*/ 178 w 875"/>
                  <a:gd name="T55" fmla="*/ 488 h 597"/>
                  <a:gd name="T56" fmla="*/ 235 w 875"/>
                  <a:gd name="T57" fmla="*/ 479 h 597"/>
                  <a:gd name="T58" fmla="*/ 261 w 875"/>
                  <a:gd name="T59" fmla="*/ 479 h 597"/>
                  <a:gd name="T60" fmla="*/ 235 w 875"/>
                  <a:gd name="T61" fmla="*/ 501 h 597"/>
                  <a:gd name="T62" fmla="*/ 222 w 875"/>
                  <a:gd name="T63" fmla="*/ 518 h 597"/>
                  <a:gd name="T64" fmla="*/ 256 w 875"/>
                  <a:gd name="T65" fmla="*/ 518 h 597"/>
                  <a:gd name="T66" fmla="*/ 287 w 875"/>
                  <a:gd name="T67" fmla="*/ 553 h 597"/>
                  <a:gd name="T68" fmla="*/ 339 w 875"/>
                  <a:gd name="T69" fmla="*/ 583 h 597"/>
                  <a:gd name="T70" fmla="*/ 418 w 875"/>
                  <a:gd name="T71" fmla="*/ 597 h 597"/>
                  <a:gd name="T72" fmla="*/ 439 w 875"/>
                  <a:gd name="T73" fmla="*/ 583 h 597"/>
                  <a:gd name="T74" fmla="*/ 409 w 875"/>
                  <a:gd name="T75" fmla="*/ 544 h 597"/>
                  <a:gd name="T76" fmla="*/ 426 w 875"/>
                  <a:gd name="T77" fmla="*/ 505 h 597"/>
                  <a:gd name="T78" fmla="*/ 509 w 875"/>
                  <a:gd name="T79" fmla="*/ 418 h 597"/>
                  <a:gd name="T80" fmla="*/ 522 w 875"/>
                  <a:gd name="T81" fmla="*/ 422 h 597"/>
                  <a:gd name="T82" fmla="*/ 518 w 875"/>
                  <a:gd name="T83" fmla="*/ 435 h 597"/>
                  <a:gd name="T84" fmla="*/ 505 w 875"/>
                  <a:gd name="T85" fmla="*/ 457 h 597"/>
                  <a:gd name="T86" fmla="*/ 522 w 875"/>
                  <a:gd name="T87" fmla="*/ 470 h 597"/>
                  <a:gd name="T88" fmla="*/ 579 w 875"/>
                  <a:gd name="T89" fmla="*/ 505 h 597"/>
                  <a:gd name="T90" fmla="*/ 583 w 875"/>
                  <a:gd name="T91" fmla="*/ 540 h 597"/>
                  <a:gd name="T92" fmla="*/ 709 w 875"/>
                  <a:gd name="T93" fmla="*/ 479 h 597"/>
                  <a:gd name="T94" fmla="*/ 748 w 875"/>
                  <a:gd name="T95" fmla="*/ 457 h 597"/>
                  <a:gd name="T96" fmla="*/ 740 w 875"/>
                  <a:gd name="T97" fmla="*/ 427 h 597"/>
                  <a:gd name="T98" fmla="*/ 774 w 875"/>
                  <a:gd name="T99" fmla="*/ 422 h 597"/>
                  <a:gd name="T100" fmla="*/ 783 w 875"/>
                  <a:gd name="T101" fmla="*/ 435 h 597"/>
                  <a:gd name="T102" fmla="*/ 770 w 875"/>
                  <a:gd name="T103" fmla="*/ 466 h 597"/>
                  <a:gd name="T104" fmla="*/ 796 w 875"/>
                  <a:gd name="T105" fmla="*/ 470 h 5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75" h="597">
                    <a:moveTo>
                      <a:pt x="875" y="379"/>
                    </a:moveTo>
                    <a:lnTo>
                      <a:pt x="866" y="366"/>
                    </a:lnTo>
                    <a:lnTo>
                      <a:pt x="844" y="375"/>
                    </a:lnTo>
                    <a:lnTo>
                      <a:pt x="814" y="396"/>
                    </a:lnTo>
                    <a:lnTo>
                      <a:pt x="779" y="401"/>
                    </a:lnTo>
                    <a:lnTo>
                      <a:pt x="714" y="383"/>
                    </a:lnTo>
                    <a:lnTo>
                      <a:pt x="714" y="383"/>
                    </a:lnTo>
                    <a:lnTo>
                      <a:pt x="700" y="383"/>
                    </a:lnTo>
                    <a:lnTo>
                      <a:pt x="683" y="379"/>
                    </a:lnTo>
                    <a:lnTo>
                      <a:pt x="661" y="366"/>
                    </a:lnTo>
                    <a:lnTo>
                      <a:pt x="640" y="348"/>
                    </a:lnTo>
                    <a:lnTo>
                      <a:pt x="640" y="348"/>
                    </a:lnTo>
                    <a:lnTo>
                      <a:pt x="644" y="314"/>
                    </a:lnTo>
                    <a:lnTo>
                      <a:pt x="640" y="287"/>
                    </a:lnTo>
                    <a:lnTo>
                      <a:pt x="631" y="266"/>
                    </a:lnTo>
                    <a:lnTo>
                      <a:pt x="626" y="253"/>
                    </a:lnTo>
                    <a:lnTo>
                      <a:pt x="613" y="244"/>
                    </a:lnTo>
                    <a:lnTo>
                      <a:pt x="609" y="240"/>
                    </a:lnTo>
                    <a:lnTo>
                      <a:pt x="600" y="240"/>
                    </a:lnTo>
                    <a:lnTo>
                      <a:pt x="557" y="227"/>
                    </a:lnTo>
                    <a:lnTo>
                      <a:pt x="557" y="227"/>
                    </a:lnTo>
                    <a:lnTo>
                      <a:pt x="544" y="213"/>
                    </a:lnTo>
                    <a:lnTo>
                      <a:pt x="535" y="205"/>
                    </a:lnTo>
                    <a:lnTo>
                      <a:pt x="535" y="196"/>
                    </a:lnTo>
                    <a:lnTo>
                      <a:pt x="535" y="187"/>
                    </a:lnTo>
                    <a:lnTo>
                      <a:pt x="544" y="174"/>
                    </a:lnTo>
                    <a:lnTo>
                      <a:pt x="552" y="170"/>
                    </a:lnTo>
                    <a:lnTo>
                      <a:pt x="552" y="170"/>
                    </a:lnTo>
                    <a:lnTo>
                      <a:pt x="561" y="170"/>
                    </a:lnTo>
                    <a:lnTo>
                      <a:pt x="566" y="166"/>
                    </a:lnTo>
                    <a:lnTo>
                      <a:pt x="570" y="161"/>
                    </a:lnTo>
                    <a:lnTo>
                      <a:pt x="570" y="157"/>
                    </a:lnTo>
                    <a:lnTo>
                      <a:pt x="566" y="148"/>
                    </a:lnTo>
                    <a:lnTo>
                      <a:pt x="566" y="144"/>
                    </a:lnTo>
                    <a:lnTo>
                      <a:pt x="561" y="122"/>
                    </a:lnTo>
                    <a:lnTo>
                      <a:pt x="561" y="122"/>
                    </a:lnTo>
                    <a:lnTo>
                      <a:pt x="570" y="109"/>
                    </a:lnTo>
                    <a:lnTo>
                      <a:pt x="570" y="100"/>
                    </a:lnTo>
                    <a:lnTo>
                      <a:pt x="566" y="92"/>
                    </a:lnTo>
                    <a:lnTo>
                      <a:pt x="561" y="92"/>
                    </a:lnTo>
                    <a:lnTo>
                      <a:pt x="552" y="87"/>
                    </a:lnTo>
                    <a:lnTo>
                      <a:pt x="544" y="92"/>
                    </a:lnTo>
                    <a:lnTo>
                      <a:pt x="544" y="92"/>
                    </a:lnTo>
                    <a:lnTo>
                      <a:pt x="526" y="87"/>
                    </a:lnTo>
                    <a:lnTo>
                      <a:pt x="509" y="79"/>
                    </a:lnTo>
                    <a:lnTo>
                      <a:pt x="492" y="65"/>
                    </a:lnTo>
                    <a:lnTo>
                      <a:pt x="478" y="48"/>
                    </a:lnTo>
                    <a:lnTo>
                      <a:pt x="461" y="13"/>
                    </a:lnTo>
                    <a:lnTo>
                      <a:pt x="457" y="0"/>
                    </a:lnTo>
                    <a:lnTo>
                      <a:pt x="452" y="0"/>
                    </a:lnTo>
                    <a:lnTo>
                      <a:pt x="452" y="0"/>
                    </a:lnTo>
                    <a:lnTo>
                      <a:pt x="435" y="13"/>
                    </a:lnTo>
                    <a:lnTo>
                      <a:pt x="409" y="35"/>
                    </a:lnTo>
                    <a:lnTo>
                      <a:pt x="383" y="65"/>
                    </a:lnTo>
                    <a:lnTo>
                      <a:pt x="357" y="105"/>
                    </a:lnTo>
                    <a:lnTo>
                      <a:pt x="357" y="105"/>
                    </a:lnTo>
                    <a:lnTo>
                      <a:pt x="309" y="170"/>
                    </a:lnTo>
                    <a:lnTo>
                      <a:pt x="261" y="235"/>
                    </a:lnTo>
                    <a:lnTo>
                      <a:pt x="200" y="301"/>
                    </a:lnTo>
                    <a:lnTo>
                      <a:pt x="200" y="301"/>
                    </a:lnTo>
                    <a:lnTo>
                      <a:pt x="156" y="331"/>
                    </a:lnTo>
                    <a:lnTo>
                      <a:pt x="104" y="357"/>
                    </a:lnTo>
                    <a:lnTo>
                      <a:pt x="39" y="383"/>
                    </a:lnTo>
                    <a:lnTo>
                      <a:pt x="39" y="383"/>
                    </a:lnTo>
                    <a:lnTo>
                      <a:pt x="30" y="383"/>
                    </a:lnTo>
                    <a:lnTo>
                      <a:pt x="17" y="392"/>
                    </a:lnTo>
                    <a:lnTo>
                      <a:pt x="8" y="401"/>
                    </a:lnTo>
                    <a:lnTo>
                      <a:pt x="4" y="414"/>
                    </a:lnTo>
                    <a:lnTo>
                      <a:pt x="0" y="435"/>
                    </a:lnTo>
                    <a:lnTo>
                      <a:pt x="8" y="462"/>
                    </a:lnTo>
                    <a:lnTo>
                      <a:pt x="30" y="492"/>
                    </a:lnTo>
                    <a:lnTo>
                      <a:pt x="74" y="549"/>
                    </a:lnTo>
                    <a:lnTo>
                      <a:pt x="78" y="553"/>
                    </a:lnTo>
                    <a:lnTo>
                      <a:pt x="78" y="553"/>
                    </a:lnTo>
                    <a:lnTo>
                      <a:pt x="82" y="523"/>
                    </a:lnTo>
                    <a:lnTo>
                      <a:pt x="91" y="505"/>
                    </a:lnTo>
                    <a:lnTo>
                      <a:pt x="152" y="514"/>
                    </a:lnTo>
                    <a:lnTo>
                      <a:pt x="152" y="514"/>
                    </a:lnTo>
                    <a:lnTo>
                      <a:pt x="156" y="518"/>
                    </a:lnTo>
                    <a:lnTo>
                      <a:pt x="165" y="523"/>
                    </a:lnTo>
                    <a:lnTo>
                      <a:pt x="169" y="518"/>
                    </a:lnTo>
                    <a:lnTo>
                      <a:pt x="174" y="514"/>
                    </a:lnTo>
                    <a:lnTo>
                      <a:pt x="178" y="505"/>
                    </a:lnTo>
                    <a:lnTo>
                      <a:pt x="178" y="488"/>
                    </a:lnTo>
                    <a:lnTo>
                      <a:pt x="178" y="488"/>
                    </a:lnTo>
                    <a:lnTo>
                      <a:pt x="209" y="488"/>
                    </a:lnTo>
                    <a:lnTo>
                      <a:pt x="235" y="479"/>
                    </a:lnTo>
                    <a:lnTo>
                      <a:pt x="248" y="470"/>
                    </a:lnTo>
                    <a:lnTo>
                      <a:pt x="261" y="462"/>
                    </a:lnTo>
                    <a:lnTo>
                      <a:pt x="261" y="479"/>
                    </a:lnTo>
                    <a:lnTo>
                      <a:pt x="261" y="479"/>
                    </a:lnTo>
                    <a:lnTo>
                      <a:pt x="248" y="492"/>
                    </a:lnTo>
                    <a:lnTo>
                      <a:pt x="235" y="501"/>
                    </a:lnTo>
                    <a:lnTo>
                      <a:pt x="222" y="505"/>
                    </a:lnTo>
                    <a:lnTo>
                      <a:pt x="222" y="518"/>
                    </a:lnTo>
                    <a:lnTo>
                      <a:pt x="222" y="518"/>
                    </a:lnTo>
                    <a:lnTo>
                      <a:pt x="235" y="514"/>
                    </a:lnTo>
                    <a:lnTo>
                      <a:pt x="243" y="514"/>
                    </a:lnTo>
                    <a:lnTo>
                      <a:pt x="256" y="518"/>
                    </a:lnTo>
                    <a:lnTo>
                      <a:pt x="270" y="523"/>
                    </a:lnTo>
                    <a:lnTo>
                      <a:pt x="278" y="536"/>
                    </a:lnTo>
                    <a:lnTo>
                      <a:pt x="287" y="553"/>
                    </a:lnTo>
                    <a:lnTo>
                      <a:pt x="287" y="579"/>
                    </a:lnTo>
                    <a:lnTo>
                      <a:pt x="287" y="579"/>
                    </a:lnTo>
                    <a:lnTo>
                      <a:pt x="339" y="583"/>
                    </a:lnTo>
                    <a:lnTo>
                      <a:pt x="378" y="592"/>
                    </a:lnTo>
                    <a:lnTo>
                      <a:pt x="418" y="597"/>
                    </a:lnTo>
                    <a:lnTo>
                      <a:pt x="418" y="597"/>
                    </a:lnTo>
                    <a:lnTo>
                      <a:pt x="426" y="597"/>
                    </a:lnTo>
                    <a:lnTo>
                      <a:pt x="435" y="588"/>
                    </a:lnTo>
                    <a:lnTo>
                      <a:pt x="439" y="583"/>
                    </a:lnTo>
                    <a:lnTo>
                      <a:pt x="439" y="570"/>
                    </a:lnTo>
                    <a:lnTo>
                      <a:pt x="431" y="557"/>
                    </a:lnTo>
                    <a:lnTo>
                      <a:pt x="409" y="544"/>
                    </a:lnTo>
                    <a:lnTo>
                      <a:pt x="404" y="527"/>
                    </a:lnTo>
                    <a:lnTo>
                      <a:pt x="404" y="527"/>
                    </a:lnTo>
                    <a:lnTo>
                      <a:pt x="426" y="505"/>
                    </a:lnTo>
                    <a:lnTo>
                      <a:pt x="470" y="453"/>
                    </a:lnTo>
                    <a:lnTo>
                      <a:pt x="492" y="431"/>
                    </a:lnTo>
                    <a:lnTo>
                      <a:pt x="509" y="418"/>
                    </a:lnTo>
                    <a:lnTo>
                      <a:pt x="518" y="414"/>
                    </a:lnTo>
                    <a:lnTo>
                      <a:pt x="522" y="418"/>
                    </a:lnTo>
                    <a:lnTo>
                      <a:pt x="522" y="422"/>
                    </a:lnTo>
                    <a:lnTo>
                      <a:pt x="522" y="431"/>
                    </a:lnTo>
                    <a:lnTo>
                      <a:pt x="522" y="431"/>
                    </a:lnTo>
                    <a:lnTo>
                      <a:pt x="518" y="435"/>
                    </a:lnTo>
                    <a:lnTo>
                      <a:pt x="505" y="444"/>
                    </a:lnTo>
                    <a:lnTo>
                      <a:pt x="505" y="453"/>
                    </a:lnTo>
                    <a:lnTo>
                      <a:pt x="505" y="457"/>
                    </a:lnTo>
                    <a:lnTo>
                      <a:pt x="509" y="466"/>
                    </a:lnTo>
                    <a:lnTo>
                      <a:pt x="522" y="470"/>
                    </a:lnTo>
                    <a:lnTo>
                      <a:pt x="522" y="470"/>
                    </a:lnTo>
                    <a:lnTo>
                      <a:pt x="552" y="479"/>
                    </a:lnTo>
                    <a:lnTo>
                      <a:pt x="574" y="492"/>
                    </a:lnTo>
                    <a:lnTo>
                      <a:pt x="579" y="505"/>
                    </a:lnTo>
                    <a:lnTo>
                      <a:pt x="583" y="514"/>
                    </a:lnTo>
                    <a:lnTo>
                      <a:pt x="587" y="527"/>
                    </a:lnTo>
                    <a:lnTo>
                      <a:pt x="583" y="540"/>
                    </a:lnTo>
                    <a:lnTo>
                      <a:pt x="648" y="509"/>
                    </a:lnTo>
                    <a:lnTo>
                      <a:pt x="709" y="479"/>
                    </a:lnTo>
                    <a:lnTo>
                      <a:pt x="709" y="479"/>
                    </a:lnTo>
                    <a:lnTo>
                      <a:pt x="722" y="475"/>
                    </a:lnTo>
                    <a:lnTo>
                      <a:pt x="744" y="466"/>
                    </a:lnTo>
                    <a:lnTo>
                      <a:pt x="748" y="457"/>
                    </a:lnTo>
                    <a:lnTo>
                      <a:pt x="753" y="449"/>
                    </a:lnTo>
                    <a:lnTo>
                      <a:pt x="748" y="440"/>
                    </a:lnTo>
                    <a:lnTo>
                      <a:pt x="740" y="427"/>
                    </a:lnTo>
                    <a:lnTo>
                      <a:pt x="735" y="414"/>
                    </a:lnTo>
                    <a:lnTo>
                      <a:pt x="744" y="414"/>
                    </a:lnTo>
                    <a:lnTo>
                      <a:pt x="774" y="422"/>
                    </a:lnTo>
                    <a:lnTo>
                      <a:pt x="792" y="422"/>
                    </a:lnTo>
                    <a:lnTo>
                      <a:pt x="783" y="435"/>
                    </a:lnTo>
                    <a:lnTo>
                      <a:pt x="783" y="435"/>
                    </a:lnTo>
                    <a:lnTo>
                      <a:pt x="779" y="444"/>
                    </a:lnTo>
                    <a:lnTo>
                      <a:pt x="770" y="457"/>
                    </a:lnTo>
                    <a:lnTo>
                      <a:pt x="770" y="466"/>
                    </a:lnTo>
                    <a:lnTo>
                      <a:pt x="774" y="470"/>
                    </a:lnTo>
                    <a:lnTo>
                      <a:pt x="783" y="475"/>
                    </a:lnTo>
                    <a:lnTo>
                      <a:pt x="796" y="470"/>
                    </a:lnTo>
                    <a:lnTo>
                      <a:pt x="875" y="379"/>
                    </a:lnTo>
                    <a:lnTo>
                      <a:pt x="875" y="379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37"/>
              <p:cNvSpPr>
                <a:spLocks/>
              </p:cNvSpPr>
              <p:nvPr/>
            </p:nvSpPr>
            <p:spPr bwMode="auto">
              <a:xfrm>
                <a:off x="13432929" y="5524607"/>
                <a:ext cx="31827" cy="30648"/>
              </a:xfrm>
              <a:custGeom>
                <a:avLst/>
                <a:gdLst>
                  <a:gd name="T0" fmla="*/ 27 w 27"/>
                  <a:gd name="T1" fmla="*/ 13 h 26"/>
                  <a:gd name="T2" fmla="*/ 27 w 27"/>
                  <a:gd name="T3" fmla="*/ 13 h 26"/>
                  <a:gd name="T4" fmla="*/ 22 w 27"/>
                  <a:gd name="T5" fmla="*/ 22 h 26"/>
                  <a:gd name="T6" fmla="*/ 14 w 27"/>
                  <a:gd name="T7" fmla="*/ 26 h 26"/>
                  <a:gd name="T8" fmla="*/ 14 w 27"/>
                  <a:gd name="T9" fmla="*/ 26 h 26"/>
                  <a:gd name="T10" fmla="*/ 5 w 27"/>
                  <a:gd name="T11" fmla="*/ 22 h 26"/>
                  <a:gd name="T12" fmla="*/ 0 w 27"/>
                  <a:gd name="T13" fmla="*/ 13 h 26"/>
                  <a:gd name="T14" fmla="*/ 0 w 27"/>
                  <a:gd name="T15" fmla="*/ 13 h 26"/>
                  <a:gd name="T16" fmla="*/ 5 w 27"/>
                  <a:gd name="T17" fmla="*/ 5 h 26"/>
                  <a:gd name="T18" fmla="*/ 14 w 27"/>
                  <a:gd name="T19" fmla="*/ 0 h 26"/>
                  <a:gd name="T20" fmla="*/ 14 w 27"/>
                  <a:gd name="T21" fmla="*/ 0 h 26"/>
                  <a:gd name="T22" fmla="*/ 22 w 27"/>
                  <a:gd name="T23" fmla="*/ 5 h 26"/>
                  <a:gd name="T24" fmla="*/ 27 w 27"/>
                  <a:gd name="T25" fmla="*/ 13 h 26"/>
                  <a:gd name="T26" fmla="*/ 27 w 27"/>
                  <a:gd name="T27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26">
                    <a:moveTo>
                      <a:pt x="27" y="13"/>
                    </a:moveTo>
                    <a:lnTo>
                      <a:pt x="27" y="13"/>
                    </a:lnTo>
                    <a:lnTo>
                      <a:pt x="22" y="22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5" y="22"/>
                    </a:lnTo>
                    <a:lnTo>
                      <a:pt x="0" y="13"/>
                    </a:lnTo>
                    <a:lnTo>
                      <a:pt x="0" y="13"/>
                    </a:lnTo>
                    <a:lnTo>
                      <a:pt x="5" y="5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22" y="5"/>
                    </a:lnTo>
                    <a:lnTo>
                      <a:pt x="27" y="13"/>
                    </a:lnTo>
                    <a:lnTo>
                      <a:pt x="27" y="13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38"/>
              <p:cNvSpPr>
                <a:spLocks/>
              </p:cNvSpPr>
              <p:nvPr/>
            </p:nvSpPr>
            <p:spPr bwMode="auto">
              <a:xfrm>
                <a:off x="13412889" y="5498675"/>
                <a:ext cx="71905" cy="77799"/>
              </a:xfrm>
              <a:custGeom>
                <a:avLst/>
                <a:gdLst>
                  <a:gd name="T0" fmla="*/ 61 w 61"/>
                  <a:gd name="T1" fmla="*/ 35 h 66"/>
                  <a:gd name="T2" fmla="*/ 61 w 61"/>
                  <a:gd name="T3" fmla="*/ 35 h 66"/>
                  <a:gd name="T4" fmla="*/ 61 w 61"/>
                  <a:gd name="T5" fmla="*/ 48 h 66"/>
                  <a:gd name="T6" fmla="*/ 52 w 61"/>
                  <a:gd name="T7" fmla="*/ 57 h 66"/>
                  <a:gd name="T8" fmla="*/ 44 w 61"/>
                  <a:gd name="T9" fmla="*/ 66 h 66"/>
                  <a:gd name="T10" fmla="*/ 31 w 61"/>
                  <a:gd name="T11" fmla="*/ 66 h 66"/>
                  <a:gd name="T12" fmla="*/ 31 w 61"/>
                  <a:gd name="T13" fmla="*/ 66 h 66"/>
                  <a:gd name="T14" fmla="*/ 17 w 61"/>
                  <a:gd name="T15" fmla="*/ 66 h 66"/>
                  <a:gd name="T16" fmla="*/ 9 w 61"/>
                  <a:gd name="T17" fmla="*/ 57 h 66"/>
                  <a:gd name="T18" fmla="*/ 0 w 61"/>
                  <a:gd name="T19" fmla="*/ 48 h 66"/>
                  <a:gd name="T20" fmla="*/ 0 w 61"/>
                  <a:gd name="T21" fmla="*/ 35 h 66"/>
                  <a:gd name="T22" fmla="*/ 0 w 61"/>
                  <a:gd name="T23" fmla="*/ 35 h 66"/>
                  <a:gd name="T24" fmla="*/ 0 w 61"/>
                  <a:gd name="T25" fmla="*/ 22 h 66"/>
                  <a:gd name="T26" fmla="*/ 9 w 61"/>
                  <a:gd name="T27" fmla="*/ 14 h 66"/>
                  <a:gd name="T28" fmla="*/ 17 w 61"/>
                  <a:gd name="T29" fmla="*/ 5 h 66"/>
                  <a:gd name="T30" fmla="*/ 31 w 61"/>
                  <a:gd name="T31" fmla="*/ 0 h 66"/>
                  <a:gd name="T32" fmla="*/ 31 w 61"/>
                  <a:gd name="T33" fmla="*/ 0 h 66"/>
                  <a:gd name="T34" fmla="*/ 44 w 61"/>
                  <a:gd name="T35" fmla="*/ 5 h 66"/>
                  <a:gd name="T36" fmla="*/ 52 w 61"/>
                  <a:gd name="T37" fmla="*/ 14 h 66"/>
                  <a:gd name="T38" fmla="*/ 61 w 61"/>
                  <a:gd name="T39" fmla="*/ 22 h 66"/>
                  <a:gd name="T40" fmla="*/ 61 w 61"/>
                  <a:gd name="T41" fmla="*/ 35 h 66"/>
                  <a:gd name="T42" fmla="*/ 61 w 61"/>
                  <a:gd name="T43" fmla="*/ 35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" h="66">
                    <a:moveTo>
                      <a:pt x="61" y="35"/>
                    </a:moveTo>
                    <a:lnTo>
                      <a:pt x="61" y="35"/>
                    </a:lnTo>
                    <a:lnTo>
                      <a:pt x="61" y="48"/>
                    </a:lnTo>
                    <a:lnTo>
                      <a:pt x="52" y="57"/>
                    </a:lnTo>
                    <a:lnTo>
                      <a:pt x="44" y="66"/>
                    </a:lnTo>
                    <a:lnTo>
                      <a:pt x="31" y="66"/>
                    </a:lnTo>
                    <a:lnTo>
                      <a:pt x="31" y="66"/>
                    </a:lnTo>
                    <a:lnTo>
                      <a:pt x="17" y="66"/>
                    </a:lnTo>
                    <a:lnTo>
                      <a:pt x="9" y="57"/>
                    </a:lnTo>
                    <a:lnTo>
                      <a:pt x="0" y="48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0" y="22"/>
                    </a:lnTo>
                    <a:lnTo>
                      <a:pt x="9" y="14"/>
                    </a:lnTo>
                    <a:lnTo>
                      <a:pt x="17" y="5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44" y="5"/>
                    </a:lnTo>
                    <a:lnTo>
                      <a:pt x="52" y="14"/>
                    </a:lnTo>
                    <a:lnTo>
                      <a:pt x="61" y="22"/>
                    </a:lnTo>
                    <a:lnTo>
                      <a:pt x="61" y="35"/>
                    </a:lnTo>
                    <a:lnTo>
                      <a:pt x="61" y="35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63"/>
              <p:cNvSpPr>
                <a:spLocks noEditPoints="1"/>
              </p:cNvSpPr>
              <p:nvPr/>
            </p:nvSpPr>
            <p:spPr bwMode="auto">
              <a:xfrm>
                <a:off x="13146487" y="5350149"/>
                <a:ext cx="111983" cy="113162"/>
              </a:xfrm>
              <a:custGeom>
                <a:avLst/>
                <a:gdLst>
                  <a:gd name="T0" fmla="*/ 4 w 95"/>
                  <a:gd name="T1" fmla="*/ 13 h 96"/>
                  <a:gd name="T2" fmla="*/ 26 w 95"/>
                  <a:gd name="T3" fmla="*/ 18 h 96"/>
                  <a:gd name="T4" fmla="*/ 35 w 95"/>
                  <a:gd name="T5" fmla="*/ 22 h 96"/>
                  <a:gd name="T6" fmla="*/ 21 w 95"/>
                  <a:gd name="T7" fmla="*/ 52 h 96"/>
                  <a:gd name="T8" fmla="*/ 21 w 95"/>
                  <a:gd name="T9" fmla="*/ 57 h 96"/>
                  <a:gd name="T10" fmla="*/ 17 w 95"/>
                  <a:gd name="T11" fmla="*/ 52 h 96"/>
                  <a:gd name="T12" fmla="*/ 13 w 95"/>
                  <a:gd name="T13" fmla="*/ 52 h 96"/>
                  <a:gd name="T14" fmla="*/ 0 w 95"/>
                  <a:gd name="T15" fmla="*/ 83 h 96"/>
                  <a:gd name="T16" fmla="*/ 13 w 95"/>
                  <a:gd name="T17" fmla="*/ 96 h 96"/>
                  <a:gd name="T18" fmla="*/ 17 w 95"/>
                  <a:gd name="T19" fmla="*/ 74 h 96"/>
                  <a:gd name="T20" fmla="*/ 21 w 95"/>
                  <a:gd name="T21" fmla="*/ 66 h 96"/>
                  <a:gd name="T22" fmla="*/ 30 w 95"/>
                  <a:gd name="T23" fmla="*/ 92 h 96"/>
                  <a:gd name="T24" fmla="*/ 87 w 95"/>
                  <a:gd name="T25" fmla="*/ 83 h 96"/>
                  <a:gd name="T26" fmla="*/ 82 w 95"/>
                  <a:gd name="T27" fmla="*/ 83 h 96"/>
                  <a:gd name="T28" fmla="*/ 87 w 95"/>
                  <a:gd name="T29" fmla="*/ 74 h 96"/>
                  <a:gd name="T30" fmla="*/ 87 w 95"/>
                  <a:gd name="T31" fmla="*/ 74 h 96"/>
                  <a:gd name="T32" fmla="*/ 95 w 95"/>
                  <a:gd name="T33" fmla="*/ 66 h 96"/>
                  <a:gd name="T34" fmla="*/ 82 w 95"/>
                  <a:gd name="T35" fmla="*/ 52 h 96"/>
                  <a:gd name="T36" fmla="*/ 91 w 95"/>
                  <a:gd name="T37" fmla="*/ 22 h 96"/>
                  <a:gd name="T38" fmla="*/ 82 w 95"/>
                  <a:gd name="T39" fmla="*/ 9 h 96"/>
                  <a:gd name="T40" fmla="*/ 82 w 95"/>
                  <a:gd name="T41" fmla="*/ 5 h 96"/>
                  <a:gd name="T42" fmla="*/ 82 w 95"/>
                  <a:gd name="T43" fmla="*/ 0 h 96"/>
                  <a:gd name="T44" fmla="*/ 82 w 95"/>
                  <a:gd name="T45" fmla="*/ 0 h 96"/>
                  <a:gd name="T46" fmla="*/ 69 w 95"/>
                  <a:gd name="T47" fmla="*/ 9 h 96"/>
                  <a:gd name="T48" fmla="*/ 48 w 95"/>
                  <a:gd name="T49" fmla="*/ 9 h 96"/>
                  <a:gd name="T50" fmla="*/ 48 w 95"/>
                  <a:gd name="T51" fmla="*/ 5 h 96"/>
                  <a:gd name="T52" fmla="*/ 48 w 95"/>
                  <a:gd name="T53" fmla="*/ 0 h 96"/>
                  <a:gd name="T54" fmla="*/ 48 w 95"/>
                  <a:gd name="T55" fmla="*/ 0 h 96"/>
                  <a:gd name="T56" fmla="*/ 35 w 95"/>
                  <a:gd name="T57" fmla="*/ 0 h 96"/>
                  <a:gd name="T58" fmla="*/ 26 w 95"/>
                  <a:gd name="T59" fmla="*/ 9 h 96"/>
                  <a:gd name="T60" fmla="*/ 13 w 95"/>
                  <a:gd name="T61" fmla="*/ 5 h 96"/>
                  <a:gd name="T62" fmla="*/ 69 w 95"/>
                  <a:gd name="T63" fmla="*/ 22 h 96"/>
                  <a:gd name="T64" fmla="*/ 48 w 95"/>
                  <a:gd name="T65" fmla="*/ 26 h 96"/>
                  <a:gd name="T66" fmla="*/ 69 w 95"/>
                  <a:gd name="T67" fmla="*/ 22 h 96"/>
                  <a:gd name="T68" fmla="*/ 13 w 95"/>
                  <a:gd name="T69" fmla="*/ 48 h 96"/>
                  <a:gd name="T70" fmla="*/ 17 w 95"/>
                  <a:gd name="T71" fmla="*/ 44 h 96"/>
                  <a:gd name="T72" fmla="*/ 21 w 95"/>
                  <a:gd name="T73" fmla="*/ 39 h 96"/>
                  <a:gd name="T74" fmla="*/ 0 w 95"/>
                  <a:gd name="T75" fmla="*/ 35 h 96"/>
                  <a:gd name="T76" fmla="*/ 13 w 95"/>
                  <a:gd name="T77" fmla="*/ 48 h 96"/>
                  <a:gd name="T78" fmla="*/ 13 w 95"/>
                  <a:gd name="T79" fmla="*/ 48 h 96"/>
                  <a:gd name="T80" fmla="*/ 48 w 95"/>
                  <a:gd name="T81" fmla="*/ 39 h 96"/>
                  <a:gd name="T82" fmla="*/ 69 w 95"/>
                  <a:gd name="T83" fmla="*/ 35 h 96"/>
                  <a:gd name="T84" fmla="*/ 69 w 95"/>
                  <a:gd name="T85" fmla="*/ 39 h 96"/>
                  <a:gd name="T86" fmla="*/ 69 w 95"/>
                  <a:gd name="T87" fmla="*/ 52 h 96"/>
                  <a:gd name="T88" fmla="*/ 48 w 95"/>
                  <a:gd name="T89" fmla="*/ 48 h 96"/>
                  <a:gd name="T90" fmla="*/ 69 w 95"/>
                  <a:gd name="T91" fmla="*/ 48 h 96"/>
                  <a:gd name="T92" fmla="*/ 43 w 95"/>
                  <a:gd name="T93" fmla="*/ 66 h 96"/>
                  <a:gd name="T94" fmla="*/ 52 w 95"/>
                  <a:gd name="T95" fmla="*/ 66 h 96"/>
                  <a:gd name="T96" fmla="*/ 43 w 95"/>
                  <a:gd name="T97" fmla="*/ 74 h 96"/>
                  <a:gd name="T98" fmla="*/ 69 w 95"/>
                  <a:gd name="T99" fmla="*/ 66 h 96"/>
                  <a:gd name="T100" fmla="*/ 65 w 95"/>
                  <a:gd name="T101" fmla="*/ 70 h 96"/>
                  <a:gd name="T102" fmla="*/ 52 w 95"/>
                  <a:gd name="T103" fmla="*/ 83 h 96"/>
                  <a:gd name="T104" fmla="*/ 56 w 95"/>
                  <a:gd name="T105" fmla="*/ 66 h 96"/>
                  <a:gd name="T106" fmla="*/ 69 w 95"/>
                  <a:gd name="T107" fmla="*/ 66 h 96"/>
                  <a:gd name="T108" fmla="*/ 43 w 95"/>
                  <a:gd name="T109" fmla="*/ 83 h 96"/>
                  <a:gd name="T110" fmla="*/ 43 w 95"/>
                  <a:gd name="T111" fmla="*/ 79 h 96"/>
                  <a:gd name="T112" fmla="*/ 48 w 95"/>
                  <a:gd name="T113" fmla="*/ 8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5" h="96">
                    <a:moveTo>
                      <a:pt x="13" y="5"/>
                    </a:moveTo>
                    <a:lnTo>
                      <a:pt x="4" y="13"/>
                    </a:lnTo>
                    <a:lnTo>
                      <a:pt x="17" y="26"/>
                    </a:lnTo>
                    <a:lnTo>
                      <a:pt x="26" y="18"/>
                    </a:lnTo>
                    <a:lnTo>
                      <a:pt x="26" y="22"/>
                    </a:lnTo>
                    <a:lnTo>
                      <a:pt x="35" y="22"/>
                    </a:lnTo>
                    <a:lnTo>
                      <a:pt x="35" y="52"/>
                    </a:lnTo>
                    <a:lnTo>
                      <a:pt x="21" y="52"/>
                    </a:lnTo>
                    <a:lnTo>
                      <a:pt x="21" y="57"/>
                    </a:lnTo>
                    <a:lnTo>
                      <a:pt x="21" y="57"/>
                    </a:lnTo>
                    <a:lnTo>
                      <a:pt x="17" y="52"/>
                    </a:lnTo>
                    <a:lnTo>
                      <a:pt x="17" y="52"/>
                    </a:lnTo>
                    <a:lnTo>
                      <a:pt x="13" y="52"/>
                    </a:lnTo>
                    <a:lnTo>
                      <a:pt x="13" y="52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3" y="96"/>
                    </a:lnTo>
                    <a:lnTo>
                      <a:pt x="13" y="96"/>
                    </a:lnTo>
                    <a:lnTo>
                      <a:pt x="17" y="74"/>
                    </a:lnTo>
                    <a:lnTo>
                      <a:pt x="17" y="74"/>
                    </a:lnTo>
                    <a:lnTo>
                      <a:pt x="21" y="61"/>
                    </a:lnTo>
                    <a:lnTo>
                      <a:pt x="21" y="66"/>
                    </a:lnTo>
                    <a:lnTo>
                      <a:pt x="30" y="66"/>
                    </a:lnTo>
                    <a:lnTo>
                      <a:pt x="30" y="92"/>
                    </a:lnTo>
                    <a:lnTo>
                      <a:pt x="87" y="92"/>
                    </a:lnTo>
                    <a:lnTo>
                      <a:pt x="87" y="83"/>
                    </a:lnTo>
                    <a:lnTo>
                      <a:pt x="82" y="83"/>
                    </a:lnTo>
                    <a:lnTo>
                      <a:pt x="82" y="83"/>
                    </a:lnTo>
                    <a:lnTo>
                      <a:pt x="87" y="74"/>
                    </a:lnTo>
                    <a:lnTo>
                      <a:pt x="87" y="74"/>
                    </a:lnTo>
                    <a:lnTo>
                      <a:pt x="87" y="74"/>
                    </a:lnTo>
                    <a:lnTo>
                      <a:pt x="87" y="74"/>
                    </a:lnTo>
                    <a:lnTo>
                      <a:pt x="74" y="66"/>
                    </a:lnTo>
                    <a:lnTo>
                      <a:pt x="95" y="66"/>
                    </a:lnTo>
                    <a:lnTo>
                      <a:pt x="95" y="52"/>
                    </a:lnTo>
                    <a:lnTo>
                      <a:pt x="82" y="52"/>
                    </a:lnTo>
                    <a:lnTo>
                      <a:pt x="82" y="22"/>
                    </a:lnTo>
                    <a:lnTo>
                      <a:pt x="91" y="22"/>
                    </a:lnTo>
                    <a:lnTo>
                      <a:pt x="91" y="9"/>
                    </a:lnTo>
                    <a:lnTo>
                      <a:pt x="82" y="9"/>
                    </a:lnTo>
                    <a:lnTo>
                      <a:pt x="82" y="5"/>
                    </a:lnTo>
                    <a:lnTo>
                      <a:pt x="82" y="5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82" y="0"/>
                    </a:lnTo>
                    <a:lnTo>
                      <a:pt x="69" y="0"/>
                    </a:lnTo>
                    <a:lnTo>
                      <a:pt x="69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9"/>
                    </a:lnTo>
                    <a:lnTo>
                      <a:pt x="48" y="5"/>
                    </a:lnTo>
                    <a:lnTo>
                      <a:pt x="48" y="5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35" y="0"/>
                    </a:lnTo>
                    <a:lnTo>
                      <a:pt x="35" y="9"/>
                    </a:lnTo>
                    <a:lnTo>
                      <a:pt x="26" y="9"/>
                    </a:lnTo>
                    <a:lnTo>
                      <a:pt x="26" y="13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  <a:moveTo>
                      <a:pt x="69" y="22"/>
                    </a:moveTo>
                    <a:lnTo>
                      <a:pt x="69" y="26"/>
                    </a:lnTo>
                    <a:lnTo>
                      <a:pt x="48" y="26"/>
                    </a:lnTo>
                    <a:lnTo>
                      <a:pt x="48" y="22"/>
                    </a:lnTo>
                    <a:lnTo>
                      <a:pt x="69" y="22"/>
                    </a:lnTo>
                    <a:lnTo>
                      <a:pt x="69" y="22"/>
                    </a:lnTo>
                    <a:close/>
                    <a:moveTo>
                      <a:pt x="13" y="48"/>
                    </a:moveTo>
                    <a:lnTo>
                      <a:pt x="13" y="48"/>
                    </a:lnTo>
                    <a:lnTo>
                      <a:pt x="17" y="44"/>
                    </a:lnTo>
                    <a:lnTo>
                      <a:pt x="17" y="44"/>
                    </a:lnTo>
                    <a:lnTo>
                      <a:pt x="21" y="39"/>
                    </a:lnTo>
                    <a:lnTo>
                      <a:pt x="8" y="26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3" y="48"/>
                    </a:lnTo>
                    <a:lnTo>
                      <a:pt x="13" y="48"/>
                    </a:lnTo>
                    <a:lnTo>
                      <a:pt x="13" y="48"/>
                    </a:lnTo>
                    <a:close/>
                    <a:moveTo>
                      <a:pt x="69" y="39"/>
                    </a:moveTo>
                    <a:lnTo>
                      <a:pt x="48" y="39"/>
                    </a:lnTo>
                    <a:lnTo>
                      <a:pt x="48" y="35"/>
                    </a:lnTo>
                    <a:lnTo>
                      <a:pt x="69" y="35"/>
                    </a:lnTo>
                    <a:lnTo>
                      <a:pt x="69" y="39"/>
                    </a:lnTo>
                    <a:lnTo>
                      <a:pt x="69" y="39"/>
                    </a:lnTo>
                    <a:close/>
                    <a:moveTo>
                      <a:pt x="69" y="48"/>
                    </a:moveTo>
                    <a:lnTo>
                      <a:pt x="69" y="52"/>
                    </a:lnTo>
                    <a:lnTo>
                      <a:pt x="48" y="52"/>
                    </a:lnTo>
                    <a:lnTo>
                      <a:pt x="48" y="48"/>
                    </a:lnTo>
                    <a:lnTo>
                      <a:pt x="69" y="48"/>
                    </a:lnTo>
                    <a:lnTo>
                      <a:pt x="69" y="48"/>
                    </a:lnTo>
                    <a:close/>
                    <a:moveTo>
                      <a:pt x="43" y="74"/>
                    </a:moveTo>
                    <a:lnTo>
                      <a:pt x="43" y="66"/>
                    </a:lnTo>
                    <a:lnTo>
                      <a:pt x="52" y="66"/>
                    </a:lnTo>
                    <a:lnTo>
                      <a:pt x="52" y="66"/>
                    </a:lnTo>
                    <a:lnTo>
                      <a:pt x="43" y="74"/>
                    </a:lnTo>
                    <a:lnTo>
                      <a:pt x="43" y="74"/>
                    </a:lnTo>
                    <a:lnTo>
                      <a:pt x="43" y="74"/>
                    </a:lnTo>
                    <a:close/>
                    <a:moveTo>
                      <a:pt x="69" y="66"/>
                    </a:moveTo>
                    <a:lnTo>
                      <a:pt x="65" y="70"/>
                    </a:lnTo>
                    <a:lnTo>
                      <a:pt x="65" y="70"/>
                    </a:lnTo>
                    <a:lnTo>
                      <a:pt x="78" y="83"/>
                    </a:lnTo>
                    <a:lnTo>
                      <a:pt x="52" y="83"/>
                    </a:lnTo>
                    <a:lnTo>
                      <a:pt x="65" y="70"/>
                    </a:lnTo>
                    <a:lnTo>
                      <a:pt x="56" y="66"/>
                    </a:lnTo>
                    <a:lnTo>
                      <a:pt x="69" y="66"/>
                    </a:lnTo>
                    <a:lnTo>
                      <a:pt x="69" y="66"/>
                    </a:lnTo>
                    <a:close/>
                    <a:moveTo>
                      <a:pt x="48" y="83"/>
                    </a:moveTo>
                    <a:lnTo>
                      <a:pt x="43" y="83"/>
                    </a:lnTo>
                    <a:lnTo>
                      <a:pt x="43" y="79"/>
                    </a:lnTo>
                    <a:lnTo>
                      <a:pt x="43" y="7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48" y="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64"/>
              <p:cNvSpPr>
                <a:spLocks noEditPoints="1"/>
              </p:cNvSpPr>
              <p:nvPr/>
            </p:nvSpPr>
            <p:spPr bwMode="auto">
              <a:xfrm>
                <a:off x="13269079" y="5350149"/>
                <a:ext cx="108447" cy="108447"/>
              </a:xfrm>
              <a:custGeom>
                <a:avLst/>
                <a:gdLst>
                  <a:gd name="T0" fmla="*/ 26 w 92"/>
                  <a:gd name="T1" fmla="*/ 26 h 92"/>
                  <a:gd name="T2" fmla="*/ 35 w 92"/>
                  <a:gd name="T3" fmla="*/ 18 h 92"/>
                  <a:gd name="T4" fmla="*/ 35 w 92"/>
                  <a:gd name="T5" fmla="*/ 18 h 92"/>
                  <a:gd name="T6" fmla="*/ 31 w 92"/>
                  <a:gd name="T7" fmla="*/ 18 h 92"/>
                  <a:gd name="T8" fmla="*/ 31 w 92"/>
                  <a:gd name="T9" fmla="*/ 18 h 92"/>
                  <a:gd name="T10" fmla="*/ 18 w 92"/>
                  <a:gd name="T11" fmla="*/ 0 h 92"/>
                  <a:gd name="T12" fmla="*/ 9 w 92"/>
                  <a:gd name="T13" fmla="*/ 13 h 92"/>
                  <a:gd name="T14" fmla="*/ 9 w 92"/>
                  <a:gd name="T15" fmla="*/ 13 h 92"/>
                  <a:gd name="T16" fmla="*/ 26 w 92"/>
                  <a:gd name="T17" fmla="*/ 26 h 92"/>
                  <a:gd name="T18" fmla="*/ 26 w 92"/>
                  <a:gd name="T19" fmla="*/ 26 h 92"/>
                  <a:gd name="T20" fmla="*/ 26 w 92"/>
                  <a:gd name="T21" fmla="*/ 26 h 92"/>
                  <a:gd name="T22" fmla="*/ 18 w 92"/>
                  <a:gd name="T23" fmla="*/ 48 h 92"/>
                  <a:gd name="T24" fmla="*/ 26 w 92"/>
                  <a:gd name="T25" fmla="*/ 35 h 92"/>
                  <a:gd name="T26" fmla="*/ 26 w 92"/>
                  <a:gd name="T27" fmla="*/ 35 h 92"/>
                  <a:gd name="T28" fmla="*/ 9 w 92"/>
                  <a:gd name="T29" fmla="*/ 26 h 92"/>
                  <a:gd name="T30" fmla="*/ 0 w 92"/>
                  <a:gd name="T31" fmla="*/ 39 h 92"/>
                  <a:gd name="T32" fmla="*/ 0 w 92"/>
                  <a:gd name="T33" fmla="*/ 39 h 92"/>
                  <a:gd name="T34" fmla="*/ 18 w 92"/>
                  <a:gd name="T35" fmla="*/ 48 h 92"/>
                  <a:gd name="T36" fmla="*/ 18 w 92"/>
                  <a:gd name="T37" fmla="*/ 48 h 92"/>
                  <a:gd name="T38" fmla="*/ 18 w 92"/>
                  <a:gd name="T39" fmla="*/ 48 h 92"/>
                  <a:gd name="T40" fmla="*/ 22 w 92"/>
                  <a:gd name="T41" fmla="*/ 83 h 92"/>
                  <a:gd name="T42" fmla="*/ 22 w 92"/>
                  <a:gd name="T43" fmla="*/ 83 h 92"/>
                  <a:gd name="T44" fmla="*/ 31 w 92"/>
                  <a:gd name="T45" fmla="*/ 57 h 92"/>
                  <a:gd name="T46" fmla="*/ 31 w 92"/>
                  <a:gd name="T47" fmla="*/ 57 h 92"/>
                  <a:gd name="T48" fmla="*/ 18 w 92"/>
                  <a:gd name="T49" fmla="*/ 52 h 92"/>
                  <a:gd name="T50" fmla="*/ 18 w 92"/>
                  <a:gd name="T51" fmla="*/ 52 h 92"/>
                  <a:gd name="T52" fmla="*/ 0 w 92"/>
                  <a:gd name="T53" fmla="*/ 83 h 92"/>
                  <a:gd name="T54" fmla="*/ 0 w 92"/>
                  <a:gd name="T55" fmla="*/ 83 h 92"/>
                  <a:gd name="T56" fmla="*/ 18 w 92"/>
                  <a:gd name="T57" fmla="*/ 92 h 92"/>
                  <a:gd name="T58" fmla="*/ 18 w 92"/>
                  <a:gd name="T59" fmla="*/ 92 h 92"/>
                  <a:gd name="T60" fmla="*/ 22 w 92"/>
                  <a:gd name="T61" fmla="*/ 83 h 92"/>
                  <a:gd name="T62" fmla="*/ 22 w 92"/>
                  <a:gd name="T63" fmla="*/ 83 h 92"/>
                  <a:gd name="T64" fmla="*/ 22 w 92"/>
                  <a:gd name="T65" fmla="*/ 83 h 92"/>
                  <a:gd name="T66" fmla="*/ 35 w 92"/>
                  <a:gd name="T67" fmla="*/ 22 h 92"/>
                  <a:gd name="T68" fmla="*/ 57 w 92"/>
                  <a:gd name="T69" fmla="*/ 22 h 92"/>
                  <a:gd name="T70" fmla="*/ 57 w 92"/>
                  <a:gd name="T71" fmla="*/ 79 h 92"/>
                  <a:gd name="T72" fmla="*/ 31 w 92"/>
                  <a:gd name="T73" fmla="*/ 79 h 92"/>
                  <a:gd name="T74" fmla="*/ 31 w 92"/>
                  <a:gd name="T75" fmla="*/ 87 h 92"/>
                  <a:gd name="T76" fmla="*/ 92 w 92"/>
                  <a:gd name="T77" fmla="*/ 87 h 92"/>
                  <a:gd name="T78" fmla="*/ 92 w 92"/>
                  <a:gd name="T79" fmla="*/ 79 h 92"/>
                  <a:gd name="T80" fmla="*/ 70 w 92"/>
                  <a:gd name="T81" fmla="*/ 79 h 92"/>
                  <a:gd name="T82" fmla="*/ 70 w 92"/>
                  <a:gd name="T83" fmla="*/ 22 h 92"/>
                  <a:gd name="T84" fmla="*/ 87 w 92"/>
                  <a:gd name="T85" fmla="*/ 22 h 92"/>
                  <a:gd name="T86" fmla="*/ 87 w 92"/>
                  <a:gd name="T87" fmla="*/ 13 h 92"/>
                  <a:gd name="T88" fmla="*/ 35 w 92"/>
                  <a:gd name="T89" fmla="*/ 13 h 92"/>
                  <a:gd name="T90" fmla="*/ 35 w 92"/>
                  <a:gd name="T91" fmla="*/ 22 h 92"/>
                  <a:gd name="T92" fmla="*/ 35 w 92"/>
                  <a:gd name="T93" fmla="*/ 2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2" h="92">
                    <a:moveTo>
                      <a:pt x="26" y="26"/>
                    </a:moveTo>
                    <a:lnTo>
                      <a:pt x="35" y="18"/>
                    </a:lnTo>
                    <a:lnTo>
                      <a:pt x="35" y="18"/>
                    </a:lnTo>
                    <a:lnTo>
                      <a:pt x="31" y="18"/>
                    </a:lnTo>
                    <a:lnTo>
                      <a:pt x="31" y="18"/>
                    </a:lnTo>
                    <a:lnTo>
                      <a:pt x="18" y="0"/>
                    </a:lnTo>
                    <a:lnTo>
                      <a:pt x="9" y="13"/>
                    </a:lnTo>
                    <a:lnTo>
                      <a:pt x="9" y="13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6"/>
                    </a:lnTo>
                    <a:close/>
                    <a:moveTo>
                      <a:pt x="18" y="48"/>
                    </a:moveTo>
                    <a:lnTo>
                      <a:pt x="26" y="35"/>
                    </a:lnTo>
                    <a:lnTo>
                      <a:pt x="26" y="35"/>
                    </a:lnTo>
                    <a:lnTo>
                      <a:pt x="9" y="26"/>
                    </a:lnTo>
                    <a:lnTo>
                      <a:pt x="0" y="39"/>
                    </a:lnTo>
                    <a:lnTo>
                      <a:pt x="0" y="39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  <a:moveTo>
                      <a:pt x="22" y="83"/>
                    </a:moveTo>
                    <a:lnTo>
                      <a:pt x="22" y="83"/>
                    </a:lnTo>
                    <a:lnTo>
                      <a:pt x="31" y="57"/>
                    </a:lnTo>
                    <a:lnTo>
                      <a:pt x="31" y="57"/>
                    </a:lnTo>
                    <a:lnTo>
                      <a:pt x="18" y="52"/>
                    </a:lnTo>
                    <a:lnTo>
                      <a:pt x="18" y="52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8" y="92"/>
                    </a:lnTo>
                    <a:lnTo>
                      <a:pt x="18" y="92"/>
                    </a:lnTo>
                    <a:lnTo>
                      <a:pt x="22" y="83"/>
                    </a:lnTo>
                    <a:lnTo>
                      <a:pt x="22" y="83"/>
                    </a:lnTo>
                    <a:lnTo>
                      <a:pt x="22" y="83"/>
                    </a:lnTo>
                    <a:close/>
                    <a:moveTo>
                      <a:pt x="35" y="22"/>
                    </a:moveTo>
                    <a:lnTo>
                      <a:pt x="57" y="22"/>
                    </a:lnTo>
                    <a:lnTo>
                      <a:pt x="57" y="79"/>
                    </a:lnTo>
                    <a:lnTo>
                      <a:pt x="31" y="79"/>
                    </a:lnTo>
                    <a:lnTo>
                      <a:pt x="31" y="87"/>
                    </a:lnTo>
                    <a:lnTo>
                      <a:pt x="92" y="87"/>
                    </a:lnTo>
                    <a:lnTo>
                      <a:pt x="92" y="79"/>
                    </a:lnTo>
                    <a:lnTo>
                      <a:pt x="70" y="79"/>
                    </a:lnTo>
                    <a:lnTo>
                      <a:pt x="70" y="22"/>
                    </a:lnTo>
                    <a:lnTo>
                      <a:pt x="87" y="22"/>
                    </a:lnTo>
                    <a:lnTo>
                      <a:pt x="87" y="13"/>
                    </a:lnTo>
                    <a:lnTo>
                      <a:pt x="35" y="13"/>
                    </a:lnTo>
                    <a:lnTo>
                      <a:pt x="35" y="22"/>
                    </a:lnTo>
                    <a:lnTo>
                      <a:pt x="35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65"/>
              <p:cNvSpPr>
                <a:spLocks/>
              </p:cNvSpPr>
              <p:nvPr/>
            </p:nvSpPr>
            <p:spPr bwMode="auto">
              <a:xfrm>
                <a:off x="13392850" y="5350149"/>
                <a:ext cx="107268" cy="113162"/>
              </a:xfrm>
              <a:custGeom>
                <a:avLst/>
                <a:gdLst>
                  <a:gd name="T0" fmla="*/ 56 w 91"/>
                  <a:gd name="T1" fmla="*/ 13 h 96"/>
                  <a:gd name="T2" fmla="*/ 56 w 91"/>
                  <a:gd name="T3" fmla="*/ 13 h 96"/>
                  <a:gd name="T4" fmla="*/ 56 w 91"/>
                  <a:gd name="T5" fmla="*/ 9 h 96"/>
                  <a:gd name="T6" fmla="*/ 56 w 91"/>
                  <a:gd name="T7" fmla="*/ 9 h 96"/>
                  <a:gd name="T8" fmla="*/ 52 w 91"/>
                  <a:gd name="T9" fmla="*/ 0 h 96"/>
                  <a:gd name="T10" fmla="*/ 52 w 91"/>
                  <a:gd name="T11" fmla="*/ 0 h 96"/>
                  <a:gd name="T12" fmla="*/ 43 w 91"/>
                  <a:gd name="T13" fmla="*/ 0 h 96"/>
                  <a:gd name="T14" fmla="*/ 43 w 91"/>
                  <a:gd name="T15" fmla="*/ 0 h 96"/>
                  <a:gd name="T16" fmla="*/ 34 w 91"/>
                  <a:gd name="T17" fmla="*/ 5 h 96"/>
                  <a:gd name="T18" fmla="*/ 34 w 91"/>
                  <a:gd name="T19" fmla="*/ 5 h 96"/>
                  <a:gd name="T20" fmla="*/ 39 w 91"/>
                  <a:gd name="T21" fmla="*/ 18 h 96"/>
                  <a:gd name="T22" fmla="*/ 0 w 91"/>
                  <a:gd name="T23" fmla="*/ 18 h 96"/>
                  <a:gd name="T24" fmla="*/ 0 w 91"/>
                  <a:gd name="T25" fmla="*/ 26 h 96"/>
                  <a:gd name="T26" fmla="*/ 39 w 91"/>
                  <a:gd name="T27" fmla="*/ 26 h 96"/>
                  <a:gd name="T28" fmla="*/ 39 w 91"/>
                  <a:gd name="T29" fmla="*/ 39 h 96"/>
                  <a:gd name="T30" fmla="*/ 13 w 91"/>
                  <a:gd name="T31" fmla="*/ 39 h 96"/>
                  <a:gd name="T32" fmla="*/ 13 w 91"/>
                  <a:gd name="T33" fmla="*/ 83 h 96"/>
                  <a:gd name="T34" fmla="*/ 26 w 91"/>
                  <a:gd name="T35" fmla="*/ 83 h 96"/>
                  <a:gd name="T36" fmla="*/ 26 w 91"/>
                  <a:gd name="T37" fmla="*/ 48 h 96"/>
                  <a:gd name="T38" fmla="*/ 39 w 91"/>
                  <a:gd name="T39" fmla="*/ 48 h 96"/>
                  <a:gd name="T40" fmla="*/ 39 w 91"/>
                  <a:gd name="T41" fmla="*/ 96 h 96"/>
                  <a:gd name="T42" fmla="*/ 56 w 91"/>
                  <a:gd name="T43" fmla="*/ 96 h 96"/>
                  <a:gd name="T44" fmla="*/ 56 w 91"/>
                  <a:gd name="T45" fmla="*/ 48 h 96"/>
                  <a:gd name="T46" fmla="*/ 69 w 91"/>
                  <a:gd name="T47" fmla="*/ 48 h 96"/>
                  <a:gd name="T48" fmla="*/ 69 w 91"/>
                  <a:gd name="T49" fmla="*/ 70 h 96"/>
                  <a:gd name="T50" fmla="*/ 69 w 91"/>
                  <a:gd name="T51" fmla="*/ 70 h 96"/>
                  <a:gd name="T52" fmla="*/ 65 w 91"/>
                  <a:gd name="T53" fmla="*/ 74 h 96"/>
                  <a:gd name="T54" fmla="*/ 56 w 91"/>
                  <a:gd name="T55" fmla="*/ 74 h 96"/>
                  <a:gd name="T56" fmla="*/ 56 w 91"/>
                  <a:gd name="T57" fmla="*/ 74 h 96"/>
                  <a:gd name="T58" fmla="*/ 61 w 91"/>
                  <a:gd name="T59" fmla="*/ 87 h 96"/>
                  <a:gd name="T60" fmla="*/ 61 w 91"/>
                  <a:gd name="T61" fmla="*/ 87 h 96"/>
                  <a:gd name="T62" fmla="*/ 78 w 91"/>
                  <a:gd name="T63" fmla="*/ 83 h 96"/>
                  <a:gd name="T64" fmla="*/ 82 w 91"/>
                  <a:gd name="T65" fmla="*/ 83 h 96"/>
                  <a:gd name="T66" fmla="*/ 82 w 91"/>
                  <a:gd name="T67" fmla="*/ 79 h 96"/>
                  <a:gd name="T68" fmla="*/ 82 w 91"/>
                  <a:gd name="T69" fmla="*/ 39 h 96"/>
                  <a:gd name="T70" fmla="*/ 56 w 91"/>
                  <a:gd name="T71" fmla="*/ 39 h 96"/>
                  <a:gd name="T72" fmla="*/ 56 w 91"/>
                  <a:gd name="T73" fmla="*/ 26 h 96"/>
                  <a:gd name="T74" fmla="*/ 91 w 91"/>
                  <a:gd name="T75" fmla="*/ 26 h 96"/>
                  <a:gd name="T76" fmla="*/ 91 w 91"/>
                  <a:gd name="T77" fmla="*/ 18 h 96"/>
                  <a:gd name="T78" fmla="*/ 48 w 91"/>
                  <a:gd name="T79" fmla="*/ 18 h 96"/>
                  <a:gd name="T80" fmla="*/ 48 w 91"/>
                  <a:gd name="T81" fmla="*/ 18 h 96"/>
                  <a:gd name="T82" fmla="*/ 56 w 91"/>
                  <a:gd name="T83" fmla="*/ 13 h 96"/>
                  <a:gd name="T84" fmla="*/ 56 w 91"/>
                  <a:gd name="T85" fmla="*/ 13 h 96"/>
                  <a:gd name="T86" fmla="*/ 56 w 91"/>
                  <a:gd name="T87" fmla="*/ 1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" h="96">
                    <a:moveTo>
                      <a:pt x="56" y="13"/>
                    </a:moveTo>
                    <a:lnTo>
                      <a:pt x="56" y="13"/>
                    </a:lnTo>
                    <a:lnTo>
                      <a:pt x="56" y="9"/>
                    </a:lnTo>
                    <a:lnTo>
                      <a:pt x="56" y="9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4" y="5"/>
                    </a:lnTo>
                    <a:lnTo>
                      <a:pt x="34" y="5"/>
                    </a:lnTo>
                    <a:lnTo>
                      <a:pt x="39" y="18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39" y="26"/>
                    </a:lnTo>
                    <a:lnTo>
                      <a:pt x="39" y="39"/>
                    </a:lnTo>
                    <a:lnTo>
                      <a:pt x="13" y="39"/>
                    </a:lnTo>
                    <a:lnTo>
                      <a:pt x="13" y="83"/>
                    </a:lnTo>
                    <a:lnTo>
                      <a:pt x="26" y="83"/>
                    </a:lnTo>
                    <a:lnTo>
                      <a:pt x="26" y="48"/>
                    </a:lnTo>
                    <a:lnTo>
                      <a:pt x="39" y="48"/>
                    </a:lnTo>
                    <a:lnTo>
                      <a:pt x="39" y="96"/>
                    </a:lnTo>
                    <a:lnTo>
                      <a:pt x="56" y="96"/>
                    </a:lnTo>
                    <a:lnTo>
                      <a:pt x="56" y="48"/>
                    </a:lnTo>
                    <a:lnTo>
                      <a:pt x="69" y="48"/>
                    </a:lnTo>
                    <a:lnTo>
                      <a:pt x="69" y="70"/>
                    </a:lnTo>
                    <a:lnTo>
                      <a:pt x="69" y="70"/>
                    </a:lnTo>
                    <a:lnTo>
                      <a:pt x="65" y="74"/>
                    </a:lnTo>
                    <a:lnTo>
                      <a:pt x="56" y="74"/>
                    </a:lnTo>
                    <a:lnTo>
                      <a:pt x="56" y="74"/>
                    </a:lnTo>
                    <a:lnTo>
                      <a:pt x="61" y="87"/>
                    </a:lnTo>
                    <a:lnTo>
                      <a:pt x="61" y="87"/>
                    </a:lnTo>
                    <a:lnTo>
                      <a:pt x="78" y="83"/>
                    </a:lnTo>
                    <a:lnTo>
                      <a:pt x="82" y="83"/>
                    </a:lnTo>
                    <a:lnTo>
                      <a:pt x="82" y="79"/>
                    </a:lnTo>
                    <a:lnTo>
                      <a:pt x="82" y="39"/>
                    </a:lnTo>
                    <a:lnTo>
                      <a:pt x="56" y="39"/>
                    </a:lnTo>
                    <a:lnTo>
                      <a:pt x="56" y="26"/>
                    </a:lnTo>
                    <a:lnTo>
                      <a:pt x="91" y="26"/>
                    </a:lnTo>
                    <a:lnTo>
                      <a:pt x="91" y="18"/>
                    </a:lnTo>
                    <a:lnTo>
                      <a:pt x="48" y="18"/>
                    </a:lnTo>
                    <a:lnTo>
                      <a:pt x="48" y="18"/>
                    </a:lnTo>
                    <a:lnTo>
                      <a:pt x="56" y="13"/>
                    </a:lnTo>
                    <a:lnTo>
                      <a:pt x="56" y="13"/>
                    </a:lnTo>
                    <a:lnTo>
                      <a:pt x="56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Freeform 90"/>
              <p:cNvSpPr>
                <a:spLocks/>
              </p:cNvSpPr>
              <p:nvPr/>
            </p:nvSpPr>
            <p:spPr bwMode="auto">
              <a:xfrm>
                <a:off x="15506387" y="3328557"/>
                <a:ext cx="826319" cy="1077397"/>
              </a:xfrm>
              <a:custGeom>
                <a:avLst/>
                <a:gdLst>
                  <a:gd name="T0" fmla="*/ 527 w 701"/>
                  <a:gd name="T1" fmla="*/ 39 h 914"/>
                  <a:gd name="T2" fmla="*/ 514 w 701"/>
                  <a:gd name="T3" fmla="*/ 48 h 914"/>
                  <a:gd name="T4" fmla="*/ 461 w 701"/>
                  <a:gd name="T5" fmla="*/ 100 h 914"/>
                  <a:gd name="T6" fmla="*/ 427 w 701"/>
                  <a:gd name="T7" fmla="*/ 148 h 914"/>
                  <a:gd name="T8" fmla="*/ 414 w 701"/>
                  <a:gd name="T9" fmla="*/ 174 h 914"/>
                  <a:gd name="T10" fmla="*/ 374 w 701"/>
                  <a:gd name="T11" fmla="*/ 183 h 914"/>
                  <a:gd name="T12" fmla="*/ 331 w 701"/>
                  <a:gd name="T13" fmla="*/ 179 h 914"/>
                  <a:gd name="T14" fmla="*/ 287 w 701"/>
                  <a:gd name="T15" fmla="*/ 161 h 914"/>
                  <a:gd name="T16" fmla="*/ 253 w 701"/>
                  <a:gd name="T17" fmla="*/ 174 h 914"/>
                  <a:gd name="T18" fmla="*/ 205 w 701"/>
                  <a:gd name="T19" fmla="*/ 205 h 914"/>
                  <a:gd name="T20" fmla="*/ 196 w 701"/>
                  <a:gd name="T21" fmla="*/ 218 h 914"/>
                  <a:gd name="T22" fmla="*/ 135 w 701"/>
                  <a:gd name="T23" fmla="*/ 305 h 914"/>
                  <a:gd name="T24" fmla="*/ 118 w 701"/>
                  <a:gd name="T25" fmla="*/ 309 h 914"/>
                  <a:gd name="T26" fmla="*/ 83 w 701"/>
                  <a:gd name="T27" fmla="*/ 314 h 914"/>
                  <a:gd name="T28" fmla="*/ 70 w 701"/>
                  <a:gd name="T29" fmla="*/ 318 h 914"/>
                  <a:gd name="T30" fmla="*/ 31 w 701"/>
                  <a:gd name="T31" fmla="*/ 335 h 914"/>
                  <a:gd name="T32" fmla="*/ 0 w 701"/>
                  <a:gd name="T33" fmla="*/ 357 h 914"/>
                  <a:gd name="T34" fmla="*/ 17 w 701"/>
                  <a:gd name="T35" fmla="*/ 379 h 914"/>
                  <a:gd name="T36" fmla="*/ 26 w 701"/>
                  <a:gd name="T37" fmla="*/ 436 h 914"/>
                  <a:gd name="T38" fmla="*/ 39 w 701"/>
                  <a:gd name="T39" fmla="*/ 466 h 914"/>
                  <a:gd name="T40" fmla="*/ 44 w 701"/>
                  <a:gd name="T41" fmla="*/ 466 h 914"/>
                  <a:gd name="T42" fmla="*/ 52 w 701"/>
                  <a:gd name="T43" fmla="*/ 453 h 914"/>
                  <a:gd name="T44" fmla="*/ 74 w 701"/>
                  <a:gd name="T45" fmla="*/ 427 h 914"/>
                  <a:gd name="T46" fmla="*/ 91 w 701"/>
                  <a:gd name="T47" fmla="*/ 422 h 914"/>
                  <a:gd name="T48" fmla="*/ 118 w 701"/>
                  <a:gd name="T49" fmla="*/ 440 h 914"/>
                  <a:gd name="T50" fmla="*/ 135 w 701"/>
                  <a:gd name="T51" fmla="*/ 466 h 914"/>
                  <a:gd name="T52" fmla="*/ 144 w 701"/>
                  <a:gd name="T53" fmla="*/ 592 h 914"/>
                  <a:gd name="T54" fmla="*/ 200 w 701"/>
                  <a:gd name="T55" fmla="*/ 679 h 914"/>
                  <a:gd name="T56" fmla="*/ 205 w 701"/>
                  <a:gd name="T57" fmla="*/ 714 h 914"/>
                  <a:gd name="T58" fmla="*/ 226 w 701"/>
                  <a:gd name="T59" fmla="*/ 766 h 914"/>
                  <a:gd name="T60" fmla="*/ 270 w 701"/>
                  <a:gd name="T61" fmla="*/ 810 h 914"/>
                  <a:gd name="T62" fmla="*/ 340 w 701"/>
                  <a:gd name="T63" fmla="*/ 866 h 914"/>
                  <a:gd name="T64" fmla="*/ 400 w 701"/>
                  <a:gd name="T65" fmla="*/ 914 h 914"/>
                  <a:gd name="T66" fmla="*/ 405 w 701"/>
                  <a:gd name="T67" fmla="*/ 888 h 914"/>
                  <a:gd name="T68" fmla="*/ 374 w 701"/>
                  <a:gd name="T69" fmla="*/ 827 h 914"/>
                  <a:gd name="T70" fmla="*/ 387 w 701"/>
                  <a:gd name="T71" fmla="*/ 832 h 914"/>
                  <a:gd name="T72" fmla="*/ 414 w 701"/>
                  <a:gd name="T73" fmla="*/ 840 h 914"/>
                  <a:gd name="T74" fmla="*/ 405 w 701"/>
                  <a:gd name="T75" fmla="*/ 823 h 914"/>
                  <a:gd name="T76" fmla="*/ 340 w 701"/>
                  <a:gd name="T77" fmla="*/ 758 h 914"/>
                  <a:gd name="T78" fmla="*/ 353 w 701"/>
                  <a:gd name="T79" fmla="*/ 627 h 914"/>
                  <a:gd name="T80" fmla="*/ 353 w 701"/>
                  <a:gd name="T81" fmla="*/ 631 h 914"/>
                  <a:gd name="T82" fmla="*/ 374 w 701"/>
                  <a:gd name="T83" fmla="*/ 601 h 914"/>
                  <a:gd name="T84" fmla="*/ 418 w 701"/>
                  <a:gd name="T85" fmla="*/ 575 h 914"/>
                  <a:gd name="T86" fmla="*/ 496 w 701"/>
                  <a:gd name="T87" fmla="*/ 562 h 914"/>
                  <a:gd name="T88" fmla="*/ 548 w 701"/>
                  <a:gd name="T89" fmla="*/ 570 h 914"/>
                  <a:gd name="T90" fmla="*/ 570 w 701"/>
                  <a:gd name="T91" fmla="*/ 570 h 914"/>
                  <a:gd name="T92" fmla="*/ 575 w 701"/>
                  <a:gd name="T93" fmla="*/ 557 h 914"/>
                  <a:gd name="T94" fmla="*/ 583 w 701"/>
                  <a:gd name="T95" fmla="*/ 536 h 914"/>
                  <a:gd name="T96" fmla="*/ 588 w 701"/>
                  <a:gd name="T97" fmla="*/ 475 h 914"/>
                  <a:gd name="T98" fmla="*/ 588 w 701"/>
                  <a:gd name="T99" fmla="*/ 422 h 914"/>
                  <a:gd name="T100" fmla="*/ 622 w 701"/>
                  <a:gd name="T101" fmla="*/ 409 h 914"/>
                  <a:gd name="T102" fmla="*/ 653 w 701"/>
                  <a:gd name="T103" fmla="*/ 379 h 914"/>
                  <a:gd name="T104" fmla="*/ 662 w 701"/>
                  <a:gd name="T105" fmla="*/ 353 h 914"/>
                  <a:gd name="T106" fmla="*/ 653 w 701"/>
                  <a:gd name="T107" fmla="*/ 331 h 914"/>
                  <a:gd name="T108" fmla="*/ 640 w 701"/>
                  <a:gd name="T109" fmla="*/ 318 h 914"/>
                  <a:gd name="T110" fmla="*/ 575 w 701"/>
                  <a:gd name="T111" fmla="*/ 253 h 914"/>
                  <a:gd name="T112" fmla="*/ 553 w 701"/>
                  <a:gd name="T113" fmla="*/ 214 h 914"/>
                  <a:gd name="T114" fmla="*/ 566 w 701"/>
                  <a:gd name="T115" fmla="*/ 179 h 914"/>
                  <a:gd name="T116" fmla="*/ 588 w 701"/>
                  <a:gd name="T117" fmla="*/ 161 h 914"/>
                  <a:gd name="T118" fmla="*/ 688 w 701"/>
                  <a:gd name="T119" fmla="*/ 87 h 914"/>
                  <a:gd name="T120" fmla="*/ 701 w 701"/>
                  <a:gd name="T121" fmla="*/ 26 h 914"/>
                  <a:gd name="T122" fmla="*/ 696 w 701"/>
                  <a:gd name="T123" fmla="*/ 0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01" h="914">
                    <a:moveTo>
                      <a:pt x="575" y="9"/>
                    </a:moveTo>
                    <a:lnTo>
                      <a:pt x="527" y="39"/>
                    </a:lnTo>
                    <a:lnTo>
                      <a:pt x="527" y="39"/>
                    </a:lnTo>
                    <a:lnTo>
                      <a:pt x="514" y="48"/>
                    </a:lnTo>
                    <a:lnTo>
                      <a:pt x="479" y="79"/>
                    </a:lnTo>
                    <a:lnTo>
                      <a:pt x="461" y="100"/>
                    </a:lnTo>
                    <a:lnTo>
                      <a:pt x="440" y="122"/>
                    </a:lnTo>
                    <a:lnTo>
                      <a:pt x="427" y="148"/>
                    </a:lnTo>
                    <a:lnTo>
                      <a:pt x="414" y="174"/>
                    </a:lnTo>
                    <a:lnTo>
                      <a:pt x="414" y="174"/>
                    </a:lnTo>
                    <a:lnTo>
                      <a:pt x="400" y="179"/>
                    </a:lnTo>
                    <a:lnTo>
                      <a:pt x="374" y="183"/>
                    </a:lnTo>
                    <a:lnTo>
                      <a:pt x="353" y="183"/>
                    </a:lnTo>
                    <a:lnTo>
                      <a:pt x="331" y="179"/>
                    </a:lnTo>
                    <a:lnTo>
                      <a:pt x="309" y="174"/>
                    </a:lnTo>
                    <a:lnTo>
                      <a:pt x="287" y="161"/>
                    </a:lnTo>
                    <a:lnTo>
                      <a:pt x="287" y="161"/>
                    </a:lnTo>
                    <a:lnTo>
                      <a:pt x="253" y="174"/>
                    </a:lnTo>
                    <a:lnTo>
                      <a:pt x="222" y="192"/>
                    </a:lnTo>
                    <a:lnTo>
                      <a:pt x="205" y="205"/>
                    </a:lnTo>
                    <a:lnTo>
                      <a:pt x="196" y="218"/>
                    </a:lnTo>
                    <a:lnTo>
                      <a:pt x="196" y="218"/>
                    </a:lnTo>
                    <a:lnTo>
                      <a:pt x="152" y="279"/>
                    </a:lnTo>
                    <a:lnTo>
                      <a:pt x="135" y="305"/>
                    </a:lnTo>
                    <a:lnTo>
                      <a:pt x="135" y="305"/>
                    </a:lnTo>
                    <a:lnTo>
                      <a:pt x="118" y="309"/>
                    </a:lnTo>
                    <a:lnTo>
                      <a:pt x="105" y="314"/>
                    </a:lnTo>
                    <a:lnTo>
                      <a:pt x="83" y="314"/>
                    </a:lnTo>
                    <a:lnTo>
                      <a:pt x="83" y="314"/>
                    </a:lnTo>
                    <a:lnTo>
                      <a:pt x="70" y="318"/>
                    </a:lnTo>
                    <a:lnTo>
                      <a:pt x="57" y="322"/>
                    </a:lnTo>
                    <a:lnTo>
                      <a:pt x="31" y="335"/>
                    </a:lnTo>
                    <a:lnTo>
                      <a:pt x="0" y="357"/>
                    </a:lnTo>
                    <a:lnTo>
                      <a:pt x="0" y="357"/>
                    </a:lnTo>
                    <a:lnTo>
                      <a:pt x="17" y="379"/>
                    </a:lnTo>
                    <a:lnTo>
                      <a:pt x="17" y="379"/>
                    </a:lnTo>
                    <a:lnTo>
                      <a:pt x="22" y="396"/>
                    </a:lnTo>
                    <a:lnTo>
                      <a:pt x="26" y="436"/>
                    </a:lnTo>
                    <a:lnTo>
                      <a:pt x="35" y="453"/>
                    </a:lnTo>
                    <a:lnTo>
                      <a:pt x="39" y="466"/>
                    </a:lnTo>
                    <a:lnTo>
                      <a:pt x="44" y="466"/>
                    </a:lnTo>
                    <a:lnTo>
                      <a:pt x="44" y="466"/>
                    </a:lnTo>
                    <a:lnTo>
                      <a:pt x="52" y="453"/>
                    </a:lnTo>
                    <a:lnTo>
                      <a:pt x="52" y="453"/>
                    </a:lnTo>
                    <a:lnTo>
                      <a:pt x="65" y="431"/>
                    </a:lnTo>
                    <a:lnTo>
                      <a:pt x="74" y="427"/>
                    </a:lnTo>
                    <a:lnTo>
                      <a:pt x="78" y="422"/>
                    </a:lnTo>
                    <a:lnTo>
                      <a:pt x="91" y="422"/>
                    </a:lnTo>
                    <a:lnTo>
                      <a:pt x="105" y="431"/>
                    </a:lnTo>
                    <a:lnTo>
                      <a:pt x="118" y="440"/>
                    </a:lnTo>
                    <a:lnTo>
                      <a:pt x="126" y="453"/>
                    </a:lnTo>
                    <a:lnTo>
                      <a:pt x="135" y="466"/>
                    </a:lnTo>
                    <a:lnTo>
                      <a:pt x="144" y="592"/>
                    </a:lnTo>
                    <a:lnTo>
                      <a:pt x="144" y="592"/>
                    </a:lnTo>
                    <a:lnTo>
                      <a:pt x="183" y="649"/>
                    </a:lnTo>
                    <a:lnTo>
                      <a:pt x="200" y="679"/>
                    </a:lnTo>
                    <a:lnTo>
                      <a:pt x="200" y="679"/>
                    </a:lnTo>
                    <a:lnTo>
                      <a:pt x="205" y="714"/>
                    </a:lnTo>
                    <a:lnTo>
                      <a:pt x="213" y="740"/>
                    </a:lnTo>
                    <a:lnTo>
                      <a:pt x="226" y="766"/>
                    </a:lnTo>
                    <a:lnTo>
                      <a:pt x="239" y="784"/>
                    </a:lnTo>
                    <a:lnTo>
                      <a:pt x="270" y="810"/>
                    </a:lnTo>
                    <a:lnTo>
                      <a:pt x="283" y="819"/>
                    </a:lnTo>
                    <a:lnTo>
                      <a:pt x="340" y="866"/>
                    </a:lnTo>
                    <a:lnTo>
                      <a:pt x="340" y="866"/>
                    </a:lnTo>
                    <a:lnTo>
                      <a:pt x="400" y="914"/>
                    </a:lnTo>
                    <a:lnTo>
                      <a:pt x="418" y="906"/>
                    </a:lnTo>
                    <a:lnTo>
                      <a:pt x="405" y="888"/>
                    </a:lnTo>
                    <a:lnTo>
                      <a:pt x="361" y="823"/>
                    </a:lnTo>
                    <a:lnTo>
                      <a:pt x="374" y="827"/>
                    </a:lnTo>
                    <a:lnTo>
                      <a:pt x="374" y="827"/>
                    </a:lnTo>
                    <a:lnTo>
                      <a:pt x="387" y="832"/>
                    </a:lnTo>
                    <a:lnTo>
                      <a:pt x="409" y="840"/>
                    </a:lnTo>
                    <a:lnTo>
                      <a:pt x="414" y="840"/>
                    </a:lnTo>
                    <a:lnTo>
                      <a:pt x="414" y="836"/>
                    </a:lnTo>
                    <a:lnTo>
                      <a:pt x="405" y="823"/>
                    </a:lnTo>
                    <a:lnTo>
                      <a:pt x="379" y="797"/>
                    </a:lnTo>
                    <a:lnTo>
                      <a:pt x="340" y="758"/>
                    </a:lnTo>
                    <a:lnTo>
                      <a:pt x="353" y="627"/>
                    </a:lnTo>
                    <a:lnTo>
                      <a:pt x="353" y="627"/>
                    </a:lnTo>
                    <a:lnTo>
                      <a:pt x="353" y="631"/>
                    </a:lnTo>
                    <a:lnTo>
                      <a:pt x="353" y="631"/>
                    </a:lnTo>
                    <a:lnTo>
                      <a:pt x="361" y="614"/>
                    </a:lnTo>
                    <a:lnTo>
                      <a:pt x="374" y="601"/>
                    </a:lnTo>
                    <a:lnTo>
                      <a:pt x="392" y="584"/>
                    </a:lnTo>
                    <a:lnTo>
                      <a:pt x="418" y="575"/>
                    </a:lnTo>
                    <a:lnTo>
                      <a:pt x="453" y="566"/>
                    </a:lnTo>
                    <a:lnTo>
                      <a:pt x="496" y="562"/>
                    </a:lnTo>
                    <a:lnTo>
                      <a:pt x="548" y="570"/>
                    </a:lnTo>
                    <a:lnTo>
                      <a:pt x="548" y="570"/>
                    </a:lnTo>
                    <a:lnTo>
                      <a:pt x="566" y="575"/>
                    </a:lnTo>
                    <a:lnTo>
                      <a:pt x="570" y="570"/>
                    </a:lnTo>
                    <a:lnTo>
                      <a:pt x="570" y="570"/>
                    </a:lnTo>
                    <a:lnTo>
                      <a:pt x="575" y="557"/>
                    </a:lnTo>
                    <a:lnTo>
                      <a:pt x="583" y="536"/>
                    </a:lnTo>
                    <a:lnTo>
                      <a:pt x="583" y="536"/>
                    </a:lnTo>
                    <a:lnTo>
                      <a:pt x="588" y="514"/>
                    </a:lnTo>
                    <a:lnTo>
                      <a:pt x="588" y="475"/>
                    </a:lnTo>
                    <a:lnTo>
                      <a:pt x="588" y="422"/>
                    </a:lnTo>
                    <a:lnTo>
                      <a:pt x="588" y="422"/>
                    </a:lnTo>
                    <a:lnTo>
                      <a:pt x="605" y="414"/>
                    </a:lnTo>
                    <a:lnTo>
                      <a:pt x="622" y="409"/>
                    </a:lnTo>
                    <a:lnTo>
                      <a:pt x="640" y="396"/>
                    </a:lnTo>
                    <a:lnTo>
                      <a:pt x="653" y="379"/>
                    </a:lnTo>
                    <a:lnTo>
                      <a:pt x="662" y="362"/>
                    </a:lnTo>
                    <a:lnTo>
                      <a:pt x="662" y="353"/>
                    </a:lnTo>
                    <a:lnTo>
                      <a:pt x="657" y="340"/>
                    </a:lnTo>
                    <a:lnTo>
                      <a:pt x="653" y="331"/>
                    </a:lnTo>
                    <a:lnTo>
                      <a:pt x="640" y="318"/>
                    </a:lnTo>
                    <a:lnTo>
                      <a:pt x="640" y="318"/>
                    </a:lnTo>
                    <a:lnTo>
                      <a:pt x="592" y="270"/>
                    </a:lnTo>
                    <a:lnTo>
                      <a:pt x="575" y="253"/>
                    </a:lnTo>
                    <a:lnTo>
                      <a:pt x="562" y="231"/>
                    </a:lnTo>
                    <a:lnTo>
                      <a:pt x="553" y="214"/>
                    </a:lnTo>
                    <a:lnTo>
                      <a:pt x="553" y="196"/>
                    </a:lnTo>
                    <a:lnTo>
                      <a:pt x="566" y="179"/>
                    </a:lnTo>
                    <a:lnTo>
                      <a:pt x="588" y="161"/>
                    </a:lnTo>
                    <a:lnTo>
                      <a:pt x="588" y="161"/>
                    </a:lnTo>
                    <a:lnTo>
                      <a:pt x="688" y="87"/>
                    </a:lnTo>
                    <a:lnTo>
                      <a:pt x="688" y="87"/>
                    </a:lnTo>
                    <a:lnTo>
                      <a:pt x="696" y="53"/>
                    </a:lnTo>
                    <a:lnTo>
                      <a:pt x="701" y="26"/>
                    </a:lnTo>
                    <a:lnTo>
                      <a:pt x="701" y="13"/>
                    </a:lnTo>
                    <a:lnTo>
                      <a:pt x="696" y="0"/>
                    </a:lnTo>
                    <a:lnTo>
                      <a:pt x="575" y="9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Freeform 91"/>
              <p:cNvSpPr>
                <a:spLocks/>
              </p:cNvSpPr>
              <p:nvPr/>
            </p:nvSpPr>
            <p:spPr bwMode="auto">
              <a:xfrm>
                <a:off x="16476516" y="2877088"/>
                <a:ext cx="892330" cy="1057358"/>
              </a:xfrm>
              <a:custGeom>
                <a:avLst/>
                <a:gdLst>
                  <a:gd name="T0" fmla="*/ 100 w 757"/>
                  <a:gd name="T1" fmla="*/ 0 h 897"/>
                  <a:gd name="T2" fmla="*/ 100 w 757"/>
                  <a:gd name="T3" fmla="*/ 26 h 897"/>
                  <a:gd name="T4" fmla="*/ 95 w 757"/>
                  <a:gd name="T5" fmla="*/ 61 h 897"/>
                  <a:gd name="T6" fmla="*/ 69 w 757"/>
                  <a:gd name="T7" fmla="*/ 92 h 897"/>
                  <a:gd name="T8" fmla="*/ 43 w 757"/>
                  <a:gd name="T9" fmla="*/ 105 h 897"/>
                  <a:gd name="T10" fmla="*/ 4 w 757"/>
                  <a:gd name="T11" fmla="*/ 135 h 897"/>
                  <a:gd name="T12" fmla="*/ 0 w 757"/>
                  <a:gd name="T13" fmla="*/ 174 h 897"/>
                  <a:gd name="T14" fmla="*/ 21 w 757"/>
                  <a:gd name="T15" fmla="*/ 209 h 897"/>
                  <a:gd name="T16" fmla="*/ 48 w 757"/>
                  <a:gd name="T17" fmla="*/ 235 h 897"/>
                  <a:gd name="T18" fmla="*/ 74 w 757"/>
                  <a:gd name="T19" fmla="*/ 244 h 897"/>
                  <a:gd name="T20" fmla="*/ 100 w 757"/>
                  <a:gd name="T21" fmla="*/ 244 h 897"/>
                  <a:gd name="T22" fmla="*/ 117 w 757"/>
                  <a:gd name="T23" fmla="*/ 231 h 897"/>
                  <a:gd name="T24" fmla="*/ 130 w 757"/>
                  <a:gd name="T25" fmla="*/ 209 h 897"/>
                  <a:gd name="T26" fmla="*/ 148 w 757"/>
                  <a:gd name="T27" fmla="*/ 200 h 897"/>
                  <a:gd name="T28" fmla="*/ 191 w 757"/>
                  <a:gd name="T29" fmla="*/ 187 h 897"/>
                  <a:gd name="T30" fmla="*/ 209 w 757"/>
                  <a:gd name="T31" fmla="*/ 192 h 897"/>
                  <a:gd name="T32" fmla="*/ 200 w 757"/>
                  <a:gd name="T33" fmla="*/ 214 h 897"/>
                  <a:gd name="T34" fmla="*/ 191 w 757"/>
                  <a:gd name="T35" fmla="*/ 235 h 897"/>
                  <a:gd name="T36" fmla="*/ 148 w 757"/>
                  <a:gd name="T37" fmla="*/ 274 h 897"/>
                  <a:gd name="T38" fmla="*/ 122 w 757"/>
                  <a:gd name="T39" fmla="*/ 288 h 897"/>
                  <a:gd name="T40" fmla="*/ 113 w 757"/>
                  <a:gd name="T41" fmla="*/ 288 h 897"/>
                  <a:gd name="T42" fmla="*/ 87 w 757"/>
                  <a:gd name="T43" fmla="*/ 296 h 897"/>
                  <a:gd name="T44" fmla="*/ 69 w 757"/>
                  <a:gd name="T45" fmla="*/ 318 h 897"/>
                  <a:gd name="T46" fmla="*/ 65 w 757"/>
                  <a:gd name="T47" fmla="*/ 340 h 897"/>
                  <a:gd name="T48" fmla="*/ 61 w 757"/>
                  <a:gd name="T49" fmla="*/ 427 h 897"/>
                  <a:gd name="T50" fmla="*/ 69 w 757"/>
                  <a:gd name="T51" fmla="*/ 488 h 897"/>
                  <a:gd name="T52" fmla="*/ 100 w 757"/>
                  <a:gd name="T53" fmla="*/ 536 h 897"/>
                  <a:gd name="T54" fmla="*/ 126 w 757"/>
                  <a:gd name="T55" fmla="*/ 553 h 897"/>
                  <a:gd name="T56" fmla="*/ 169 w 757"/>
                  <a:gd name="T57" fmla="*/ 566 h 897"/>
                  <a:gd name="T58" fmla="*/ 187 w 757"/>
                  <a:gd name="T59" fmla="*/ 579 h 897"/>
                  <a:gd name="T60" fmla="*/ 204 w 757"/>
                  <a:gd name="T61" fmla="*/ 618 h 897"/>
                  <a:gd name="T62" fmla="*/ 217 w 757"/>
                  <a:gd name="T63" fmla="*/ 636 h 897"/>
                  <a:gd name="T64" fmla="*/ 243 w 757"/>
                  <a:gd name="T65" fmla="*/ 636 h 897"/>
                  <a:gd name="T66" fmla="*/ 265 w 757"/>
                  <a:gd name="T67" fmla="*/ 649 h 897"/>
                  <a:gd name="T68" fmla="*/ 270 w 757"/>
                  <a:gd name="T69" fmla="*/ 679 h 897"/>
                  <a:gd name="T70" fmla="*/ 257 w 757"/>
                  <a:gd name="T71" fmla="*/ 710 h 897"/>
                  <a:gd name="T72" fmla="*/ 235 w 757"/>
                  <a:gd name="T73" fmla="*/ 727 h 897"/>
                  <a:gd name="T74" fmla="*/ 239 w 757"/>
                  <a:gd name="T75" fmla="*/ 740 h 897"/>
                  <a:gd name="T76" fmla="*/ 270 w 757"/>
                  <a:gd name="T77" fmla="*/ 745 h 897"/>
                  <a:gd name="T78" fmla="*/ 296 w 757"/>
                  <a:gd name="T79" fmla="*/ 766 h 897"/>
                  <a:gd name="T80" fmla="*/ 331 w 757"/>
                  <a:gd name="T81" fmla="*/ 805 h 897"/>
                  <a:gd name="T82" fmla="*/ 339 w 757"/>
                  <a:gd name="T83" fmla="*/ 823 h 897"/>
                  <a:gd name="T84" fmla="*/ 352 w 757"/>
                  <a:gd name="T85" fmla="*/ 875 h 897"/>
                  <a:gd name="T86" fmla="*/ 361 w 757"/>
                  <a:gd name="T87" fmla="*/ 884 h 897"/>
                  <a:gd name="T88" fmla="*/ 383 w 757"/>
                  <a:gd name="T89" fmla="*/ 897 h 897"/>
                  <a:gd name="T90" fmla="*/ 396 w 757"/>
                  <a:gd name="T91" fmla="*/ 884 h 897"/>
                  <a:gd name="T92" fmla="*/ 413 w 757"/>
                  <a:gd name="T93" fmla="*/ 840 h 897"/>
                  <a:gd name="T94" fmla="*/ 426 w 757"/>
                  <a:gd name="T95" fmla="*/ 784 h 897"/>
                  <a:gd name="T96" fmla="*/ 509 w 757"/>
                  <a:gd name="T97" fmla="*/ 775 h 897"/>
                  <a:gd name="T98" fmla="*/ 535 w 757"/>
                  <a:gd name="T99" fmla="*/ 758 h 897"/>
                  <a:gd name="T100" fmla="*/ 561 w 757"/>
                  <a:gd name="T101" fmla="*/ 753 h 897"/>
                  <a:gd name="T102" fmla="*/ 605 w 757"/>
                  <a:gd name="T103" fmla="*/ 762 h 897"/>
                  <a:gd name="T104" fmla="*/ 648 w 757"/>
                  <a:gd name="T105" fmla="*/ 753 h 897"/>
                  <a:gd name="T106" fmla="*/ 679 w 757"/>
                  <a:gd name="T107" fmla="*/ 779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57" h="897">
                    <a:moveTo>
                      <a:pt x="100" y="0"/>
                    </a:moveTo>
                    <a:lnTo>
                      <a:pt x="100" y="0"/>
                    </a:lnTo>
                    <a:lnTo>
                      <a:pt x="100" y="13"/>
                    </a:lnTo>
                    <a:lnTo>
                      <a:pt x="100" y="26"/>
                    </a:lnTo>
                    <a:lnTo>
                      <a:pt x="100" y="44"/>
                    </a:lnTo>
                    <a:lnTo>
                      <a:pt x="95" y="61"/>
                    </a:lnTo>
                    <a:lnTo>
                      <a:pt x="87" y="79"/>
                    </a:lnTo>
                    <a:lnTo>
                      <a:pt x="69" y="92"/>
                    </a:lnTo>
                    <a:lnTo>
                      <a:pt x="43" y="105"/>
                    </a:lnTo>
                    <a:lnTo>
                      <a:pt x="43" y="105"/>
                    </a:lnTo>
                    <a:lnTo>
                      <a:pt x="17" y="118"/>
                    </a:lnTo>
                    <a:lnTo>
                      <a:pt x="4" y="135"/>
                    </a:lnTo>
                    <a:lnTo>
                      <a:pt x="0" y="153"/>
                    </a:lnTo>
                    <a:lnTo>
                      <a:pt x="0" y="174"/>
                    </a:lnTo>
                    <a:lnTo>
                      <a:pt x="8" y="192"/>
                    </a:lnTo>
                    <a:lnTo>
                      <a:pt x="21" y="209"/>
                    </a:lnTo>
                    <a:lnTo>
                      <a:pt x="35" y="222"/>
                    </a:lnTo>
                    <a:lnTo>
                      <a:pt x="48" y="235"/>
                    </a:lnTo>
                    <a:lnTo>
                      <a:pt x="48" y="235"/>
                    </a:lnTo>
                    <a:lnTo>
                      <a:pt x="74" y="244"/>
                    </a:lnTo>
                    <a:lnTo>
                      <a:pt x="87" y="244"/>
                    </a:lnTo>
                    <a:lnTo>
                      <a:pt x="100" y="244"/>
                    </a:lnTo>
                    <a:lnTo>
                      <a:pt x="109" y="240"/>
                    </a:lnTo>
                    <a:lnTo>
                      <a:pt x="117" y="231"/>
                    </a:lnTo>
                    <a:lnTo>
                      <a:pt x="126" y="222"/>
                    </a:lnTo>
                    <a:lnTo>
                      <a:pt x="130" y="209"/>
                    </a:lnTo>
                    <a:lnTo>
                      <a:pt x="130" y="209"/>
                    </a:lnTo>
                    <a:lnTo>
                      <a:pt x="148" y="200"/>
                    </a:lnTo>
                    <a:lnTo>
                      <a:pt x="178" y="187"/>
                    </a:lnTo>
                    <a:lnTo>
                      <a:pt x="191" y="187"/>
                    </a:lnTo>
                    <a:lnTo>
                      <a:pt x="204" y="187"/>
                    </a:lnTo>
                    <a:lnTo>
                      <a:pt x="209" y="192"/>
                    </a:lnTo>
                    <a:lnTo>
                      <a:pt x="209" y="196"/>
                    </a:lnTo>
                    <a:lnTo>
                      <a:pt x="200" y="214"/>
                    </a:lnTo>
                    <a:lnTo>
                      <a:pt x="200" y="214"/>
                    </a:lnTo>
                    <a:lnTo>
                      <a:pt x="191" y="235"/>
                    </a:lnTo>
                    <a:lnTo>
                      <a:pt x="174" y="248"/>
                    </a:lnTo>
                    <a:lnTo>
                      <a:pt x="148" y="274"/>
                    </a:lnTo>
                    <a:lnTo>
                      <a:pt x="130" y="283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13" y="288"/>
                    </a:lnTo>
                    <a:lnTo>
                      <a:pt x="95" y="292"/>
                    </a:lnTo>
                    <a:lnTo>
                      <a:pt x="87" y="296"/>
                    </a:lnTo>
                    <a:lnTo>
                      <a:pt x="78" y="305"/>
                    </a:lnTo>
                    <a:lnTo>
                      <a:pt x="69" y="318"/>
                    </a:lnTo>
                    <a:lnTo>
                      <a:pt x="65" y="340"/>
                    </a:lnTo>
                    <a:lnTo>
                      <a:pt x="65" y="340"/>
                    </a:lnTo>
                    <a:lnTo>
                      <a:pt x="61" y="396"/>
                    </a:lnTo>
                    <a:lnTo>
                      <a:pt x="61" y="427"/>
                    </a:lnTo>
                    <a:lnTo>
                      <a:pt x="61" y="457"/>
                    </a:lnTo>
                    <a:lnTo>
                      <a:pt x="69" y="488"/>
                    </a:lnTo>
                    <a:lnTo>
                      <a:pt x="82" y="514"/>
                    </a:lnTo>
                    <a:lnTo>
                      <a:pt x="100" y="536"/>
                    </a:lnTo>
                    <a:lnTo>
                      <a:pt x="113" y="544"/>
                    </a:lnTo>
                    <a:lnTo>
                      <a:pt x="126" y="553"/>
                    </a:lnTo>
                    <a:lnTo>
                      <a:pt x="126" y="553"/>
                    </a:lnTo>
                    <a:lnTo>
                      <a:pt x="169" y="566"/>
                    </a:lnTo>
                    <a:lnTo>
                      <a:pt x="183" y="575"/>
                    </a:lnTo>
                    <a:lnTo>
                      <a:pt x="187" y="579"/>
                    </a:lnTo>
                    <a:lnTo>
                      <a:pt x="196" y="597"/>
                    </a:lnTo>
                    <a:lnTo>
                      <a:pt x="204" y="618"/>
                    </a:lnTo>
                    <a:lnTo>
                      <a:pt x="217" y="636"/>
                    </a:lnTo>
                    <a:lnTo>
                      <a:pt x="217" y="636"/>
                    </a:lnTo>
                    <a:lnTo>
                      <a:pt x="230" y="636"/>
                    </a:lnTo>
                    <a:lnTo>
                      <a:pt x="243" y="636"/>
                    </a:lnTo>
                    <a:lnTo>
                      <a:pt x="257" y="640"/>
                    </a:lnTo>
                    <a:lnTo>
                      <a:pt x="265" y="649"/>
                    </a:lnTo>
                    <a:lnTo>
                      <a:pt x="270" y="662"/>
                    </a:lnTo>
                    <a:lnTo>
                      <a:pt x="270" y="679"/>
                    </a:lnTo>
                    <a:lnTo>
                      <a:pt x="257" y="710"/>
                    </a:lnTo>
                    <a:lnTo>
                      <a:pt x="257" y="710"/>
                    </a:lnTo>
                    <a:lnTo>
                      <a:pt x="248" y="714"/>
                    </a:lnTo>
                    <a:lnTo>
                      <a:pt x="235" y="727"/>
                    </a:lnTo>
                    <a:lnTo>
                      <a:pt x="235" y="736"/>
                    </a:lnTo>
                    <a:lnTo>
                      <a:pt x="239" y="740"/>
                    </a:lnTo>
                    <a:lnTo>
                      <a:pt x="248" y="745"/>
                    </a:lnTo>
                    <a:lnTo>
                      <a:pt x="270" y="745"/>
                    </a:lnTo>
                    <a:lnTo>
                      <a:pt x="270" y="745"/>
                    </a:lnTo>
                    <a:lnTo>
                      <a:pt x="296" y="766"/>
                    </a:lnTo>
                    <a:lnTo>
                      <a:pt x="322" y="792"/>
                    </a:lnTo>
                    <a:lnTo>
                      <a:pt x="331" y="805"/>
                    </a:lnTo>
                    <a:lnTo>
                      <a:pt x="339" y="823"/>
                    </a:lnTo>
                    <a:lnTo>
                      <a:pt x="339" y="823"/>
                    </a:lnTo>
                    <a:lnTo>
                      <a:pt x="352" y="866"/>
                    </a:lnTo>
                    <a:lnTo>
                      <a:pt x="352" y="875"/>
                    </a:lnTo>
                    <a:lnTo>
                      <a:pt x="352" y="875"/>
                    </a:lnTo>
                    <a:lnTo>
                      <a:pt x="361" y="884"/>
                    </a:lnTo>
                    <a:lnTo>
                      <a:pt x="374" y="897"/>
                    </a:lnTo>
                    <a:lnTo>
                      <a:pt x="383" y="897"/>
                    </a:lnTo>
                    <a:lnTo>
                      <a:pt x="391" y="893"/>
                    </a:lnTo>
                    <a:lnTo>
                      <a:pt x="396" y="884"/>
                    </a:lnTo>
                    <a:lnTo>
                      <a:pt x="400" y="862"/>
                    </a:lnTo>
                    <a:lnTo>
                      <a:pt x="413" y="840"/>
                    </a:lnTo>
                    <a:lnTo>
                      <a:pt x="422" y="823"/>
                    </a:lnTo>
                    <a:lnTo>
                      <a:pt x="426" y="784"/>
                    </a:lnTo>
                    <a:lnTo>
                      <a:pt x="509" y="775"/>
                    </a:lnTo>
                    <a:lnTo>
                      <a:pt x="509" y="775"/>
                    </a:lnTo>
                    <a:lnTo>
                      <a:pt x="513" y="771"/>
                    </a:lnTo>
                    <a:lnTo>
                      <a:pt x="535" y="758"/>
                    </a:lnTo>
                    <a:lnTo>
                      <a:pt x="548" y="753"/>
                    </a:lnTo>
                    <a:lnTo>
                      <a:pt x="561" y="753"/>
                    </a:lnTo>
                    <a:lnTo>
                      <a:pt x="583" y="753"/>
                    </a:lnTo>
                    <a:lnTo>
                      <a:pt x="605" y="762"/>
                    </a:lnTo>
                    <a:lnTo>
                      <a:pt x="627" y="758"/>
                    </a:lnTo>
                    <a:lnTo>
                      <a:pt x="648" y="753"/>
                    </a:lnTo>
                    <a:lnTo>
                      <a:pt x="661" y="753"/>
                    </a:lnTo>
                    <a:lnTo>
                      <a:pt x="679" y="779"/>
                    </a:lnTo>
                    <a:lnTo>
                      <a:pt x="757" y="823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Freeform 95"/>
              <p:cNvSpPr>
                <a:spLocks/>
              </p:cNvSpPr>
              <p:nvPr/>
            </p:nvSpPr>
            <p:spPr bwMode="auto">
              <a:xfrm>
                <a:off x="14321722" y="2985535"/>
                <a:ext cx="1071503" cy="1293112"/>
              </a:xfrm>
              <a:custGeom>
                <a:avLst/>
                <a:gdLst>
                  <a:gd name="T0" fmla="*/ 888 w 909"/>
                  <a:gd name="T1" fmla="*/ 531 h 1097"/>
                  <a:gd name="T2" fmla="*/ 883 w 909"/>
                  <a:gd name="T3" fmla="*/ 492 h 1097"/>
                  <a:gd name="T4" fmla="*/ 844 w 909"/>
                  <a:gd name="T5" fmla="*/ 474 h 1097"/>
                  <a:gd name="T6" fmla="*/ 814 w 909"/>
                  <a:gd name="T7" fmla="*/ 383 h 1097"/>
                  <a:gd name="T8" fmla="*/ 822 w 909"/>
                  <a:gd name="T9" fmla="*/ 335 h 1097"/>
                  <a:gd name="T10" fmla="*/ 757 w 909"/>
                  <a:gd name="T11" fmla="*/ 278 h 1097"/>
                  <a:gd name="T12" fmla="*/ 713 w 909"/>
                  <a:gd name="T13" fmla="*/ 256 h 1097"/>
                  <a:gd name="T14" fmla="*/ 718 w 909"/>
                  <a:gd name="T15" fmla="*/ 209 h 1097"/>
                  <a:gd name="T16" fmla="*/ 692 w 909"/>
                  <a:gd name="T17" fmla="*/ 182 h 1097"/>
                  <a:gd name="T18" fmla="*/ 670 w 909"/>
                  <a:gd name="T19" fmla="*/ 135 h 1097"/>
                  <a:gd name="T20" fmla="*/ 670 w 909"/>
                  <a:gd name="T21" fmla="*/ 108 h 1097"/>
                  <a:gd name="T22" fmla="*/ 657 w 909"/>
                  <a:gd name="T23" fmla="*/ 52 h 1097"/>
                  <a:gd name="T24" fmla="*/ 609 w 909"/>
                  <a:gd name="T25" fmla="*/ 13 h 1097"/>
                  <a:gd name="T26" fmla="*/ 535 w 909"/>
                  <a:gd name="T27" fmla="*/ 108 h 1097"/>
                  <a:gd name="T28" fmla="*/ 461 w 909"/>
                  <a:gd name="T29" fmla="*/ 104 h 1097"/>
                  <a:gd name="T30" fmla="*/ 365 w 909"/>
                  <a:gd name="T31" fmla="*/ 78 h 1097"/>
                  <a:gd name="T32" fmla="*/ 335 w 909"/>
                  <a:gd name="T33" fmla="*/ 108 h 1097"/>
                  <a:gd name="T34" fmla="*/ 326 w 909"/>
                  <a:gd name="T35" fmla="*/ 148 h 1097"/>
                  <a:gd name="T36" fmla="*/ 335 w 909"/>
                  <a:gd name="T37" fmla="*/ 178 h 1097"/>
                  <a:gd name="T38" fmla="*/ 352 w 909"/>
                  <a:gd name="T39" fmla="*/ 248 h 1097"/>
                  <a:gd name="T40" fmla="*/ 335 w 909"/>
                  <a:gd name="T41" fmla="*/ 283 h 1097"/>
                  <a:gd name="T42" fmla="*/ 309 w 909"/>
                  <a:gd name="T43" fmla="*/ 291 h 1097"/>
                  <a:gd name="T44" fmla="*/ 296 w 909"/>
                  <a:gd name="T45" fmla="*/ 344 h 1097"/>
                  <a:gd name="T46" fmla="*/ 243 w 909"/>
                  <a:gd name="T47" fmla="*/ 383 h 1097"/>
                  <a:gd name="T48" fmla="*/ 182 w 909"/>
                  <a:gd name="T49" fmla="*/ 387 h 1097"/>
                  <a:gd name="T50" fmla="*/ 100 w 909"/>
                  <a:gd name="T51" fmla="*/ 505 h 1097"/>
                  <a:gd name="T52" fmla="*/ 74 w 909"/>
                  <a:gd name="T53" fmla="*/ 531 h 1097"/>
                  <a:gd name="T54" fmla="*/ 21 w 909"/>
                  <a:gd name="T55" fmla="*/ 622 h 1097"/>
                  <a:gd name="T56" fmla="*/ 0 w 909"/>
                  <a:gd name="T57" fmla="*/ 718 h 1097"/>
                  <a:gd name="T58" fmla="*/ 34 w 909"/>
                  <a:gd name="T59" fmla="*/ 731 h 1097"/>
                  <a:gd name="T60" fmla="*/ 56 w 909"/>
                  <a:gd name="T61" fmla="*/ 722 h 1097"/>
                  <a:gd name="T62" fmla="*/ 74 w 909"/>
                  <a:gd name="T63" fmla="*/ 735 h 1097"/>
                  <a:gd name="T64" fmla="*/ 78 w 909"/>
                  <a:gd name="T65" fmla="*/ 757 h 1097"/>
                  <a:gd name="T66" fmla="*/ 95 w 909"/>
                  <a:gd name="T67" fmla="*/ 792 h 1097"/>
                  <a:gd name="T68" fmla="*/ 169 w 909"/>
                  <a:gd name="T69" fmla="*/ 818 h 1097"/>
                  <a:gd name="T70" fmla="*/ 243 w 909"/>
                  <a:gd name="T71" fmla="*/ 827 h 1097"/>
                  <a:gd name="T72" fmla="*/ 326 w 909"/>
                  <a:gd name="T73" fmla="*/ 840 h 1097"/>
                  <a:gd name="T74" fmla="*/ 404 w 909"/>
                  <a:gd name="T75" fmla="*/ 879 h 1097"/>
                  <a:gd name="T76" fmla="*/ 496 w 909"/>
                  <a:gd name="T77" fmla="*/ 875 h 1097"/>
                  <a:gd name="T78" fmla="*/ 531 w 909"/>
                  <a:gd name="T79" fmla="*/ 857 h 1097"/>
                  <a:gd name="T80" fmla="*/ 544 w 909"/>
                  <a:gd name="T81" fmla="*/ 866 h 1097"/>
                  <a:gd name="T82" fmla="*/ 544 w 909"/>
                  <a:gd name="T83" fmla="*/ 905 h 1097"/>
                  <a:gd name="T84" fmla="*/ 535 w 909"/>
                  <a:gd name="T85" fmla="*/ 949 h 1097"/>
                  <a:gd name="T86" fmla="*/ 552 w 909"/>
                  <a:gd name="T87" fmla="*/ 1018 h 1097"/>
                  <a:gd name="T88" fmla="*/ 587 w 909"/>
                  <a:gd name="T89" fmla="*/ 1083 h 1097"/>
                  <a:gd name="T90" fmla="*/ 609 w 909"/>
                  <a:gd name="T91" fmla="*/ 1097 h 1097"/>
                  <a:gd name="T92" fmla="*/ 696 w 909"/>
                  <a:gd name="T93" fmla="*/ 1083 h 1097"/>
                  <a:gd name="T94" fmla="*/ 840 w 909"/>
                  <a:gd name="T95" fmla="*/ 979 h 1097"/>
                  <a:gd name="T96" fmla="*/ 866 w 909"/>
                  <a:gd name="T97" fmla="*/ 962 h 1097"/>
                  <a:gd name="T98" fmla="*/ 896 w 909"/>
                  <a:gd name="T99" fmla="*/ 896 h 1097"/>
                  <a:gd name="T100" fmla="*/ 874 w 909"/>
                  <a:gd name="T101" fmla="*/ 809 h 1097"/>
                  <a:gd name="T102" fmla="*/ 888 w 909"/>
                  <a:gd name="T103" fmla="*/ 770 h 1097"/>
                  <a:gd name="T104" fmla="*/ 888 w 909"/>
                  <a:gd name="T105" fmla="*/ 709 h 1097"/>
                  <a:gd name="T106" fmla="*/ 874 w 909"/>
                  <a:gd name="T107" fmla="*/ 653 h 1097"/>
                  <a:gd name="T108" fmla="*/ 905 w 909"/>
                  <a:gd name="T109" fmla="*/ 613 h 1097"/>
                  <a:gd name="T110" fmla="*/ 896 w 909"/>
                  <a:gd name="T111" fmla="*/ 552 h 10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9" h="1097">
                    <a:moveTo>
                      <a:pt x="896" y="552"/>
                    </a:moveTo>
                    <a:lnTo>
                      <a:pt x="888" y="531"/>
                    </a:lnTo>
                    <a:lnTo>
                      <a:pt x="888" y="531"/>
                    </a:lnTo>
                    <a:lnTo>
                      <a:pt x="892" y="522"/>
                    </a:lnTo>
                    <a:lnTo>
                      <a:pt x="888" y="505"/>
                    </a:lnTo>
                    <a:lnTo>
                      <a:pt x="883" y="492"/>
                    </a:lnTo>
                    <a:lnTo>
                      <a:pt x="874" y="483"/>
                    </a:lnTo>
                    <a:lnTo>
                      <a:pt x="866" y="478"/>
                    </a:lnTo>
                    <a:lnTo>
                      <a:pt x="844" y="474"/>
                    </a:lnTo>
                    <a:lnTo>
                      <a:pt x="835" y="444"/>
                    </a:lnTo>
                    <a:lnTo>
                      <a:pt x="814" y="383"/>
                    </a:lnTo>
                    <a:lnTo>
                      <a:pt x="814" y="383"/>
                    </a:lnTo>
                    <a:lnTo>
                      <a:pt x="818" y="365"/>
                    </a:lnTo>
                    <a:lnTo>
                      <a:pt x="822" y="352"/>
                    </a:lnTo>
                    <a:lnTo>
                      <a:pt x="822" y="335"/>
                    </a:lnTo>
                    <a:lnTo>
                      <a:pt x="814" y="313"/>
                    </a:lnTo>
                    <a:lnTo>
                      <a:pt x="792" y="296"/>
                    </a:lnTo>
                    <a:lnTo>
                      <a:pt x="757" y="278"/>
                    </a:lnTo>
                    <a:lnTo>
                      <a:pt x="705" y="265"/>
                    </a:lnTo>
                    <a:lnTo>
                      <a:pt x="705" y="265"/>
                    </a:lnTo>
                    <a:lnTo>
                      <a:pt x="713" y="256"/>
                    </a:lnTo>
                    <a:lnTo>
                      <a:pt x="722" y="235"/>
                    </a:lnTo>
                    <a:lnTo>
                      <a:pt x="722" y="222"/>
                    </a:lnTo>
                    <a:lnTo>
                      <a:pt x="718" y="209"/>
                    </a:lnTo>
                    <a:lnTo>
                      <a:pt x="709" y="196"/>
                    </a:lnTo>
                    <a:lnTo>
                      <a:pt x="692" y="182"/>
                    </a:lnTo>
                    <a:lnTo>
                      <a:pt x="692" y="182"/>
                    </a:lnTo>
                    <a:lnTo>
                      <a:pt x="687" y="178"/>
                    </a:lnTo>
                    <a:lnTo>
                      <a:pt x="679" y="161"/>
                    </a:lnTo>
                    <a:lnTo>
                      <a:pt x="670" y="135"/>
                    </a:lnTo>
                    <a:lnTo>
                      <a:pt x="670" y="122"/>
                    </a:lnTo>
                    <a:lnTo>
                      <a:pt x="670" y="108"/>
                    </a:lnTo>
                    <a:lnTo>
                      <a:pt x="670" y="108"/>
                    </a:lnTo>
                    <a:lnTo>
                      <a:pt x="674" y="82"/>
                    </a:lnTo>
                    <a:lnTo>
                      <a:pt x="670" y="69"/>
                    </a:lnTo>
                    <a:lnTo>
                      <a:pt x="657" y="52"/>
                    </a:lnTo>
                    <a:lnTo>
                      <a:pt x="635" y="34"/>
                    </a:lnTo>
                    <a:lnTo>
                      <a:pt x="635" y="34"/>
                    </a:lnTo>
                    <a:lnTo>
                      <a:pt x="609" y="13"/>
                    </a:lnTo>
                    <a:lnTo>
                      <a:pt x="587" y="4"/>
                    </a:lnTo>
                    <a:lnTo>
                      <a:pt x="574" y="0"/>
                    </a:lnTo>
                    <a:lnTo>
                      <a:pt x="535" y="108"/>
                    </a:lnTo>
                    <a:lnTo>
                      <a:pt x="487" y="104"/>
                    </a:lnTo>
                    <a:lnTo>
                      <a:pt x="487" y="104"/>
                    </a:lnTo>
                    <a:lnTo>
                      <a:pt x="461" y="104"/>
                    </a:lnTo>
                    <a:lnTo>
                      <a:pt x="435" y="104"/>
                    </a:lnTo>
                    <a:lnTo>
                      <a:pt x="400" y="117"/>
                    </a:lnTo>
                    <a:lnTo>
                      <a:pt x="365" y="78"/>
                    </a:lnTo>
                    <a:lnTo>
                      <a:pt x="365" y="78"/>
                    </a:lnTo>
                    <a:lnTo>
                      <a:pt x="343" y="95"/>
                    </a:lnTo>
                    <a:lnTo>
                      <a:pt x="335" y="108"/>
                    </a:lnTo>
                    <a:lnTo>
                      <a:pt x="326" y="117"/>
                    </a:lnTo>
                    <a:lnTo>
                      <a:pt x="326" y="130"/>
                    </a:lnTo>
                    <a:lnTo>
                      <a:pt x="326" y="148"/>
                    </a:lnTo>
                    <a:lnTo>
                      <a:pt x="326" y="161"/>
                    </a:lnTo>
                    <a:lnTo>
                      <a:pt x="335" y="178"/>
                    </a:lnTo>
                    <a:lnTo>
                      <a:pt x="335" y="178"/>
                    </a:lnTo>
                    <a:lnTo>
                      <a:pt x="343" y="204"/>
                    </a:lnTo>
                    <a:lnTo>
                      <a:pt x="348" y="226"/>
                    </a:lnTo>
                    <a:lnTo>
                      <a:pt x="352" y="248"/>
                    </a:lnTo>
                    <a:lnTo>
                      <a:pt x="348" y="261"/>
                    </a:lnTo>
                    <a:lnTo>
                      <a:pt x="343" y="274"/>
                    </a:lnTo>
                    <a:lnTo>
                      <a:pt x="335" y="283"/>
                    </a:lnTo>
                    <a:lnTo>
                      <a:pt x="322" y="287"/>
                    </a:lnTo>
                    <a:lnTo>
                      <a:pt x="309" y="291"/>
                    </a:lnTo>
                    <a:lnTo>
                      <a:pt x="309" y="291"/>
                    </a:lnTo>
                    <a:lnTo>
                      <a:pt x="309" y="309"/>
                    </a:lnTo>
                    <a:lnTo>
                      <a:pt x="304" y="326"/>
                    </a:lnTo>
                    <a:lnTo>
                      <a:pt x="296" y="344"/>
                    </a:lnTo>
                    <a:lnTo>
                      <a:pt x="282" y="361"/>
                    </a:lnTo>
                    <a:lnTo>
                      <a:pt x="261" y="378"/>
                    </a:lnTo>
                    <a:lnTo>
                      <a:pt x="243" y="383"/>
                    </a:lnTo>
                    <a:lnTo>
                      <a:pt x="226" y="387"/>
                    </a:lnTo>
                    <a:lnTo>
                      <a:pt x="204" y="387"/>
                    </a:lnTo>
                    <a:lnTo>
                      <a:pt x="182" y="387"/>
                    </a:lnTo>
                    <a:lnTo>
                      <a:pt x="169" y="470"/>
                    </a:lnTo>
                    <a:lnTo>
                      <a:pt x="161" y="478"/>
                    </a:lnTo>
                    <a:lnTo>
                      <a:pt x="100" y="505"/>
                    </a:lnTo>
                    <a:lnTo>
                      <a:pt x="100" y="505"/>
                    </a:lnTo>
                    <a:lnTo>
                      <a:pt x="87" y="513"/>
                    </a:lnTo>
                    <a:lnTo>
                      <a:pt x="74" y="531"/>
                    </a:lnTo>
                    <a:lnTo>
                      <a:pt x="56" y="552"/>
                    </a:lnTo>
                    <a:lnTo>
                      <a:pt x="34" y="583"/>
                    </a:lnTo>
                    <a:lnTo>
                      <a:pt x="21" y="622"/>
                    </a:lnTo>
                    <a:lnTo>
                      <a:pt x="8" y="666"/>
                    </a:lnTo>
                    <a:lnTo>
                      <a:pt x="0" y="718"/>
                    </a:lnTo>
                    <a:lnTo>
                      <a:pt x="0" y="718"/>
                    </a:lnTo>
                    <a:lnTo>
                      <a:pt x="4" y="722"/>
                    </a:lnTo>
                    <a:lnTo>
                      <a:pt x="17" y="731"/>
                    </a:lnTo>
                    <a:lnTo>
                      <a:pt x="34" y="731"/>
                    </a:lnTo>
                    <a:lnTo>
                      <a:pt x="43" y="731"/>
                    </a:lnTo>
                    <a:lnTo>
                      <a:pt x="56" y="722"/>
                    </a:lnTo>
                    <a:lnTo>
                      <a:pt x="56" y="722"/>
                    </a:lnTo>
                    <a:lnTo>
                      <a:pt x="56" y="722"/>
                    </a:lnTo>
                    <a:lnTo>
                      <a:pt x="65" y="722"/>
                    </a:lnTo>
                    <a:lnTo>
                      <a:pt x="74" y="735"/>
                    </a:lnTo>
                    <a:lnTo>
                      <a:pt x="78" y="744"/>
                    </a:lnTo>
                    <a:lnTo>
                      <a:pt x="78" y="757"/>
                    </a:lnTo>
                    <a:lnTo>
                      <a:pt x="78" y="757"/>
                    </a:lnTo>
                    <a:lnTo>
                      <a:pt x="82" y="770"/>
                    </a:lnTo>
                    <a:lnTo>
                      <a:pt x="87" y="783"/>
                    </a:lnTo>
                    <a:lnTo>
                      <a:pt x="95" y="792"/>
                    </a:lnTo>
                    <a:lnTo>
                      <a:pt x="108" y="801"/>
                    </a:lnTo>
                    <a:lnTo>
                      <a:pt x="134" y="809"/>
                    </a:lnTo>
                    <a:lnTo>
                      <a:pt x="169" y="818"/>
                    </a:lnTo>
                    <a:lnTo>
                      <a:pt x="169" y="818"/>
                    </a:lnTo>
                    <a:lnTo>
                      <a:pt x="204" y="827"/>
                    </a:lnTo>
                    <a:lnTo>
                      <a:pt x="243" y="827"/>
                    </a:lnTo>
                    <a:lnTo>
                      <a:pt x="300" y="831"/>
                    </a:lnTo>
                    <a:lnTo>
                      <a:pt x="300" y="831"/>
                    </a:lnTo>
                    <a:lnTo>
                      <a:pt x="326" y="840"/>
                    </a:lnTo>
                    <a:lnTo>
                      <a:pt x="361" y="853"/>
                    </a:lnTo>
                    <a:lnTo>
                      <a:pt x="404" y="879"/>
                    </a:lnTo>
                    <a:lnTo>
                      <a:pt x="404" y="879"/>
                    </a:lnTo>
                    <a:lnTo>
                      <a:pt x="417" y="879"/>
                    </a:lnTo>
                    <a:lnTo>
                      <a:pt x="457" y="879"/>
                    </a:lnTo>
                    <a:lnTo>
                      <a:pt x="496" y="875"/>
                    </a:lnTo>
                    <a:lnTo>
                      <a:pt x="518" y="866"/>
                    </a:lnTo>
                    <a:lnTo>
                      <a:pt x="531" y="857"/>
                    </a:lnTo>
                    <a:lnTo>
                      <a:pt x="531" y="857"/>
                    </a:lnTo>
                    <a:lnTo>
                      <a:pt x="535" y="857"/>
                    </a:lnTo>
                    <a:lnTo>
                      <a:pt x="544" y="861"/>
                    </a:lnTo>
                    <a:lnTo>
                      <a:pt x="544" y="866"/>
                    </a:lnTo>
                    <a:lnTo>
                      <a:pt x="548" y="875"/>
                    </a:lnTo>
                    <a:lnTo>
                      <a:pt x="548" y="888"/>
                    </a:lnTo>
                    <a:lnTo>
                      <a:pt x="544" y="905"/>
                    </a:lnTo>
                    <a:lnTo>
                      <a:pt x="544" y="905"/>
                    </a:lnTo>
                    <a:lnTo>
                      <a:pt x="535" y="931"/>
                    </a:lnTo>
                    <a:lnTo>
                      <a:pt x="535" y="949"/>
                    </a:lnTo>
                    <a:lnTo>
                      <a:pt x="539" y="988"/>
                    </a:lnTo>
                    <a:lnTo>
                      <a:pt x="548" y="1009"/>
                    </a:lnTo>
                    <a:lnTo>
                      <a:pt x="552" y="1018"/>
                    </a:lnTo>
                    <a:lnTo>
                      <a:pt x="552" y="1018"/>
                    </a:lnTo>
                    <a:lnTo>
                      <a:pt x="570" y="1057"/>
                    </a:lnTo>
                    <a:lnTo>
                      <a:pt x="587" y="1083"/>
                    </a:lnTo>
                    <a:lnTo>
                      <a:pt x="600" y="1092"/>
                    </a:lnTo>
                    <a:lnTo>
                      <a:pt x="609" y="1097"/>
                    </a:lnTo>
                    <a:lnTo>
                      <a:pt x="609" y="1097"/>
                    </a:lnTo>
                    <a:lnTo>
                      <a:pt x="635" y="1097"/>
                    </a:lnTo>
                    <a:lnTo>
                      <a:pt x="666" y="1092"/>
                    </a:lnTo>
                    <a:lnTo>
                      <a:pt x="696" y="1083"/>
                    </a:lnTo>
                    <a:lnTo>
                      <a:pt x="757" y="1014"/>
                    </a:lnTo>
                    <a:lnTo>
                      <a:pt x="757" y="1014"/>
                    </a:lnTo>
                    <a:lnTo>
                      <a:pt x="840" y="979"/>
                    </a:lnTo>
                    <a:lnTo>
                      <a:pt x="840" y="979"/>
                    </a:lnTo>
                    <a:lnTo>
                      <a:pt x="853" y="970"/>
                    </a:lnTo>
                    <a:lnTo>
                      <a:pt x="866" y="962"/>
                    </a:lnTo>
                    <a:lnTo>
                      <a:pt x="879" y="944"/>
                    </a:lnTo>
                    <a:lnTo>
                      <a:pt x="888" y="922"/>
                    </a:lnTo>
                    <a:lnTo>
                      <a:pt x="896" y="896"/>
                    </a:lnTo>
                    <a:lnTo>
                      <a:pt x="896" y="870"/>
                    </a:lnTo>
                    <a:lnTo>
                      <a:pt x="888" y="840"/>
                    </a:lnTo>
                    <a:lnTo>
                      <a:pt x="874" y="809"/>
                    </a:lnTo>
                    <a:lnTo>
                      <a:pt x="874" y="809"/>
                    </a:lnTo>
                    <a:lnTo>
                      <a:pt x="879" y="801"/>
                    </a:lnTo>
                    <a:lnTo>
                      <a:pt x="888" y="770"/>
                    </a:lnTo>
                    <a:lnTo>
                      <a:pt x="892" y="753"/>
                    </a:lnTo>
                    <a:lnTo>
                      <a:pt x="892" y="731"/>
                    </a:lnTo>
                    <a:lnTo>
                      <a:pt x="888" y="709"/>
                    </a:lnTo>
                    <a:lnTo>
                      <a:pt x="874" y="687"/>
                    </a:lnTo>
                    <a:lnTo>
                      <a:pt x="874" y="653"/>
                    </a:lnTo>
                    <a:lnTo>
                      <a:pt x="874" y="653"/>
                    </a:lnTo>
                    <a:lnTo>
                      <a:pt x="883" y="648"/>
                    </a:lnTo>
                    <a:lnTo>
                      <a:pt x="901" y="626"/>
                    </a:lnTo>
                    <a:lnTo>
                      <a:pt x="905" y="613"/>
                    </a:lnTo>
                    <a:lnTo>
                      <a:pt x="909" y="596"/>
                    </a:lnTo>
                    <a:lnTo>
                      <a:pt x="905" y="574"/>
                    </a:lnTo>
                    <a:lnTo>
                      <a:pt x="896" y="552"/>
                    </a:lnTo>
                    <a:lnTo>
                      <a:pt x="896" y="552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6" name="Freeform 101"/>
              <p:cNvSpPr>
                <a:spLocks/>
              </p:cNvSpPr>
              <p:nvPr/>
            </p:nvSpPr>
            <p:spPr bwMode="auto">
              <a:xfrm>
                <a:off x="15034879" y="3657434"/>
                <a:ext cx="815710" cy="733196"/>
              </a:xfrm>
              <a:custGeom>
                <a:avLst/>
                <a:gdLst>
                  <a:gd name="T0" fmla="*/ 431 w 692"/>
                  <a:gd name="T1" fmla="*/ 500 h 622"/>
                  <a:gd name="T2" fmla="*/ 370 w 692"/>
                  <a:gd name="T3" fmla="*/ 492 h 622"/>
                  <a:gd name="T4" fmla="*/ 309 w 692"/>
                  <a:gd name="T5" fmla="*/ 492 h 622"/>
                  <a:gd name="T6" fmla="*/ 296 w 692"/>
                  <a:gd name="T7" fmla="*/ 496 h 622"/>
                  <a:gd name="T8" fmla="*/ 248 w 692"/>
                  <a:gd name="T9" fmla="*/ 527 h 622"/>
                  <a:gd name="T10" fmla="*/ 222 w 692"/>
                  <a:gd name="T11" fmla="*/ 531 h 622"/>
                  <a:gd name="T12" fmla="*/ 187 w 692"/>
                  <a:gd name="T13" fmla="*/ 540 h 622"/>
                  <a:gd name="T14" fmla="*/ 165 w 692"/>
                  <a:gd name="T15" fmla="*/ 566 h 622"/>
                  <a:gd name="T16" fmla="*/ 161 w 692"/>
                  <a:gd name="T17" fmla="*/ 574 h 622"/>
                  <a:gd name="T18" fmla="*/ 143 w 692"/>
                  <a:gd name="T19" fmla="*/ 618 h 622"/>
                  <a:gd name="T20" fmla="*/ 126 w 692"/>
                  <a:gd name="T21" fmla="*/ 622 h 622"/>
                  <a:gd name="T22" fmla="*/ 113 w 692"/>
                  <a:gd name="T23" fmla="*/ 596 h 622"/>
                  <a:gd name="T24" fmla="*/ 104 w 692"/>
                  <a:gd name="T25" fmla="*/ 583 h 622"/>
                  <a:gd name="T26" fmla="*/ 87 w 692"/>
                  <a:gd name="T27" fmla="*/ 574 h 622"/>
                  <a:gd name="T28" fmla="*/ 65 w 692"/>
                  <a:gd name="T29" fmla="*/ 587 h 622"/>
                  <a:gd name="T30" fmla="*/ 61 w 692"/>
                  <a:gd name="T31" fmla="*/ 596 h 622"/>
                  <a:gd name="T32" fmla="*/ 21 w 692"/>
                  <a:gd name="T33" fmla="*/ 609 h 622"/>
                  <a:gd name="T34" fmla="*/ 8 w 692"/>
                  <a:gd name="T35" fmla="*/ 605 h 622"/>
                  <a:gd name="T36" fmla="*/ 0 w 692"/>
                  <a:gd name="T37" fmla="*/ 583 h 622"/>
                  <a:gd name="T38" fmla="*/ 0 w 692"/>
                  <a:gd name="T39" fmla="*/ 548 h 622"/>
                  <a:gd name="T40" fmla="*/ 4 w 692"/>
                  <a:gd name="T41" fmla="*/ 527 h 622"/>
                  <a:gd name="T42" fmla="*/ 30 w 692"/>
                  <a:gd name="T43" fmla="*/ 527 h 622"/>
                  <a:gd name="T44" fmla="*/ 91 w 692"/>
                  <a:gd name="T45" fmla="*/ 513 h 622"/>
                  <a:gd name="T46" fmla="*/ 152 w 692"/>
                  <a:gd name="T47" fmla="*/ 444 h 622"/>
                  <a:gd name="T48" fmla="*/ 235 w 692"/>
                  <a:gd name="T49" fmla="*/ 409 h 622"/>
                  <a:gd name="T50" fmla="*/ 261 w 692"/>
                  <a:gd name="T51" fmla="*/ 392 h 622"/>
                  <a:gd name="T52" fmla="*/ 283 w 692"/>
                  <a:gd name="T53" fmla="*/ 352 h 622"/>
                  <a:gd name="T54" fmla="*/ 291 w 692"/>
                  <a:gd name="T55" fmla="*/ 300 h 622"/>
                  <a:gd name="T56" fmla="*/ 269 w 692"/>
                  <a:gd name="T57" fmla="*/ 239 h 622"/>
                  <a:gd name="T58" fmla="*/ 274 w 692"/>
                  <a:gd name="T59" fmla="*/ 231 h 622"/>
                  <a:gd name="T60" fmla="*/ 283 w 692"/>
                  <a:gd name="T61" fmla="*/ 183 h 622"/>
                  <a:gd name="T62" fmla="*/ 278 w 692"/>
                  <a:gd name="T63" fmla="*/ 139 h 622"/>
                  <a:gd name="T64" fmla="*/ 269 w 692"/>
                  <a:gd name="T65" fmla="*/ 87 h 622"/>
                  <a:gd name="T66" fmla="*/ 274 w 692"/>
                  <a:gd name="T67" fmla="*/ 78 h 622"/>
                  <a:gd name="T68" fmla="*/ 300 w 692"/>
                  <a:gd name="T69" fmla="*/ 52 h 622"/>
                  <a:gd name="T70" fmla="*/ 304 w 692"/>
                  <a:gd name="T71" fmla="*/ 22 h 622"/>
                  <a:gd name="T72" fmla="*/ 300 w 692"/>
                  <a:gd name="T73" fmla="*/ 0 h 622"/>
                  <a:gd name="T74" fmla="*/ 417 w 692"/>
                  <a:gd name="T75" fmla="*/ 96 h 622"/>
                  <a:gd name="T76" fmla="*/ 422 w 692"/>
                  <a:gd name="T77" fmla="*/ 117 h 622"/>
                  <a:gd name="T78" fmla="*/ 435 w 692"/>
                  <a:gd name="T79" fmla="*/ 170 h 622"/>
                  <a:gd name="T80" fmla="*/ 444 w 692"/>
                  <a:gd name="T81" fmla="*/ 183 h 622"/>
                  <a:gd name="T82" fmla="*/ 452 w 692"/>
                  <a:gd name="T83" fmla="*/ 174 h 622"/>
                  <a:gd name="T84" fmla="*/ 465 w 692"/>
                  <a:gd name="T85" fmla="*/ 148 h 622"/>
                  <a:gd name="T86" fmla="*/ 478 w 692"/>
                  <a:gd name="T87" fmla="*/ 139 h 622"/>
                  <a:gd name="T88" fmla="*/ 505 w 692"/>
                  <a:gd name="T89" fmla="*/ 148 h 622"/>
                  <a:gd name="T90" fmla="*/ 526 w 692"/>
                  <a:gd name="T91" fmla="*/ 170 h 622"/>
                  <a:gd name="T92" fmla="*/ 544 w 692"/>
                  <a:gd name="T93" fmla="*/ 309 h 622"/>
                  <a:gd name="T94" fmla="*/ 583 w 692"/>
                  <a:gd name="T95" fmla="*/ 370 h 622"/>
                  <a:gd name="T96" fmla="*/ 600 w 692"/>
                  <a:gd name="T97" fmla="*/ 396 h 622"/>
                  <a:gd name="T98" fmla="*/ 613 w 692"/>
                  <a:gd name="T99" fmla="*/ 461 h 622"/>
                  <a:gd name="T100" fmla="*/ 639 w 692"/>
                  <a:gd name="T101" fmla="*/ 505 h 622"/>
                  <a:gd name="T102" fmla="*/ 679 w 692"/>
                  <a:gd name="T103" fmla="*/ 535 h 622"/>
                  <a:gd name="T104" fmla="*/ 692 w 692"/>
                  <a:gd name="T105" fmla="*/ 548 h 622"/>
                  <a:gd name="T106" fmla="*/ 670 w 692"/>
                  <a:gd name="T107" fmla="*/ 548 h 622"/>
                  <a:gd name="T108" fmla="*/ 583 w 692"/>
                  <a:gd name="T109" fmla="*/ 566 h 622"/>
                  <a:gd name="T110" fmla="*/ 526 w 692"/>
                  <a:gd name="T111" fmla="*/ 587 h 622"/>
                  <a:gd name="T112" fmla="*/ 509 w 692"/>
                  <a:gd name="T113" fmla="*/ 601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2" h="622">
                    <a:moveTo>
                      <a:pt x="509" y="601"/>
                    </a:moveTo>
                    <a:lnTo>
                      <a:pt x="431" y="500"/>
                    </a:lnTo>
                    <a:lnTo>
                      <a:pt x="431" y="500"/>
                    </a:lnTo>
                    <a:lnTo>
                      <a:pt x="370" y="492"/>
                    </a:lnTo>
                    <a:lnTo>
                      <a:pt x="326" y="487"/>
                    </a:lnTo>
                    <a:lnTo>
                      <a:pt x="309" y="492"/>
                    </a:lnTo>
                    <a:lnTo>
                      <a:pt x="296" y="496"/>
                    </a:lnTo>
                    <a:lnTo>
                      <a:pt x="296" y="496"/>
                    </a:lnTo>
                    <a:lnTo>
                      <a:pt x="265" y="518"/>
                    </a:lnTo>
                    <a:lnTo>
                      <a:pt x="248" y="527"/>
                    </a:lnTo>
                    <a:lnTo>
                      <a:pt x="248" y="527"/>
                    </a:lnTo>
                    <a:lnTo>
                      <a:pt x="222" y="531"/>
                    </a:lnTo>
                    <a:lnTo>
                      <a:pt x="204" y="535"/>
                    </a:lnTo>
                    <a:lnTo>
                      <a:pt x="187" y="540"/>
                    </a:lnTo>
                    <a:lnTo>
                      <a:pt x="178" y="548"/>
                    </a:lnTo>
                    <a:lnTo>
                      <a:pt x="165" y="566"/>
                    </a:lnTo>
                    <a:lnTo>
                      <a:pt x="161" y="574"/>
                    </a:lnTo>
                    <a:lnTo>
                      <a:pt x="161" y="574"/>
                    </a:lnTo>
                    <a:lnTo>
                      <a:pt x="152" y="605"/>
                    </a:lnTo>
                    <a:lnTo>
                      <a:pt x="143" y="618"/>
                    </a:lnTo>
                    <a:lnTo>
                      <a:pt x="135" y="622"/>
                    </a:lnTo>
                    <a:lnTo>
                      <a:pt x="126" y="622"/>
                    </a:lnTo>
                    <a:lnTo>
                      <a:pt x="117" y="609"/>
                    </a:lnTo>
                    <a:lnTo>
                      <a:pt x="113" y="596"/>
                    </a:lnTo>
                    <a:lnTo>
                      <a:pt x="113" y="596"/>
                    </a:lnTo>
                    <a:lnTo>
                      <a:pt x="104" y="583"/>
                    </a:lnTo>
                    <a:lnTo>
                      <a:pt x="95" y="574"/>
                    </a:lnTo>
                    <a:lnTo>
                      <a:pt x="87" y="574"/>
                    </a:lnTo>
                    <a:lnTo>
                      <a:pt x="78" y="579"/>
                    </a:lnTo>
                    <a:lnTo>
                      <a:pt x="65" y="587"/>
                    </a:lnTo>
                    <a:lnTo>
                      <a:pt x="61" y="596"/>
                    </a:lnTo>
                    <a:lnTo>
                      <a:pt x="61" y="596"/>
                    </a:lnTo>
                    <a:lnTo>
                      <a:pt x="30" y="609"/>
                    </a:lnTo>
                    <a:lnTo>
                      <a:pt x="21" y="609"/>
                    </a:lnTo>
                    <a:lnTo>
                      <a:pt x="13" y="609"/>
                    </a:lnTo>
                    <a:lnTo>
                      <a:pt x="8" y="605"/>
                    </a:lnTo>
                    <a:lnTo>
                      <a:pt x="4" y="601"/>
                    </a:lnTo>
                    <a:lnTo>
                      <a:pt x="0" y="583"/>
                    </a:lnTo>
                    <a:lnTo>
                      <a:pt x="0" y="566"/>
                    </a:lnTo>
                    <a:lnTo>
                      <a:pt x="0" y="548"/>
                    </a:lnTo>
                    <a:lnTo>
                      <a:pt x="4" y="531"/>
                    </a:lnTo>
                    <a:lnTo>
                      <a:pt x="4" y="527"/>
                    </a:lnTo>
                    <a:lnTo>
                      <a:pt x="4" y="527"/>
                    </a:lnTo>
                    <a:lnTo>
                      <a:pt x="30" y="527"/>
                    </a:lnTo>
                    <a:lnTo>
                      <a:pt x="61" y="522"/>
                    </a:lnTo>
                    <a:lnTo>
                      <a:pt x="91" y="513"/>
                    </a:lnTo>
                    <a:lnTo>
                      <a:pt x="152" y="444"/>
                    </a:lnTo>
                    <a:lnTo>
                      <a:pt x="152" y="444"/>
                    </a:lnTo>
                    <a:lnTo>
                      <a:pt x="235" y="409"/>
                    </a:lnTo>
                    <a:lnTo>
                      <a:pt x="235" y="409"/>
                    </a:lnTo>
                    <a:lnTo>
                      <a:pt x="248" y="405"/>
                    </a:lnTo>
                    <a:lnTo>
                      <a:pt x="261" y="392"/>
                    </a:lnTo>
                    <a:lnTo>
                      <a:pt x="269" y="374"/>
                    </a:lnTo>
                    <a:lnTo>
                      <a:pt x="283" y="352"/>
                    </a:lnTo>
                    <a:lnTo>
                      <a:pt x="291" y="331"/>
                    </a:lnTo>
                    <a:lnTo>
                      <a:pt x="291" y="300"/>
                    </a:lnTo>
                    <a:lnTo>
                      <a:pt x="283" y="274"/>
                    </a:lnTo>
                    <a:lnTo>
                      <a:pt x="269" y="239"/>
                    </a:lnTo>
                    <a:lnTo>
                      <a:pt x="269" y="239"/>
                    </a:lnTo>
                    <a:lnTo>
                      <a:pt x="274" y="231"/>
                    </a:lnTo>
                    <a:lnTo>
                      <a:pt x="283" y="200"/>
                    </a:lnTo>
                    <a:lnTo>
                      <a:pt x="283" y="183"/>
                    </a:lnTo>
                    <a:lnTo>
                      <a:pt x="283" y="161"/>
                    </a:lnTo>
                    <a:lnTo>
                      <a:pt x="278" y="139"/>
                    </a:lnTo>
                    <a:lnTo>
                      <a:pt x="269" y="117"/>
                    </a:lnTo>
                    <a:lnTo>
                      <a:pt x="269" y="87"/>
                    </a:lnTo>
                    <a:lnTo>
                      <a:pt x="269" y="87"/>
                    </a:lnTo>
                    <a:lnTo>
                      <a:pt x="274" y="78"/>
                    </a:lnTo>
                    <a:lnTo>
                      <a:pt x="291" y="65"/>
                    </a:lnTo>
                    <a:lnTo>
                      <a:pt x="300" y="52"/>
                    </a:lnTo>
                    <a:lnTo>
                      <a:pt x="304" y="39"/>
                    </a:lnTo>
                    <a:lnTo>
                      <a:pt x="304" y="22"/>
                    </a:lnTo>
                    <a:lnTo>
                      <a:pt x="300" y="4"/>
                    </a:lnTo>
                    <a:lnTo>
                      <a:pt x="300" y="0"/>
                    </a:lnTo>
                    <a:lnTo>
                      <a:pt x="396" y="74"/>
                    </a:lnTo>
                    <a:lnTo>
                      <a:pt x="417" y="96"/>
                    </a:lnTo>
                    <a:lnTo>
                      <a:pt x="417" y="96"/>
                    </a:lnTo>
                    <a:lnTo>
                      <a:pt x="422" y="117"/>
                    </a:lnTo>
                    <a:lnTo>
                      <a:pt x="426" y="152"/>
                    </a:lnTo>
                    <a:lnTo>
                      <a:pt x="435" y="170"/>
                    </a:lnTo>
                    <a:lnTo>
                      <a:pt x="439" y="183"/>
                    </a:lnTo>
                    <a:lnTo>
                      <a:pt x="444" y="183"/>
                    </a:lnTo>
                    <a:lnTo>
                      <a:pt x="444" y="183"/>
                    </a:lnTo>
                    <a:lnTo>
                      <a:pt x="452" y="174"/>
                    </a:lnTo>
                    <a:lnTo>
                      <a:pt x="452" y="174"/>
                    </a:lnTo>
                    <a:lnTo>
                      <a:pt x="465" y="148"/>
                    </a:lnTo>
                    <a:lnTo>
                      <a:pt x="474" y="143"/>
                    </a:lnTo>
                    <a:lnTo>
                      <a:pt x="478" y="139"/>
                    </a:lnTo>
                    <a:lnTo>
                      <a:pt x="491" y="139"/>
                    </a:lnTo>
                    <a:lnTo>
                      <a:pt x="505" y="148"/>
                    </a:lnTo>
                    <a:lnTo>
                      <a:pt x="518" y="161"/>
                    </a:lnTo>
                    <a:lnTo>
                      <a:pt x="526" y="170"/>
                    </a:lnTo>
                    <a:lnTo>
                      <a:pt x="535" y="187"/>
                    </a:lnTo>
                    <a:lnTo>
                      <a:pt x="544" y="309"/>
                    </a:lnTo>
                    <a:lnTo>
                      <a:pt x="544" y="309"/>
                    </a:lnTo>
                    <a:lnTo>
                      <a:pt x="583" y="370"/>
                    </a:lnTo>
                    <a:lnTo>
                      <a:pt x="600" y="396"/>
                    </a:lnTo>
                    <a:lnTo>
                      <a:pt x="600" y="396"/>
                    </a:lnTo>
                    <a:lnTo>
                      <a:pt x="605" y="431"/>
                    </a:lnTo>
                    <a:lnTo>
                      <a:pt x="613" y="461"/>
                    </a:lnTo>
                    <a:lnTo>
                      <a:pt x="626" y="483"/>
                    </a:lnTo>
                    <a:lnTo>
                      <a:pt x="639" y="505"/>
                    </a:lnTo>
                    <a:lnTo>
                      <a:pt x="670" y="527"/>
                    </a:lnTo>
                    <a:lnTo>
                      <a:pt x="679" y="535"/>
                    </a:lnTo>
                    <a:lnTo>
                      <a:pt x="692" y="544"/>
                    </a:lnTo>
                    <a:lnTo>
                      <a:pt x="692" y="548"/>
                    </a:lnTo>
                    <a:lnTo>
                      <a:pt x="692" y="548"/>
                    </a:lnTo>
                    <a:lnTo>
                      <a:pt x="670" y="548"/>
                    </a:lnTo>
                    <a:lnTo>
                      <a:pt x="613" y="557"/>
                    </a:lnTo>
                    <a:lnTo>
                      <a:pt x="583" y="566"/>
                    </a:lnTo>
                    <a:lnTo>
                      <a:pt x="552" y="574"/>
                    </a:lnTo>
                    <a:lnTo>
                      <a:pt x="526" y="587"/>
                    </a:lnTo>
                    <a:lnTo>
                      <a:pt x="509" y="601"/>
                    </a:lnTo>
                    <a:lnTo>
                      <a:pt x="509" y="601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7" name="Freeform 102"/>
              <p:cNvSpPr>
                <a:spLocks/>
              </p:cNvSpPr>
              <p:nvPr/>
            </p:nvSpPr>
            <p:spPr bwMode="auto">
              <a:xfrm>
                <a:off x="15634873" y="4298686"/>
                <a:ext cx="220430" cy="67190"/>
              </a:xfrm>
              <a:custGeom>
                <a:avLst/>
                <a:gdLst>
                  <a:gd name="T0" fmla="*/ 187 w 187"/>
                  <a:gd name="T1" fmla="*/ 0 h 57"/>
                  <a:gd name="T2" fmla="*/ 187 w 187"/>
                  <a:gd name="T3" fmla="*/ 0 h 57"/>
                  <a:gd name="T4" fmla="*/ 161 w 187"/>
                  <a:gd name="T5" fmla="*/ 4 h 57"/>
                  <a:gd name="T6" fmla="*/ 104 w 187"/>
                  <a:gd name="T7" fmla="*/ 13 h 57"/>
                  <a:gd name="T8" fmla="*/ 74 w 187"/>
                  <a:gd name="T9" fmla="*/ 22 h 57"/>
                  <a:gd name="T10" fmla="*/ 43 w 187"/>
                  <a:gd name="T11" fmla="*/ 30 h 57"/>
                  <a:gd name="T12" fmla="*/ 17 w 187"/>
                  <a:gd name="T13" fmla="*/ 43 h 57"/>
                  <a:gd name="T14" fmla="*/ 0 w 187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" h="57">
                    <a:moveTo>
                      <a:pt x="187" y="0"/>
                    </a:moveTo>
                    <a:lnTo>
                      <a:pt x="187" y="0"/>
                    </a:lnTo>
                    <a:lnTo>
                      <a:pt x="161" y="4"/>
                    </a:lnTo>
                    <a:lnTo>
                      <a:pt x="104" y="13"/>
                    </a:lnTo>
                    <a:lnTo>
                      <a:pt x="74" y="22"/>
                    </a:lnTo>
                    <a:lnTo>
                      <a:pt x="43" y="30"/>
                    </a:lnTo>
                    <a:lnTo>
                      <a:pt x="17" y="43"/>
                    </a:lnTo>
                    <a:lnTo>
                      <a:pt x="0" y="57"/>
                    </a:lnTo>
                  </a:path>
                </a:pathLst>
              </a:custGeom>
              <a:noFill/>
              <a:ln w="26988">
                <a:solidFill>
                  <a:srgbClr val="59BDED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0" name="Freeform 105"/>
              <p:cNvSpPr>
                <a:spLocks/>
              </p:cNvSpPr>
              <p:nvPr/>
            </p:nvSpPr>
            <p:spPr bwMode="auto">
              <a:xfrm>
                <a:off x="15711493" y="3934445"/>
                <a:ext cx="102553" cy="102553"/>
              </a:xfrm>
              <a:custGeom>
                <a:avLst/>
                <a:gdLst>
                  <a:gd name="T0" fmla="*/ 87 w 87"/>
                  <a:gd name="T1" fmla="*/ 43 h 87"/>
                  <a:gd name="T2" fmla="*/ 87 w 87"/>
                  <a:gd name="T3" fmla="*/ 43 h 87"/>
                  <a:gd name="T4" fmla="*/ 83 w 87"/>
                  <a:gd name="T5" fmla="*/ 61 h 87"/>
                  <a:gd name="T6" fmla="*/ 74 w 87"/>
                  <a:gd name="T7" fmla="*/ 74 h 87"/>
                  <a:gd name="T8" fmla="*/ 61 w 87"/>
                  <a:gd name="T9" fmla="*/ 83 h 87"/>
                  <a:gd name="T10" fmla="*/ 44 w 87"/>
                  <a:gd name="T11" fmla="*/ 87 h 87"/>
                  <a:gd name="T12" fmla="*/ 44 w 87"/>
                  <a:gd name="T13" fmla="*/ 87 h 87"/>
                  <a:gd name="T14" fmla="*/ 31 w 87"/>
                  <a:gd name="T15" fmla="*/ 87 h 87"/>
                  <a:gd name="T16" fmla="*/ 13 w 87"/>
                  <a:gd name="T17" fmla="*/ 74 h 87"/>
                  <a:gd name="T18" fmla="*/ 5 w 87"/>
                  <a:gd name="T19" fmla="*/ 61 h 87"/>
                  <a:gd name="T20" fmla="*/ 0 w 87"/>
                  <a:gd name="T21" fmla="*/ 48 h 87"/>
                  <a:gd name="T22" fmla="*/ 0 w 87"/>
                  <a:gd name="T23" fmla="*/ 48 h 87"/>
                  <a:gd name="T24" fmla="*/ 5 w 87"/>
                  <a:gd name="T25" fmla="*/ 30 h 87"/>
                  <a:gd name="T26" fmla="*/ 13 w 87"/>
                  <a:gd name="T27" fmla="*/ 13 h 87"/>
                  <a:gd name="T28" fmla="*/ 26 w 87"/>
                  <a:gd name="T29" fmla="*/ 4 h 87"/>
                  <a:gd name="T30" fmla="*/ 44 w 87"/>
                  <a:gd name="T31" fmla="*/ 0 h 87"/>
                  <a:gd name="T32" fmla="*/ 44 w 87"/>
                  <a:gd name="T33" fmla="*/ 0 h 87"/>
                  <a:gd name="T34" fmla="*/ 61 w 87"/>
                  <a:gd name="T35" fmla="*/ 4 h 87"/>
                  <a:gd name="T36" fmla="*/ 74 w 87"/>
                  <a:gd name="T37" fmla="*/ 13 h 87"/>
                  <a:gd name="T38" fmla="*/ 83 w 87"/>
                  <a:gd name="T39" fmla="*/ 26 h 87"/>
                  <a:gd name="T40" fmla="*/ 87 w 87"/>
                  <a:gd name="T41" fmla="*/ 43 h 87"/>
                  <a:gd name="T42" fmla="*/ 87 w 87"/>
                  <a:gd name="T43" fmla="*/ 4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87">
                    <a:moveTo>
                      <a:pt x="87" y="43"/>
                    </a:moveTo>
                    <a:lnTo>
                      <a:pt x="87" y="43"/>
                    </a:lnTo>
                    <a:lnTo>
                      <a:pt x="83" y="61"/>
                    </a:lnTo>
                    <a:lnTo>
                      <a:pt x="74" y="74"/>
                    </a:lnTo>
                    <a:lnTo>
                      <a:pt x="61" y="83"/>
                    </a:lnTo>
                    <a:lnTo>
                      <a:pt x="44" y="87"/>
                    </a:lnTo>
                    <a:lnTo>
                      <a:pt x="44" y="87"/>
                    </a:lnTo>
                    <a:lnTo>
                      <a:pt x="31" y="87"/>
                    </a:lnTo>
                    <a:lnTo>
                      <a:pt x="13" y="74"/>
                    </a:lnTo>
                    <a:lnTo>
                      <a:pt x="5" y="61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5" y="30"/>
                    </a:lnTo>
                    <a:lnTo>
                      <a:pt x="13" y="13"/>
                    </a:lnTo>
                    <a:lnTo>
                      <a:pt x="26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61" y="4"/>
                    </a:lnTo>
                    <a:lnTo>
                      <a:pt x="74" y="13"/>
                    </a:lnTo>
                    <a:lnTo>
                      <a:pt x="83" y="26"/>
                    </a:lnTo>
                    <a:lnTo>
                      <a:pt x="87" y="43"/>
                    </a:lnTo>
                    <a:lnTo>
                      <a:pt x="87" y="43"/>
                    </a:lnTo>
                    <a:close/>
                  </a:path>
                </a:pathLst>
              </a:custGeom>
              <a:noFill/>
              <a:ln w="269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1" name="Freeform 106"/>
              <p:cNvSpPr>
                <a:spLocks/>
              </p:cNvSpPr>
              <p:nvPr/>
            </p:nvSpPr>
            <p:spPr bwMode="auto">
              <a:xfrm>
                <a:off x="15742141" y="3965093"/>
                <a:ext cx="41257" cy="45972"/>
              </a:xfrm>
              <a:custGeom>
                <a:avLst/>
                <a:gdLst>
                  <a:gd name="T0" fmla="*/ 35 w 35"/>
                  <a:gd name="T1" fmla="*/ 17 h 39"/>
                  <a:gd name="T2" fmla="*/ 35 w 35"/>
                  <a:gd name="T3" fmla="*/ 17 h 39"/>
                  <a:gd name="T4" fmla="*/ 35 w 35"/>
                  <a:gd name="T5" fmla="*/ 26 h 39"/>
                  <a:gd name="T6" fmla="*/ 31 w 35"/>
                  <a:gd name="T7" fmla="*/ 30 h 39"/>
                  <a:gd name="T8" fmla="*/ 26 w 35"/>
                  <a:gd name="T9" fmla="*/ 35 h 39"/>
                  <a:gd name="T10" fmla="*/ 18 w 35"/>
                  <a:gd name="T11" fmla="*/ 39 h 39"/>
                  <a:gd name="T12" fmla="*/ 18 w 35"/>
                  <a:gd name="T13" fmla="*/ 39 h 39"/>
                  <a:gd name="T14" fmla="*/ 13 w 35"/>
                  <a:gd name="T15" fmla="*/ 35 h 39"/>
                  <a:gd name="T16" fmla="*/ 5 w 35"/>
                  <a:gd name="T17" fmla="*/ 30 h 39"/>
                  <a:gd name="T18" fmla="*/ 0 w 35"/>
                  <a:gd name="T19" fmla="*/ 26 h 39"/>
                  <a:gd name="T20" fmla="*/ 0 w 35"/>
                  <a:gd name="T21" fmla="*/ 17 h 39"/>
                  <a:gd name="T22" fmla="*/ 0 w 35"/>
                  <a:gd name="T23" fmla="*/ 17 h 39"/>
                  <a:gd name="T24" fmla="*/ 0 w 35"/>
                  <a:gd name="T25" fmla="*/ 13 h 39"/>
                  <a:gd name="T26" fmla="*/ 5 w 35"/>
                  <a:gd name="T27" fmla="*/ 4 h 39"/>
                  <a:gd name="T28" fmla="*/ 9 w 35"/>
                  <a:gd name="T29" fmla="*/ 0 h 39"/>
                  <a:gd name="T30" fmla="*/ 18 w 35"/>
                  <a:gd name="T31" fmla="*/ 0 h 39"/>
                  <a:gd name="T32" fmla="*/ 18 w 35"/>
                  <a:gd name="T33" fmla="*/ 0 h 39"/>
                  <a:gd name="T34" fmla="*/ 26 w 35"/>
                  <a:gd name="T35" fmla="*/ 0 h 39"/>
                  <a:gd name="T36" fmla="*/ 31 w 35"/>
                  <a:gd name="T37" fmla="*/ 4 h 39"/>
                  <a:gd name="T38" fmla="*/ 35 w 35"/>
                  <a:gd name="T39" fmla="*/ 9 h 39"/>
                  <a:gd name="T40" fmla="*/ 35 w 35"/>
                  <a:gd name="T41" fmla="*/ 17 h 39"/>
                  <a:gd name="T42" fmla="*/ 35 w 35"/>
                  <a:gd name="T43" fmla="*/ 17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" h="39">
                    <a:moveTo>
                      <a:pt x="35" y="17"/>
                    </a:moveTo>
                    <a:lnTo>
                      <a:pt x="35" y="17"/>
                    </a:lnTo>
                    <a:lnTo>
                      <a:pt x="35" y="26"/>
                    </a:lnTo>
                    <a:lnTo>
                      <a:pt x="31" y="30"/>
                    </a:lnTo>
                    <a:lnTo>
                      <a:pt x="26" y="35"/>
                    </a:lnTo>
                    <a:lnTo>
                      <a:pt x="18" y="39"/>
                    </a:lnTo>
                    <a:lnTo>
                      <a:pt x="18" y="39"/>
                    </a:lnTo>
                    <a:lnTo>
                      <a:pt x="13" y="35"/>
                    </a:lnTo>
                    <a:lnTo>
                      <a:pt x="5" y="30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5" y="4"/>
                    </a:lnTo>
                    <a:lnTo>
                      <a:pt x="9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26" y="0"/>
                    </a:lnTo>
                    <a:lnTo>
                      <a:pt x="31" y="4"/>
                    </a:lnTo>
                    <a:lnTo>
                      <a:pt x="35" y="9"/>
                    </a:lnTo>
                    <a:lnTo>
                      <a:pt x="35" y="17"/>
                    </a:lnTo>
                    <a:lnTo>
                      <a:pt x="35" y="17"/>
                    </a:lnTo>
                    <a:close/>
                  </a:path>
                </a:pathLst>
              </a:custGeom>
              <a:noFill/>
              <a:ln w="269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" name="Freeform 107"/>
              <p:cNvSpPr>
                <a:spLocks/>
              </p:cNvSpPr>
              <p:nvPr/>
            </p:nvSpPr>
            <p:spPr bwMode="auto">
              <a:xfrm>
                <a:off x="15660806" y="3703406"/>
                <a:ext cx="107268" cy="117877"/>
              </a:xfrm>
              <a:custGeom>
                <a:avLst/>
                <a:gdLst>
                  <a:gd name="T0" fmla="*/ 48 w 91"/>
                  <a:gd name="T1" fmla="*/ 17 h 100"/>
                  <a:gd name="T2" fmla="*/ 13 w 91"/>
                  <a:gd name="T3" fmla="*/ 17 h 100"/>
                  <a:gd name="T4" fmla="*/ 13 w 91"/>
                  <a:gd name="T5" fmla="*/ 48 h 100"/>
                  <a:gd name="T6" fmla="*/ 13 w 91"/>
                  <a:gd name="T7" fmla="*/ 48 h 100"/>
                  <a:gd name="T8" fmla="*/ 8 w 91"/>
                  <a:gd name="T9" fmla="*/ 74 h 100"/>
                  <a:gd name="T10" fmla="*/ 0 w 91"/>
                  <a:gd name="T11" fmla="*/ 91 h 100"/>
                  <a:gd name="T12" fmla="*/ 0 w 91"/>
                  <a:gd name="T13" fmla="*/ 91 h 100"/>
                  <a:gd name="T14" fmla="*/ 13 w 91"/>
                  <a:gd name="T15" fmla="*/ 100 h 100"/>
                  <a:gd name="T16" fmla="*/ 13 w 91"/>
                  <a:gd name="T17" fmla="*/ 100 h 100"/>
                  <a:gd name="T18" fmla="*/ 21 w 91"/>
                  <a:gd name="T19" fmla="*/ 78 h 100"/>
                  <a:gd name="T20" fmla="*/ 26 w 91"/>
                  <a:gd name="T21" fmla="*/ 57 h 100"/>
                  <a:gd name="T22" fmla="*/ 26 w 91"/>
                  <a:gd name="T23" fmla="*/ 30 h 100"/>
                  <a:gd name="T24" fmla="*/ 91 w 91"/>
                  <a:gd name="T25" fmla="*/ 30 h 100"/>
                  <a:gd name="T26" fmla="*/ 91 w 91"/>
                  <a:gd name="T27" fmla="*/ 17 h 100"/>
                  <a:gd name="T28" fmla="*/ 56 w 91"/>
                  <a:gd name="T29" fmla="*/ 17 h 100"/>
                  <a:gd name="T30" fmla="*/ 65 w 91"/>
                  <a:gd name="T31" fmla="*/ 17 h 100"/>
                  <a:gd name="T32" fmla="*/ 65 w 91"/>
                  <a:gd name="T33" fmla="*/ 17 h 100"/>
                  <a:gd name="T34" fmla="*/ 61 w 91"/>
                  <a:gd name="T35" fmla="*/ 0 h 100"/>
                  <a:gd name="T36" fmla="*/ 43 w 91"/>
                  <a:gd name="T37" fmla="*/ 4 h 100"/>
                  <a:gd name="T38" fmla="*/ 43 w 91"/>
                  <a:gd name="T39" fmla="*/ 4 h 100"/>
                  <a:gd name="T40" fmla="*/ 48 w 91"/>
                  <a:gd name="T41" fmla="*/ 17 h 100"/>
                  <a:gd name="T42" fmla="*/ 48 w 91"/>
                  <a:gd name="T43" fmla="*/ 17 h 100"/>
                  <a:gd name="T44" fmla="*/ 48 w 91"/>
                  <a:gd name="T45" fmla="*/ 1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" h="100">
                    <a:moveTo>
                      <a:pt x="48" y="17"/>
                    </a:moveTo>
                    <a:lnTo>
                      <a:pt x="13" y="17"/>
                    </a:lnTo>
                    <a:lnTo>
                      <a:pt x="13" y="48"/>
                    </a:lnTo>
                    <a:lnTo>
                      <a:pt x="13" y="48"/>
                    </a:lnTo>
                    <a:lnTo>
                      <a:pt x="8" y="74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13" y="100"/>
                    </a:lnTo>
                    <a:lnTo>
                      <a:pt x="13" y="100"/>
                    </a:lnTo>
                    <a:lnTo>
                      <a:pt x="21" y="78"/>
                    </a:lnTo>
                    <a:lnTo>
                      <a:pt x="26" y="57"/>
                    </a:lnTo>
                    <a:lnTo>
                      <a:pt x="26" y="30"/>
                    </a:lnTo>
                    <a:lnTo>
                      <a:pt x="91" y="30"/>
                    </a:lnTo>
                    <a:lnTo>
                      <a:pt x="91" y="17"/>
                    </a:lnTo>
                    <a:lnTo>
                      <a:pt x="56" y="17"/>
                    </a:lnTo>
                    <a:lnTo>
                      <a:pt x="65" y="17"/>
                    </a:lnTo>
                    <a:lnTo>
                      <a:pt x="65" y="17"/>
                    </a:lnTo>
                    <a:lnTo>
                      <a:pt x="61" y="0"/>
                    </a:lnTo>
                    <a:lnTo>
                      <a:pt x="43" y="4"/>
                    </a:lnTo>
                    <a:lnTo>
                      <a:pt x="43" y="4"/>
                    </a:lnTo>
                    <a:lnTo>
                      <a:pt x="48" y="17"/>
                    </a:lnTo>
                    <a:lnTo>
                      <a:pt x="48" y="17"/>
                    </a:lnTo>
                    <a:lnTo>
                      <a:pt x="48" y="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3" name="Freeform 108"/>
              <p:cNvSpPr>
                <a:spLocks noEditPoints="1"/>
              </p:cNvSpPr>
              <p:nvPr/>
            </p:nvSpPr>
            <p:spPr bwMode="auto">
              <a:xfrm>
                <a:off x="15788114" y="3708121"/>
                <a:ext cx="103732" cy="108447"/>
              </a:xfrm>
              <a:custGeom>
                <a:avLst/>
                <a:gdLst>
                  <a:gd name="T0" fmla="*/ 66 w 88"/>
                  <a:gd name="T1" fmla="*/ 22 h 92"/>
                  <a:gd name="T2" fmla="*/ 57 w 88"/>
                  <a:gd name="T3" fmla="*/ 13 h 92"/>
                  <a:gd name="T4" fmla="*/ 57 w 88"/>
                  <a:gd name="T5" fmla="*/ 9 h 92"/>
                  <a:gd name="T6" fmla="*/ 57 w 88"/>
                  <a:gd name="T7" fmla="*/ 5 h 92"/>
                  <a:gd name="T8" fmla="*/ 57 w 88"/>
                  <a:gd name="T9" fmla="*/ 5 h 92"/>
                  <a:gd name="T10" fmla="*/ 44 w 88"/>
                  <a:gd name="T11" fmla="*/ 5 h 92"/>
                  <a:gd name="T12" fmla="*/ 44 w 88"/>
                  <a:gd name="T13" fmla="*/ 44 h 92"/>
                  <a:gd name="T14" fmla="*/ 40 w 88"/>
                  <a:gd name="T15" fmla="*/ 22 h 92"/>
                  <a:gd name="T16" fmla="*/ 31 w 88"/>
                  <a:gd name="T17" fmla="*/ 9 h 92"/>
                  <a:gd name="T18" fmla="*/ 31 w 88"/>
                  <a:gd name="T19" fmla="*/ 5 h 92"/>
                  <a:gd name="T20" fmla="*/ 31 w 88"/>
                  <a:gd name="T21" fmla="*/ 0 h 92"/>
                  <a:gd name="T22" fmla="*/ 31 w 88"/>
                  <a:gd name="T23" fmla="*/ 0 h 92"/>
                  <a:gd name="T24" fmla="*/ 18 w 88"/>
                  <a:gd name="T25" fmla="*/ 0 h 92"/>
                  <a:gd name="T26" fmla="*/ 18 w 88"/>
                  <a:gd name="T27" fmla="*/ 53 h 92"/>
                  <a:gd name="T28" fmla="*/ 14 w 88"/>
                  <a:gd name="T29" fmla="*/ 74 h 92"/>
                  <a:gd name="T30" fmla="*/ 0 w 88"/>
                  <a:gd name="T31" fmla="*/ 87 h 92"/>
                  <a:gd name="T32" fmla="*/ 14 w 88"/>
                  <a:gd name="T33" fmla="*/ 92 h 92"/>
                  <a:gd name="T34" fmla="*/ 22 w 88"/>
                  <a:gd name="T35" fmla="*/ 83 h 92"/>
                  <a:gd name="T36" fmla="*/ 27 w 88"/>
                  <a:gd name="T37" fmla="*/ 70 h 92"/>
                  <a:gd name="T38" fmla="*/ 31 w 88"/>
                  <a:gd name="T39" fmla="*/ 31 h 92"/>
                  <a:gd name="T40" fmla="*/ 35 w 88"/>
                  <a:gd name="T41" fmla="*/ 57 h 92"/>
                  <a:gd name="T42" fmla="*/ 40 w 88"/>
                  <a:gd name="T43" fmla="*/ 57 h 92"/>
                  <a:gd name="T44" fmla="*/ 44 w 88"/>
                  <a:gd name="T45" fmla="*/ 57 h 92"/>
                  <a:gd name="T46" fmla="*/ 57 w 88"/>
                  <a:gd name="T47" fmla="*/ 87 h 92"/>
                  <a:gd name="T48" fmla="*/ 57 w 88"/>
                  <a:gd name="T49" fmla="*/ 31 h 92"/>
                  <a:gd name="T50" fmla="*/ 61 w 88"/>
                  <a:gd name="T51" fmla="*/ 57 h 92"/>
                  <a:gd name="T52" fmla="*/ 74 w 88"/>
                  <a:gd name="T53" fmla="*/ 92 h 92"/>
                  <a:gd name="T54" fmla="*/ 88 w 88"/>
                  <a:gd name="T55" fmla="*/ 9 h 92"/>
                  <a:gd name="T56" fmla="*/ 88 w 88"/>
                  <a:gd name="T57" fmla="*/ 5 h 92"/>
                  <a:gd name="T58" fmla="*/ 88 w 88"/>
                  <a:gd name="T59" fmla="*/ 0 h 92"/>
                  <a:gd name="T60" fmla="*/ 83 w 88"/>
                  <a:gd name="T61" fmla="*/ 0 h 92"/>
                  <a:gd name="T62" fmla="*/ 74 w 88"/>
                  <a:gd name="T63" fmla="*/ 0 h 92"/>
                  <a:gd name="T64" fmla="*/ 74 w 88"/>
                  <a:gd name="T65" fmla="*/ 48 h 92"/>
                  <a:gd name="T66" fmla="*/ 66 w 88"/>
                  <a:gd name="T67" fmla="*/ 22 h 92"/>
                  <a:gd name="T68" fmla="*/ 14 w 88"/>
                  <a:gd name="T69" fmla="*/ 44 h 92"/>
                  <a:gd name="T70" fmla="*/ 18 w 88"/>
                  <a:gd name="T71" fmla="*/ 26 h 92"/>
                  <a:gd name="T72" fmla="*/ 5 w 88"/>
                  <a:gd name="T73" fmla="*/ 22 h 92"/>
                  <a:gd name="T74" fmla="*/ 5 w 88"/>
                  <a:gd name="T75" fmla="*/ 26 h 92"/>
                  <a:gd name="T76" fmla="*/ 0 w 88"/>
                  <a:gd name="T77" fmla="*/ 57 h 92"/>
                  <a:gd name="T78" fmla="*/ 9 w 88"/>
                  <a:gd name="T79" fmla="*/ 57 h 92"/>
                  <a:gd name="T80" fmla="*/ 14 w 88"/>
                  <a:gd name="T81" fmla="*/ 44 h 92"/>
                  <a:gd name="T82" fmla="*/ 14 w 88"/>
                  <a:gd name="T83" fmla="*/ 4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8" h="92">
                    <a:moveTo>
                      <a:pt x="66" y="22"/>
                    </a:moveTo>
                    <a:lnTo>
                      <a:pt x="66" y="22"/>
                    </a:lnTo>
                    <a:lnTo>
                      <a:pt x="57" y="26"/>
                    </a:lnTo>
                    <a:lnTo>
                      <a:pt x="57" y="13"/>
                    </a:lnTo>
                    <a:lnTo>
                      <a:pt x="57" y="13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57" y="5"/>
                    </a:lnTo>
                    <a:lnTo>
                      <a:pt x="44" y="5"/>
                    </a:lnTo>
                    <a:lnTo>
                      <a:pt x="44" y="44"/>
                    </a:lnTo>
                    <a:lnTo>
                      <a:pt x="44" y="44"/>
                    </a:lnTo>
                    <a:lnTo>
                      <a:pt x="40" y="22"/>
                    </a:lnTo>
                    <a:lnTo>
                      <a:pt x="40" y="22"/>
                    </a:lnTo>
                    <a:lnTo>
                      <a:pt x="31" y="26"/>
                    </a:lnTo>
                    <a:lnTo>
                      <a:pt x="31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1" y="5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8" y="0"/>
                    </a:lnTo>
                    <a:lnTo>
                      <a:pt x="18" y="53"/>
                    </a:lnTo>
                    <a:lnTo>
                      <a:pt x="18" y="53"/>
                    </a:lnTo>
                    <a:lnTo>
                      <a:pt x="18" y="61"/>
                    </a:lnTo>
                    <a:lnTo>
                      <a:pt x="14" y="74"/>
                    </a:lnTo>
                    <a:lnTo>
                      <a:pt x="14" y="74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14" y="92"/>
                    </a:lnTo>
                    <a:lnTo>
                      <a:pt x="14" y="92"/>
                    </a:lnTo>
                    <a:lnTo>
                      <a:pt x="22" y="83"/>
                    </a:lnTo>
                    <a:lnTo>
                      <a:pt x="27" y="70"/>
                    </a:lnTo>
                    <a:lnTo>
                      <a:pt x="27" y="70"/>
                    </a:lnTo>
                    <a:lnTo>
                      <a:pt x="31" y="48"/>
                    </a:lnTo>
                    <a:lnTo>
                      <a:pt x="31" y="31"/>
                    </a:lnTo>
                    <a:lnTo>
                      <a:pt x="31" y="31"/>
                    </a:lnTo>
                    <a:lnTo>
                      <a:pt x="35" y="57"/>
                    </a:lnTo>
                    <a:lnTo>
                      <a:pt x="35" y="57"/>
                    </a:lnTo>
                    <a:lnTo>
                      <a:pt x="40" y="57"/>
                    </a:lnTo>
                    <a:lnTo>
                      <a:pt x="40" y="57"/>
                    </a:lnTo>
                    <a:lnTo>
                      <a:pt x="44" y="57"/>
                    </a:lnTo>
                    <a:lnTo>
                      <a:pt x="44" y="87"/>
                    </a:lnTo>
                    <a:lnTo>
                      <a:pt x="57" y="87"/>
                    </a:lnTo>
                    <a:lnTo>
                      <a:pt x="57" y="31"/>
                    </a:lnTo>
                    <a:lnTo>
                      <a:pt x="57" y="31"/>
                    </a:lnTo>
                    <a:lnTo>
                      <a:pt x="61" y="57"/>
                    </a:lnTo>
                    <a:lnTo>
                      <a:pt x="61" y="57"/>
                    </a:lnTo>
                    <a:lnTo>
                      <a:pt x="74" y="57"/>
                    </a:lnTo>
                    <a:lnTo>
                      <a:pt x="74" y="92"/>
                    </a:lnTo>
                    <a:lnTo>
                      <a:pt x="88" y="92"/>
                    </a:lnTo>
                    <a:lnTo>
                      <a:pt x="88" y="9"/>
                    </a:lnTo>
                    <a:lnTo>
                      <a:pt x="88" y="9"/>
                    </a:lnTo>
                    <a:lnTo>
                      <a:pt x="88" y="5"/>
                    </a:lnTo>
                    <a:lnTo>
                      <a:pt x="88" y="5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74" y="0"/>
                    </a:lnTo>
                    <a:lnTo>
                      <a:pt x="74" y="48"/>
                    </a:lnTo>
                    <a:lnTo>
                      <a:pt x="74" y="48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  <a:moveTo>
                      <a:pt x="14" y="44"/>
                    </a:moveTo>
                    <a:lnTo>
                      <a:pt x="14" y="44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5" y="22"/>
                    </a:lnTo>
                    <a:lnTo>
                      <a:pt x="5" y="22"/>
                    </a:lnTo>
                    <a:lnTo>
                      <a:pt x="5" y="26"/>
                    </a:lnTo>
                    <a:lnTo>
                      <a:pt x="5" y="26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9" y="57"/>
                    </a:lnTo>
                    <a:lnTo>
                      <a:pt x="9" y="57"/>
                    </a:lnTo>
                    <a:lnTo>
                      <a:pt x="14" y="44"/>
                    </a:lnTo>
                    <a:lnTo>
                      <a:pt x="14" y="44"/>
                    </a:lnTo>
                    <a:lnTo>
                      <a:pt x="14" y="4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4" name="Freeform 109"/>
              <p:cNvSpPr>
                <a:spLocks/>
              </p:cNvSpPr>
              <p:nvPr/>
            </p:nvSpPr>
            <p:spPr bwMode="auto">
              <a:xfrm>
                <a:off x="15911884" y="3708121"/>
                <a:ext cx="107268" cy="108447"/>
              </a:xfrm>
              <a:custGeom>
                <a:avLst/>
                <a:gdLst>
                  <a:gd name="T0" fmla="*/ 56 w 91"/>
                  <a:gd name="T1" fmla="*/ 13 h 92"/>
                  <a:gd name="T2" fmla="*/ 56 w 91"/>
                  <a:gd name="T3" fmla="*/ 13 h 92"/>
                  <a:gd name="T4" fmla="*/ 52 w 91"/>
                  <a:gd name="T5" fmla="*/ 9 h 92"/>
                  <a:gd name="T6" fmla="*/ 52 w 91"/>
                  <a:gd name="T7" fmla="*/ 9 h 92"/>
                  <a:gd name="T8" fmla="*/ 52 w 91"/>
                  <a:gd name="T9" fmla="*/ 0 h 92"/>
                  <a:gd name="T10" fmla="*/ 52 w 91"/>
                  <a:gd name="T11" fmla="*/ 0 h 92"/>
                  <a:gd name="T12" fmla="*/ 43 w 91"/>
                  <a:gd name="T13" fmla="*/ 0 h 92"/>
                  <a:gd name="T14" fmla="*/ 43 w 91"/>
                  <a:gd name="T15" fmla="*/ 0 h 92"/>
                  <a:gd name="T16" fmla="*/ 35 w 91"/>
                  <a:gd name="T17" fmla="*/ 0 h 92"/>
                  <a:gd name="T18" fmla="*/ 35 w 91"/>
                  <a:gd name="T19" fmla="*/ 0 h 92"/>
                  <a:gd name="T20" fmla="*/ 39 w 91"/>
                  <a:gd name="T21" fmla="*/ 13 h 92"/>
                  <a:gd name="T22" fmla="*/ 0 w 91"/>
                  <a:gd name="T23" fmla="*/ 13 h 92"/>
                  <a:gd name="T24" fmla="*/ 0 w 91"/>
                  <a:gd name="T25" fmla="*/ 26 h 92"/>
                  <a:gd name="T26" fmla="*/ 39 w 91"/>
                  <a:gd name="T27" fmla="*/ 26 h 92"/>
                  <a:gd name="T28" fmla="*/ 39 w 91"/>
                  <a:gd name="T29" fmla="*/ 35 h 92"/>
                  <a:gd name="T30" fmla="*/ 13 w 91"/>
                  <a:gd name="T31" fmla="*/ 35 h 92"/>
                  <a:gd name="T32" fmla="*/ 13 w 91"/>
                  <a:gd name="T33" fmla="*/ 83 h 92"/>
                  <a:gd name="T34" fmla="*/ 26 w 91"/>
                  <a:gd name="T35" fmla="*/ 83 h 92"/>
                  <a:gd name="T36" fmla="*/ 26 w 91"/>
                  <a:gd name="T37" fmla="*/ 48 h 92"/>
                  <a:gd name="T38" fmla="*/ 39 w 91"/>
                  <a:gd name="T39" fmla="*/ 48 h 92"/>
                  <a:gd name="T40" fmla="*/ 39 w 91"/>
                  <a:gd name="T41" fmla="*/ 92 h 92"/>
                  <a:gd name="T42" fmla="*/ 52 w 91"/>
                  <a:gd name="T43" fmla="*/ 92 h 92"/>
                  <a:gd name="T44" fmla="*/ 52 w 91"/>
                  <a:gd name="T45" fmla="*/ 48 h 92"/>
                  <a:gd name="T46" fmla="*/ 65 w 91"/>
                  <a:gd name="T47" fmla="*/ 48 h 92"/>
                  <a:gd name="T48" fmla="*/ 65 w 91"/>
                  <a:gd name="T49" fmla="*/ 70 h 92"/>
                  <a:gd name="T50" fmla="*/ 65 w 91"/>
                  <a:gd name="T51" fmla="*/ 70 h 92"/>
                  <a:gd name="T52" fmla="*/ 65 w 91"/>
                  <a:gd name="T53" fmla="*/ 70 h 92"/>
                  <a:gd name="T54" fmla="*/ 56 w 91"/>
                  <a:gd name="T55" fmla="*/ 70 h 92"/>
                  <a:gd name="T56" fmla="*/ 56 w 91"/>
                  <a:gd name="T57" fmla="*/ 70 h 92"/>
                  <a:gd name="T58" fmla="*/ 61 w 91"/>
                  <a:gd name="T59" fmla="*/ 83 h 92"/>
                  <a:gd name="T60" fmla="*/ 61 w 91"/>
                  <a:gd name="T61" fmla="*/ 83 h 92"/>
                  <a:gd name="T62" fmla="*/ 74 w 91"/>
                  <a:gd name="T63" fmla="*/ 83 h 92"/>
                  <a:gd name="T64" fmla="*/ 78 w 91"/>
                  <a:gd name="T65" fmla="*/ 79 h 92"/>
                  <a:gd name="T66" fmla="*/ 83 w 91"/>
                  <a:gd name="T67" fmla="*/ 74 h 92"/>
                  <a:gd name="T68" fmla="*/ 83 w 91"/>
                  <a:gd name="T69" fmla="*/ 35 h 92"/>
                  <a:gd name="T70" fmla="*/ 52 w 91"/>
                  <a:gd name="T71" fmla="*/ 35 h 92"/>
                  <a:gd name="T72" fmla="*/ 52 w 91"/>
                  <a:gd name="T73" fmla="*/ 26 h 92"/>
                  <a:gd name="T74" fmla="*/ 91 w 91"/>
                  <a:gd name="T75" fmla="*/ 26 h 92"/>
                  <a:gd name="T76" fmla="*/ 91 w 91"/>
                  <a:gd name="T77" fmla="*/ 13 h 92"/>
                  <a:gd name="T78" fmla="*/ 43 w 91"/>
                  <a:gd name="T79" fmla="*/ 13 h 92"/>
                  <a:gd name="T80" fmla="*/ 43 w 91"/>
                  <a:gd name="T81" fmla="*/ 13 h 92"/>
                  <a:gd name="T82" fmla="*/ 56 w 91"/>
                  <a:gd name="T83" fmla="*/ 13 h 92"/>
                  <a:gd name="T84" fmla="*/ 56 w 91"/>
                  <a:gd name="T85" fmla="*/ 13 h 92"/>
                  <a:gd name="T86" fmla="*/ 56 w 91"/>
                  <a:gd name="T87" fmla="*/ 1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" h="92">
                    <a:moveTo>
                      <a:pt x="56" y="13"/>
                    </a:moveTo>
                    <a:lnTo>
                      <a:pt x="56" y="13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39" y="13"/>
                    </a:lnTo>
                    <a:lnTo>
                      <a:pt x="0" y="13"/>
                    </a:lnTo>
                    <a:lnTo>
                      <a:pt x="0" y="26"/>
                    </a:lnTo>
                    <a:lnTo>
                      <a:pt x="39" y="26"/>
                    </a:lnTo>
                    <a:lnTo>
                      <a:pt x="39" y="35"/>
                    </a:lnTo>
                    <a:lnTo>
                      <a:pt x="13" y="35"/>
                    </a:lnTo>
                    <a:lnTo>
                      <a:pt x="13" y="83"/>
                    </a:lnTo>
                    <a:lnTo>
                      <a:pt x="26" y="83"/>
                    </a:lnTo>
                    <a:lnTo>
                      <a:pt x="26" y="48"/>
                    </a:lnTo>
                    <a:lnTo>
                      <a:pt x="39" y="48"/>
                    </a:lnTo>
                    <a:lnTo>
                      <a:pt x="39" y="92"/>
                    </a:lnTo>
                    <a:lnTo>
                      <a:pt x="52" y="92"/>
                    </a:lnTo>
                    <a:lnTo>
                      <a:pt x="52" y="48"/>
                    </a:lnTo>
                    <a:lnTo>
                      <a:pt x="65" y="48"/>
                    </a:lnTo>
                    <a:lnTo>
                      <a:pt x="65" y="70"/>
                    </a:lnTo>
                    <a:lnTo>
                      <a:pt x="65" y="70"/>
                    </a:lnTo>
                    <a:lnTo>
                      <a:pt x="65" y="70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61" y="83"/>
                    </a:lnTo>
                    <a:lnTo>
                      <a:pt x="61" y="83"/>
                    </a:lnTo>
                    <a:lnTo>
                      <a:pt x="74" y="83"/>
                    </a:lnTo>
                    <a:lnTo>
                      <a:pt x="78" y="79"/>
                    </a:lnTo>
                    <a:lnTo>
                      <a:pt x="83" y="74"/>
                    </a:lnTo>
                    <a:lnTo>
                      <a:pt x="83" y="35"/>
                    </a:lnTo>
                    <a:lnTo>
                      <a:pt x="52" y="35"/>
                    </a:lnTo>
                    <a:lnTo>
                      <a:pt x="52" y="26"/>
                    </a:lnTo>
                    <a:lnTo>
                      <a:pt x="91" y="26"/>
                    </a:lnTo>
                    <a:lnTo>
                      <a:pt x="91" y="13"/>
                    </a:lnTo>
                    <a:lnTo>
                      <a:pt x="43" y="13"/>
                    </a:lnTo>
                    <a:lnTo>
                      <a:pt x="43" y="13"/>
                    </a:lnTo>
                    <a:lnTo>
                      <a:pt x="56" y="13"/>
                    </a:lnTo>
                    <a:lnTo>
                      <a:pt x="56" y="13"/>
                    </a:lnTo>
                    <a:lnTo>
                      <a:pt x="56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3" name="Freeform 118"/>
              <p:cNvSpPr>
                <a:spLocks/>
              </p:cNvSpPr>
              <p:nvPr/>
            </p:nvSpPr>
            <p:spPr bwMode="auto">
              <a:xfrm>
                <a:off x="15634873" y="4298686"/>
                <a:ext cx="333592" cy="440860"/>
              </a:xfrm>
              <a:custGeom>
                <a:avLst/>
                <a:gdLst>
                  <a:gd name="T0" fmla="*/ 222 w 283"/>
                  <a:gd name="T1" fmla="*/ 57 h 374"/>
                  <a:gd name="T2" fmla="*/ 231 w 283"/>
                  <a:gd name="T3" fmla="*/ 43 h 374"/>
                  <a:gd name="T4" fmla="*/ 244 w 283"/>
                  <a:gd name="T5" fmla="*/ 52 h 374"/>
                  <a:gd name="T6" fmla="*/ 187 w 283"/>
                  <a:gd name="T7" fmla="*/ 0 h 374"/>
                  <a:gd name="T8" fmla="*/ 187 w 283"/>
                  <a:gd name="T9" fmla="*/ 0 h 374"/>
                  <a:gd name="T10" fmla="*/ 161 w 283"/>
                  <a:gd name="T11" fmla="*/ 4 h 374"/>
                  <a:gd name="T12" fmla="*/ 104 w 283"/>
                  <a:gd name="T13" fmla="*/ 13 h 374"/>
                  <a:gd name="T14" fmla="*/ 74 w 283"/>
                  <a:gd name="T15" fmla="*/ 22 h 374"/>
                  <a:gd name="T16" fmla="*/ 43 w 283"/>
                  <a:gd name="T17" fmla="*/ 30 h 374"/>
                  <a:gd name="T18" fmla="*/ 17 w 283"/>
                  <a:gd name="T19" fmla="*/ 39 h 374"/>
                  <a:gd name="T20" fmla="*/ 0 w 283"/>
                  <a:gd name="T21" fmla="*/ 57 h 374"/>
                  <a:gd name="T22" fmla="*/ 0 w 283"/>
                  <a:gd name="T23" fmla="*/ 57 h 374"/>
                  <a:gd name="T24" fmla="*/ 35 w 283"/>
                  <a:gd name="T25" fmla="*/ 148 h 374"/>
                  <a:gd name="T26" fmla="*/ 35 w 283"/>
                  <a:gd name="T27" fmla="*/ 148 h 374"/>
                  <a:gd name="T28" fmla="*/ 52 w 283"/>
                  <a:gd name="T29" fmla="*/ 187 h 374"/>
                  <a:gd name="T30" fmla="*/ 65 w 283"/>
                  <a:gd name="T31" fmla="*/ 222 h 374"/>
                  <a:gd name="T32" fmla="*/ 65 w 283"/>
                  <a:gd name="T33" fmla="*/ 239 h 374"/>
                  <a:gd name="T34" fmla="*/ 65 w 283"/>
                  <a:gd name="T35" fmla="*/ 257 h 374"/>
                  <a:gd name="T36" fmla="*/ 65 w 283"/>
                  <a:gd name="T37" fmla="*/ 257 h 374"/>
                  <a:gd name="T38" fmla="*/ 65 w 283"/>
                  <a:gd name="T39" fmla="*/ 257 h 374"/>
                  <a:gd name="T40" fmla="*/ 74 w 283"/>
                  <a:gd name="T41" fmla="*/ 257 h 374"/>
                  <a:gd name="T42" fmla="*/ 87 w 283"/>
                  <a:gd name="T43" fmla="*/ 261 h 374"/>
                  <a:gd name="T44" fmla="*/ 96 w 283"/>
                  <a:gd name="T45" fmla="*/ 270 h 374"/>
                  <a:gd name="T46" fmla="*/ 104 w 283"/>
                  <a:gd name="T47" fmla="*/ 283 h 374"/>
                  <a:gd name="T48" fmla="*/ 104 w 283"/>
                  <a:gd name="T49" fmla="*/ 283 h 374"/>
                  <a:gd name="T50" fmla="*/ 126 w 283"/>
                  <a:gd name="T51" fmla="*/ 322 h 374"/>
                  <a:gd name="T52" fmla="*/ 139 w 283"/>
                  <a:gd name="T53" fmla="*/ 344 h 374"/>
                  <a:gd name="T54" fmla="*/ 152 w 283"/>
                  <a:gd name="T55" fmla="*/ 361 h 374"/>
                  <a:gd name="T56" fmla="*/ 165 w 283"/>
                  <a:gd name="T57" fmla="*/ 374 h 374"/>
                  <a:gd name="T58" fmla="*/ 174 w 283"/>
                  <a:gd name="T59" fmla="*/ 374 h 374"/>
                  <a:gd name="T60" fmla="*/ 178 w 283"/>
                  <a:gd name="T61" fmla="*/ 370 h 374"/>
                  <a:gd name="T62" fmla="*/ 187 w 283"/>
                  <a:gd name="T63" fmla="*/ 366 h 374"/>
                  <a:gd name="T64" fmla="*/ 191 w 283"/>
                  <a:gd name="T65" fmla="*/ 357 h 374"/>
                  <a:gd name="T66" fmla="*/ 204 w 283"/>
                  <a:gd name="T67" fmla="*/ 326 h 374"/>
                  <a:gd name="T68" fmla="*/ 204 w 283"/>
                  <a:gd name="T69" fmla="*/ 326 h 374"/>
                  <a:gd name="T70" fmla="*/ 213 w 283"/>
                  <a:gd name="T71" fmla="*/ 296 h 374"/>
                  <a:gd name="T72" fmla="*/ 226 w 283"/>
                  <a:gd name="T73" fmla="*/ 270 h 374"/>
                  <a:gd name="T74" fmla="*/ 239 w 283"/>
                  <a:gd name="T75" fmla="*/ 252 h 374"/>
                  <a:gd name="T76" fmla="*/ 248 w 283"/>
                  <a:gd name="T77" fmla="*/ 239 h 374"/>
                  <a:gd name="T78" fmla="*/ 270 w 283"/>
                  <a:gd name="T79" fmla="*/ 226 h 374"/>
                  <a:gd name="T80" fmla="*/ 278 w 283"/>
                  <a:gd name="T81" fmla="*/ 222 h 374"/>
                  <a:gd name="T82" fmla="*/ 278 w 283"/>
                  <a:gd name="T83" fmla="*/ 222 h 374"/>
                  <a:gd name="T84" fmla="*/ 283 w 283"/>
                  <a:gd name="T85" fmla="*/ 222 h 374"/>
                  <a:gd name="T86" fmla="*/ 283 w 283"/>
                  <a:gd name="T87" fmla="*/ 222 h 374"/>
                  <a:gd name="T88" fmla="*/ 283 w 283"/>
                  <a:gd name="T89" fmla="*/ 191 h 374"/>
                  <a:gd name="T90" fmla="*/ 283 w 283"/>
                  <a:gd name="T91" fmla="*/ 174 h 374"/>
                  <a:gd name="T92" fmla="*/ 278 w 283"/>
                  <a:gd name="T93" fmla="*/ 152 h 374"/>
                  <a:gd name="T94" fmla="*/ 270 w 283"/>
                  <a:gd name="T95" fmla="*/ 131 h 374"/>
                  <a:gd name="T96" fmla="*/ 257 w 283"/>
                  <a:gd name="T97" fmla="*/ 109 h 374"/>
                  <a:gd name="T98" fmla="*/ 244 w 283"/>
                  <a:gd name="T99" fmla="*/ 83 h 374"/>
                  <a:gd name="T100" fmla="*/ 222 w 283"/>
                  <a:gd name="T101" fmla="*/ 57 h 374"/>
                  <a:gd name="T102" fmla="*/ 222 w 283"/>
                  <a:gd name="T103" fmla="*/ 57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83" h="374">
                    <a:moveTo>
                      <a:pt x="222" y="57"/>
                    </a:moveTo>
                    <a:lnTo>
                      <a:pt x="231" y="43"/>
                    </a:lnTo>
                    <a:lnTo>
                      <a:pt x="244" y="52"/>
                    </a:lnTo>
                    <a:lnTo>
                      <a:pt x="187" y="0"/>
                    </a:lnTo>
                    <a:lnTo>
                      <a:pt x="187" y="0"/>
                    </a:lnTo>
                    <a:lnTo>
                      <a:pt x="161" y="4"/>
                    </a:lnTo>
                    <a:lnTo>
                      <a:pt x="104" y="13"/>
                    </a:lnTo>
                    <a:lnTo>
                      <a:pt x="74" y="22"/>
                    </a:lnTo>
                    <a:lnTo>
                      <a:pt x="43" y="30"/>
                    </a:lnTo>
                    <a:lnTo>
                      <a:pt x="17" y="39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35" y="148"/>
                    </a:lnTo>
                    <a:lnTo>
                      <a:pt x="35" y="148"/>
                    </a:lnTo>
                    <a:lnTo>
                      <a:pt x="52" y="187"/>
                    </a:lnTo>
                    <a:lnTo>
                      <a:pt x="65" y="222"/>
                    </a:lnTo>
                    <a:lnTo>
                      <a:pt x="65" y="239"/>
                    </a:lnTo>
                    <a:lnTo>
                      <a:pt x="65" y="257"/>
                    </a:lnTo>
                    <a:lnTo>
                      <a:pt x="65" y="257"/>
                    </a:lnTo>
                    <a:lnTo>
                      <a:pt x="65" y="257"/>
                    </a:lnTo>
                    <a:lnTo>
                      <a:pt x="74" y="257"/>
                    </a:lnTo>
                    <a:lnTo>
                      <a:pt x="87" y="261"/>
                    </a:lnTo>
                    <a:lnTo>
                      <a:pt x="96" y="270"/>
                    </a:lnTo>
                    <a:lnTo>
                      <a:pt x="104" y="283"/>
                    </a:lnTo>
                    <a:lnTo>
                      <a:pt x="104" y="283"/>
                    </a:lnTo>
                    <a:lnTo>
                      <a:pt x="126" y="322"/>
                    </a:lnTo>
                    <a:lnTo>
                      <a:pt x="139" y="344"/>
                    </a:lnTo>
                    <a:lnTo>
                      <a:pt x="152" y="361"/>
                    </a:lnTo>
                    <a:lnTo>
                      <a:pt x="165" y="374"/>
                    </a:lnTo>
                    <a:lnTo>
                      <a:pt x="174" y="374"/>
                    </a:lnTo>
                    <a:lnTo>
                      <a:pt x="178" y="370"/>
                    </a:lnTo>
                    <a:lnTo>
                      <a:pt x="187" y="366"/>
                    </a:lnTo>
                    <a:lnTo>
                      <a:pt x="191" y="357"/>
                    </a:lnTo>
                    <a:lnTo>
                      <a:pt x="204" y="326"/>
                    </a:lnTo>
                    <a:lnTo>
                      <a:pt x="204" y="326"/>
                    </a:lnTo>
                    <a:lnTo>
                      <a:pt x="213" y="296"/>
                    </a:lnTo>
                    <a:lnTo>
                      <a:pt x="226" y="270"/>
                    </a:lnTo>
                    <a:lnTo>
                      <a:pt x="239" y="252"/>
                    </a:lnTo>
                    <a:lnTo>
                      <a:pt x="248" y="239"/>
                    </a:lnTo>
                    <a:lnTo>
                      <a:pt x="270" y="226"/>
                    </a:lnTo>
                    <a:lnTo>
                      <a:pt x="278" y="222"/>
                    </a:lnTo>
                    <a:lnTo>
                      <a:pt x="278" y="222"/>
                    </a:lnTo>
                    <a:lnTo>
                      <a:pt x="283" y="222"/>
                    </a:lnTo>
                    <a:lnTo>
                      <a:pt x="283" y="222"/>
                    </a:lnTo>
                    <a:lnTo>
                      <a:pt x="283" y="191"/>
                    </a:lnTo>
                    <a:lnTo>
                      <a:pt x="283" y="174"/>
                    </a:lnTo>
                    <a:lnTo>
                      <a:pt x="278" y="152"/>
                    </a:lnTo>
                    <a:lnTo>
                      <a:pt x="270" y="131"/>
                    </a:lnTo>
                    <a:lnTo>
                      <a:pt x="257" y="109"/>
                    </a:lnTo>
                    <a:lnTo>
                      <a:pt x="244" y="83"/>
                    </a:lnTo>
                    <a:lnTo>
                      <a:pt x="222" y="57"/>
                    </a:lnTo>
                    <a:lnTo>
                      <a:pt x="222" y="57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" name="Freeform 124"/>
              <p:cNvSpPr>
                <a:spLocks/>
              </p:cNvSpPr>
              <p:nvPr/>
            </p:nvSpPr>
            <p:spPr bwMode="auto">
              <a:xfrm>
                <a:off x="14080074" y="3831892"/>
                <a:ext cx="1042034" cy="748520"/>
              </a:xfrm>
              <a:custGeom>
                <a:avLst/>
                <a:gdLst>
                  <a:gd name="T0" fmla="*/ 871 w 884"/>
                  <a:gd name="T1" fmla="*/ 448 h 635"/>
                  <a:gd name="T2" fmla="*/ 827 w 884"/>
                  <a:gd name="T3" fmla="*/ 461 h 635"/>
                  <a:gd name="T4" fmla="*/ 810 w 884"/>
                  <a:gd name="T5" fmla="*/ 435 h 635"/>
                  <a:gd name="T6" fmla="*/ 818 w 884"/>
                  <a:gd name="T7" fmla="*/ 383 h 635"/>
                  <a:gd name="T8" fmla="*/ 805 w 884"/>
                  <a:gd name="T9" fmla="*/ 374 h 635"/>
                  <a:gd name="T10" fmla="*/ 757 w 884"/>
                  <a:gd name="T11" fmla="*/ 305 h 635"/>
                  <a:gd name="T12" fmla="*/ 749 w 884"/>
                  <a:gd name="T13" fmla="*/ 270 h 635"/>
                  <a:gd name="T14" fmla="*/ 749 w 884"/>
                  <a:gd name="T15" fmla="*/ 191 h 635"/>
                  <a:gd name="T16" fmla="*/ 753 w 884"/>
                  <a:gd name="T17" fmla="*/ 157 h 635"/>
                  <a:gd name="T18" fmla="*/ 740 w 884"/>
                  <a:gd name="T19" fmla="*/ 139 h 635"/>
                  <a:gd name="T20" fmla="*/ 723 w 884"/>
                  <a:gd name="T21" fmla="*/ 152 h 635"/>
                  <a:gd name="T22" fmla="*/ 627 w 884"/>
                  <a:gd name="T23" fmla="*/ 165 h 635"/>
                  <a:gd name="T24" fmla="*/ 566 w 884"/>
                  <a:gd name="T25" fmla="*/ 139 h 635"/>
                  <a:gd name="T26" fmla="*/ 505 w 884"/>
                  <a:gd name="T27" fmla="*/ 113 h 635"/>
                  <a:gd name="T28" fmla="*/ 374 w 884"/>
                  <a:gd name="T29" fmla="*/ 104 h 635"/>
                  <a:gd name="T30" fmla="*/ 313 w 884"/>
                  <a:gd name="T31" fmla="*/ 83 h 635"/>
                  <a:gd name="T32" fmla="*/ 287 w 884"/>
                  <a:gd name="T33" fmla="*/ 52 h 635"/>
                  <a:gd name="T34" fmla="*/ 283 w 884"/>
                  <a:gd name="T35" fmla="*/ 26 h 635"/>
                  <a:gd name="T36" fmla="*/ 265 w 884"/>
                  <a:gd name="T37" fmla="*/ 4 h 635"/>
                  <a:gd name="T38" fmla="*/ 248 w 884"/>
                  <a:gd name="T39" fmla="*/ 13 h 635"/>
                  <a:gd name="T40" fmla="*/ 222 w 884"/>
                  <a:gd name="T41" fmla="*/ 13 h 635"/>
                  <a:gd name="T42" fmla="*/ 205 w 884"/>
                  <a:gd name="T43" fmla="*/ 0 h 635"/>
                  <a:gd name="T44" fmla="*/ 205 w 884"/>
                  <a:gd name="T45" fmla="*/ 87 h 635"/>
                  <a:gd name="T46" fmla="*/ 222 w 884"/>
                  <a:gd name="T47" fmla="*/ 196 h 635"/>
                  <a:gd name="T48" fmla="*/ 0 w 884"/>
                  <a:gd name="T49" fmla="*/ 448 h 635"/>
                  <a:gd name="T50" fmla="*/ 9 w 884"/>
                  <a:gd name="T51" fmla="*/ 457 h 635"/>
                  <a:gd name="T52" fmla="*/ 65 w 884"/>
                  <a:gd name="T53" fmla="*/ 496 h 635"/>
                  <a:gd name="T54" fmla="*/ 100 w 884"/>
                  <a:gd name="T55" fmla="*/ 500 h 635"/>
                  <a:gd name="T56" fmla="*/ 122 w 884"/>
                  <a:gd name="T57" fmla="*/ 509 h 635"/>
                  <a:gd name="T58" fmla="*/ 109 w 884"/>
                  <a:gd name="T59" fmla="*/ 531 h 635"/>
                  <a:gd name="T60" fmla="*/ 91 w 884"/>
                  <a:gd name="T61" fmla="*/ 553 h 635"/>
                  <a:gd name="T62" fmla="*/ 109 w 884"/>
                  <a:gd name="T63" fmla="*/ 566 h 635"/>
                  <a:gd name="T64" fmla="*/ 152 w 884"/>
                  <a:gd name="T65" fmla="*/ 561 h 635"/>
                  <a:gd name="T66" fmla="*/ 183 w 884"/>
                  <a:gd name="T67" fmla="*/ 596 h 635"/>
                  <a:gd name="T68" fmla="*/ 196 w 884"/>
                  <a:gd name="T69" fmla="*/ 614 h 635"/>
                  <a:gd name="T70" fmla="*/ 226 w 884"/>
                  <a:gd name="T71" fmla="*/ 587 h 635"/>
                  <a:gd name="T72" fmla="*/ 257 w 884"/>
                  <a:gd name="T73" fmla="*/ 570 h 635"/>
                  <a:gd name="T74" fmla="*/ 348 w 884"/>
                  <a:gd name="T75" fmla="*/ 561 h 635"/>
                  <a:gd name="T76" fmla="*/ 427 w 884"/>
                  <a:gd name="T77" fmla="*/ 474 h 635"/>
                  <a:gd name="T78" fmla="*/ 448 w 884"/>
                  <a:gd name="T79" fmla="*/ 461 h 635"/>
                  <a:gd name="T80" fmla="*/ 457 w 884"/>
                  <a:gd name="T81" fmla="*/ 479 h 635"/>
                  <a:gd name="T82" fmla="*/ 466 w 884"/>
                  <a:gd name="T83" fmla="*/ 513 h 635"/>
                  <a:gd name="T84" fmla="*/ 518 w 884"/>
                  <a:gd name="T85" fmla="*/ 500 h 635"/>
                  <a:gd name="T86" fmla="*/ 544 w 884"/>
                  <a:gd name="T87" fmla="*/ 492 h 635"/>
                  <a:gd name="T88" fmla="*/ 561 w 884"/>
                  <a:gd name="T89" fmla="*/ 513 h 635"/>
                  <a:gd name="T90" fmla="*/ 566 w 884"/>
                  <a:gd name="T91" fmla="*/ 544 h 635"/>
                  <a:gd name="T92" fmla="*/ 605 w 884"/>
                  <a:gd name="T93" fmla="*/ 614 h 635"/>
                  <a:gd name="T94" fmla="*/ 666 w 884"/>
                  <a:gd name="T95" fmla="*/ 635 h 635"/>
                  <a:gd name="T96" fmla="*/ 701 w 884"/>
                  <a:gd name="T97" fmla="*/ 622 h 635"/>
                  <a:gd name="T98" fmla="*/ 736 w 884"/>
                  <a:gd name="T99" fmla="*/ 566 h 635"/>
                  <a:gd name="T100" fmla="*/ 827 w 884"/>
                  <a:gd name="T101" fmla="*/ 505 h 635"/>
                  <a:gd name="T102" fmla="*/ 866 w 884"/>
                  <a:gd name="T103" fmla="*/ 513 h 635"/>
                  <a:gd name="T104" fmla="*/ 884 w 884"/>
                  <a:gd name="T105" fmla="*/ 500 h 635"/>
                  <a:gd name="T106" fmla="*/ 875 w 884"/>
                  <a:gd name="T107" fmla="*/ 448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84" h="635">
                    <a:moveTo>
                      <a:pt x="875" y="448"/>
                    </a:moveTo>
                    <a:lnTo>
                      <a:pt x="871" y="448"/>
                    </a:lnTo>
                    <a:lnTo>
                      <a:pt x="871" y="448"/>
                    </a:lnTo>
                    <a:lnTo>
                      <a:pt x="844" y="461"/>
                    </a:lnTo>
                    <a:lnTo>
                      <a:pt x="831" y="461"/>
                    </a:lnTo>
                    <a:lnTo>
                      <a:pt x="827" y="461"/>
                    </a:lnTo>
                    <a:lnTo>
                      <a:pt x="818" y="457"/>
                    </a:lnTo>
                    <a:lnTo>
                      <a:pt x="814" y="453"/>
                    </a:lnTo>
                    <a:lnTo>
                      <a:pt x="810" y="435"/>
                    </a:lnTo>
                    <a:lnTo>
                      <a:pt x="810" y="418"/>
                    </a:lnTo>
                    <a:lnTo>
                      <a:pt x="814" y="400"/>
                    </a:lnTo>
                    <a:lnTo>
                      <a:pt x="818" y="383"/>
                    </a:lnTo>
                    <a:lnTo>
                      <a:pt x="818" y="379"/>
                    </a:lnTo>
                    <a:lnTo>
                      <a:pt x="818" y="379"/>
                    </a:lnTo>
                    <a:lnTo>
                      <a:pt x="805" y="374"/>
                    </a:lnTo>
                    <a:lnTo>
                      <a:pt x="797" y="365"/>
                    </a:lnTo>
                    <a:lnTo>
                      <a:pt x="775" y="339"/>
                    </a:lnTo>
                    <a:lnTo>
                      <a:pt x="757" y="305"/>
                    </a:lnTo>
                    <a:lnTo>
                      <a:pt x="757" y="305"/>
                    </a:lnTo>
                    <a:lnTo>
                      <a:pt x="753" y="296"/>
                    </a:lnTo>
                    <a:lnTo>
                      <a:pt x="749" y="270"/>
                    </a:lnTo>
                    <a:lnTo>
                      <a:pt x="744" y="235"/>
                    </a:lnTo>
                    <a:lnTo>
                      <a:pt x="744" y="213"/>
                    </a:lnTo>
                    <a:lnTo>
                      <a:pt x="749" y="191"/>
                    </a:lnTo>
                    <a:lnTo>
                      <a:pt x="749" y="191"/>
                    </a:lnTo>
                    <a:lnTo>
                      <a:pt x="753" y="170"/>
                    </a:lnTo>
                    <a:lnTo>
                      <a:pt x="753" y="157"/>
                    </a:lnTo>
                    <a:lnTo>
                      <a:pt x="753" y="148"/>
                    </a:lnTo>
                    <a:lnTo>
                      <a:pt x="749" y="143"/>
                    </a:lnTo>
                    <a:lnTo>
                      <a:pt x="740" y="139"/>
                    </a:lnTo>
                    <a:lnTo>
                      <a:pt x="736" y="143"/>
                    </a:lnTo>
                    <a:lnTo>
                      <a:pt x="736" y="143"/>
                    </a:lnTo>
                    <a:lnTo>
                      <a:pt x="723" y="152"/>
                    </a:lnTo>
                    <a:lnTo>
                      <a:pt x="705" y="157"/>
                    </a:lnTo>
                    <a:lnTo>
                      <a:pt x="662" y="161"/>
                    </a:lnTo>
                    <a:lnTo>
                      <a:pt x="627" y="165"/>
                    </a:lnTo>
                    <a:lnTo>
                      <a:pt x="609" y="161"/>
                    </a:lnTo>
                    <a:lnTo>
                      <a:pt x="609" y="161"/>
                    </a:lnTo>
                    <a:lnTo>
                      <a:pt x="566" y="139"/>
                    </a:lnTo>
                    <a:lnTo>
                      <a:pt x="531" y="122"/>
                    </a:lnTo>
                    <a:lnTo>
                      <a:pt x="505" y="113"/>
                    </a:lnTo>
                    <a:lnTo>
                      <a:pt x="505" y="113"/>
                    </a:lnTo>
                    <a:lnTo>
                      <a:pt x="448" y="113"/>
                    </a:lnTo>
                    <a:lnTo>
                      <a:pt x="413" y="109"/>
                    </a:lnTo>
                    <a:lnTo>
                      <a:pt x="374" y="104"/>
                    </a:lnTo>
                    <a:lnTo>
                      <a:pt x="374" y="104"/>
                    </a:lnTo>
                    <a:lnTo>
                      <a:pt x="344" y="96"/>
                    </a:lnTo>
                    <a:lnTo>
                      <a:pt x="313" y="83"/>
                    </a:lnTo>
                    <a:lnTo>
                      <a:pt x="300" y="74"/>
                    </a:lnTo>
                    <a:lnTo>
                      <a:pt x="292" y="65"/>
                    </a:lnTo>
                    <a:lnTo>
                      <a:pt x="287" y="52"/>
                    </a:lnTo>
                    <a:lnTo>
                      <a:pt x="287" y="39"/>
                    </a:lnTo>
                    <a:lnTo>
                      <a:pt x="287" y="39"/>
                    </a:lnTo>
                    <a:lnTo>
                      <a:pt x="283" y="26"/>
                    </a:lnTo>
                    <a:lnTo>
                      <a:pt x="283" y="17"/>
                    </a:lnTo>
                    <a:lnTo>
                      <a:pt x="274" y="9"/>
                    </a:lnTo>
                    <a:lnTo>
                      <a:pt x="265" y="4"/>
                    </a:lnTo>
                    <a:lnTo>
                      <a:pt x="261" y="9"/>
                    </a:lnTo>
                    <a:lnTo>
                      <a:pt x="261" y="9"/>
                    </a:lnTo>
                    <a:lnTo>
                      <a:pt x="248" y="13"/>
                    </a:lnTo>
                    <a:lnTo>
                      <a:pt x="239" y="17"/>
                    </a:lnTo>
                    <a:lnTo>
                      <a:pt x="226" y="17"/>
                    </a:lnTo>
                    <a:lnTo>
                      <a:pt x="222" y="13"/>
                    </a:lnTo>
                    <a:lnTo>
                      <a:pt x="209" y="4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05" y="0"/>
                    </a:lnTo>
                    <a:lnTo>
                      <a:pt x="200" y="43"/>
                    </a:lnTo>
                    <a:lnTo>
                      <a:pt x="205" y="87"/>
                    </a:lnTo>
                    <a:lnTo>
                      <a:pt x="213" y="135"/>
                    </a:lnTo>
                    <a:lnTo>
                      <a:pt x="222" y="187"/>
                    </a:lnTo>
                    <a:lnTo>
                      <a:pt x="222" y="196"/>
                    </a:lnTo>
                    <a:lnTo>
                      <a:pt x="131" y="326"/>
                    </a:lnTo>
                    <a:lnTo>
                      <a:pt x="0" y="387"/>
                    </a:lnTo>
                    <a:lnTo>
                      <a:pt x="0" y="448"/>
                    </a:lnTo>
                    <a:lnTo>
                      <a:pt x="4" y="448"/>
                    </a:lnTo>
                    <a:lnTo>
                      <a:pt x="4" y="448"/>
                    </a:lnTo>
                    <a:lnTo>
                      <a:pt x="9" y="457"/>
                    </a:lnTo>
                    <a:lnTo>
                      <a:pt x="30" y="479"/>
                    </a:lnTo>
                    <a:lnTo>
                      <a:pt x="48" y="492"/>
                    </a:lnTo>
                    <a:lnTo>
                      <a:pt x="65" y="496"/>
                    </a:lnTo>
                    <a:lnTo>
                      <a:pt x="83" y="500"/>
                    </a:lnTo>
                    <a:lnTo>
                      <a:pt x="100" y="500"/>
                    </a:lnTo>
                    <a:lnTo>
                      <a:pt x="100" y="500"/>
                    </a:lnTo>
                    <a:lnTo>
                      <a:pt x="109" y="500"/>
                    </a:lnTo>
                    <a:lnTo>
                      <a:pt x="117" y="505"/>
                    </a:lnTo>
                    <a:lnTo>
                      <a:pt x="122" y="509"/>
                    </a:lnTo>
                    <a:lnTo>
                      <a:pt x="122" y="513"/>
                    </a:lnTo>
                    <a:lnTo>
                      <a:pt x="117" y="522"/>
                    </a:lnTo>
                    <a:lnTo>
                      <a:pt x="109" y="531"/>
                    </a:lnTo>
                    <a:lnTo>
                      <a:pt x="109" y="531"/>
                    </a:lnTo>
                    <a:lnTo>
                      <a:pt x="100" y="544"/>
                    </a:lnTo>
                    <a:lnTo>
                      <a:pt x="91" y="553"/>
                    </a:lnTo>
                    <a:lnTo>
                      <a:pt x="96" y="561"/>
                    </a:lnTo>
                    <a:lnTo>
                      <a:pt x="100" y="566"/>
                    </a:lnTo>
                    <a:lnTo>
                      <a:pt x="109" y="566"/>
                    </a:lnTo>
                    <a:lnTo>
                      <a:pt x="117" y="570"/>
                    </a:lnTo>
                    <a:lnTo>
                      <a:pt x="152" y="561"/>
                    </a:lnTo>
                    <a:lnTo>
                      <a:pt x="152" y="561"/>
                    </a:lnTo>
                    <a:lnTo>
                      <a:pt x="161" y="566"/>
                    </a:lnTo>
                    <a:lnTo>
                      <a:pt x="170" y="579"/>
                    </a:lnTo>
                    <a:lnTo>
                      <a:pt x="183" y="596"/>
                    </a:lnTo>
                    <a:lnTo>
                      <a:pt x="183" y="596"/>
                    </a:lnTo>
                    <a:lnTo>
                      <a:pt x="191" y="609"/>
                    </a:lnTo>
                    <a:lnTo>
                      <a:pt x="196" y="614"/>
                    </a:lnTo>
                    <a:lnTo>
                      <a:pt x="200" y="614"/>
                    </a:lnTo>
                    <a:lnTo>
                      <a:pt x="209" y="605"/>
                    </a:lnTo>
                    <a:lnTo>
                      <a:pt x="226" y="587"/>
                    </a:lnTo>
                    <a:lnTo>
                      <a:pt x="226" y="587"/>
                    </a:lnTo>
                    <a:lnTo>
                      <a:pt x="239" y="579"/>
                    </a:lnTo>
                    <a:lnTo>
                      <a:pt x="257" y="570"/>
                    </a:lnTo>
                    <a:lnTo>
                      <a:pt x="292" y="561"/>
                    </a:lnTo>
                    <a:lnTo>
                      <a:pt x="322" y="561"/>
                    </a:lnTo>
                    <a:lnTo>
                      <a:pt x="348" y="561"/>
                    </a:lnTo>
                    <a:lnTo>
                      <a:pt x="353" y="561"/>
                    </a:lnTo>
                    <a:lnTo>
                      <a:pt x="353" y="561"/>
                    </a:lnTo>
                    <a:lnTo>
                      <a:pt x="427" y="474"/>
                    </a:lnTo>
                    <a:lnTo>
                      <a:pt x="427" y="474"/>
                    </a:lnTo>
                    <a:lnTo>
                      <a:pt x="440" y="466"/>
                    </a:lnTo>
                    <a:lnTo>
                      <a:pt x="448" y="461"/>
                    </a:lnTo>
                    <a:lnTo>
                      <a:pt x="457" y="461"/>
                    </a:lnTo>
                    <a:lnTo>
                      <a:pt x="457" y="461"/>
                    </a:lnTo>
                    <a:lnTo>
                      <a:pt x="457" y="479"/>
                    </a:lnTo>
                    <a:lnTo>
                      <a:pt x="457" y="496"/>
                    </a:lnTo>
                    <a:lnTo>
                      <a:pt x="457" y="505"/>
                    </a:lnTo>
                    <a:lnTo>
                      <a:pt x="466" y="513"/>
                    </a:lnTo>
                    <a:lnTo>
                      <a:pt x="474" y="518"/>
                    </a:lnTo>
                    <a:lnTo>
                      <a:pt x="483" y="513"/>
                    </a:lnTo>
                    <a:lnTo>
                      <a:pt x="518" y="500"/>
                    </a:lnTo>
                    <a:lnTo>
                      <a:pt x="518" y="500"/>
                    </a:lnTo>
                    <a:lnTo>
                      <a:pt x="531" y="496"/>
                    </a:lnTo>
                    <a:lnTo>
                      <a:pt x="544" y="492"/>
                    </a:lnTo>
                    <a:lnTo>
                      <a:pt x="553" y="496"/>
                    </a:lnTo>
                    <a:lnTo>
                      <a:pt x="557" y="500"/>
                    </a:lnTo>
                    <a:lnTo>
                      <a:pt x="561" y="513"/>
                    </a:lnTo>
                    <a:lnTo>
                      <a:pt x="561" y="522"/>
                    </a:lnTo>
                    <a:lnTo>
                      <a:pt x="561" y="522"/>
                    </a:lnTo>
                    <a:lnTo>
                      <a:pt x="566" y="544"/>
                    </a:lnTo>
                    <a:lnTo>
                      <a:pt x="570" y="561"/>
                    </a:lnTo>
                    <a:lnTo>
                      <a:pt x="588" y="592"/>
                    </a:lnTo>
                    <a:lnTo>
                      <a:pt x="605" y="614"/>
                    </a:lnTo>
                    <a:lnTo>
                      <a:pt x="627" y="627"/>
                    </a:lnTo>
                    <a:lnTo>
                      <a:pt x="649" y="631"/>
                    </a:lnTo>
                    <a:lnTo>
                      <a:pt x="666" y="635"/>
                    </a:lnTo>
                    <a:lnTo>
                      <a:pt x="683" y="635"/>
                    </a:lnTo>
                    <a:lnTo>
                      <a:pt x="683" y="635"/>
                    </a:lnTo>
                    <a:lnTo>
                      <a:pt x="701" y="622"/>
                    </a:lnTo>
                    <a:lnTo>
                      <a:pt x="718" y="605"/>
                    </a:lnTo>
                    <a:lnTo>
                      <a:pt x="727" y="587"/>
                    </a:lnTo>
                    <a:lnTo>
                      <a:pt x="736" y="566"/>
                    </a:lnTo>
                    <a:lnTo>
                      <a:pt x="814" y="505"/>
                    </a:lnTo>
                    <a:lnTo>
                      <a:pt x="814" y="505"/>
                    </a:lnTo>
                    <a:lnTo>
                      <a:pt x="827" y="505"/>
                    </a:lnTo>
                    <a:lnTo>
                      <a:pt x="844" y="505"/>
                    </a:lnTo>
                    <a:lnTo>
                      <a:pt x="866" y="513"/>
                    </a:lnTo>
                    <a:lnTo>
                      <a:pt x="866" y="513"/>
                    </a:lnTo>
                    <a:lnTo>
                      <a:pt x="875" y="513"/>
                    </a:lnTo>
                    <a:lnTo>
                      <a:pt x="879" y="509"/>
                    </a:lnTo>
                    <a:lnTo>
                      <a:pt x="884" y="500"/>
                    </a:lnTo>
                    <a:lnTo>
                      <a:pt x="884" y="487"/>
                    </a:lnTo>
                    <a:lnTo>
                      <a:pt x="875" y="448"/>
                    </a:lnTo>
                    <a:lnTo>
                      <a:pt x="875" y="448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0" name="Freeform 125"/>
              <p:cNvSpPr>
                <a:spLocks/>
              </p:cNvSpPr>
              <p:nvPr/>
            </p:nvSpPr>
            <p:spPr bwMode="auto">
              <a:xfrm>
                <a:off x="14757867" y="4170200"/>
                <a:ext cx="30648" cy="36542"/>
              </a:xfrm>
              <a:custGeom>
                <a:avLst/>
                <a:gdLst>
                  <a:gd name="T0" fmla="*/ 26 w 26"/>
                  <a:gd name="T1" fmla="*/ 18 h 31"/>
                  <a:gd name="T2" fmla="*/ 26 w 26"/>
                  <a:gd name="T3" fmla="*/ 18 h 31"/>
                  <a:gd name="T4" fmla="*/ 21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4 w 26"/>
                  <a:gd name="T11" fmla="*/ 26 h 31"/>
                  <a:gd name="T12" fmla="*/ 0 w 26"/>
                  <a:gd name="T13" fmla="*/ 18 h 31"/>
                  <a:gd name="T14" fmla="*/ 0 w 26"/>
                  <a:gd name="T15" fmla="*/ 18 h 31"/>
                  <a:gd name="T16" fmla="*/ 4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1 w 26"/>
                  <a:gd name="T23" fmla="*/ 4 h 31"/>
                  <a:gd name="T24" fmla="*/ 26 w 26"/>
                  <a:gd name="T25" fmla="*/ 18 h 31"/>
                  <a:gd name="T26" fmla="*/ 26 w 26"/>
                  <a:gd name="T27" fmla="*/ 1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8"/>
                    </a:moveTo>
                    <a:lnTo>
                      <a:pt x="26" y="18"/>
                    </a:lnTo>
                    <a:lnTo>
                      <a:pt x="21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4" y="2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4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1" y="4"/>
                    </a:lnTo>
                    <a:lnTo>
                      <a:pt x="26" y="18"/>
                    </a:lnTo>
                    <a:lnTo>
                      <a:pt x="26" y="18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1" name="Freeform 126"/>
              <p:cNvSpPr>
                <a:spLocks/>
              </p:cNvSpPr>
              <p:nvPr/>
            </p:nvSpPr>
            <p:spPr bwMode="auto">
              <a:xfrm>
                <a:off x="14731934" y="4150160"/>
                <a:ext cx="76620" cy="76620"/>
              </a:xfrm>
              <a:custGeom>
                <a:avLst/>
                <a:gdLst>
                  <a:gd name="T0" fmla="*/ 65 w 65"/>
                  <a:gd name="T1" fmla="*/ 35 h 65"/>
                  <a:gd name="T2" fmla="*/ 65 w 65"/>
                  <a:gd name="T3" fmla="*/ 35 h 65"/>
                  <a:gd name="T4" fmla="*/ 65 w 65"/>
                  <a:gd name="T5" fmla="*/ 43 h 65"/>
                  <a:gd name="T6" fmla="*/ 56 w 65"/>
                  <a:gd name="T7" fmla="*/ 56 h 65"/>
                  <a:gd name="T8" fmla="*/ 48 w 65"/>
                  <a:gd name="T9" fmla="*/ 61 h 65"/>
                  <a:gd name="T10" fmla="*/ 35 w 65"/>
                  <a:gd name="T11" fmla="*/ 65 h 65"/>
                  <a:gd name="T12" fmla="*/ 35 w 65"/>
                  <a:gd name="T13" fmla="*/ 65 h 65"/>
                  <a:gd name="T14" fmla="*/ 22 w 65"/>
                  <a:gd name="T15" fmla="*/ 61 h 65"/>
                  <a:gd name="T16" fmla="*/ 13 w 65"/>
                  <a:gd name="T17" fmla="*/ 56 h 65"/>
                  <a:gd name="T18" fmla="*/ 4 w 65"/>
                  <a:gd name="T19" fmla="*/ 43 h 65"/>
                  <a:gd name="T20" fmla="*/ 0 w 65"/>
                  <a:gd name="T21" fmla="*/ 35 h 65"/>
                  <a:gd name="T22" fmla="*/ 0 w 65"/>
                  <a:gd name="T23" fmla="*/ 35 h 65"/>
                  <a:gd name="T24" fmla="*/ 4 w 65"/>
                  <a:gd name="T25" fmla="*/ 21 h 65"/>
                  <a:gd name="T26" fmla="*/ 13 w 65"/>
                  <a:gd name="T27" fmla="*/ 8 h 65"/>
                  <a:gd name="T28" fmla="*/ 22 w 65"/>
                  <a:gd name="T29" fmla="*/ 4 h 65"/>
                  <a:gd name="T30" fmla="*/ 35 w 65"/>
                  <a:gd name="T31" fmla="*/ 0 h 65"/>
                  <a:gd name="T32" fmla="*/ 35 w 65"/>
                  <a:gd name="T33" fmla="*/ 0 h 65"/>
                  <a:gd name="T34" fmla="*/ 48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5 h 65"/>
                  <a:gd name="T42" fmla="*/ 65 w 65"/>
                  <a:gd name="T43" fmla="*/ 3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5"/>
                    </a:moveTo>
                    <a:lnTo>
                      <a:pt x="65" y="35"/>
                    </a:lnTo>
                    <a:lnTo>
                      <a:pt x="65" y="43"/>
                    </a:lnTo>
                    <a:lnTo>
                      <a:pt x="56" y="56"/>
                    </a:lnTo>
                    <a:lnTo>
                      <a:pt x="48" y="61"/>
                    </a:lnTo>
                    <a:lnTo>
                      <a:pt x="35" y="65"/>
                    </a:lnTo>
                    <a:lnTo>
                      <a:pt x="35" y="65"/>
                    </a:lnTo>
                    <a:lnTo>
                      <a:pt x="22" y="61"/>
                    </a:lnTo>
                    <a:lnTo>
                      <a:pt x="13" y="56"/>
                    </a:lnTo>
                    <a:lnTo>
                      <a:pt x="4" y="43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4" y="21"/>
                    </a:lnTo>
                    <a:lnTo>
                      <a:pt x="13" y="8"/>
                    </a:lnTo>
                    <a:lnTo>
                      <a:pt x="22" y="4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48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5"/>
                    </a:lnTo>
                    <a:lnTo>
                      <a:pt x="65" y="35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2" name="Freeform 127"/>
              <p:cNvSpPr>
                <a:spLocks noEditPoints="1"/>
              </p:cNvSpPr>
              <p:nvPr/>
            </p:nvSpPr>
            <p:spPr bwMode="auto">
              <a:xfrm>
                <a:off x="14531543" y="4272753"/>
                <a:ext cx="107268" cy="97838"/>
              </a:xfrm>
              <a:custGeom>
                <a:avLst/>
                <a:gdLst>
                  <a:gd name="T0" fmla="*/ 74 w 91"/>
                  <a:gd name="T1" fmla="*/ 0 h 83"/>
                  <a:gd name="T2" fmla="*/ 13 w 91"/>
                  <a:gd name="T3" fmla="*/ 0 h 83"/>
                  <a:gd name="T4" fmla="*/ 13 w 91"/>
                  <a:gd name="T5" fmla="*/ 13 h 83"/>
                  <a:gd name="T6" fmla="*/ 74 w 91"/>
                  <a:gd name="T7" fmla="*/ 13 h 83"/>
                  <a:gd name="T8" fmla="*/ 74 w 91"/>
                  <a:gd name="T9" fmla="*/ 0 h 83"/>
                  <a:gd name="T10" fmla="*/ 74 w 91"/>
                  <a:gd name="T11" fmla="*/ 0 h 83"/>
                  <a:gd name="T12" fmla="*/ 17 w 91"/>
                  <a:gd name="T13" fmla="*/ 61 h 83"/>
                  <a:gd name="T14" fmla="*/ 17 w 91"/>
                  <a:gd name="T15" fmla="*/ 61 h 83"/>
                  <a:gd name="T16" fmla="*/ 4 w 91"/>
                  <a:gd name="T17" fmla="*/ 70 h 83"/>
                  <a:gd name="T18" fmla="*/ 4 w 91"/>
                  <a:gd name="T19" fmla="*/ 70 h 83"/>
                  <a:gd name="T20" fmla="*/ 9 w 91"/>
                  <a:gd name="T21" fmla="*/ 74 h 83"/>
                  <a:gd name="T22" fmla="*/ 9 w 91"/>
                  <a:gd name="T23" fmla="*/ 74 h 83"/>
                  <a:gd name="T24" fmla="*/ 9 w 91"/>
                  <a:gd name="T25" fmla="*/ 83 h 83"/>
                  <a:gd name="T26" fmla="*/ 9 w 91"/>
                  <a:gd name="T27" fmla="*/ 83 h 83"/>
                  <a:gd name="T28" fmla="*/ 17 w 91"/>
                  <a:gd name="T29" fmla="*/ 83 h 83"/>
                  <a:gd name="T30" fmla="*/ 17 w 91"/>
                  <a:gd name="T31" fmla="*/ 83 h 83"/>
                  <a:gd name="T32" fmla="*/ 26 w 91"/>
                  <a:gd name="T33" fmla="*/ 79 h 83"/>
                  <a:gd name="T34" fmla="*/ 26 w 91"/>
                  <a:gd name="T35" fmla="*/ 79 h 83"/>
                  <a:gd name="T36" fmla="*/ 70 w 91"/>
                  <a:gd name="T37" fmla="*/ 74 h 83"/>
                  <a:gd name="T38" fmla="*/ 70 w 91"/>
                  <a:gd name="T39" fmla="*/ 74 h 83"/>
                  <a:gd name="T40" fmla="*/ 70 w 91"/>
                  <a:gd name="T41" fmla="*/ 83 h 83"/>
                  <a:gd name="T42" fmla="*/ 70 w 91"/>
                  <a:gd name="T43" fmla="*/ 83 h 83"/>
                  <a:gd name="T44" fmla="*/ 74 w 91"/>
                  <a:gd name="T45" fmla="*/ 83 h 83"/>
                  <a:gd name="T46" fmla="*/ 74 w 91"/>
                  <a:gd name="T47" fmla="*/ 83 h 83"/>
                  <a:gd name="T48" fmla="*/ 87 w 91"/>
                  <a:gd name="T49" fmla="*/ 79 h 83"/>
                  <a:gd name="T50" fmla="*/ 87 w 91"/>
                  <a:gd name="T51" fmla="*/ 79 h 83"/>
                  <a:gd name="T52" fmla="*/ 61 w 91"/>
                  <a:gd name="T53" fmla="*/ 44 h 83"/>
                  <a:gd name="T54" fmla="*/ 61 w 91"/>
                  <a:gd name="T55" fmla="*/ 44 h 83"/>
                  <a:gd name="T56" fmla="*/ 61 w 91"/>
                  <a:gd name="T57" fmla="*/ 44 h 83"/>
                  <a:gd name="T58" fmla="*/ 61 w 91"/>
                  <a:gd name="T59" fmla="*/ 44 h 83"/>
                  <a:gd name="T60" fmla="*/ 52 w 91"/>
                  <a:gd name="T61" fmla="*/ 52 h 83"/>
                  <a:gd name="T62" fmla="*/ 52 w 91"/>
                  <a:gd name="T63" fmla="*/ 52 h 83"/>
                  <a:gd name="T64" fmla="*/ 52 w 91"/>
                  <a:gd name="T65" fmla="*/ 52 h 83"/>
                  <a:gd name="T66" fmla="*/ 52 w 91"/>
                  <a:gd name="T67" fmla="*/ 52 h 83"/>
                  <a:gd name="T68" fmla="*/ 61 w 91"/>
                  <a:gd name="T69" fmla="*/ 65 h 83"/>
                  <a:gd name="T70" fmla="*/ 61 w 91"/>
                  <a:gd name="T71" fmla="*/ 65 h 83"/>
                  <a:gd name="T72" fmla="*/ 35 w 91"/>
                  <a:gd name="T73" fmla="*/ 65 h 83"/>
                  <a:gd name="T74" fmla="*/ 35 w 91"/>
                  <a:gd name="T75" fmla="*/ 65 h 83"/>
                  <a:gd name="T76" fmla="*/ 30 w 91"/>
                  <a:gd name="T77" fmla="*/ 65 h 83"/>
                  <a:gd name="T78" fmla="*/ 30 w 91"/>
                  <a:gd name="T79" fmla="*/ 65 h 83"/>
                  <a:gd name="T80" fmla="*/ 48 w 91"/>
                  <a:gd name="T81" fmla="*/ 35 h 83"/>
                  <a:gd name="T82" fmla="*/ 91 w 91"/>
                  <a:gd name="T83" fmla="*/ 35 h 83"/>
                  <a:gd name="T84" fmla="*/ 91 w 91"/>
                  <a:gd name="T85" fmla="*/ 26 h 83"/>
                  <a:gd name="T86" fmla="*/ 0 w 91"/>
                  <a:gd name="T87" fmla="*/ 26 h 83"/>
                  <a:gd name="T88" fmla="*/ 0 w 91"/>
                  <a:gd name="T89" fmla="*/ 35 h 83"/>
                  <a:gd name="T90" fmla="*/ 30 w 91"/>
                  <a:gd name="T91" fmla="*/ 35 h 83"/>
                  <a:gd name="T92" fmla="*/ 30 w 91"/>
                  <a:gd name="T93" fmla="*/ 35 h 83"/>
                  <a:gd name="T94" fmla="*/ 17 w 91"/>
                  <a:gd name="T95" fmla="*/ 61 h 83"/>
                  <a:gd name="T96" fmla="*/ 17 w 91"/>
                  <a:gd name="T97" fmla="*/ 61 h 83"/>
                  <a:gd name="T98" fmla="*/ 17 w 91"/>
                  <a:gd name="T99" fmla="*/ 6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83">
                    <a:moveTo>
                      <a:pt x="74" y="0"/>
                    </a:moveTo>
                    <a:lnTo>
                      <a:pt x="13" y="0"/>
                    </a:lnTo>
                    <a:lnTo>
                      <a:pt x="13" y="13"/>
                    </a:lnTo>
                    <a:lnTo>
                      <a:pt x="74" y="13"/>
                    </a:lnTo>
                    <a:lnTo>
                      <a:pt x="74" y="0"/>
                    </a:lnTo>
                    <a:lnTo>
                      <a:pt x="74" y="0"/>
                    </a:lnTo>
                    <a:close/>
                    <a:moveTo>
                      <a:pt x="17" y="61"/>
                    </a:moveTo>
                    <a:lnTo>
                      <a:pt x="17" y="61"/>
                    </a:lnTo>
                    <a:lnTo>
                      <a:pt x="4" y="70"/>
                    </a:lnTo>
                    <a:lnTo>
                      <a:pt x="4" y="70"/>
                    </a:lnTo>
                    <a:lnTo>
                      <a:pt x="9" y="74"/>
                    </a:lnTo>
                    <a:lnTo>
                      <a:pt x="9" y="74"/>
                    </a:lnTo>
                    <a:lnTo>
                      <a:pt x="9" y="83"/>
                    </a:lnTo>
                    <a:lnTo>
                      <a:pt x="9" y="83"/>
                    </a:lnTo>
                    <a:lnTo>
                      <a:pt x="17" y="83"/>
                    </a:lnTo>
                    <a:lnTo>
                      <a:pt x="17" y="83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70" y="83"/>
                    </a:lnTo>
                    <a:lnTo>
                      <a:pt x="70" y="83"/>
                    </a:lnTo>
                    <a:lnTo>
                      <a:pt x="74" y="83"/>
                    </a:lnTo>
                    <a:lnTo>
                      <a:pt x="74" y="83"/>
                    </a:lnTo>
                    <a:lnTo>
                      <a:pt x="87" y="79"/>
                    </a:lnTo>
                    <a:lnTo>
                      <a:pt x="87" y="79"/>
                    </a:lnTo>
                    <a:lnTo>
                      <a:pt x="61" y="44"/>
                    </a:lnTo>
                    <a:lnTo>
                      <a:pt x="61" y="44"/>
                    </a:lnTo>
                    <a:lnTo>
                      <a:pt x="61" y="44"/>
                    </a:lnTo>
                    <a:lnTo>
                      <a:pt x="61" y="44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52" y="52"/>
                    </a:lnTo>
                    <a:lnTo>
                      <a:pt x="61" y="65"/>
                    </a:lnTo>
                    <a:lnTo>
                      <a:pt x="61" y="65"/>
                    </a:lnTo>
                    <a:lnTo>
                      <a:pt x="35" y="65"/>
                    </a:lnTo>
                    <a:lnTo>
                      <a:pt x="35" y="65"/>
                    </a:lnTo>
                    <a:lnTo>
                      <a:pt x="30" y="65"/>
                    </a:lnTo>
                    <a:lnTo>
                      <a:pt x="30" y="65"/>
                    </a:lnTo>
                    <a:lnTo>
                      <a:pt x="48" y="35"/>
                    </a:lnTo>
                    <a:lnTo>
                      <a:pt x="91" y="35"/>
                    </a:lnTo>
                    <a:lnTo>
                      <a:pt x="91" y="26"/>
                    </a:lnTo>
                    <a:lnTo>
                      <a:pt x="0" y="26"/>
                    </a:lnTo>
                    <a:lnTo>
                      <a:pt x="0" y="35"/>
                    </a:lnTo>
                    <a:lnTo>
                      <a:pt x="30" y="35"/>
                    </a:lnTo>
                    <a:lnTo>
                      <a:pt x="30" y="35"/>
                    </a:lnTo>
                    <a:lnTo>
                      <a:pt x="17" y="61"/>
                    </a:lnTo>
                    <a:lnTo>
                      <a:pt x="17" y="61"/>
                    </a:lnTo>
                    <a:lnTo>
                      <a:pt x="17" y="6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3" name="Freeform 128"/>
              <p:cNvSpPr>
                <a:spLocks noEditPoints="1"/>
              </p:cNvSpPr>
              <p:nvPr/>
            </p:nvSpPr>
            <p:spPr bwMode="auto">
              <a:xfrm>
                <a:off x="14649420" y="4262144"/>
                <a:ext cx="113162" cy="113162"/>
              </a:xfrm>
              <a:custGeom>
                <a:avLst/>
                <a:gdLst>
                  <a:gd name="T0" fmla="*/ 87 w 96"/>
                  <a:gd name="T1" fmla="*/ 14 h 96"/>
                  <a:gd name="T2" fmla="*/ 96 w 96"/>
                  <a:gd name="T3" fmla="*/ 14 h 96"/>
                  <a:gd name="T4" fmla="*/ 83 w 96"/>
                  <a:gd name="T5" fmla="*/ 0 h 96"/>
                  <a:gd name="T6" fmla="*/ 31 w 96"/>
                  <a:gd name="T7" fmla="*/ 5 h 96"/>
                  <a:gd name="T8" fmla="*/ 35 w 96"/>
                  <a:gd name="T9" fmla="*/ 18 h 96"/>
                  <a:gd name="T10" fmla="*/ 87 w 96"/>
                  <a:gd name="T11" fmla="*/ 14 h 96"/>
                  <a:gd name="T12" fmla="*/ 22 w 96"/>
                  <a:gd name="T13" fmla="*/ 27 h 96"/>
                  <a:gd name="T14" fmla="*/ 31 w 96"/>
                  <a:gd name="T15" fmla="*/ 18 h 96"/>
                  <a:gd name="T16" fmla="*/ 9 w 96"/>
                  <a:gd name="T17" fmla="*/ 9 h 96"/>
                  <a:gd name="T18" fmla="*/ 22 w 96"/>
                  <a:gd name="T19" fmla="*/ 27 h 96"/>
                  <a:gd name="T20" fmla="*/ 22 w 96"/>
                  <a:gd name="T21" fmla="*/ 27 h 96"/>
                  <a:gd name="T22" fmla="*/ 18 w 96"/>
                  <a:gd name="T23" fmla="*/ 48 h 96"/>
                  <a:gd name="T24" fmla="*/ 26 w 96"/>
                  <a:gd name="T25" fmla="*/ 35 h 96"/>
                  <a:gd name="T26" fmla="*/ 0 w 96"/>
                  <a:gd name="T27" fmla="*/ 35 h 96"/>
                  <a:gd name="T28" fmla="*/ 18 w 96"/>
                  <a:gd name="T29" fmla="*/ 48 h 96"/>
                  <a:gd name="T30" fmla="*/ 18 w 96"/>
                  <a:gd name="T31" fmla="*/ 48 h 96"/>
                  <a:gd name="T32" fmla="*/ 13 w 96"/>
                  <a:gd name="T33" fmla="*/ 92 h 96"/>
                  <a:gd name="T34" fmla="*/ 18 w 96"/>
                  <a:gd name="T35" fmla="*/ 92 h 96"/>
                  <a:gd name="T36" fmla="*/ 18 w 96"/>
                  <a:gd name="T37" fmla="*/ 88 h 96"/>
                  <a:gd name="T38" fmla="*/ 22 w 96"/>
                  <a:gd name="T39" fmla="*/ 70 h 96"/>
                  <a:gd name="T40" fmla="*/ 26 w 96"/>
                  <a:gd name="T41" fmla="*/ 57 h 96"/>
                  <a:gd name="T42" fmla="*/ 22 w 96"/>
                  <a:gd name="T43" fmla="*/ 53 h 96"/>
                  <a:gd name="T44" fmla="*/ 13 w 96"/>
                  <a:gd name="T45" fmla="*/ 48 h 96"/>
                  <a:gd name="T46" fmla="*/ 0 w 96"/>
                  <a:gd name="T47" fmla="*/ 83 h 96"/>
                  <a:gd name="T48" fmla="*/ 0 w 96"/>
                  <a:gd name="T49" fmla="*/ 83 h 96"/>
                  <a:gd name="T50" fmla="*/ 13 w 96"/>
                  <a:gd name="T51" fmla="*/ 92 h 96"/>
                  <a:gd name="T52" fmla="*/ 70 w 96"/>
                  <a:gd name="T53" fmla="*/ 31 h 96"/>
                  <a:gd name="T54" fmla="*/ 65 w 96"/>
                  <a:gd name="T55" fmla="*/ 18 h 96"/>
                  <a:gd name="T56" fmla="*/ 52 w 96"/>
                  <a:gd name="T57" fmla="*/ 22 h 96"/>
                  <a:gd name="T58" fmla="*/ 70 w 96"/>
                  <a:gd name="T59" fmla="*/ 31 h 96"/>
                  <a:gd name="T60" fmla="*/ 70 w 96"/>
                  <a:gd name="T61" fmla="*/ 31 h 96"/>
                  <a:gd name="T62" fmla="*/ 70 w 96"/>
                  <a:gd name="T63" fmla="*/ 31 h 96"/>
                  <a:gd name="T64" fmla="*/ 70 w 96"/>
                  <a:gd name="T65" fmla="*/ 35 h 96"/>
                  <a:gd name="T66" fmla="*/ 83 w 96"/>
                  <a:gd name="T67" fmla="*/ 35 h 96"/>
                  <a:gd name="T68" fmla="*/ 87 w 96"/>
                  <a:gd name="T69" fmla="*/ 27 h 96"/>
                  <a:gd name="T70" fmla="*/ 78 w 96"/>
                  <a:gd name="T71" fmla="*/ 18 h 96"/>
                  <a:gd name="T72" fmla="*/ 78 w 96"/>
                  <a:gd name="T73" fmla="*/ 18 h 96"/>
                  <a:gd name="T74" fmla="*/ 70 w 96"/>
                  <a:gd name="T75" fmla="*/ 31 h 96"/>
                  <a:gd name="T76" fmla="*/ 92 w 96"/>
                  <a:gd name="T77" fmla="*/ 40 h 96"/>
                  <a:gd name="T78" fmla="*/ 52 w 96"/>
                  <a:gd name="T79" fmla="*/ 35 h 96"/>
                  <a:gd name="T80" fmla="*/ 48 w 96"/>
                  <a:gd name="T81" fmla="*/ 18 h 96"/>
                  <a:gd name="T82" fmla="*/ 35 w 96"/>
                  <a:gd name="T83" fmla="*/ 22 h 96"/>
                  <a:gd name="T84" fmla="*/ 35 w 96"/>
                  <a:gd name="T85" fmla="*/ 27 h 96"/>
                  <a:gd name="T86" fmla="*/ 35 w 96"/>
                  <a:gd name="T87" fmla="*/ 40 h 96"/>
                  <a:gd name="T88" fmla="*/ 65 w 96"/>
                  <a:gd name="T89" fmla="*/ 48 h 96"/>
                  <a:gd name="T90" fmla="*/ 57 w 96"/>
                  <a:gd name="T91" fmla="*/ 53 h 96"/>
                  <a:gd name="T92" fmla="*/ 57 w 96"/>
                  <a:gd name="T93" fmla="*/ 61 h 96"/>
                  <a:gd name="T94" fmla="*/ 26 w 96"/>
                  <a:gd name="T95" fmla="*/ 70 h 96"/>
                  <a:gd name="T96" fmla="*/ 57 w 96"/>
                  <a:gd name="T97" fmla="*/ 79 h 96"/>
                  <a:gd name="T98" fmla="*/ 52 w 96"/>
                  <a:gd name="T99" fmla="*/ 83 h 96"/>
                  <a:gd name="T100" fmla="*/ 44 w 96"/>
                  <a:gd name="T101" fmla="*/ 83 h 96"/>
                  <a:gd name="T102" fmla="*/ 48 w 96"/>
                  <a:gd name="T103" fmla="*/ 96 h 96"/>
                  <a:gd name="T104" fmla="*/ 65 w 96"/>
                  <a:gd name="T105" fmla="*/ 92 h 96"/>
                  <a:gd name="T106" fmla="*/ 70 w 96"/>
                  <a:gd name="T107" fmla="*/ 83 h 96"/>
                  <a:gd name="T108" fmla="*/ 96 w 96"/>
                  <a:gd name="T109" fmla="*/ 70 h 96"/>
                  <a:gd name="T110" fmla="*/ 70 w 96"/>
                  <a:gd name="T111" fmla="*/ 61 h 96"/>
                  <a:gd name="T112" fmla="*/ 70 w 96"/>
                  <a:gd name="T113" fmla="*/ 57 h 96"/>
                  <a:gd name="T114" fmla="*/ 83 w 96"/>
                  <a:gd name="T115" fmla="*/ 48 h 96"/>
                  <a:gd name="T116" fmla="*/ 92 w 96"/>
                  <a:gd name="T117" fmla="*/ 4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6" h="96">
                    <a:moveTo>
                      <a:pt x="87" y="14"/>
                    </a:moveTo>
                    <a:lnTo>
                      <a:pt x="87" y="14"/>
                    </a:lnTo>
                    <a:lnTo>
                      <a:pt x="96" y="14"/>
                    </a:lnTo>
                    <a:lnTo>
                      <a:pt x="96" y="14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1" y="5"/>
                    </a:lnTo>
                    <a:lnTo>
                      <a:pt x="31" y="5"/>
                    </a:lnTo>
                    <a:lnTo>
                      <a:pt x="35" y="18"/>
                    </a:lnTo>
                    <a:lnTo>
                      <a:pt x="35" y="18"/>
                    </a:lnTo>
                    <a:lnTo>
                      <a:pt x="87" y="14"/>
                    </a:lnTo>
                    <a:lnTo>
                      <a:pt x="87" y="14"/>
                    </a:lnTo>
                    <a:lnTo>
                      <a:pt x="87" y="14"/>
                    </a:lnTo>
                    <a:close/>
                    <a:moveTo>
                      <a:pt x="22" y="27"/>
                    </a:moveTo>
                    <a:lnTo>
                      <a:pt x="31" y="18"/>
                    </a:lnTo>
                    <a:lnTo>
                      <a:pt x="31" y="18"/>
                    </a:lnTo>
                    <a:lnTo>
                      <a:pt x="18" y="0"/>
                    </a:lnTo>
                    <a:lnTo>
                      <a:pt x="9" y="9"/>
                    </a:lnTo>
                    <a:lnTo>
                      <a:pt x="9" y="9"/>
                    </a:lnTo>
                    <a:lnTo>
                      <a:pt x="22" y="27"/>
                    </a:lnTo>
                    <a:lnTo>
                      <a:pt x="22" y="27"/>
                    </a:lnTo>
                    <a:lnTo>
                      <a:pt x="22" y="27"/>
                    </a:lnTo>
                    <a:close/>
                    <a:moveTo>
                      <a:pt x="18" y="48"/>
                    </a:moveTo>
                    <a:lnTo>
                      <a:pt x="18" y="48"/>
                    </a:lnTo>
                    <a:lnTo>
                      <a:pt x="26" y="35"/>
                    </a:lnTo>
                    <a:lnTo>
                      <a:pt x="26" y="35"/>
                    </a:lnTo>
                    <a:lnTo>
                      <a:pt x="9" y="22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18" y="48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  <a:moveTo>
                      <a:pt x="13" y="92"/>
                    </a:moveTo>
                    <a:lnTo>
                      <a:pt x="13" y="92"/>
                    </a:lnTo>
                    <a:lnTo>
                      <a:pt x="18" y="92"/>
                    </a:lnTo>
                    <a:lnTo>
                      <a:pt x="18" y="92"/>
                    </a:lnTo>
                    <a:lnTo>
                      <a:pt x="18" y="88"/>
                    </a:lnTo>
                    <a:lnTo>
                      <a:pt x="18" y="8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6" y="57"/>
                    </a:lnTo>
                    <a:lnTo>
                      <a:pt x="26" y="57"/>
                    </a:lnTo>
                    <a:lnTo>
                      <a:pt x="22" y="53"/>
                    </a:lnTo>
                    <a:lnTo>
                      <a:pt x="22" y="53"/>
                    </a:lnTo>
                    <a:lnTo>
                      <a:pt x="13" y="48"/>
                    </a:lnTo>
                    <a:lnTo>
                      <a:pt x="13" y="48"/>
                    </a:lnTo>
                    <a:lnTo>
                      <a:pt x="4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13" y="92"/>
                    </a:lnTo>
                    <a:lnTo>
                      <a:pt x="13" y="92"/>
                    </a:lnTo>
                    <a:lnTo>
                      <a:pt x="13" y="92"/>
                    </a:lnTo>
                    <a:close/>
                    <a:moveTo>
                      <a:pt x="70" y="31"/>
                    </a:moveTo>
                    <a:lnTo>
                      <a:pt x="70" y="31"/>
                    </a:lnTo>
                    <a:lnTo>
                      <a:pt x="65" y="18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7" y="35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0" y="31"/>
                    </a:lnTo>
                    <a:close/>
                    <a:moveTo>
                      <a:pt x="70" y="31"/>
                    </a:moveTo>
                    <a:lnTo>
                      <a:pt x="70" y="35"/>
                    </a:lnTo>
                    <a:lnTo>
                      <a:pt x="83" y="35"/>
                    </a:lnTo>
                    <a:lnTo>
                      <a:pt x="83" y="35"/>
                    </a:lnTo>
                    <a:lnTo>
                      <a:pt x="87" y="27"/>
                    </a:lnTo>
                    <a:lnTo>
                      <a:pt x="87" y="27"/>
                    </a:lnTo>
                    <a:lnTo>
                      <a:pt x="92" y="18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0" y="31"/>
                    </a:lnTo>
                    <a:lnTo>
                      <a:pt x="70" y="31"/>
                    </a:lnTo>
                    <a:lnTo>
                      <a:pt x="70" y="31"/>
                    </a:lnTo>
                    <a:close/>
                    <a:moveTo>
                      <a:pt x="92" y="40"/>
                    </a:moveTo>
                    <a:lnTo>
                      <a:pt x="44" y="40"/>
                    </a:lnTo>
                    <a:lnTo>
                      <a:pt x="52" y="35"/>
                    </a:lnTo>
                    <a:lnTo>
                      <a:pt x="52" y="35"/>
                    </a:lnTo>
                    <a:lnTo>
                      <a:pt x="48" y="18"/>
                    </a:lnTo>
                    <a:lnTo>
                      <a:pt x="35" y="22"/>
                    </a:lnTo>
                    <a:lnTo>
                      <a:pt x="35" y="22"/>
                    </a:lnTo>
                    <a:lnTo>
                      <a:pt x="35" y="27"/>
                    </a:lnTo>
                    <a:lnTo>
                      <a:pt x="35" y="27"/>
                    </a:lnTo>
                    <a:lnTo>
                      <a:pt x="39" y="40"/>
                    </a:lnTo>
                    <a:lnTo>
                      <a:pt x="35" y="40"/>
                    </a:lnTo>
                    <a:lnTo>
                      <a:pt x="35" y="48"/>
                    </a:lnTo>
                    <a:lnTo>
                      <a:pt x="65" y="48"/>
                    </a:lnTo>
                    <a:lnTo>
                      <a:pt x="65" y="48"/>
                    </a:lnTo>
                    <a:lnTo>
                      <a:pt x="57" y="53"/>
                    </a:lnTo>
                    <a:lnTo>
                      <a:pt x="57" y="53"/>
                    </a:lnTo>
                    <a:lnTo>
                      <a:pt x="57" y="61"/>
                    </a:lnTo>
                    <a:lnTo>
                      <a:pt x="26" y="61"/>
                    </a:lnTo>
                    <a:lnTo>
                      <a:pt x="26" y="70"/>
                    </a:lnTo>
                    <a:lnTo>
                      <a:pt x="57" y="70"/>
                    </a:lnTo>
                    <a:lnTo>
                      <a:pt x="57" y="79"/>
                    </a:lnTo>
                    <a:lnTo>
                      <a:pt x="57" y="79"/>
                    </a:lnTo>
                    <a:lnTo>
                      <a:pt x="52" y="8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48" y="96"/>
                    </a:lnTo>
                    <a:lnTo>
                      <a:pt x="48" y="96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65" y="92"/>
                    </a:lnTo>
                    <a:lnTo>
                      <a:pt x="70" y="83"/>
                    </a:lnTo>
                    <a:lnTo>
                      <a:pt x="70" y="70"/>
                    </a:lnTo>
                    <a:lnTo>
                      <a:pt x="96" y="70"/>
                    </a:lnTo>
                    <a:lnTo>
                      <a:pt x="96" y="61"/>
                    </a:lnTo>
                    <a:lnTo>
                      <a:pt x="70" y="61"/>
                    </a:lnTo>
                    <a:lnTo>
                      <a:pt x="70" y="57"/>
                    </a:lnTo>
                    <a:lnTo>
                      <a:pt x="70" y="57"/>
                    </a:lnTo>
                    <a:lnTo>
                      <a:pt x="70" y="57"/>
                    </a:lnTo>
                    <a:lnTo>
                      <a:pt x="83" y="48"/>
                    </a:lnTo>
                    <a:lnTo>
                      <a:pt x="92" y="40"/>
                    </a:lnTo>
                    <a:lnTo>
                      <a:pt x="92" y="40"/>
                    </a:lnTo>
                    <a:lnTo>
                      <a:pt x="92" y="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4" name="Freeform 129"/>
              <p:cNvSpPr>
                <a:spLocks/>
              </p:cNvSpPr>
              <p:nvPr/>
            </p:nvSpPr>
            <p:spPr bwMode="auto">
              <a:xfrm>
                <a:off x="14777907" y="4262144"/>
                <a:ext cx="107268" cy="113162"/>
              </a:xfrm>
              <a:custGeom>
                <a:avLst/>
                <a:gdLst>
                  <a:gd name="T0" fmla="*/ 52 w 91"/>
                  <a:gd name="T1" fmla="*/ 14 h 96"/>
                  <a:gd name="T2" fmla="*/ 52 w 91"/>
                  <a:gd name="T3" fmla="*/ 14 h 96"/>
                  <a:gd name="T4" fmla="*/ 52 w 91"/>
                  <a:gd name="T5" fmla="*/ 9 h 96"/>
                  <a:gd name="T6" fmla="*/ 52 w 91"/>
                  <a:gd name="T7" fmla="*/ 9 h 96"/>
                  <a:gd name="T8" fmla="*/ 52 w 91"/>
                  <a:gd name="T9" fmla="*/ 0 h 96"/>
                  <a:gd name="T10" fmla="*/ 52 w 91"/>
                  <a:gd name="T11" fmla="*/ 0 h 96"/>
                  <a:gd name="T12" fmla="*/ 43 w 91"/>
                  <a:gd name="T13" fmla="*/ 0 h 96"/>
                  <a:gd name="T14" fmla="*/ 43 w 91"/>
                  <a:gd name="T15" fmla="*/ 0 h 96"/>
                  <a:gd name="T16" fmla="*/ 35 w 91"/>
                  <a:gd name="T17" fmla="*/ 5 h 96"/>
                  <a:gd name="T18" fmla="*/ 35 w 91"/>
                  <a:gd name="T19" fmla="*/ 5 h 96"/>
                  <a:gd name="T20" fmla="*/ 39 w 91"/>
                  <a:gd name="T21" fmla="*/ 18 h 96"/>
                  <a:gd name="T22" fmla="*/ 0 w 91"/>
                  <a:gd name="T23" fmla="*/ 18 h 96"/>
                  <a:gd name="T24" fmla="*/ 0 w 91"/>
                  <a:gd name="T25" fmla="*/ 27 h 96"/>
                  <a:gd name="T26" fmla="*/ 39 w 91"/>
                  <a:gd name="T27" fmla="*/ 27 h 96"/>
                  <a:gd name="T28" fmla="*/ 39 w 91"/>
                  <a:gd name="T29" fmla="*/ 40 h 96"/>
                  <a:gd name="T30" fmla="*/ 9 w 91"/>
                  <a:gd name="T31" fmla="*/ 40 h 96"/>
                  <a:gd name="T32" fmla="*/ 9 w 91"/>
                  <a:gd name="T33" fmla="*/ 83 h 96"/>
                  <a:gd name="T34" fmla="*/ 26 w 91"/>
                  <a:gd name="T35" fmla="*/ 83 h 96"/>
                  <a:gd name="T36" fmla="*/ 26 w 91"/>
                  <a:gd name="T37" fmla="*/ 48 h 96"/>
                  <a:gd name="T38" fmla="*/ 39 w 91"/>
                  <a:gd name="T39" fmla="*/ 48 h 96"/>
                  <a:gd name="T40" fmla="*/ 39 w 91"/>
                  <a:gd name="T41" fmla="*/ 96 h 96"/>
                  <a:gd name="T42" fmla="*/ 52 w 91"/>
                  <a:gd name="T43" fmla="*/ 96 h 96"/>
                  <a:gd name="T44" fmla="*/ 52 w 91"/>
                  <a:gd name="T45" fmla="*/ 48 h 96"/>
                  <a:gd name="T46" fmla="*/ 65 w 91"/>
                  <a:gd name="T47" fmla="*/ 48 h 96"/>
                  <a:gd name="T48" fmla="*/ 65 w 91"/>
                  <a:gd name="T49" fmla="*/ 70 h 96"/>
                  <a:gd name="T50" fmla="*/ 65 w 91"/>
                  <a:gd name="T51" fmla="*/ 70 h 96"/>
                  <a:gd name="T52" fmla="*/ 65 w 91"/>
                  <a:gd name="T53" fmla="*/ 74 h 96"/>
                  <a:gd name="T54" fmla="*/ 57 w 91"/>
                  <a:gd name="T55" fmla="*/ 74 h 96"/>
                  <a:gd name="T56" fmla="*/ 57 w 91"/>
                  <a:gd name="T57" fmla="*/ 74 h 96"/>
                  <a:gd name="T58" fmla="*/ 57 w 91"/>
                  <a:gd name="T59" fmla="*/ 88 h 96"/>
                  <a:gd name="T60" fmla="*/ 57 w 91"/>
                  <a:gd name="T61" fmla="*/ 88 h 96"/>
                  <a:gd name="T62" fmla="*/ 74 w 91"/>
                  <a:gd name="T63" fmla="*/ 83 h 96"/>
                  <a:gd name="T64" fmla="*/ 78 w 91"/>
                  <a:gd name="T65" fmla="*/ 83 h 96"/>
                  <a:gd name="T66" fmla="*/ 78 w 91"/>
                  <a:gd name="T67" fmla="*/ 79 h 96"/>
                  <a:gd name="T68" fmla="*/ 78 w 91"/>
                  <a:gd name="T69" fmla="*/ 40 h 96"/>
                  <a:gd name="T70" fmla="*/ 52 w 91"/>
                  <a:gd name="T71" fmla="*/ 40 h 96"/>
                  <a:gd name="T72" fmla="*/ 52 w 91"/>
                  <a:gd name="T73" fmla="*/ 27 h 96"/>
                  <a:gd name="T74" fmla="*/ 91 w 91"/>
                  <a:gd name="T75" fmla="*/ 27 h 96"/>
                  <a:gd name="T76" fmla="*/ 91 w 91"/>
                  <a:gd name="T77" fmla="*/ 18 h 96"/>
                  <a:gd name="T78" fmla="*/ 43 w 91"/>
                  <a:gd name="T79" fmla="*/ 18 h 96"/>
                  <a:gd name="T80" fmla="*/ 43 w 91"/>
                  <a:gd name="T81" fmla="*/ 18 h 96"/>
                  <a:gd name="T82" fmla="*/ 52 w 91"/>
                  <a:gd name="T83" fmla="*/ 14 h 96"/>
                  <a:gd name="T84" fmla="*/ 52 w 91"/>
                  <a:gd name="T85" fmla="*/ 14 h 96"/>
                  <a:gd name="T86" fmla="*/ 52 w 91"/>
                  <a:gd name="T87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" h="96">
                    <a:moveTo>
                      <a:pt x="52" y="14"/>
                    </a:moveTo>
                    <a:lnTo>
                      <a:pt x="52" y="14"/>
                    </a:lnTo>
                    <a:lnTo>
                      <a:pt x="52" y="9"/>
                    </a:lnTo>
                    <a:lnTo>
                      <a:pt x="52" y="9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9" y="18"/>
                    </a:lnTo>
                    <a:lnTo>
                      <a:pt x="0" y="18"/>
                    </a:lnTo>
                    <a:lnTo>
                      <a:pt x="0" y="27"/>
                    </a:lnTo>
                    <a:lnTo>
                      <a:pt x="39" y="27"/>
                    </a:lnTo>
                    <a:lnTo>
                      <a:pt x="39" y="40"/>
                    </a:lnTo>
                    <a:lnTo>
                      <a:pt x="9" y="40"/>
                    </a:lnTo>
                    <a:lnTo>
                      <a:pt x="9" y="83"/>
                    </a:lnTo>
                    <a:lnTo>
                      <a:pt x="26" y="83"/>
                    </a:lnTo>
                    <a:lnTo>
                      <a:pt x="26" y="48"/>
                    </a:lnTo>
                    <a:lnTo>
                      <a:pt x="39" y="48"/>
                    </a:lnTo>
                    <a:lnTo>
                      <a:pt x="39" y="96"/>
                    </a:lnTo>
                    <a:lnTo>
                      <a:pt x="52" y="96"/>
                    </a:lnTo>
                    <a:lnTo>
                      <a:pt x="52" y="48"/>
                    </a:lnTo>
                    <a:lnTo>
                      <a:pt x="65" y="48"/>
                    </a:lnTo>
                    <a:lnTo>
                      <a:pt x="65" y="70"/>
                    </a:lnTo>
                    <a:lnTo>
                      <a:pt x="65" y="70"/>
                    </a:lnTo>
                    <a:lnTo>
                      <a:pt x="65" y="74"/>
                    </a:lnTo>
                    <a:lnTo>
                      <a:pt x="57" y="74"/>
                    </a:lnTo>
                    <a:lnTo>
                      <a:pt x="57" y="74"/>
                    </a:lnTo>
                    <a:lnTo>
                      <a:pt x="57" y="88"/>
                    </a:lnTo>
                    <a:lnTo>
                      <a:pt x="57" y="88"/>
                    </a:lnTo>
                    <a:lnTo>
                      <a:pt x="74" y="83"/>
                    </a:lnTo>
                    <a:lnTo>
                      <a:pt x="78" y="83"/>
                    </a:lnTo>
                    <a:lnTo>
                      <a:pt x="78" y="79"/>
                    </a:lnTo>
                    <a:lnTo>
                      <a:pt x="78" y="40"/>
                    </a:lnTo>
                    <a:lnTo>
                      <a:pt x="52" y="40"/>
                    </a:lnTo>
                    <a:lnTo>
                      <a:pt x="52" y="27"/>
                    </a:lnTo>
                    <a:lnTo>
                      <a:pt x="91" y="27"/>
                    </a:lnTo>
                    <a:lnTo>
                      <a:pt x="91" y="18"/>
                    </a:lnTo>
                    <a:lnTo>
                      <a:pt x="43" y="18"/>
                    </a:lnTo>
                    <a:lnTo>
                      <a:pt x="43" y="18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2" y="1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" name="Freeform 135"/>
              <p:cNvSpPr>
                <a:spLocks/>
              </p:cNvSpPr>
              <p:nvPr/>
            </p:nvSpPr>
            <p:spPr bwMode="auto">
              <a:xfrm>
                <a:off x="14747259" y="4237389"/>
                <a:ext cx="970129" cy="922978"/>
              </a:xfrm>
              <a:custGeom>
                <a:avLst/>
                <a:gdLst>
                  <a:gd name="T0" fmla="*/ 679 w 823"/>
                  <a:gd name="T1" fmla="*/ 8 h 783"/>
                  <a:gd name="T2" fmla="*/ 557 w 823"/>
                  <a:gd name="T3" fmla="*/ 0 h 783"/>
                  <a:gd name="T4" fmla="*/ 513 w 823"/>
                  <a:gd name="T5" fmla="*/ 26 h 783"/>
                  <a:gd name="T6" fmla="*/ 470 w 823"/>
                  <a:gd name="T7" fmla="*/ 39 h 783"/>
                  <a:gd name="T8" fmla="*/ 426 w 823"/>
                  <a:gd name="T9" fmla="*/ 61 h 783"/>
                  <a:gd name="T10" fmla="*/ 409 w 823"/>
                  <a:gd name="T11" fmla="*/ 82 h 783"/>
                  <a:gd name="T12" fmla="*/ 383 w 823"/>
                  <a:gd name="T13" fmla="*/ 135 h 783"/>
                  <a:gd name="T14" fmla="*/ 365 w 823"/>
                  <a:gd name="T15" fmla="*/ 109 h 783"/>
                  <a:gd name="T16" fmla="*/ 348 w 823"/>
                  <a:gd name="T17" fmla="*/ 87 h 783"/>
                  <a:gd name="T18" fmla="*/ 318 w 823"/>
                  <a:gd name="T19" fmla="*/ 95 h 783"/>
                  <a:gd name="T20" fmla="*/ 318 w 823"/>
                  <a:gd name="T21" fmla="*/ 139 h 783"/>
                  <a:gd name="T22" fmla="*/ 305 w 823"/>
                  <a:gd name="T23" fmla="*/ 169 h 783"/>
                  <a:gd name="T24" fmla="*/ 265 w 823"/>
                  <a:gd name="T25" fmla="*/ 161 h 783"/>
                  <a:gd name="T26" fmla="*/ 174 w 823"/>
                  <a:gd name="T27" fmla="*/ 222 h 783"/>
                  <a:gd name="T28" fmla="*/ 135 w 823"/>
                  <a:gd name="T29" fmla="*/ 283 h 783"/>
                  <a:gd name="T30" fmla="*/ 74 w 823"/>
                  <a:gd name="T31" fmla="*/ 322 h 783"/>
                  <a:gd name="T32" fmla="*/ 22 w 823"/>
                  <a:gd name="T33" fmla="*/ 383 h 783"/>
                  <a:gd name="T34" fmla="*/ 0 w 823"/>
                  <a:gd name="T35" fmla="*/ 405 h 783"/>
                  <a:gd name="T36" fmla="*/ 9 w 823"/>
                  <a:gd name="T37" fmla="*/ 461 h 783"/>
                  <a:gd name="T38" fmla="*/ 17 w 823"/>
                  <a:gd name="T39" fmla="*/ 483 h 783"/>
                  <a:gd name="T40" fmla="*/ 30 w 823"/>
                  <a:gd name="T41" fmla="*/ 487 h 783"/>
                  <a:gd name="T42" fmla="*/ 87 w 823"/>
                  <a:gd name="T43" fmla="*/ 509 h 783"/>
                  <a:gd name="T44" fmla="*/ 204 w 823"/>
                  <a:gd name="T45" fmla="*/ 613 h 783"/>
                  <a:gd name="T46" fmla="*/ 226 w 823"/>
                  <a:gd name="T47" fmla="*/ 666 h 783"/>
                  <a:gd name="T48" fmla="*/ 200 w 823"/>
                  <a:gd name="T49" fmla="*/ 783 h 783"/>
                  <a:gd name="T50" fmla="*/ 261 w 823"/>
                  <a:gd name="T51" fmla="*/ 609 h 783"/>
                  <a:gd name="T52" fmla="*/ 278 w 823"/>
                  <a:gd name="T53" fmla="*/ 570 h 783"/>
                  <a:gd name="T54" fmla="*/ 339 w 823"/>
                  <a:gd name="T55" fmla="*/ 609 h 783"/>
                  <a:gd name="T56" fmla="*/ 305 w 823"/>
                  <a:gd name="T57" fmla="*/ 696 h 783"/>
                  <a:gd name="T58" fmla="*/ 379 w 823"/>
                  <a:gd name="T59" fmla="*/ 744 h 783"/>
                  <a:gd name="T60" fmla="*/ 392 w 823"/>
                  <a:gd name="T61" fmla="*/ 748 h 783"/>
                  <a:gd name="T62" fmla="*/ 453 w 823"/>
                  <a:gd name="T63" fmla="*/ 687 h 783"/>
                  <a:gd name="T64" fmla="*/ 570 w 823"/>
                  <a:gd name="T65" fmla="*/ 618 h 783"/>
                  <a:gd name="T66" fmla="*/ 592 w 823"/>
                  <a:gd name="T67" fmla="*/ 657 h 783"/>
                  <a:gd name="T68" fmla="*/ 596 w 823"/>
                  <a:gd name="T69" fmla="*/ 683 h 783"/>
                  <a:gd name="T70" fmla="*/ 635 w 823"/>
                  <a:gd name="T71" fmla="*/ 679 h 783"/>
                  <a:gd name="T72" fmla="*/ 657 w 823"/>
                  <a:gd name="T73" fmla="*/ 653 h 783"/>
                  <a:gd name="T74" fmla="*/ 679 w 823"/>
                  <a:gd name="T75" fmla="*/ 635 h 783"/>
                  <a:gd name="T76" fmla="*/ 688 w 823"/>
                  <a:gd name="T77" fmla="*/ 496 h 783"/>
                  <a:gd name="T78" fmla="*/ 701 w 823"/>
                  <a:gd name="T79" fmla="*/ 474 h 783"/>
                  <a:gd name="T80" fmla="*/ 718 w 823"/>
                  <a:gd name="T81" fmla="*/ 444 h 783"/>
                  <a:gd name="T82" fmla="*/ 709 w 823"/>
                  <a:gd name="T83" fmla="*/ 374 h 783"/>
                  <a:gd name="T84" fmla="*/ 718 w 823"/>
                  <a:gd name="T85" fmla="*/ 283 h 783"/>
                  <a:gd name="T86" fmla="*/ 727 w 823"/>
                  <a:gd name="T87" fmla="*/ 378 h 783"/>
                  <a:gd name="T88" fmla="*/ 735 w 823"/>
                  <a:gd name="T89" fmla="*/ 413 h 783"/>
                  <a:gd name="T90" fmla="*/ 762 w 823"/>
                  <a:gd name="T91" fmla="*/ 391 h 783"/>
                  <a:gd name="T92" fmla="*/ 783 w 823"/>
                  <a:gd name="T93" fmla="*/ 322 h 783"/>
                  <a:gd name="T94" fmla="*/ 805 w 823"/>
                  <a:gd name="T95" fmla="*/ 309 h 783"/>
                  <a:gd name="T96" fmla="*/ 823 w 823"/>
                  <a:gd name="T97" fmla="*/ 287 h 783"/>
                  <a:gd name="T98" fmla="*/ 792 w 823"/>
                  <a:gd name="T99" fmla="*/ 204 h 7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3" h="783">
                    <a:moveTo>
                      <a:pt x="757" y="109"/>
                    </a:moveTo>
                    <a:lnTo>
                      <a:pt x="679" y="8"/>
                    </a:lnTo>
                    <a:lnTo>
                      <a:pt x="679" y="8"/>
                    </a:lnTo>
                    <a:lnTo>
                      <a:pt x="622" y="0"/>
                    </a:lnTo>
                    <a:lnTo>
                      <a:pt x="574" y="0"/>
                    </a:lnTo>
                    <a:lnTo>
                      <a:pt x="557" y="0"/>
                    </a:lnTo>
                    <a:lnTo>
                      <a:pt x="544" y="4"/>
                    </a:lnTo>
                    <a:lnTo>
                      <a:pt x="544" y="4"/>
                    </a:lnTo>
                    <a:lnTo>
                      <a:pt x="513" y="26"/>
                    </a:lnTo>
                    <a:lnTo>
                      <a:pt x="496" y="39"/>
                    </a:lnTo>
                    <a:lnTo>
                      <a:pt x="496" y="39"/>
                    </a:lnTo>
                    <a:lnTo>
                      <a:pt x="470" y="39"/>
                    </a:lnTo>
                    <a:lnTo>
                      <a:pt x="453" y="43"/>
                    </a:lnTo>
                    <a:lnTo>
                      <a:pt x="435" y="52"/>
                    </a:lnTo>
                    <a:lnTo>
                      <a:pt x="426" y="61"/>
                    </a:lnTo>
                    <a:lnTo>
                      <a:pt x="413" y="78"/>
                    </a:lnTo>
                    <a:lnTo>
                      <a:pt x="409" y="82"/>
                    </a:lnTo>
                    <a:lnTo>
                      <a:pt x="409" y="82"/>
                    </a:lnTo>
                    <a:lnTo>
                      <a:pt x="400" y="113"/>
                    </a:lnTo>
                    <a:lnTo>
                      <a:pt x="392" y="130"/>
                    </a:lnTo>
                    <a:lnTo>
                      <a:pt x="383" y="135"/>
                    </a:lnTo>
                    <a:lnTo>
                      <a:pt x="379" y="130"/>
                    </a:lnTo>
                    <a:lnTo>
                      <a:pt x="365" y="117"/>
                    </a:lnTo>
                    <a:lnTo>
                      <a:pt x="365" y="109"/>
                    </a:lnTo>
                    <a:lnTo>
                      <a:pt x="365" y="109"/>
                    </a:lnTo>
                    <a:lnTo>
                      <a:pt x="357" y="91"/>
                    </a:lnTo>
                    <a:lnTo>
                      <a:pt x="348" y="87"/>
                    </a:lnTo>
                    <a:lnTo>
                      <a:pt x="339" y="82"/>
                    </a:lnTo>
                    <a:lnTo>
                      <a:pt x="331" y="87"/>
                    </a:lnTo>
                    <a:lnTo>
                      <a:pt x="318" y="95"/>
                    </a:lnTo>
                    <a:lnTo>
                      <a:pt x="313" y="100"/>
                    </a:lnTo>
                    <a:lnTo>
                      <a:pt x="313" y="100"/>
                    </a:lnTo>
                    <a:lnTo>
                      <a:pt x="318" y="139"/>
                    </a:lnTo>
                    <a:lnTo>
                      <a:pt x="318" y="165"/>
                    </a:lnTo>
                    <a:lnTo>
                      <a:pt x="309" y="169"/>
                    </a:lnTo>
                    <a:lnTo>
                      <a:pt x="305" y="169"/>
                    </a:lnTo>
                    <a:lnTo>
                      <a:pt x="305" y="169"/>
                    </a:lnTo>
                    <a:lnTo>
                      <a:pt x="278" y="165"/>
                    </a:lnTo>
                    <a:lnTo>
                      <a:pt x="265" y="161"/>
                    </a:lnTo>
                    <a:lnTo>
                      <a:pt x="252" y="165"/>
                    </a:lnTo>
                    <a:lnTo>
                      <a:pt x="174" y="222"/>
                    </a:lnTo>
                    <a:lnTo>
                      <a:pt x="174" y="222"/>
                    </a:lnTo>
                    <a:lnTo>
                      <a:pt x="165" y="243"/>
                    </a:lnTo>
                    <a:lnTo>
                      <a:pt x="152" y="265"/>
                    </a:lnTo>
                    <a:lnTo>
                      <a:pt x="135" y="283"/>
                    </a:lnTo>
                    <a:lnTo>
                      <a:pt x="117" y="296"/>
                    </a:lnTo>
                    <a:lnTo>
                      <a:pt x="87" y="317"/>
                    </a:lnTo>
                    <a:lnTo>
                      <a:pt x="74" y="322"/>
                    </a:lnTo>
                    <a:lnTo>
                      <a:pt x="52" y="339"/>
                    </a:lnTo>
                    <a:lnTo>
                      <a:pt x="48" y="357"/>
                    </a:lnTo>
                    <a:lnTo>
                      <a:pt x="22" y="383"/>
                    </a:lnTo>
                    <a:lnTo>
                      <a:pt x="22" y="383"/>
                    </a:lnTo>
                    <a:lnTo>
                      <a:pt x="9" y="391"/>
                    </a:lnTo>
                    <a:lnTo>
                      <a:pt x="0" y="405"/>
                    </a:lnTo>
                    <a:lnTo>
                      <a:pt x="0" y="418"/>
                    </a:lnTo>
                    <a:lnTo>
                      <a:pt x="0" y="435"/>
                    </a:lnTo>
                    <a:lnTo>
                      <a:pt x="9" y="461"/>
                    </a:lnTo>
                    <a:lnTo>
                      <a:pt x="13" y="474"/>
                    </a:lnTo>
                    <a:lnTo>
                      <a:pt x="13" y="474"/>
                    </a:lnTo>
                    <a:lnTo>
                      <a:pt x="17" y="483"/>
                    </a:lnTo>
                    <a:lnTo>
                      <a:pt x="22" y="487"/>
                    </a:lnTo>
                    <a:lnTo>
                      <a:pt x="30" y="487"/>
                    </a:lnTo>
                    <a:lnTo>
                      <a:pt x="30" y="487"/>
                    </a:lnTo>
                    <a:lnTo>
                      <a:pt x="61" y="500"/>
                    </a:lnTo>
                    <a:lnTo>
                      <a:pt x="87" y="509"/>
                    </a:lnTo>
                    <a:lnTo>
                      <a:pt x="87" y="509"/>
                    </a:lnTo>
                    <a:lnTo>
                      <a:pt x="135" y="552"/>
                    </a:lnTo>
                    <a:lnTo>
                      <a:pt x="204" y="613"/>
                    </a:lnTo>
                    <a:lnTo>
                      <a:pt x="204" y="613"/>
                    </a:lnTo>
                    <a:lnTo>
                      <a:pt x="222" y="626"/>
                    </a:lnTo>
                    <a:lnTo>
                      <a:pt x="226" y="644"/>
                    </a:lnTo>
                    <a:lnTo>
                      <a:pt x="226" y="666"/>
                    </a:lnTo>
                    <a:lnTo>
                      <a:pt x="222" y="683"/>
                    </a:lnTo>
                    <a:lnTo>
                      <a:pt x="222" y="683"/>
                    </a:lnTo>
                    <a:lnTo>
                      <a:pt x="200" y="783"/>
                    </a:lnTo>
                    <a:lnTo>
                      <a:pt x="226" y="783"/>
                    </a:lnTo>
                    <a:lnTo>
                      <a:pt x="270" y="770"/>
                    </a:lnTo>
                    <a:lnTo>
                      <a:pt x="261" y="609"/>
                    </a:lnTo>
                    <a:lnTo>
                      <a:pt x="261" y="570"/>
                    </a:lnTo>
                    <a:lnTo>
                      <a:pt x="274" y="557"/>
                    </a:lnTo>
                    <a:lnTo>
                      <a:pt x="278" y="570"/>
                    </a:lnTo>
                    <a:lnTo>
                      <a:pt x="278" y="613"/>
                    </a:lnTo>
                    <a:lnTo>
                      <a:pt x="291" y="626"/>
                    </a:lnTo>
                    <a:lnTo>
                      <a:pt x="339" y="609"/>
                    </a:lnTo>
                    <a:lnTo>
                      <a:pt x="339" y="626"/>
                    </a:lnTo>
                    <a:lnTo>
                      <a:pt x="291" y="661"/>
                    </a:lnTo>
                    <a:lnTo>
                      <a:pt x="305" y="696"/>
                    </a:lnTo>
                    <a:lnTo>
                      <a:pt x="305" y="696"/>
                    </a:lnTo>
                    <a:lnTo>
                      <a:pt x="335" y="718"/>
                    </a:lnTo>
                    <a:lnTo>
                      <a:pt x="379" y="744"/>
                    </a:lnTo>
                    <a:lnTo>
                      <a:pt x="379" y="744"/>
                    </a:lnTo>
                    <a:lnTo>
                      <a:pt x="383" y="748"/>
                    </a:lnTo>
                    <a:lnTo>
                      <a:pt x="392" y="748"/>
                    </a:lnTo>
                    <a:lnTo>
                      <a:pt x="409" y="744"/>
                    </a:lnTo>
                    <a:lnTo>
                      <a:pt x="431" y="735"/>
                    </a:lnTo>
                    <a:lnTo>
                      <a:pt x="453" y="687"/>
                    </a:lnTo>
                    <a:lnTo>
                      <a:pt x="479" y="679"/>
                    </a:lnTo>
                    <a:lnTo>
                      <a:pt x="509" y="626"/>
                    </a:lnTo>
                    <a:lnTo>
                      <a:pt x="570" y="618"/>
                    </a:lnTo>
                    <a:lnTo>
                      <a:pt x="570" y="618"/>
                    </a:lnTo>
                    <a:lnTo>
                      <a:pt x="583" y="635"/>
                    </a:lnTo>
                    <a:lnTo>
                      <a:pt x="592" y="657"/>
                    </a:lnTo>
                    <a:lnTo>
                      <a:pt x="596" y="683"/>
                    </a:lnTo>
                    <a:lnTo>
                      <a:pt x="596" y="683"/>
                    </a:lnTo>
                    <a:lnTo>
                      <a:pt x="596" y="683"/>
                    </a:lnTo>
                    <a:lnTo>
                      <a:pt x="609" y="687"/>
                    </a:lnTo>
                    <a:lnTo>
                      <a:pt x="627" y="683"/>
                    </a:lnTo>
                    <a:lnTo>
                      <a:pt x="635" y="679"/>
                    </a:lnTo>
                    <a:lnTo>
                      <a:pt x="648" y="670"/>
                    </a:lnTo>
                    <a:lnTo>
                      <a:pt x="648" y="670"/>
                    </a:lnTo>
                    <a:lnTo>
                      <a:pt x="657" y="653"/>
                    </a:lnTo>
                    <a:lnTo>
                      <a:pt x="670" y="640"/>
                    </a:lnTo>
                    <a:lnTo>
                      <a:pt x="679" y="635"/>
                    </a:lnTo>
                    <a:lnTo>
                      <a:pt x="679" y="635"/>
                    </a:lnTo>
                    <a:lnTo>
                      <a:pt x="679" y="570"/>
                    </a:lnTo>
                    <a:lnTo>
                      <a:pt x="683" y="518"/>
                    </a:lnTo>
                    <a:lnTo>
                      <a:pt x="688" y="496"/>
                    </a:lnTo>
                    <a:lnTo>
                      <a:pt x="696" y="478"/>
                    </a:lnTo>
                    <a:lnTo>
                      <a:pt x="696" y="478"/>
                    </a:lnTo>
                    <a:lnTo>
                      <a:pt x="701" y="474"/>
                    </a:lnTo>
                    <a:lnTo>
                      <a:pt x="714" y="461"/>
                    </a:lnTo>
                    <a:lnTo>
                      <a:pt x="718" y="452"/>
                    </a:lnTo>
                    <a:lnTo>
                      <a:pt x="718" y="444"/>
                    </a:lnTo>
                    <a:lnTo>
                      <a:pt x="718" y="431"/>
                    </a:lnTo>
                    <a:lnTo>
                      <a:pt x="709" y="413"/>
                    </a:lnTo>
                    <a:lnTo>
                      <a:pt x="709" y="374"/>
                    </a:lnTo>
                    <a:lnTo>
                      <a:pt x="701" y="304"/>
                    </a:lnTo>
                    <a:lnTo>
                      <a:pt x="705" y="291"/>
                    </a:lnTo>
                    <a:lnTo>
                      <a:pt x="718" y="283"/>
                    </a:lnTo>
                    <a:lnTo>
                      <a:pt x="722" y="352"/>
                    </a:lnTo>
                    <a:lnTo>
                      <a:pt x="722" y="352"/>
                    </a:lnTo>
                    <a:lnTo>
                      <a:pt x="727" y="378"/>
                    </a:lnTo>
                    <a:lnTo>
                      <a:pt x="731" y="396"/>
                    </a:lnTo>
                    <a:lnTo>
                      <a:pt x="735" y="413"/>
                    </a:lnTo>
                    <a:lnTo>
                      <a:pt x="735" y="413"/>
                    </a:lnTo>
                    <a:lnTo>
                      <a:pt x="735" y="413"/>
                    </a:lnTo>
                    <a:lnTo>
                      <a:pt x="749" y="405"/>
                    </a:lnTo>
                    <a:lnTo>
                      <a:pt x="762" y="391"/>
                    </a:lnTo>
                    <a:lnTo>
                      <a:pt x="775" y="365"/>
                    </a:lnTo>
                    <a:lnTo>
                      <a:pt x="779" y="339"/>
                    </a:lnTo>
                    <a:lnTo>
                      <a:pt x="783" y="322"/>
                    </a:lnTo>
                    <a:lnTo>
                      <a:pt x="783" y="322"/>
                    </a:lnTo>
                    <a:lnTo>
                      <a:pt x="792" y="317"/>
                    </a:lnTo>
                    <a:lnTo>
                      <a:pt x="805" y="309"/>
                    </a:lnTo>
                    <a:lnTo>
                      <a:pt x="823" y="304"/>
                    </a:lnTo>
                    <a:lnTo>
                      <a:pt x="823" y="304"/>
                    </a:lnTo>
                    <a:lnTo>
                      <a:pt x="823" y="287"/>
                    </a:lnTo>
                    <a:lnTo>
                      <a:pt x="823" y="274"/>
                    </a:lnTo>
                    <a:lnTo>
                      <a:pt x="809" y="239"/>
                    </a:lnTo>
                    <a:lnTo>
                      <a:pt x="792" y="204"/>
                    </a:lnTo>
                    <a:lnTo>
                      <a:pt x="757" y="109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" name="Freeform 141"/>
              <p:cNvSpPr>
                <a:spLocks/>
              </p:cNvSpPr>
              <p:nvPr/>
            </p:nvSpPr>
            <p:spPr bwMode="auto">
              <a:xfrm>
                <a:off x="16158248" y="3328557"/>
                <a:ext cx="1205883" cy="1144587"/>
              </a:xfrm>
              <a:custGeom>
                <a:avLst/>
                <a:gdLst>
                  <a:gd name="T0" fmla="*/ 918 w 1023"/>
                  <a:gd name="T1" fmla="*/ 366 h 971"/>
                  <a:gd name="T2" fmla="*/ 853 w 1023"/>
                  <a:gd name="T3" fmla="*/ 370 h 971"/>
                  <a:gd name="T4" fmla="*/ 783 w 1023"/>
                  <a:gd name="T5" fmla="*/ 383 h 971"/>
                  <a:gd name="T6" fmla="*/ 683 w 1023"/>
                  <a:gd name="T7" fmla="*/ 453 h 971"/>
                  <a:gd name="T8" fmla="*/ 661 w 1023"/>
                  <a:gd name="T9" fmla="*/ 510 h 971"/>
                  <a:gd name="T10" fmla="*/ 622 w 1023"/>
                  <a:gd name="T11" fmla="*/ 488 h 971"/>
                  <a:gd name="T12" fmla="*/ 609 w 1023"/>
                  <a:gd name="T13" fmla="*/ 436 h 971"/>
                  <a:gd name="T14" fmla="*/ 540 w 1023"/>
                  <a:gd name="T15" fmla="*/ 362 h 971"/>
                  <a:gd name="T16" fmla="*/ 505 w 1023"/>
                  <a:gd name="T17" fmla="*/ 348 h 971"/>
                  <a:gd name="T18" fmla="*/ 527 w 1023"/>
                  <a:gd name="T19" fmla="*/ 327 h 971"/>
                  <a:gd name="T20" fmla="*/ 527 w 1023"/>
                  <a:gd name="T21" fmla="*/ 253 h 971"/>
                  <a:gd name="T22" fmla="*/ 474 w 1023"/>
                  <a:gd name="T23" fmla="*/ 235 h 971"/>
                  <a:gd name="T24" fmla="*/ 453 w 1023"/>
                  <a:gd name="T25" fmla="*/ 187 h 971"/>
                  <a:gd name="T26" fmla="*/ 379 w 1023"/>
                  <a:gd name="T27" fmla="*/ 157 h 971"/>
                  <a:gd name="T28" fmla="*/ 335 w 1023"/>
                  <a:gd name="T29" fmla="*/ 83 h 971"/>
                  <a:gd name="T30" fmla="*/ 322 w 1023"/>
                  <a:gd name="T31" fmla="*/ 35 h 971"/>
                  <a:gd name="T32" fmla="*/ 261 w 1023"/>
                  <a:gd name="T33" fmla="*/ 5 h 971"/>
                  <a:gd name="T34" fmla="*/ 135 w 1023"/>
                  <a:gd name="T35" fmla="*/ 0 h 971"/>
                  <a:gd name="T36" fmla="*/ 135 w 1023"/>
                  <a:gd name="T37" fmla="*/ 87 h 971"/>
                  <a:gd name="T38" fmla="*/ 13 w 1023"/>
                  <a:gd name="T39" fmla="*/ 174 h 971"/>
                  <a:gd name="T40" fmla="*/ 22 w 1023"/>
                  <a:gd name="T41" fmla="*/ 248 h 971"/>
                  <a:gd name="T42" fmla="*/ 100 w 1023"/>
                  <a:gd name="T43" fmla="*/ 327 h 971"/>
                  <a:gd name="T44" fmla="*/ 100 w 1023"/>
                  <a:gd name="T45" fmla="*/ 379 h 971"/>
                  <a:gd name="T46" fmla="*/ 35 w 1023"/>
                  <a:gd name="T47" fmla="*/ 418 h 971"/>
                  <a:gd name="T48" fmla="*/ 30 w 1023"/>
                  <a:gd name="T49" fmla="*/ 531 h 971"/>
                  <a:gd name="T50" fmla="*/ 17 w 1023"/>
                  <a:gd name="T51" fmla="*/ 566 h 971"/>
                  <a:gd name="T52" fmla="*/ 100 w 1023"/>
                  <a:gd name="T53" fmla="*/ 575 h 971"/>
                  <a:gd name="T54" fmla="*/ 157 w 1023"/>
                  <a:gd name="T55" fmla="*/ 592 h 971"/>
                  <a:gd name="T56" fmla="*/ 178 w 1023"/>
                  <a:gd name="T57" fmla="*/ 644 h 971"/>
                  <a:gd name="T58" fmla="*/ 239 w 1023"/>
                  <a:gd name="T59" fmla="*/ 653 h 971"/>
                  <a:gd name="T60" fmla="*/ 252 w 1023"/>
                  <a:gd name="T61" fmla="*/ 736 h 971"/>
                  <a:gd name="T62" fmla="*/ 261 w 1023"/>
                  <a:gd name="T63" fmla="*/ 779 h 971"/>
                  <a:gd name="T64" fmla="*/ 309 w 1023"/>
                  <a:gd name="T65" fmla="*/ 766 h 971"/>
                  <a:gd name="T66" fmla="*/ 365 w 1023"/>
                  <a:gd name="T67" fmla="*/ 788 h 971"/>
                  <a:gd name="T68" fmla="*/ 392 w 1023"/>
                  <a:gd name="T69" fmla="*/ 836 h 971"/>
                  <a:gd name="T70" fmla="*/ 470 w 1023"/>
                  <a:gd name="T71" fmla="*/ 849 h 971"/>
                  <a:gd name="T72" fmla="*/ 605 w 1023"/>
                  <a:gd name="T73" fmla="*/ 792 h 971"/>
                  <a:gd name="T74" fmla="*/ 631 w 1023"/>
                  <a:gd name="T75" fmla="*/ 806 h 971"/>
                  <a:gd name="T76" fmla="*/ 614 w 1023"/>
                  <a:gd name="T77" fmla="*/ 827 h 971"/>
                  <a:gd name="T78" fmla="*/ 587 w 1023"/>
                  <a:gd name="T79" fmla="*/ 901 h 971"/>
                  <a:gd name="T80" fmla="*/ 622 w 1023"/>
                  <a:gd name="T81" fmla="*/ 949 h 971"/>
                  <a:gd name="T82" fmla="*/ 679 w 1023"/>
                  <a:gd name="T83" fmla="*/ 954 h 971"/>
                  <a:gd name="T84" fmla="*/ 705 w 1023"/>
                  <a:gd name="T85" fmla="*/ 958 h 971"/>
                  <a:gd name="T86" fmla="*/ 718 w 1023"/>
                  <a:gd name="T87" fmla="*/ 906 h 971"/>
                  <a:gd name="T88" fmla="*/ 735 w 1023"/>
                  <a:gd name="T89" fmla="*/ 875 h 971"/>
                  <a:gd name="T90" fmla="*/ 692 w 1023"/>
                  <a:gd name="T91" fmla="*/ 853 h 971"/>
                  <a:gd name="T92" fmla="*/ 701 w 1023"/>
                  <a:gd name="T93" fmla="*/ 827 h 971"/>
                  <a:gd name="T94" fmla="*/ 749 w 1023"/>
                  <a:gd name="T95" fmla="*/ 866 h 971"/>
                  <a:gd name="T96" fmla="*/ 775 w 1023"/>
                  <a:gd name="T97" fmla="*/ 849 h 971"/>
                  <a:gd name="T98" fmla="*/ 731 w 1023"/>
                  <a:gd name="T99" fmla="*/ 771 h 971"/>
                  <a:gd name="T100" fmla="*/ 709 w 1023"/>
                  <a:gd name="T101" fmla="*/ 679 h 971"/>
                  <a:gd name="T102" fmla="*/ 744 w 1023"/>
                  <a:gd name="T103" fmla="*/ 662 h 971"/>
                  <a:gd name="T104" fmla="*/ 905 w 1023"/>
                  <a:gd name="T105" fmla="*/ 579 h 971"/>
                  <a:gd name="T106" fmla="*/ 1023 w 1023"/>
                  <a:gd name="T107" fmla="*/ 436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23" h="971">
                    <a:moveTo>
                      <a:pt x="1023" y="436"/>
                    </a:moveTo>
                    <a:lnTo>
                      <a:pt x="949" y="392"/>
                    </a:lnTo>
                    <a:lnTo>
                      <a:pt x="931" y="370"/>
                    </a:lnTo>
                    <a:lnTo>
                      <a:pt x="918" y="366"/>
                    </a:lnTo>
                    <a:lnTo>
                      <a:pt x="897" y="370"/>
                    </a:lnTo>
                    <a:lnTo>
                      <a:pt x="875" y="375"/>
                    </a:lnTo>
                    <a:lnTo>
                      <a:pt x="875" y="375"/>
                    </a:lnTo>
                    <a:lnTo>
                      <a:pt x="853" y="370"/>
                    </a:lnTo>
                    <a:lnTo>
                      <a:pt x="831" y="366"/>
                    </a:lnTo>
                    <a:lnTo>
                      <a:pt x="818" y="370"/>
                    </a:lnTo>
                    <a:lnTo>
                      <a:pt x="805" y="370"/>
                    </a:lnTo>
                    <a:lnTo>
                      <a:pt x="783" y="383"/>
                    </a:lnTo>
                    <a:lnTo>
                      <a:pt x="779" y="388"/>
                    </a:lnTo>
                    <a:lnTo>
                      <a:pt x="696" y="396"/>
                    </a:lnTo>
                    <a:lnTo>
                      <a:pt x="692" y="436"/>
                    </a:lnTo>
                    <a:lnTo>
                      <a:pt x="683" y="453"/>
                    </a:lnTo>
                    <a:lnTo>
                      <a:pt x="670" y="475"/>
                    </a:lnTo>
                    <a:lnTo>
                      <a:pt x="670" y="475"/>
                    </a:lnTo>
                    <a:lnTo>
                      <a:pt x="666" y="496"/>
                    </a:lnTo>
                    <a:lnTo>
                      <a:pt x="661" y="510"/>
                    </a:lnTo>
                    <a:lnTo>
                      <a:pt x="653" y="514"/>
                    </a:lnTo>
                    <a:lnTo>
                      <a:pt x="644" y="510"/>
                    </a:lnTo>
                    <a:lnTo>
                      <a:pt x="631" y="496"/>
                    </a:lnTo>
                    <a:lnTo>
                      <a:pt x="622" y="488"/>
                    </a:lnTo>
                    <a:lnTo>
                      <a:pt x="622" y="488"/>
                    </a:lnTo>
                    <a:lnTo>
                      <a:pt x="622" y="479"/>
                    </a:lnTo>
                    <a:lnTo>
                      <a:pt x="609" y="436"/>
                    </a:lnTo>
                    <a:lnTo>
                      <a:pt x="609" y="436"/>
                    </a:lnTo>
                    <a:lnTo>
                      <a:pt x="601" y="422"/>
                    </a:lnTo>
                    <a:lnTo>
                      <a:pt x="592" y="405"/>
                    </a:lnTo>
                    <a:lnTo>
                      <a:pt x="570" y="383"/>
                    </a:lnTo>
                    <a:lnTo>
                      <a:pt x="540" y="362"/>
                    </a:lnTo>
                    <a:lnTo>
                      <a:pt x="540" y="362"/>
                    </a:lnTo>
                    <a:lnTo>
                      <a:pt x="518" y="357"/>
                    </a:lnTo>
                    <a:lnTo>
                      <a:pt x="509" y="353"/>
                    </a:lnTo>
                    <a:lnTo>
                      <a:pt x="505" y="348"/>
                    </a:lnTo>
                    <a:lnTo>
                      <a:pt x="505" y="344"/>
                    </a:lnTo>
                    <a:lnTo>
                      <a:pt x="518" y="331"/>
                    </a:lnTo>
                    <a:lnTo>
                      <a:pt x="527" y="327"/>
                    </a:lnTo>
                    <a:lnTo>
                      <a:pt x="527" y="327"/>
                    </a:lnTo>
                    <a:lnTo>
                      <a:pt x="540" y="296"/>
                    </a:lnTo>
                    <a:lnTo>
                      <a:pt x="544" y="274"/>
                    </a:lnTo>
                    <a:lnTo>
                      <a:pt x="535" y="261"/>
                    </a:lnTo>
                    <a:lnTo>
                      <a:pt x="527" y="253"/>
                    </a:lnTo>
                    <a:lnTo>
                      <a:pt x="513" y="248"/>
                    </a:lnTo>
                    <a:lnTo>
                      <a:pt x="505" y="248"/>
                    </a:lnTo>
                    <a:lnTo>
                      <a:pt x="492" y="248"/>
                    </a:lnTo>
                    <a:lnTo>
                      <a:pt x="474" y="235"/>
                    </a:lnTo>
                    <a:lnTo>
                      <a:pt x="474" y="235"/>
                    </a:lnTo>
                    <a:lnTo>
                      <a:pt x="466" y="209"/>
                    </a:lnTo>
                    <a:lnTo>
                      <a:pt x="457" y="192"/>
                    </a:lnTo>
                    <a:lnTo>
                      <a:pt x="453" y="187"/>
                    </a:lnTo>
                    <a:lnTo>
                      <a:pt x="439" y="183"/>
                    </a:lnTo>
                    <a:lnTo>
                      <a:pt x="396" y="166"/>
                    </a:lnTo>
                    <a:lnTo>
                      <a:pt x="396" y="166"/>
                    </a:lnTo>
                    <a:lnTo>
                      <a:pt x="379" y="157"/>
                    </a:lnTo>
                    <a:lnTo>
                      <a:pt x="365" y="148"/>
                    </a:lnTo>
                    <a:lnTo>
                      <a:pt x="352" y="135"/>
                    </a:lnTo>
                    <a:lnTo>
                      <a:pt x="344" y="118"/>
                    </a:lnTo>
                    <a:lnTo>
                      <a:pt x="335" y="83"/>
                    </a:lnTo>
                    <a:lnTo>
                      <a:pt x="331" y="44"/>
                    </a:lnTo>
                    <a:lnTo>
                      <a:pt x="331" y="39"/>
                    </a:lnTo>
                    <a:lnTo>
                      <a:pt x="331" y="39"/>
                    </a:lnTo>
                    <a:lnTo>
                      <a:pt x="322" y="35"/>
                    </a:lnTo>
                    <a:lnTo>
                      <a:pt x="309" y="18"/>
                    </a:lnTo>
                    <a:lnTo>
                      <a:pt x="287" y="5"/>
                    </a:lnTo>
                    <a:lnTo>
                      <a:pt x="274" y="5"/>
                    </a:lnTo>
                    <a:lnTo>
                      <a:pt x="261" y="5"/>
                    </a:lnTo>
                    <a:lnTo>
                      <a:pt x="261" y="5"/>
                    </a:lnTo>
                    <a:lnTo>
                      <a:pt x="231" y="9"/>
                    </a:lnTo>
                    <a:lnTo>
                      <a:pt x="187" y="5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39" y="22"/>
                    </a:lnTo>
                    <a:lnTo>
                      <a:pt x="139" y="53"/>
                    </a:lnTo>
                    <a:lnTo>
                      <a:pt x="135" y="87"/>
                    </a:lnTo>
                    <a:lnTo>
                      <a:pt x="135" y="87"/>
                    </a:lnTo>
                    <a:lnTo>
                      <a:pt x="35" y="157"/>
                    </a:lnTo>
                    <a:lnTo>
                      <a:pt x="35" y="157"/>
                    </a:lnTo>
                    <a:lnTo>
                      <a:pt x="13" y="174"/>
                    </a:lnTo>
                    <a:lnTo>
                      <a:pt x="4" y="196"/>
                    </a:lnTo>
                    <a:lnTo>
                      <a:pt x="0" y="214"/>
                    </a:lnTo>
                    <a:lnTo>
                      <a:pt x="9" y="231"/>
                    </a:lnTo>
                    <a:lnTo>
                      <a:pt x="22" y="248"/>
                    </a:lnTo>
                    <a:lnTo>
                      <a:pt x="39" y="270"/>
                    </a:lnTo>
                    <a:lnTo>
                      <a:pt x="87" y="314"/>
                    </a:lnTo>
                    <a:lnTo>
                      <a:pt x="87" y="314"/>
                    </a:lnTo>
                    <a:lnTo>
                      <a:pt x="100" y="327"/>
                    </a:lnTo>
                    <a:lnTo>
                      <a:pt x="104" y="340"/>
                    </a:lnTo>
                    <a:lnTo>
                      <a:pt x="109" y="348"/>
                    </a:lnTo>
                    <a:lnTo>
                      <a:pt x="109" y="362"/>
                    </a:lnTo>
                    <a:lnTo>
                      <a:pt x="100" y="379"/>
                    </a:lnTo>
                    <a:lnTo>
                      <a:pt x="87" y="392"/>
                    </a:lnTo>
                    <a:lnTo>
                      <a:pt x="69" y="405"/>
                    </a:lnTo>
                    <a:lnTo>
                      <a:pt x="52" y="414"/>
                    </a:lnTo>
                    <a:lnTo>
                      <a:pt x="35" y="418"/>
                    </a:lnTo>
                    <a:lnTo>
                      <a:pt x="35" y="418"/>
                    </a:lnTo>
                    <a:lnTo>
                      <a:pt x="35" y="475"/>
                    </a:lnTo>
                    <a:lnTo>
                      <a:pt x="35" y="510"/>
                    </a:lnTo>
                    <a:lnTo>
                      <a:pt x="30" y="531"/>
                    </a:lnTo>
                    <a:lnTo>
                      <a:pt x="30" y="531"/>
                    </a:lnTo>
                    <a:lnTo>
                      <a:pt x="22" y="553"/>
                    </a:lnTo>
                    <a:lnTo>
                      <a:pt x="17" y="566"/>
                    </a:lnTo>
                    <a:lnTo>
                      <a:pt x="17" y="566"/>
                    </a:lnTo>
                    <a:lnTo>
                      <a:pt x="48" y="570"/>
                    </a:lnTo>
                    <a:lnTo>
                      <a:pt x="74" y="575"/>
                    </a:lnTo>
                    <a:lnTo>
                      <a:pt x="100" y="575"/>
                    </a:lnTo>
                    <a:lnTo>
                      <a:pt x="100" y="575"/>
                    </a:lnTo>
                    <a:lnTo>
                      <a:pt x="117" y="575"/>
                    </a:lnTo>
                    <a:lnTo>
                      <a:pt x="135" y="575"/>
                    </a:lnTo>
                    <a:lnTo>
                      <a:pt x="148" y="584"/>
                    </a:lnTo>
                    <a:lnTo>
                      <a:pt x="157" y="592"/>
                    </a:lnTo>
                    <a:lnTo>
                      <a:pt x="165" y="605"/>
                    </a:lnTo>
                    <a:lnTo>
                      <a:pt x="174" y="614"/>
                    </a:lnTo>
                    <a:lnTo>
                      <a:pt x="178" y="631"/>
                    </a:lnTo>
                    <a:lnTo>
                      <a:pt x="178" y="644"/>
                    </a:lnTo>
                    <a:lnTo>
                      <a:pt x="191" y="653"/>
                    </a:lnTo>
                    <a:lnTo>
                      <a:pt x="235" y="644"/>
                    </a:lnTo>
                    <a:lnTo>
                      <a:pt x="235" y="644"/>
                    </a:lnTo>
                    <a:lnTo>
                      <a:pt x="239" y="653"/>
                    </a:lnTo>
                    <a:lnTo>
                      <a:pt x="244" y="671"/>
                    </a:lnTo>
                    <a:lnTo>
                      <a:pt x="248" y="692"/>
                    </a:lnTo>
                    <a:lnTo>
                      <a:pt x="248" y="692"/>
                    </a:lnTo>
                    <a:lnTo>
                      <a:pt x="252" y="736"/>
                    </a:lnTo>
                    <a:lnTo>
                      <a:pt x="248" y="775"/>
                    </a:lnTo>
                    <a:lnTo>
                      <a:pt x="252" y="779"/>
                    </a:lnTo>
                    <a:lnTo>
                      <a:pt x="252" y="779"/>
                    </a:lnTo>
                    <a:lnTo>
                      <a:pt x="261" y="779"/>
                    </a:lnTo>
                    <a:lnTo>
                      <a:pt x="278" y="775"/>
                    </a:lnTo>
                    <a:lnTo>
                      <a:pt x="296" y="771"/>
                    </a:lnTo>
                    <a:lnTo>
                      <a:pt x="296" y="771"/>
                    </a:lnTo>
                    <a:lnTo>
                      <a:pt x="309" y="766"/>
                    </a:lnTo>
                    <a:lnTo>
                      <a:pt x="326" y="771"/>
                    </a:lnTo>
                    <a:lnTo>
                      <a:pt x="339" y="771"/>
                    </a:lnTo>
                    <a:lnTo>
                      <a:pt x="352" y="779"/>
                    </a:lnTo>
                    <a:lnTo>
                      <a:pt x="365" y="788"/>
                    </a:lnTo>
                    <a:lnTo>
                      <a:pt x="374" y="801"/>
                    </a:lnTo>
                    <a:lnTo>
                      <a:pt x="387" y="819"/>
                    </a:lnTo>
                    <a:lnTo>
                      <a:pt x="392" y="836"/>
                    </a:lnTo>
                    <a:lnTo>
                      <a:pt x="392" y="836"/>
                    </a:lnTo>
                    <a:lnTo>
                      <a:pt x="396" y="840"/>
                    </a:lnTo>
                    <a:lnTo>
                      <a:pt x="409" y="849"/>
                    </a:lnTo>
                    <a:lnTo>
                      <a:pt x="435" y="853"/>
                    </a:lnTo>
                    <a:lnTo>
                      <a:pt x="470" y="849"/>
                    </a:lnTo>
                    <a:lnTo>
                      <a:pt x="470" y="853"/>
                    </a:lnTo>
                    <a:lnTo>
                      <a:pt x="535" y="827"/>
                    </a:lnTo>
                    <a:lnTo>
                      <a:pt x="583" y="823"/>
                    </a:lnTo>
                    <a:lnTo>
                      <a:pt x="605" y="792"/>
                    </a:lnTo>
                    <a:lnTo>
                      <a:pt x="605" y="792"/>
                    </a:lnTo>
                    <a:lnTo>
                      <a:pt x="614" y="792"/>
                    </a:lnTo>
                    <a:lnTo>
                      <a:pt x="627" y="801"/>
                    </a:lnTo>
                    <a:lnTo>
                      <a:pt x="631" y="806"/>
                    </a:lnTo>
                    <a:lnTo>
                      <a:pt x="631" y="810"/>
                    </a:lnTo>
                    <a:lnTo>
                      <a:pt x="627" y="819"/>
                    </a:lnTo>
                    <a:lnTo>
                      <a:pt x="614" y="827"/>
                    </a:lnTo>
                    <a:lnTo>
                      <a:pt x="614" y="827"/>
                    </a:lnTo>
                    <a:lnTo>
                      <a:pt x="609" y="836"/>
                    </a:lnTo>
                    <a:lnTo>
                      <a:pt x="596" y="866"/>
                    </a:lnTo>
                    <a:lnTo>
                      <a:pt x="592" y="884"/>
                    </a:lnTo>
                    <a:lnTo>
                      <a:pt x="587" y="901"/>
                    </a:lnTo>
                    <a:lnTo>
                      <a:pt x="592" y="923"/>
                    </a:lnTo>
                    <a:lnTo>
                      <a:pt x="601" y="945"/>
                    </a:lnTo>
                    <a:lnTo>
                      <a:pt x="601" y="945"/>
                    </a:lnTo>
                    <a:lnTo>
                      <a:pt x="622" y="949"/>
                    </a:lnTo>
                    <a:lnTo>
                      <a:pt x="644" y="949"/>
                    </a:lnTo>
                    <a:lnTo>
                      <a:pt x="670" y="940"/>
                    </a:lnTo>
                    <a:lnTo>
                      <a:pt x="670" y="940"/>
                    </a:lnTo>
                    <a:lnTo>
                      <a:pt x="679" y="954"/>
                    </a:lnTo>
                    <a:lnTo>
                      <a:pt x="688" y="967"/>
                    </a:lnTo>
                    <a:lnTo>
                      <a:pt x="696" y="971"/>
                    </a:lnTo>
                    <a:lnTo>
                      <a:pt x="696" y="971"/>
                    </a:lnTo>
                    <a:lnTo>
                      <a:pt x="705" y="958"/>
                    </a:lnTo>
                    <a:lnTo>
                      <a:pt x="705" y="958"/>
                    </a:lnTo>
                    <a:lnTo>
                      <a:pt x="709" y="927"/>
                    </a:lnTo>
                    <a:lnTo>
                      <a:pt x="718" y="906"/>
                    </a:lnTo>
                    <a:lnTo>
                      <a:pt x="718" y="906"/>
                    </a:lnTo>
                    <a:lnTo>
                      <a:pt x="727" y="901"/>
                    </a:lnTo>
                    <a:lnTo>
                      <a:pt x="740" y="893"/>
                    </a:lnTo>
                    <a:lnTo>
                      <a:pt x="740" y="884"/>
                    </a:lnTo>
                    <a:lnTo>
                      <a:pt x="735" y="875"/>
                    </a:lnTo>
                    <a:lnTo>
                      <a:pt x="722" y="866"/>
                    </a:lnTo>
                    <a:lnTo>
                      <a:pt x="696" y="858"/>
                    </a:lnTo>
                    <a:lnTo>
                      <a:pt x="696" y="858"/>
                    </a:lnTo>
                    <a:lnTo>
                      <a:pt x="692" y="853"/>
                    </a:lnTo>
                    <a:lnTo>
                      <a:pt x="683" y="840"/>
                    </a:lnTo>
                    <a:lnTo>
                      <a:pt x="683" y="836"/>
                    </a:lnTo>
                    <a:lnTo>
                      <a:pt x="688" y="832"/>
                    </a:lnTo>
                    <a:lnTo>
                      <a:pt x="701" y="827"/>
                    </a:lnTo>
                    <a:lnTo>
                      <a:pt x="718" y="827"/>
                    </a:lnTo>
                    <a:lnTo>
                      <a:pt x="744" y="862"/>
                    </a:lnTo>
                    <a:lnTo>
                      <a:pt x="744" y="862"/>
                    </a:lnTo>
                    <a:lnTo>
                      <a:pt x="749" y="866"/>
                    </a:lnTo>
                    <a:lnTo>
                      <a:pt x="757" y="866"/>
                    </a:lnTo>
                    <a:lnTo>
                      <a:pt x="762" y="866"/>
                    </a:lnTo>
                    <a:lnTo>
                      <a:pt x="766" y="858"/>
                    </a:lnTo>
                    <a:lnTo>
                      <a:pt x="775" y="849"/>
                    </a:lnTo>
                    <a:lnTo>
                      <a:pt x="779" y="832"/>
                    </a:lnTo>
                    <a:lnTo>
                      <a:pt x="775" y="832"/>
                    </a:lnTo>
                    <a:lnTo>
                      <a:pt x="731" y="771"/>
                    </a:lnTo>
                    <a:lnTo>
                      <a:pt x="731" y="771"/>
                    </a:lnTo>
                    <a:lnTo>
                      <a:pt x="709" y="740"/>
                    </a:lnTo>
                    <a:lnTo>
                      <a:pt x="705" y="714"/>
                    </a:lnTo>
                    <a:lnTo>
                      <a:pt x="705" y="697"/>
                    </a:lnTo>
                    <a:lnTo>
                      <a:pt x="709" y="679"/>
                    </a:lnTo>
                    <a:lnTo>
                      <a:pt x="718" y="671"/>
                    </a:lnTo>
                    <a:lnTo>
                      <a:pt x="731" y="666"/>
                    </a:lnTo>
                    <a:lnTo>
                      <a:pt x="744" y="662"/>
                    </a:lnTo>
                    <a:lnTo>
                      <a:pt x="744" y="662"/>
                    </a:lnTo>
                    <a:lnTo>
                      <a:pt x="805" y="636"/>
                    </a:lnTo>
                    <a:lnTo>
                      <a:pt x="857" y="610"/>
                    </a:lnTo>
                    <a:lnTo>
                      <a:pt x="905" y="579"/>
                    </a:lnTo>
                    <a:lnTo>
                      <a:pt x="905" y="579"/>
                    </a:lnTo>
                    <a:lnTo>
                      <a:pt x="944" y="536"/>
                    </a:lnTo>
                    <a:lnTo>
                      <a:pt x="979" y="488"/>
                    </a:lnTo>
                    <a:lnTo>
                      <a:pt x="1018" y="436"/>
                    </a:lnTo>
                    <a:lnTo>
                      <a:pt x="1023" y="436"/>
                    </a:lnTo>
                    <a:close/>
                  </a:path>
                </a:pathLst>
              </a:custGeom>
              <a:solidFill>
                <a:srgbClr val="FFFCD1"/>
              </a:solidFill>
              <a:ln w="26988">
                <a:solidFill>
                  <a:srgbClr val="5DB7E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243" name="Freeform 124"/>
          <p:cNvSpPr>
            <a:spLocks/>
          </p:cNvSpPr>
          <p:nvPr/>
        </p:nvSpPr>
        <p:spPr bwMode="auto">
          <a:xfrm>
            <a:off x="4100847" y="3769830"/>
            <a:ext cx="1042034" cy="748520"/>
          </a:xfrm>
          <a:custGeom>
            <a:avLst/>
            <a:gdLst>
              <a:gd name="T0" fmla="*/ 871 w 884"/>
              <a:gd name="T1" fmla="*/ 448 h 635"/>
              <a:gd name="T2" fmla="*/ 827 w 884"/>
              <a:gd name="T3" fmla="*/ 461 h 635"/>
              <a:gd name="T4" fmla="*/ 810 w 884"/>
              <a:gd name="T5" fmla="*/ 435 h 635"/>
              <a:gd name="T6" fmla="*/ 818 w 884"/>
              <a:gd name="T7" fmla="*/ 383 h 635"/>
              <a:gd name="T8" fmla="*/ 805 w 884"/>
              <a:gd name="T9" fmla="*/ 374 h 635"/>
              <a:gd name="T10" fmla="*/ 757 w 884"/>
              <a:gd name="T11" fmla="*/ 305 h 635"/>
              <a:gd name="T12" fmla="*/ 749 w 884"/>
              <a:gd name="T13" fmla="*/ 270 h 635"/>
              <a:gd name="T14" fmla="*/ 749 w 884"/>
              <a:gd name="T15" fmla="*/ 191 h 635"/>
              <a:gd name="T16" fmla="*/ 753 w 884"/>
              <a:gd name="T17" fmla="*/ 157 h 635"/>
              <a:gd name="T18" fmla="*/ 740 w 884"/>
              <a:gd name="T19" fmla="*/ 139 h 635"/>
              <a:gd name="T20" fmla="*/ 723 w 884"/>
              <a:gd name="T21" fmla="*/ 152 h 635"/>
              <a:gd name="T22" fmla="*/ 627 w 884"/>
              <a:gd name="T23" fmla="*/ 165 h 635"/>
              <a:gd name="T24" fmla="*/ 566 w 884"/>
              <a:gd name="T25" fmla="*/ 139 h 635"/>
              <a:gd name="T26" fmla="*/ 505 w 884"/>
              <a:gd name="T27" fmla="*/ 113 h 635"/>
              <a:gd name="T28" fmla="*/ 374 w 884"/>
              <a:gd name="T29" fmla="*/ 104 h 635"/>
              <a:gd name="T30" fmla="*/ 313 w 884"/>
              <a:gd name="T31" fmla="*/ 83 h 635"/>
              <a:gd name="T32" fmla="*/ 287 w 884"/>
              <a:gd name="T33" fmla="*/ 52 h 635"/>
              <a:gd name="T34" fmla="*/ 283 w 884"/>
              <a:gd name="T35" fmla="*/ 26 h 635"/>
              <a:gd name="T36" fmla="*/ 265 w 884"/>
              <a:gd name="T37" fmla="*/ 4 h 635"/>
              <a:gd name="T38" fmla="*/ 248 w 884"/>
              <a:gd name="T39" fmla="*/ 13 h 635"/>
              <a:gd name="T40" fmla="*/ 222 w 884"/>
              <a:gd name="T41" fmla="*/ 13 h 635"/>
              <a:gd name="T42" fmla="*/ 205 w 884"/>
              <a:gd name="T43" fmla="*/ 0 h 635"/>
              <a:gd name="T44" fmla="*/ 205 w 884"/>
              <a:gd name="T45" fmla="*/ 87 h 635"/>
              <a:gd name="T46" fmla="*/ 222 w 884"/>
              <a:gd name="T47" fmla="*/ 196 h 635"/>
              <a:gd name="T48" fmla="*/ 0 w 884"/>
              <a:gd name="T49" fmla="*/ 448 h 635"/>
              <a:gd name="T50" fmla="*/ 9 w 884"/>
              <a:gd name="T51" fmla="*/ 457 h 635"/>
              <a:gd name="T52" fmla="*/ 65 w 884"/>
              <a:gd name="T53" fmla="*/ 496 h 635"/>
              <a:gd name="T54" fmla="*/ 100 w 884"/>
              <a:gd name="T55" fmla="*/ 500 h 635"/>
              <a:gd name="T56" fmla="*/ 122 w 884"/>
              <a:gd name="T57" fmla="*/ 509 h 635"/>
              <a:gd name="T58" fmla="*/ 109 w 884"/>
              <a:gd name="T59" fmla="*/ 531 h 635"/>
              <a:gd name="T60" fmla="*/ 91 w 884"/>
              <a:gd name="T61" fmla="*/ 553 h 635"/>
              <a:gd name="T62" fmla="*/ 109 w 884"/>
              <a:gd name="T63" fmla="*/ 566 h 635"/>
              <a:gd name="T64" fmla="*/ 152 w 884"/>
              <a:gd name="T65" fmla="*/ 561 h 635"/>
              <a:gd name="T66" fmla="*/ 183 w 884"/>
              <a:gd name="T67" fmla="*/ 596 h 635"/>
              <a:gd name="T68" fmla="*/ 196 w 884"/>
              <a:gd name="T69" fmla="*/ 614 h 635"/>
              <a:gd name="T70" fmla="*/ 226 w 884"/>
              <a:gd name="T71" fmla="*/ 587 h 635"/>
              <a:gd name="T72" fmla="*/ 257 w 884"/>
              <a:gd name="T73" fmla="*/ 570 h 635"/>
              <a:gd name="T74" fmla="*/ 348 w 884"/>
              <a:gd name="T75" fmla="*/ 561 h 635"/>
              <a:gd name="T76" fmla="*/ 427 w 884"/>
              <a:gd name="T77" fmla="*/ 474 h 635"/>
              <a:gd name="T78" fmla="*/ 448 w 884"/>
              <a:gd name="T79" fmla="*/ 461 h 635"/>
              <a:gd name="T80" fmla="*/ 457 w 884"/>
              <a:gd name="T81" fmla="*/ 479 h 635"/>
              <a:gd name="T82" fmla="*/ 466 w 884"/>
              <a:gd name="T83" fmla="*/ 513 h 635"/>
              <a:gd name="T84" fmla="*/ 518 w 884"/>
              <a:gd name="T85" fmla="*/ 500 h 635"/>
              <a:gd name="T86" fmla="*/ 544 w 884"/>
              <a:gd name="T87" fmla="*/ 492 h 635"/>
              <a:gd name="T88" fmla="*/ 561 w 884"/>
              <a:gd name="T89" fmla="*/ 513 h 635"/>
              <a:gd name="T90" fmla="*/ 566 w 884"/>
              <a:gd name="T91" fmla="*/ 544 h 635"/>
              <a:gd name="T92" fmla="*/ 605 w 884"/>
              <a:gd name="T93" fmla="*/ 614 h 635"/>
              <a:gd name="T94" fmla="*/ 666 w 884"/>
              <a:gd name="T95" fmla="*/ 635 h 635"/>
              <a:gd name="T96" fmla="*/ 701 w 884"/>
              <a:gd name="T97" fmla="*/ 622 h 635"/>
              <a:gd name="T98" fmla="*/ 736 w 884"/>
              <a:gd name="T99" fmla="*/ 566 h 635"/>
              <a:gd name="T100" fmla="*/ 827 w 884"/>
              <a:gd name="T101" fmla="*/ 505 h 635"/>
              <a:gd name="T102" fmla="*/ 866 w 884"/>
              <a:gd name="T103" fmla="*/ 513 h 635"/>
              <a:gd name="T104" fmla="*/ 884 w 884"/>
              <a:gd name="T105" fmla="*/ 500 h 635"/>
              <a:gd name="T106" fmla="*/ 875 w 884"/>
              <a:gd name="T107" fmla="*/ 448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4" h="635">
                <a:moveTo>
                  <a:pt x="875" y="448"/>
                </a:moveTo>
                <a:lnTo>
                  <a:pt x="871" y="448"/>
                </a:lnTo>
                <a:lnTo>
                  <a:pt x="871" y="448"/>
                </a:lnTo>
                <a:lnTo>
                  <a:pt x="844" y="461"/>
                </a:lnTo>
                <a:lnTo>
                  <a:pt x="831" y="461"/>
                </a:lnTo>
                <a:lnTo>
                  <a:pt x="827" y="461"/>
                </a:lnTo>
                <a:lnTo>
                  <a:pt x="818" y="457"/>
                </a:lnTo>
                <a:lnTo>
                  <a:pt x="814" y="453"/>
                </a:lnTo>
                <a:lnTo>
                  <a:pt x="810" y="435"/>
                </a:lnTo>
                <a:lnTo>
                  <a:pt x="810" y="418"/>
                </a:lnTo>
                <a:lnTo>
                  <a:pt x="814" y="400"/>
                </a:lnTo>
                <a:lnTo>
                  <a:pt x="818" y="383"/>
                </a:lnTo>
                <a:lnTo>
                  <a:pt x="818" y="379"/>
                </a:lnTo>
                <a:lnTo>
                  <a:pt x="818" y="379"/>
                </a:lnTo>
                <a:lnTo>
                  <a:pt x="805" y="374"/>
                </a:lnTo>
                <a:lnTo>
                  <a:pt x="797" y="365"/>
                </a:lnTo>
                <a:lnTo>
                  <a:pt x="775" y="339"/>
                </a:lnTo>
                <a:lnTo>
                  <a:pt x="757" y="305"/>
                </a:lnTo>
                <a:lnTo>
                  <a:pt x="757" y="305"/>
                </a:lnTo>
                <a:lnTo>
                  <a:pt x="753" y="296"/>
                </a:lnTo>
                <a:lnTo>
                  <a:pt x="749" y="270"/>
                </a:lnTo>
                <a:lnTo>
                  <a:pt x="744" y="235"/>
                </a:lnTo>
                <a:lnTo>
                  <a:pt x="744" y="213"/>
                </a:lnTo>
                <a:lnTo>
                  <a:pt x="749" y="191"/>
                </a:lnTo>
                <a:lnTo>
                  <a:pt x="749" y="191"/>
                </a:lnTo>
                <a:lnTo>
                  <a:pt x="753" y="170"/>
                </a:lnTo>
                <a:lnTo>
                  <a:pt x="753" y="157"/>
                </a:lnTo>
                <a:lnTo>
                  <a:pt x="753" y="148"/>
                </a:lnTo>
                <a:lnTo>
                  <a:pt x="749" y="143"/>
                </a:lnTo>
                <a:lnTo>
                  <a:pt x="740" y="139"/>
                </a:lnTo>
                <a:lnTo>
                  <a:pt x="736" y="143"/>
                </a:lnTo>
                <a:lnTo>
                  <a:pt x="736" y="143"/>
                </a:lnTo>
                <a:lnTo>
                  <a:pt x="723" y="152"/>
                </a:lnTo>
                <a:lnTo>
                  <a:pt x="705" y="157"/>
                </a:lnTo>
                <a:lnTo>
                  <a:pt x="662" y="161"/>
                </a:lnTo>
                <a:lnTo>
                  <a:pt x="627" y="165"/>
                </a:lnTo>
                <a:lnTo>
                  <a:pt x="609" y="161"/>
                </a:lnTo>
                <a:lnTo>
                  <a:pt x="609" y="161"/>
                </a:lnTo>
                <a:lnTo>
                  <a:pt x="566" y="139"/>
                </a:lnTo>
                <a:lnTo>
                  <a:pt x="531" y="122"/>
                </a:lnTo>
                <a:lnTo>
                  <a:pt x="505" y="113"/>
                </a:lnTo>
                <a:lnTo>
                  <a:pt x="505" y="113"/>
                </a:lnTo>
                <a:lnTo>
                  <a:pt x="448" y="113"/>
                </a:lnTo>
                <a:lnTo>
                  <a:pt x="413" y="109"/>
                </a:lnTo>
                <a:lnTo>
                  <a:pt x="374" y="104"/>
                </a:lnTo>
                <a:lnTo>
                  <a:pt x="374" y="104"/>
                </a:lnTo>
                <a:lnTo>
                  <a:pt x="344" y="96"/>
                </a:lnTo>
                <a:lnTo>
                  <a:pt x="313" y="83"/>
                </a:lnTo>
                <a:lnTo>
                  <a:pt x="300" y="74"/>
                </a:lnTo>
                <a:lnTo>
                  <a:pt x="292" y="65"/>
                </a:lnTo>
                <a:lnTo>
                  <a:pt x="287" y="52"/>
                </a:lnTo>
                <a:lnTo>
                  <a:pt x="287" y="39"/>
                </a:lnTo>
                <a:lnTo>
                  <a:pt x="287" y="39"/>
                </a:lnTo>
                <a:lnTo>
                  <a:pt x="283" y="26"/>
                </a:lnTo>
                <a:lnTo>
                  <a:pt x="283" y="17"/>
                </a:lnTo>
                <a:lnTo>
                  <a:pt x="274" y="9"/>
                </a:lnTo>
                <a:lnTo>
                  <a:pt x="265" y="4"/>
                </a:lnTo>
                <a:lnTo>
                  <a:pt x="261" y="9"/>
                </a:lnTo>
                <a:lnTo>
                  <a:pt x="261" y="9"/>
                </a:lnTo>
                <a:lnTo>
                  <a:pt x="248" y="13"/>
                </a:lnTo>
                <a:lnTo>
                  <a:pt x="239" y="17"/>
                </a:lnTo>
                <a:lnTo>
                  <a:pt x="226" y="17"/>
                </a:lnTo>
                <a:lnTo>
                  <a:pt x="222" y="13"/>
                </a:lnTo>
                <a:lnTo>
                  <a:pt x="209" y="4"/>
                </a:lnTo>
                <a:lnTo>
                  <a:pt x="205" y="0"/>
                </a:lnTo>
                <a:lnTo>
                  <a:pt x="205" y="0"/>
                </a:lnTo>
                <a:lnTo>
                  <a:pt x="205" y="0"/>
                </a:lnTo>
                <a:lnTo>
                  <a:pt x="200" y="43"/>
                </a:lnTo>
                <a:lnTo>
                  <a:pt x="205" y="87"/>
                </a:lnTo>
                <a:lnTo>
                  <a:pt x="213" y="135"/>
                </a:lnTo>
                <a:lnTo>
                  <a:pt x="222" y="187"/>
                </a:lnTo>
                <a:lnTo>
                  <a:pt x="222" y="196"/>
                </a:lnTo>
                <a:lnTo>
                  <a:pt x="131" y="326"/>
                </a:lnTo>
                <a:lnTo>
                  <a:pt x="0" y="387"/>
                </a:lnTo>
                <a:lnTo>
                  <a:pt x="0" y="448"/>
                </a:lnTo>
                <a:lnTo>
                  <a:pt x="4" y="448"/>
                </a:lnTo>
                <a:lnTo>
                  <a:pt x="4" y="448"/>
                </a:lnTo>
                <a:lnTo>
                  <a:pt x="9" y="457"/>
                </a:lnTo>
                <a:lnTo>
                  <a:pt x="30" y="479"/>
                </a:lnTo>
                <a:lnTo>
                  <a:pt x="48" y="492"/>
                </a:lnTo>
                <a:lnTo>
                  <a:pt x="65" y="496"/>
                </a:lnTo>
                <a:lnTo>
                  <a:pt x="83" y="500"/>
                </a:lnTo>
                <a:lnTo>
                  <a:pt x="100" y="500"/>
                </a:lnTo>
                <a:lnTo>
                  <a:pt x="100" y="500"/>
                </a:lnTo>
                <a:lnTo>
                  <a:pt x="109" y="500"/>
                </a:lnTo>
                <a:lnTo>
                  <a:pt x="117" y="505"/>
                </a:lnTo>
                <a:lnTo>
                  <a:pt x="122" y="509"/>
                </a:lnTo>
                <a:lnTo>
                  <a:pt x="122" y="513"/>
                </a:lnTo>
                <a:lnTo>
                  <a:pt x="117" y="522"/>
                </a:lnTo>
                <a:lnTo>
                  <a:pt x="109" y="531"/>
                </a:lnTo>
                <a:lnTo>
                  <a:pt x="109" y="531"/>
                </a:lnTo>
                <a:lnTo>
                  <a:pt x="100" y="544"/>
                </a:lnTo>
                <a:lnTo>
                  <a:pt x="91" y="553"/>
                </a:lnTo>
                <a:lnTo>
                  <a:pt x="96" y="561"/>
                </a:lnTo>
                <a:lnTo>
                  <a:pt x="100" y="566"/>
                </a:lnTo>
                <a:lnTo>
                  <a:pt x="109" y="566"/>
                </a:lnTo>
                <a:lnTo>
                  <a:pt x="117" y="570"/>
                </a:lnTo>
                <a:lnTo>
                  <a:pt x="152" y="561"/>
                </a:lnTo>
                <a:lnTo>
                  <a:pt x="152" y="561"/>
                </a:lnTo>
                <a:lnTo>
                  <a:pt x="161" y="566"/>
                </a:lnTo>
                <a:lnTo>
                  <a:pt x="170" y="579"/>
                </a:lnTo>
                <a:lnTo>
                  <a:pt x="183" y="596"/>
                </a:lnTo>
                <a:lnTo>
                  <a:pt x="183" y="596"/>
                </a:lnTo>
                <a:lnTo>
                  <a:pt x="191" y="609"/>
                </a:lnTo>
                <a:lnTo>
                  <a:pt x="196" y="614"/>
                </a:lnTo>
                <a:lnTo>
                  <a:pt x="200" y="614"/>
                </a:lnTo>
                <a:lnTo>
                  <a:pt x="209" y="605"/>
                </a:lnTo>
                <a:lnTo>
                  <a:pt x="226" y="587"/>
                </a:lnTo>
                <a:lnTo>
                  <a:pt x="226" y="587"/>
                </a:lnTo>
                <a:lnTo>
                  <a:pt x="239" y="579"/>
                </a:lnTo>
                <a:lnTo>
                  <a:pt x="257" y="570"/>
                </a:lnTo>
                <a:lnTo>
                  <a:pt x="292" y="561"/>
                </a:lnTo>
                <a:lnTo>
                  <a:pt x="322" y="561"/>
                </a:lnTo>
                <a:lnTo>
                  <a:pt x="348" y="561"/>
                </a:lnTo>
                <a:lnTo>
                  <a:pt x="353" y="561"/>
                </a:lnTo>
                <a:lnTo>
                  <a:pt x="353" y="561"/>
                </a:lnTo>
                <a:lnTo>
                  <a:pt x="427" y="474"/>
                </a:lnTo>
                <a:lnTo>
                  <a:pt x="427" y="474"/>
                </a:lnTo>
                <a:lnTo>
                  <a:pt x="440" y="466"/>
                </a:lnTo>
                <a:lnTo>
                  <a:pt x="448" y="461"/>
                </a:lnTo>
                <a:lnTo>
                  <a:pt x="457" y="461"/>
                </a:lnTo>
                <a:lnTo>
                  <a:pt x="457" y="461"/>
                </a:lnTo>
                <a:lnTo>
                  <a:pt x="457" y="479"/>
                </a:lnTo>
                <a:lnTo>
                  <a:pt x="457" y="496"/>
                </a:lnTo>
                <a:lnTo>
                  <a:pt x="457" y="505"/>
                </a:lnTo>
                <a:lnTo>
                  <a:pt x="466" y="513"/>
                </a:lnTo>
                <a:lnTo>
                  <a:pt x="474" y="518"/>
                </a:lnTo>
                <a:lnTo>
                  <a:pt x="483" y="513"/>
                </a:lnTo>
                <a:lnTo>
                  <a:pt x="518" y="500"/>
                </a:lnTo>
                <a:lnTo>
                  <a:pt x="518" y="500"/>
                </a:lnTo>
                <a:lnTo>
                  <a:pt x="531" y="496"/>
                </a:lnTo>
                <a:lnTo>
                  <a:pt x="544" y="492"/>
                </a:lnTo>
                <a:lnTo>
                  <a:pt x="553" y="496"/>
                </a:lnTo>
                <a:lnTo>
                  <a:pt x="557" y="500"/>
                </a:lnTo>
                <a:lnTo>
                  <a:pt x="561" y="513"/>
                </a:lnTo>
                <a:lnTo>
                  <a:pt x="561" y="522"/>
                </a:lnTo>
                <a:lnTo>
                  <a:pt x="561" y="522"/>
                </a:lnTo>
                <a:lnTo>
                  <a:pt x="566" y="544"/>
                </a:lnTo>
                <a:lnTo>
                  <a:pt x="570" y="561"/>
                </a:lnTo>
                <a:lnTo>
                  <a:pt x="588" y="592"/>
                </a:lnTo>
                <a:lnTo>
                  <a:pt x="605" y="614"/>
                </a:lnTo>
                <a:lnTo>
                  <a:pt x="627" y="627"/>
                </a:lnTo>
                <a:lnTo>
                  <a:pt x="649" y="631"/>
                </a:lnTo>
                <a:lnTo>
                  <a:pt x="666" y="635"/>
                </a:lnTo>
                <a:lnTo>
                  <a:pt x="683" y="635"/>
                </a:lnTo>
                <a:lnTo>
                  <a:pt x="683" y="635"/>
                </a:lnTo>
                <a:lnTo>
                  <a:pt x="701" y="622"/>
                </a:lnTo>
                <a:lnTo>
                  <a:pt x="718" y="605"/>
                </a:lnTo>
                <a:lnTo>
                  <a:pt x="727" y="587"/>
                </a:lnTo>
                <a:lnTo>
                  <a:pt x="736" y="566"/>
                </a:lnTo>
                <a:lnTo>
                  <a:pt x="814" y="505"/>
                </a:lnTo>
                <a:lnTo>
                  <a:pt x="814" y="505"/>
                </a:lnTo>
                <a:lnTo>
                  <a:pt x="827" y="505"/>
                </a:lnTo>
                <a:lnTo>
                  <a:pt x="844" y="505"/>
                </a:lnTo>
                <a:lnTo>
                  <a:pt x="866" y="513"/>
                </a:lnTo>
                <a:lnTo>
                  <a:pt x="866" y="513"/>
                </a:lnTo>
                <a:lnTo>
                  <a:pt x="875" y="513"/>
                </a:lnTo>
                <a:lnTo>
                  <a:pt x="879" y="509"/>
                </a:lnTo>
                <a:lnTo>
                  <a:pt x="884" y="500"/>
                </a:lnTo>
                <a:lnTo>
                  <a:pt x="884" y="487"/>
                </a:lnTo>
                <a:lnTo>
                  <a:pt x="875" y="448"/>
                </a:lnTo>
                <a:lnTo>
                  <a:pt x="875" y="448"/>
                </a:lnTo>
                <a:close/>
              </a:path>
            </a:pathLst>
          </a:custGeom>
          <a:solidFill>
            <a:srgbClr val="FFFF00"/>
          </a:solidFill>
          <a:ln w="26988">
            <a:solidFill>
              <a:srgbClr val="5DB7E8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954333" y="2016348"/>
            <a:ext cx="800219" cy="2015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传播生命文化</a:t>
            </a:r>
            <a:endParaRPr lang="en-US" altLang="zh-CN" sz="2000" dirty="0" smtClean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  <a:p>
            <a:r>
              <a:rPr lang="zh-CN" altLang="en-US" sz="2000" dirty="0" smtClean="0">
                <a:latin typeface="方正正粗黑简体" panose="02000000000000000000" pitchFamily="2" charset="-122"/>
                <a:ea typeface="方正正粗黑简体" panose="02000000000000000000" pitchFamily="2" charset="-122"/>
              </a:rPr>
              <a:t>践行核心价值观</a:t>
            </a:r>
            <a:endParaRPr lang="zh-CN" altLang="en-US" sz="2000" dirty="0">
              <a:latin typeface="方正正粗黑简体" panose="02000000000000000000" pitchFamily="2" charset="-122"/>
              <a:ea typeface="方正正粗黑简体" panose="02000000000000000000" pitchFamily="2" charset="-122"/>
            </a:endParaRPr>
          </a:p>
        </p:txBody>
      </p:sp>
      <p:sp>
        <p:nvSpPr>
          <p:cNvPr id="242" name="Freeform 8"/>
          <p:cNvSpPr>
            <a:spLocks/>
          </p:cNvSpPr>
          <p:nvPr/>
        </p:nvSpPr>
        <p:spPr bwMode="auto">
          <a:xfrm>
            <a:off x="2921428" y="4918937"/>
            <a:ext cx="1040855" cy="1339084"/>
          </a:xfrm>
          <a:custGeom>
            <a:avLst/>
            <a:gdLst>
              <a:gd name="T0" fmla="*/ 539 w 883"/>
              <a:gd name="T1" fmla="*/ 1028 h 1136"/>
              <a:gd name="T2" fmla="*/ 518 w 883"/>
              <a:gd name="T3" fmla="*/ 923 h 1136"/>
              <a:gd name="T4" fmla="*/ 430 w 883"/>
              <a:gd name="T5" fmla="*/ 875 h 1136"/>
              <a:gd name="T6" fmla="*/ 457 w 883"/>
              <a:gd name="T7" fmla="*/ 827 h 1136"/>
              <a:gd name="T8" fmla="*/ 470 w 883"/>
              <a:gd name="T9" fmla="*/ 775 h 1136"/>
              <a:gd name="T10" fmla="*/ 374 w 883"/>
              <a:gd name="T11" fmla="*/ 732 h 1136"/>
              <a:gd name="T12" fmla="*/ 339 w 883"/>
              <a:gd name="T13" fmla="*/ 666 h 1136"/>
              <a:gd name="T14" fmla="*/ 356 w 883"/>
              <a:gd name="T15" fmla="*/ 558 h 1136"/>
              <a:gd name="T16" fmla="*/ 404 w 883"/>
              <a:gd name="T17" fmla="*/ 562 h 1136"/>
              <a:gd name="T18" fmla="*/ 439 w 883"/>
              <a:gd name="T19" fmla="*/ 592 h 1136"/>
              <a:gd name="T20" fmla="*/ 422 w 883"/>
              <a:gd name="T21" fmla="*/ 640 h 1136"/>
              <a:gd name="T22" fmla="*/ 548 w 883"/>
              <a:gd name="T23" fmla="*/ 645 h 1136"/>
              <a:gd name="T24" fmla="*/ 565 w 883"/>
              <a:gd name="T25" fmla="*/ 684 h 1136"/>
              <a:gd name="T26" fmla="*/ 578 w 883"/>
              <a:gd name="T27" fmla="*/ 614 h 1136"/>
              <a:gd name="T28" fmla="*/ 531 w 883"/>
              <a:gd name="T29" fmla="*/ 592 h 1136"/>
              <a:gd name="T30" fmla="*/ 448 w 883"/>
              <a:gd name="T31" fmla="*/ 558 h 1136"/>
              <a:gd name="T32" fmla="*/ 491 w 883"/>
              <a:gd name="T33" fmla="*/ 518 h 1136"/>
              <a:gd name="T34" fmla="*/ 496 w 883"/>
              <a:gd name="T35" fmla="*/ 405 h 1136"/>
              <a:gd name="T36" fmla="*/ 491 w 883"/>
              <a:gd name="T37" fmla="*/ 336 h 1136"/>
              <a:gd name="T38" fmla="*/ 513 w 883"/>
              <a:gd name="T39" fmla="*/ 383 h 1136"/>
              <a:gd name="T40" fmla="*/ 535 w 883"/>
              <a:gd name="T41" fmla="*/ 401 h 1136"/>
              <a:gd name="T42" fmla="*/ 548 w 883"/>
              <a:gd name="T43" fmla="*/ 440 h 1136"/>
              <a:gd name="T44" fmla="*/ 557 w 883"/>
              <a:gd name="T45" fmla="*/ 488 h 1136"/>
              <a:gd name="T46" fmla="*/ 592 w 883"/>
              <a:gd name="T47" fmla="*/ 566 h 1136"/>
              <a:gd name="T48" fmla="*/ 635 w 883"/>
              <a:gd name="T49" fmla="*/ 462 h 1136"/>
              <a:gd name="T50" fmla="*/ 652 w 883"/>
              <a:gd name="T51" fmla="*/ 423 h 1136"/>
              <a:gd name="T52" fmla="*/ 705 w 883"/>
              <a:gd name="T53" fmla="*/ 397 h 1136"/>
              <a:gd name="T54" fmla="*/ 857 w 883"/>
              <a:gd name="T55" fmla="*/ 357 h 1136"/>
              <a:gd name="T56" fmla="*/ 787 w 883"/>
              <a:gd name="T57" fmla="*/ 275 h 1136"/>
              <a:gd name="T58" fmla="*/ 753 w 883"/>
              <a:gd name="T59" fmla="*/ 214 h 1136"/>
              <a:gd name="T60" fmla="*/ 687 w 883"/>
              <a:gd name="T61" fmla="*/ 257 h 1136"/>
              <a:gd name="T62" fmla="*/ 570 w 883"/>
              <a:gd name="T63" fmla="*/ 266 h 1136"/>
              <a:gd name="T64" fmla="*/ 465 w 883"/>
              <a:gd name="T65" fmla="*/ 148 h 1136"/>
              <a:gd name="T66" fmla="*/ 491 w 883"/>
              <a:gd name="T67" fmla="*/ 31 h 1136"/>
              <a:gd name="T68" fmla="*/ 191 w 883"/>
              <a:gd name="T69" fmla="*/ 131 h 1136"/>
              <a:gd name="T70" fmla="*/ 100 w 883"/>
              <a:gd name="T71" fmla="*/ 161 h 1136"/>
              <a:gd name="T72" fmla="*/ 87 w 883"/>
              <a:gd name="T73" fmla="*/ 244 h 1136"/>
              <a:gd name="T74" fmla="*/ 117 w 883"/>
              <a:gd name="T75" fmla="*/ 296 h 1136"/>
              <a:gd name="T76" fmla="*/ 174 w 883"/>
              <a:gd name="T77" fmla="*/ 353 h 1136"/>
              <a:gd name="T78" fmla="*/ 78 w 883"/>
              <a:gd name="T79" fmla="*/ 392 h 1136"/>
              <a:gd name="T80" fmla="*/ 47 w 883"/>
              <a:gd name="T81" fmla="*/ 488 h 1136"/>
              <a:gd name="T82" fmla="*/ 17 w 883"/>
              <a:gd name="T83" fmla="*/ 540 h 1136"/>
              <a:gd name="T84" fmla="*/ 13 w 883"/>
              <a:gd name="T85" fmla="*/ 623 h 1136"/>
              <a:gd name="T86" fmla="*/ 8 w 883"/>
              <a:gd name="T87" fmla="*/ 710 h 1136"/>
              <a:gd name="T88" fmla="*/ 52 w 883"/>
              <a:gd name="T89" fmla="*/ 753 h 1136"/>
              <a:gd name="T90" fmla="*/ 52 w 883"/>
              <a:gd name="T91" fmla="*/ 806 h 1136"/>
              <a:gd name="T92" fmla="*/ 100 w 883"/>
              <a:gd name="T93" fmla="*/ 823 h 1136"/>
              <a:gd name="T94" fmla="*/ 47 w 883"/>
              <a:gd name="T95" fmla="*/ 840 h 1136"/>
              <a:gd name="T96" fmla="*/ 113 w 883"/>
              <a:gd name="T97" fmla="*/ 897 h 1136"/>
              <a:gd name="T98" fmla="*/ 148 w 883"/>
              <a:gd name="T99" fmla="*/ 980 h 1136"/>
              <a:gd name="T100" fmla="*/ 208 w 883"/>
              <a:gd name="T101" fmla="*/ 997 h 1136"/>
              <a:gd name="T102" fmla="*/ 226 w 883"/>
              <a:gd name="T103" fmla="*/ 1049 h 1136"/>
              <a:gd name="T104" fmla="*/ 191 w 883"/>
              <a:gd name="T105" fmla="*/ 1049 h 1136"/>
              <a:gd name="T106" fmla="*/ 126 w 883"/>
              <a:gd name="T107" fmla="*/ 1023 h 1136"/>
              <a:gd name="T108" fmla="*/ 134 w 883"/>
              <a:gd name="T109" fmla="*/ 1054 h 1136"/>
              <a:gd name="T110" fmla="*/ 152 w 883"/>
              <a:gd name="T111" fmla="*/ 1106 h 1136"/>
              <a:gd name="T112" fmla="*/ 182 w 883"/>
              <a:gd name="T113" fmla="*/ 1115 h 1136"/>
              <a:gd name="T114" fmla="*/ 282 w 883"/>
              <a:gd name="T115" fmla="*/ 1115 h 1136"/>
              <a:gd name="T116" fmla="*/ 365 w 883"/>
              <a:gd name="T117" fmla="*/ 1115 h 1136"/>
              <a:gd name="T118" fmla="*/ 461 w 883"/>
              <a:gd name="T119" fmla="*/ 1102 h 1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3" h="1136">
                <a:moveTo>
                  <a:pt x="461" y="1102"/>
                </a:moveTo>
                <a:lnTo>
                  <a:pt x="461" y="1102"/>
                </a:lnTo>
                <a:lnTo>
                  <a:pt x="483" y="1089"/>
                </a:lnTo>
                <a:lnTo>
                  <a:pt x="500" y="1071"/>
                </a:lnTo>
                <a:lnTo>
                  <a:pt x="522" y="1049"/>
                </a:lnTo>
                <a:lnTo>
                  <a:pt x="539" y="1028"/>
                </a:lnTo>
                <a:lnTo>
                  <a:pt x="552" y="1002"/>
                </a:lnTo>
                <a:lnTo>
                  <a:pt x="552" y="988"/>
                </a:lnTo>
                <a:lnTo>
                  <a:pt x="552" y="975"/>
                </a:lnTo>
                <a:lnTo>
                  <a:pt x="548" y="962"/>
                </a:lnTo>
                <a:lnTo>
                  <a:pt x="535" y="949"/>
                </a:lnTo>
                <a:lnTo>
                  <a:pt x="518" y="923"/>
                </a:lnTo>
                <a:lnTo>
                  <a:pt x="518" y="923"/>
                </a:lnTo>
                <a:lnTo>
                  <a:pt x="496" y="906"/>
                </a:lnTo>
                <a:lnTo>
                  <a:pt x="478" y="884"/>
                </a:lnTo>
                <a:lnTo>
                  <a:pt x="470" y="875"/>
                </a:lnTo>
                <a:lnTo>
                  <a:pt x="470" y="867"/>
                </a:lnTo>
                <a:lnTo>
                  <a:pt x="430" y="875"/>
                </a:lnTo>
                <a:lnTo>
                  <a:pt x="430" y="849"/>
                </a:lnTo>
                <a:lnTo>
                  <a:pt x="417" y="849"/>
                </a:lnTo>
                <a:lnTo>
                  <a:pt x="417" y="832"/>
                </a:lnTo>
                <a:lnTo>
                  <a:pt x="430" y="819"/>
                </a:lnTo>
                <a:lnTo>
                  <a:pt x="444" y="819"/>
                </a:lnTo>
                <a:lnTo>
                  <a:pt x="457" y="827"/>
                </a:lnTo>
                <a:lnTo>
                  <a:pt x="457" y="827"/>
                </a:lnTo>
                <a:lnTo>
                  <a:pt x="461" y="823"/>
                </a:lnTo>
                <a:lnTo>
                  <a:pt x="474" y="806"/>
                </a:lnTo>
                <a:lnTo>
                  <a:pt x="474" y="797"/>
                </a:lnTo>
                <a:lnTo>
                  <a:pt x="474" y="784"/>
                </a:lnTo>
                <a:lnTo>
                  <a:pt x="470" y="775"/>
                </a:lnTo>
                <a:lnTo>
                  <a:pt x="461" y="766"/>
                </a:lnTo>
                <a:lnTo>
                  <a:pt x="461" y="766"/>
                </a:lnTo>
                <a:lnTo>
                  <a:pt x="452" y="758"/>
                </a:lnTo>
                <a:lnTo>
                  <a:pt x="426" y="745"/>
                </a:lnTo>
                <a:lnTo>
                  <a:pt x="391" y="732"/>
                </a:lnTo>
                <a:lnTo>
                  <a:pt x="374" y="732"/>
                </a:lnTo>
                <a:lnTo>
                  <a:pt x="352" y="732"/>
                </a:lnTo>
                <a:lnTo>
                  <a:pt x="339" y="727"/>
                </a:lnTo>
                <a:lnTo>
                  <a:pt x="339" y="727"/>
                </a:lnTo>
                <a:lnTo>
                  <a:pt x="343" y="714"/>
                </a:lnTo>
                <a:lnTo>
                  <a:pt x="343" y="688"/>
                </a:lnTo>
                <a:lnTo>
                  <a:pt x="339" y="666"/>
                </a:lnTo>
                <a:lnTo>
                  <a:pt x="330" y="649"/>
                </a:lnTo>
                <a:lnTo>
                  <a:pt x="322" y="627"/>
                </a:lnTo>
                <a:lnTo>
                  <a:pt x="304" y="605"/>
                </a:lnTo>
                <a:lnTo>
                  <a:pt x="335" y="623"/>
                </a:lnTo>
                <a:lnTo>
                  <a:pt x="352" y="614"/>
                </a:lnTo>
                <a:lnTo>
                  <a:pt x="356" y="558"/>
                </a:lnTo>
                <a:lnTo>
                  <a:pt x="365" y="558"/>
                </a:lnTo>
                <a:lnTo>
                  <a:pt x="370" y="588"/>
                </a:lnTo>
                <a:lnTo>
                  <a:pt x="383" y="584"/>
                </a:lnTo>
                <a:lnTo>
                  <a:pt x="383" y="584"/>
                </a:lnTo>
                <a:lnTo>
                  <a:pt x="387" y="575"/>
                </a:lnTo>
                <a:lnTo>
                  <a:pt x="404" y="562"/>
                </a:lnTo>
                <a:lnTo>
                  <a:pt x="413" y="558"/>
                </a:lnTo>
                <a:lnTo>
                  <a:pt x="422" y="558"/>
                </a:lnTo>
                <a:lnTo>
                  <a:pt x="435" y="566"/>
                </a:lnTo>
                <a:lnTo>
                  <a:pt x="444" y="575"/>
                </a:lnTo>
                <a:lnTo>
                  <a:pt x="444" y="575"/>
                </a:lnTo>
                <a:lnTo>
                  <a:pt x="439" y="592"/>
                </a:lnTo>
                <a:lnTo>
                  <a:pt x="426" y="610"/>
                </a:lnTo>
                <a:lnTo>
                  <a:pt x="404" y="627"/>
                </a:lnTo>
                <a:lnTo>
                  <a:pt x="404" y="627"/>
                </a:lnTo>
                <a:lnTo>
                  <a:pt x="404" y="636"/>
                </a:lnTo>
                <a:lnTo>
                  <a:pt x="409" y="640"/>
                </a:lnTo>
                <a:lnTo>
                  <a:pt x="422" y="640"/>
                </a:lnTo>
                <a:lnTo>
                  <a:pt x="422" y="640"/>
                </a:lnTo>
                <a:lnTo>
                  <a:pt x="444" y="636"/>
                </a:lnTo>
                <a:lnTo>
                  <a:pt x="487" y="632"/>
                </a:lnTo>
                <a:lnTo>
                  <a:pt x="509" y="632"/>
                </a:lnTo>
                <a:lnTo>
                  <a:pt x="531" y="636"/>
                </a:lnTo>
                <a:lnTo>
                  <a:pt x="548" y="645"/>
                </a:lnTo>
                <a:lnTo>
                  <a:pt x="552" y="653"/>
                </a:lnTo>
                <a:lnTo>
                  <a:pt x="557" y="658"/>
                </a:lnTo>
                <a:lnTo>
                  <a:pt x="557" y="658"/>
                </a:lnTo>
                <a:lnTo>
                  <a:pt x="557" y="675"/>
                </a:lnTo>
                <a:lnTo>
                  <a:pt x="561" y="679"/>
                </a:lnTo>
                <a:lnTo>
                  <a:pt x="565" y="684"/>
                </a:lnTo>
                <a:lnTo>
                  <a:pt x="570" y="679"/>
                </a:lnTo>
                <a:lnTo>
                  <a:pt x="574" y="666"/>
                </a:lnTo>
                <a:lnTo>
                  <a:pt x="574" y="649"/>
                </a:lnTo>
                <a:lnTo>
                  <a:pt x="574" y="627"/>
                </a:lnTo>
                <a:lnTo>
                  <a:pt x="578" y="614"/>
                </a:lnTo>
                <a:lnTo>
                  <a:pt x="578" y="614"/>
                </a:lnTo>
                <a:lnTo>
                  <a:pt x="578" y="605"/>
                </a:lnTo>
                <a:lnTo>
                  <a:pt x="578" y="597"/>
                </a:lnTo>
                <a:lnTo>
                  <a:pt x="574" y="592"/>
                </a:lnTo>
                <a:lnTo>
                  <a:pt x="565" y="588"/>
                </a:lnTo>
                <a:lnTo>
                  <a:pt x="552" y="588"/>
                </a:lnTo>
                <a:lnTo>
                  <a:pt x="531" y="592"/>
                </a:lnTo>
                <a:lnTo>
                  <a:pt x="509" y="584"/>
                </a:lnTo>
                <a:lnTo>
                  <a:pt x="483" y="571"/>
                </a:lnTo>
                <a:lnTo>
                  <a:pt x="461" y="566"/>
                </a:lnTo>
                <a:lnTo>
                  <a:pt x="461" y="566"/>
                </a:lnTo>
                <a:lnTo>
                  <a:pt x="452" y="562"/>
                </a:lnTo>
                <a:lnTo>
                  <a:pt x="448" y="558"/>
                </a:lnTo>
                <a:lnTo>
                  <a:pt x="448" y="553"/>
                </a:lnTo>
                <a:lnTo>
                  <a:pt x="448" y="545"/>
                </a:lnTo>
                <a:lnTo>
                  <a:pt x="452" y="540"/>
                </a:lnTo>
                <a:lnTo>
                  <a:pt x="465" y="527"/>
                </a:lnTo>
                <a:lnTo>
                  <a:pt x="491" y="518"/>
                </a:lnTo>
                <a:lnTo>
                  <a:pt x="491" y="518"/>
                </a:lnTo>
                <a:lnTo>
                  <a:pt x="496" y="488"/>
                </a:lnTo>
                <a:lnTo>
                  <a:pt x="496" y="466"/>
                </a:lnTo>
                <a:lnTo>
                  <a:pt x="496" y="453"/>
                </a:lnTo>
                <a:lnTo>
                  <a:pt x="491" y="440"/>
                </a:lnTo>
                <a:lnTo>
                  <a:pt x="465" y="405"/>
                </a:lnTo>
                <a:lnTo>
                  <a:pt x="496" y="405"/>
                </a:lnTo>
                <a:lnTo>
                  <a:pt x="500" y="383"/>
                </a:lnTo>
                <a:lnTo>
                  <a:pt x="483" y="366"/>
                </a:lnTo>
                <a:lnTo>
                  <a:pt x="474" y="349"/>
                </a:lnTo>
                <a:lnTo>
                  <a:pt x="474" y="331"/>
                </a:lnTo>
                <a:lnTo>
                  <a:pt x="491" y="327"/>
                </a:lnTo>
                <a:lnTo>
                  <a:pt x="491" y="336"/>
                </a:lnTo>
                <a:lnTo>
                  <a:pt x="504" y="353"/>
                </a:lnTo>
                <a:lnTo>
                  <a:pt x="522" y="353"/>
                </a:lnTo>
                <a:lnTo>
                  <a:pt x="531" y="353"/>
                </a:lnTo>
                <a:lnTo>
                  <a:pt x="531" y="353"/>
                </a:lnTo>
                <a:lnTo>
                  <a:pt x="526" y="362"/>
                </a:lnTo>
                <a:lnTo>
                  <a:pt x="513" y="383"/>
                </a:lnTo>
                <a:lnTo>
                  <a:pt x="509" y="397"/>
                </a:lnTo>
                <a:lnTo>
                  <a:pt x="513" y="401"/>
                </a:lnTo>
                <a:lnTo>
                  <a:pt x="518" y="405"/>
                </a:lnTo>
                <a:lnTo>
                  <a:pt x="526" y="405"/>
                </a:lnTo>
                <a:lnTo>
                  <a:pt x="526" y="405"/>
                </a:lnTo>
                <a:lnTo>
                  <a:pt x="535" y="401"/>
                </a:lnTo>
                <a:lnTo>
                  <a:pt x="552" y="397"/>
                </a:lnTo>
                <a:lnTo>
                  <a:pt x="557" y="401"/>
                </a:lnTo>
                <a:lnTo>
                  <a:pt x="557" y="405"/>
                </a:lnTo>
                <a:lnTo>
                  <a:pt x="557" y="418"/>
                </a:lnTo>
                <a:lnTo>
                  <a:pt x="548" y="440"/>
                </a:lnTo>
                <a:lnTo>
                  <a:pt x="548" y="440"/>
                </a:lnTo>
                <a:lnTo>
                  <a:pt x="539" y="444"/>
                </a:lnTo>
                <a:lnTo>
                  <a:pt x="522" y="457"/>
                </a:lnTo>
                <a:lnTo>
                  <a:pt x="522" y="466"/>
                </a:lnTo>
                <a:lnTo>
                  <a:pt x="522" y="475"/>
                </a:lnTo>
                <a:lnTo>
                  <a:pt x="535" y="479"/>
                </a:lnTo>
                <a:lnTo>
                  <a:pt x="557" y="488"/>
                </a:lnTo>
                <a:lnTo>
                  <a:pt x="539" y="514"/>
                </a:lnTo>
                <a:lnTo>
                  <a:pt x="565" y="531"/>
                </a:lnTo>
                <a:lnTo>
                  <a:pt x="578" y="549"/>
                </a:lnTo>
                <a:lnTo>
                  <a:pt x="578" y="549"/>
                </a:lnTo>
                <a:lnTo>
                  <a:pt x="583" y="553"/>
                </a:lnTo>
                <a:lnTo>
                  <a:pt x="592" y="566"/>
                </a:lnTo>
                <a:lnTo>
                  <a:pt x="596" y="566"/>
                </a:lnTo>
                <a:lnTo>
                  <a:pt x="605" y="562"/>
                </a:lnTo>
                <a:lnTo>
                  <a:pt x="618" y="553"/>
                </a:lnTo>
                <a:lnTo>
                  <a:pt x="626" y="531"/>
                </a:lnTo>
                <a:lnTo>
                  <a:pt x="635" y="492"/>
                </a:lnTo>
                <a:lnTo>
                  <a:pt x="635" y="462"/>
                </a:lnTo>
                <a:lnTo>
                  <a:pt x="635" y="427"/>
                </a:lnTo>
                <a:lnTo>
                  <a:pt x="644" y="414"/>
                </a:lnTo>
                <a:lnTo>
                  <a:pt x="644" y="414"/>
                </a:lnTo>
                <a:lnTo>
                  <a:pt x="644" y="414"/>
                </a:lnTo>
                <a:lnTo>
                  <a:pt x="648" y="414"/>
                </a:lnTo>
                <a:lnTo>
                  <a:pt x="652" y="423"/>
                </a:lnTo>
                <a:lnTo>
                  <a:pt x="657" y="440"/>
                </a:lnTo>
                <a:lnTo>
                  <a:pt x="666" y="453"/>
                </a:lnTo>
                <a:lnTo>
                  <a:pt x="692" y="423"/>
                </a:lnTo>
                <a:lnTo>
                  <a:pt x="692" y="423"/>
                </a:lnTo>
                <a:lnTo>
                  <a:pt x="696" y="410"/>
                </a:lnTo>
                <a:lnTo>
                  <a:pt x="705" y="397"/>
                </a:lnTo>
                <a:lnTo>
                  <a:pt x="713" y="383"/>
                </a:lnTo>
                <a:lnTo>
                  <a:pt x="731" y="370"/>
                </a:lnTo>
                <a:lnTo>
                  <a:pt x="753" y="366"/>
                </a:lnTo>
                <a:lnTo>
                  <a:pt x="779" y="366"/>
                </a:lnTo>
                <a:lnTo>
                  <a:pt x="809" y="375"/>
                </a:lnTo>
                <a:lnTo>
                  <a:pt x="857" y="357"/>
                </a:lnTo>
                <a:lnTo>
                  <a:pt x="883" y="353"/>
                </a:lnTo>
                <a:lnTo>
                  <a:pt x="883" y="353"/>
                </a:lnTo>
                <a:lnTo>
                  <a:pt x="853" y="331"/>
                </a:lnTo>
                <a:lnTo>
                  <a:pt x="809" y="296"/>
                </a:lnTo>
                <a:lnTo>
                  <a:pt x="809" y="296"/>
                </a:lnTo>
                <a:lnTo>
                  <a:pt x="787" y="275"/>
                </a:lnTo>
                <a:lnTo>
                  <a:pt x="774" y="257"/>
                </a:lnTo>
                <a:lnTo>
                  <a:pt x="766" y="235"/>
                </a:lnTo>
                <a:lnTo>
                  <a:pt x="766" y="235"/>
                </a:lnTo>
                <a:lnTo>
                  <a:pt x="766" y="227"/>
                </a:lnTo>
                <a:lnTo>
                  <a:pt x="761" y="218"/>
                </a:lnTo>
                <a:lnTo>
                  <a:pt x="753" y="214"/>
                </a:lnTo>
                <a:lnTo>
                  <a:pt x="744" y="209"/>
                </a:lnTo>
                <a:lnTo>
                  <a:pt x="735" y="209"/>
                </a:lnTo>
                <a:lnTo>
                  <a:pt x="722" y="218"/>
                </a:lnTo>
                <a:lnTo>
                  <a:pt x="705" y="240"/>
                </a:lnTo>
                <a:lnTo>
                  <a:pt x="705" y="240"/>
                </a:lnTo>
                <a:lnTo>
                  <a:pt x="687" y="257"/>
                </a:lnTo>
                <a:lnTo>
                  <a:pt x="666" y="270"/>
                </a:lnTo>
                <a:lnTo>
                  <a:pt x="639" y="275"/>
                </a:lnTo>
                <a:lnTo>
                  <a:pt x="618" y="279"/>
                </a:lnTo>
                <a:lnTo>
                  <a:pt x="583" y="270"/>
                </a:lnTo>
                <a:lnTo>
                  <a:pt x="570" y="266"/>
                </a:lnTo>
                <a:lnTo>
                  <a:pt x="570" y="266"/>
                </a:lnTo>
                <a:lnTo>
                  <a:pt x="548" y="240"/>
                </a:lnTo>
                <a:lnTo>
                  <a:pt x="522" y="214"/>
                </a:lnTo>
                <a:lnTo>
                  <a:pt x="487" y="188"/>
                </a:lnTo>
                <a:lnTo>
                  <a:pt x="487" y="188"/>
                </a:lnTo>
                <a:lnTo>
                  <a:pt x="474" y="170"/>
                </a:lnTo>
                <a:lnTo>
                  <a:pt x="465" y="148"/>
                </a:lnTo>
                <a:lnTo>
                  <a:pt x="461" y="127"/>
                </a:lnTo>
                <a:lnTo>
                  <a:pt x="461" y="105"/>
                </a:lnTo>
                <a:lnTo>
                  <a:pt x="470" y="74"/>
                </a:lnTo>
                <a:lnTo>
                  <a:pt x="474" y="57"/>
                </a:lnTo>
                <a:lnTo>
                  <a:pt x="474" y="57"/>
                </a:lnTo>
                <a:lnTo>
                  <a:pt x="491" y="31"/>
                </a:lnTo>
                <a:lnTo>
                  <a:pt x="500" y="13"/>
                </a:lnTo>
                <a:lnTo>
                  <a:pt x="500" y="5"/>
                </a:lnTo>
                <a:lnTo>
                  <a:pt x="500" y="0"/>
                </a:lnTo>
                <a:lnTo>
                  <a:pt x="326" y="5"/>
                </a:lnTo>
                <a:lnTo>
                  <a:pt x="230" y="5"/>
                </a:lnTo>
                <a:lnTo>
                  <a:pt x="191" y="131"/>
                </a:lnTo>
                <a:lnTo>
                  <a:pt x="191" y="131"/>
                </a:lnTo>
                <a:lnTo>
                  <a:pt x="182" y="140"/>
                </a:lnTo>
                <a:lnTo>
                  <a:pt x="156" y="157"/>
                </a:lnTo>
                <a:lnTo>
                  <a:pt x="139" y="166"/>
                </a:lnTo>
                <a:lnTo>
                  <a:pt x="121" y="166"/>
                </a:lnTo>
                <a:lnTo>
                  <a:pt x="100" y="161"/>
                </a:lnTo>
                <a:lnTo>
                  <a:pt x="82" y="148"/>
                </a:lnTo>
                <a:lnTo>
                  <a:pt x="69" y="166"/>
                </a:lnTo>
                <a:lnTo>
                  <a:pt x="82" y="249"/>
                </a:lnTo>
                <a:lnTo>
                  <a:pt x="82" y="249"/>
                </a:lnTo>
                <a:lnTo>
                  <a:pt x="82" y="244"/>
                </a:lnTo>
                <a:lnTo>
                  <a:pt x="87" y="244"/>
                </a:lnTo>
                <a:lnTo>
                  <a:pt x="95" y="257"/>
                </a:lnTo>
                <a:lnTo>
                  <a:pt x="104" y="283"/>
                </a:lnTo>
                <a:lnTo>
                  <a:pt x="104" y="283"/>
                </a:lnTo>
                <a:lnTo>
                  <a:pt x="104" y="288"/>
                </a:lnTo>
                <a:lnTo>
                  <a:pt x="113" y="296"/>
                </a:lnTo>
                <a:lnTo>
                  <a:pt x="117" y="296"/>
                </a:lnTo>
                <a:lnTo>
                  <a:pt x="126" y="296"/>
                </a:lnTo>
                <a:lnTo>
                  <a:pt x="134" y="292"/>
                </a:lnTo>
                <a:lnTo>
                  <a:pt x="143" y="283"/>
                </a:lnTo>
                <a:lnTo>
                  <a:pt x="182" y="283"/>
                </a:lnTo>
                <a:lnTo>
                  <a:pt x="178" y="327"/>
                </a:lnTo>
                <a:lnTo>
                  <a:pt x="174" y="353"/>
                </a:lnTo>
                <a:lnTo>
                  <a:pt x="165" y="366"/>
                </a:lnTo>
                <a:lnTo>
                  <a:pt x="134" y="366"/>
                </a:lnTo>
                <a:lnTo>
                  <a:pt x="100" y="366"/>
                </a:lnTo>
                <a:lnTo>
                  <a:pt x="78" y="370"/>
                </a:lnTo>
                <a:lnTo>
                  <a:pt x="78" y="370"/>
                </a:lnTo>
                <a:lnTo>
                  <a:pt x="78" y="392"/>
                </a:lnTo>
                <a:lnTo>
                  <a:pt x="82" y="431"/>
                </a:lnTo>
                <a:lnTo>
                  <a:pt x="78" y="453"/>
                </a:lnTo>
                <a:lnTo>
                  <a:pt x="74" y="475"/>
                </a:lnTo>
                <a:lnTo>
                  <a:pt x="65" y="484"/>
                </a:lnTo>
                <a:lnTo>
                  <a:pt x="56" y="488"/>
                </a:lnTo>
                <a:lnTo>
                  <a:pt x="47" y="488"/>
                </a:lnTo>
                <a:lnTo>
                  <a:pt x="21" y="492"/>
                </a:lnTo>
                <a:lnTo>
                  <a:pt x="21" y="492"/>
                </a:lnTo>
                <a:lnTo>
                  <a:pt x="17" y="510"/>
                </a:lnTo>
                <a:lnTo>
                  <a:pt x="17" y="527"/>
                </a:lnTo>
                <a:lnTo>
                  <a:pt x="17" y="540"/>
                </a:lnTo>
                <a:lnTo>
                  <a:pt x="17" y="540"/>
                </a:lnTo>
                <a:lnTo>
                  <a:pt x="21" y="558"/>
                </a:lnTo>
                <a:lnTo>
                  <a:pt x="26" y="575"/>
                </a:lnTo>
                <a:lnTo>
                  <a:pt x="26" y="584"/>
                </a:lnTo>
                <a:lnTo>
                  <a:pt x="26" y="597"/>
                </a:lnTo>
                <a:lnTo>
                  <a:pt x="21" y="610"/>
                </a:lnTo>
                <a:lnTo>
                  <a:pt x="13" y="623"/>
                </a:lnTo>
                <a:lnTo>
                  <a:pt x="13" y="623"/>
                </a:lnTo>
                <a:lnTo>
                  <a:pt x="4" y="640"/>
                </a:lnTo>
                <a:lnTo>
                  <a:pt x="0" y="658"/>
                </a:lnTo>
                <a:lnTo>
                  <a:pt x="0" y="675"/>
                </a:lnTo>
                <a:lnTo>
                  <a:pt x="4" y="693"/>
                </a:lnTo>
                <a:lnTo>
                  <a:pt x="8" y="710"/>
                </a:lnTo>
                <a:lnTo>
                  <a:pt x="21" y="727"/>
                </a:lnTo>
                <a:lnTo>
                  <a:pt x="30" y="740"/>
                </a:lnTo>
                <a:lnTo>
                  <a:pt x="43" y="749"/>
                </a:lnTo>
                <a:lnTo>
                  <a:pt x="43" y="749"/>
                </a:lnTo>
                <a:lnTo>
                  <a:pt x="47" y="753"/>
                </a:lnTo>
                <a:lnTo>
                  <a:pt x="52" y="753"/>
                </a:lnTo>
                <a:lnTo>
                  <a:pt x="56" y="766"/>
                </a:lnTo>
                <a:lnTo>
                  <a:pt x="52" y="784"/>
                </a:lnTo>
                <a:lnTo>
                  <a:pt x="52" y="784"/>
                </a:lnTo>
                <a:lnTo>
                  <a:pt x="47" y="788"/>
                </a:lnTo>
                <a:lnTo>
                  <a:pt x="47" y="797"/>
                </a:lnTo>
                <a:lnTo>
                  <a:pt x="52" y="806"/>
                </a:lnTo>
                <a:lnTo>
                  <a:pt x="56" y="810"/>
                </a:lnTo>
                <a:lnTo>
                  <a:pt x="65" y="814"/>
                </a:lnTo>
                <a:lnTo>
                  <a:pt x="82" y="819"/>
                </a:lnTo>
                <a:lnTo>
                  <a:pt x="108" y="814"/>
                </a:lnTo>
                <a:lnTo>
                  <a:pt x="108" y="814"/>
                </a:lnTo>
                <a:lnTo>
                  <a:pt x="100" y="823"/>
                </a:lnTo>
                <a:lnTo>
                  <a:pt x="95" y="832"/>
                </a:lnTo>
                <a:lnTo>
                  <a:pt x="82" y="832"/>
                </a:lnTo>
                <a:lnTo>
                  <a:pt x="82" y="832"/>
                </a:lnTo>
                <a:lnTo>
                  <a:pt x="69" y="836"/>
                </a:lnTo>
                <a:lnTo>
                  <a:pt x="56" y="840"/>
                </a:lnTo>
                <a:lnTo>
                  <a:pt x="47" y="840"/>
                </a:lnTo>
                <a:lnTo>
                  <a:pt x="47" y="849"/>
                </a:lnTo>
                <a:lnTo>
                  <a:pt x="47" y="858"/>
                </a:lnTo>
                <a:lnTo>
                  <a:pt x="60" y="867"/>
                </a:lnTo>
                <a:lnTo>
                  <a:pt x="87" y="888"/>
                </a:lnTo>
                <a:lnTo>
                  <a:pt x="95" y="901"/>
                </a:lnTo>
                <a:lnTo>
                  <a:pt x="113" y="897"/>
                </a:lnTo>
                <a:lnTo>
                  <a:pt x="108" y="914"/>
                </a:lnTo>
                <a:lnTo>
                  <a:pt x="91" y="949"/>
                </a:lnTo>
                <a:lnTo>
                  <a:pt x="91" y="949"/>
                </a:lnTo>
                <a:lnTo>
                  <a:pt x="113" y="958"/>
                </a:lnTo>
                <a:lnTo>
                  <a:pt x="130" y="967"/>
                </a:lnTo>
                <a:lnTo>
                  <a:pt x="148" y="980"/>
                </a:lnTo>
                <a:lnTo>
                  <a:pt x="165" y="958"/>
                </a:lnTo>
                <a:lnTo>
                  <a:pt x="165" y="958"/>
                </a:lnTo>
                <a:lnTo>
                  <a:pt x="174" y="980"/>
                </a:lnTo>
                <a:lnTo>
                  <a:pt x="191" y="993"/>
                </a:lnTo>
                <a:lnTo>
                  <a:pt x="200" y="993"/>
                </a:lnTo>
                <a:lnTo>
                  <a:pt x="208" y="997"/>
                </a:lnTo>
                <a:lnTo>
                  <a:pt x="208" y="997"/>
                </a:lnTo>
                <a:lnTo>
                  <a:pt x="213" y="997"/>
                </a:lnTo>
                <a:lnTo>
                  <a:pt x="217" y="1002"/>
                </a:lnTo>
                <a:lnTo>
                  <a:pt x="217" y="1015"/>
                </a:lnTo>
                <a:lnTo>
                  <a:pt x="204" y="1041"/>
                </a:lnTo>
                <a:lnTo>
                  <a:pt x="226" y="1049"/>
                </a:lnTo>
                <a:lnTo>
                  <a:pt x="226" y="1049"/>
                </a:lnTo>
                <a:lnTo>
                  <a:pt x="222" y="1054"/>
                </a:lnTo>
                <a:lnTo>
                  <a:pt x="213" y="1062"/>
                </a:lnTo>
                <a:lnTo>
                  <a:pt x="204" y="1062"/>
                </a:lnTo>
                <a:lnTo>
                  <a:pt x="200" y="1062"/>
                </a:lnTo>
                <a:lnTo>
                  <a:pt x="191" y="1049"/>
                </a:lnTo>
                <a:lnTo>
                  <a:pt x="187" y="1032"/>
                </a:lnTo>
                <a:lnTo>
                  <a:pt x="187" y="1032"/>
                </a:lnTo>
                <a:lnTo>
                  <a:pt x="169" y="1023"/>
                </a:lnTo>
                <a:lnTo>
                  <a:pt x="152" y="1019"/>
                </a:lnTo>
                <a:lnTo>
                  <a:pt x="139" y="1019"/>
                </a:lnTo>
                <a:lnTo>
                  <a:pt x="126" y="1023"/>
                </a:lnTo>
                <a:lnTo>
                  <a:pt x="126" y="1023"/>
                </a:lnTo>
                <a:lnTo>
                  <a:pt x="126" y="1023"/>
                </a:lnTo>
                <a:lnTo>
                  <a:pt x="121" y="1028"/>
                </a:lnTo>
                <a:lnTo>
                  <a:pt x="126" y="1041"/>
                </a:lnTo>
                <a:lnTo>
                  <a:pt x="134" y="1054"/>
                </a:lnTo>
                <a:lnTo>
                  <a:pt x="134" y="1054"/>
                </a:lnTo>
                <a:lnTo>
                  <a:pt x="139" y="1054"/>
                </a:lnTo>
                <a:lnTo>
                  <a:pt x="148" y="1062"/>
                </a:lnTo>
                <a:lnTo>
                  <a:pt x="156" y="1080"/>
                </a:lnTo>
                <a:lnTo>
                  <a:pt x="156" y="1089"/>
                </a:lnTo>
                <a:lnTo>
                  <a:pt x="152" y="1106"/>
                </a:lnTo>
                <a:lnTo>
                  <a:pt x="152" y="1106"/>
                </a:lnTo>
                <a:lnTo>
                  <a:pt x="152" y="1115"/>
                </a:lnTo>
                <a:lnTo>
                  <a:pt x="152" y="1132"/>
                </a:lnTo>
                <a:lnTo>
                  <a:pt x="156" y="1136"/>
                </a:lnTo>
                <a:lnTo>
                  <a:pt x="161" y="1136"/>
                </a:lnTo>
                <a:lnTo>
                  <a:pt x="169" y="1132"/>
                </a:lnTo>
                <a:lnTo>
                  <a:pt x="182" y="1115"/>
                </a:lnTo>
                <a:lnTo>
                  <a:pt x="182" y="1115"/>
                </a:lnTo>
                <a:lnTo>
                  <a:pt x="195" y="1110"/>
                </a:lnTo>
                <a:lnTo>
                  <a:pt x="230" y="1102"/>
                </a:lnTo>
                <a:lnTo>
                  <a:pt x="248" y="1102"/>
                </a:lnTo>
                <a:lnTo>
                  <a:pt x="265" y="1106"/>
                </a:lnTo>
                <a:lnTo>
                  <a:pt x="282" y="1115"/>
                </a:lnTo>
                <a:lnTo>
                  <a:pt x="291" y="1132"/>
                </a:lnTo>
                <a:lnTo>
                  <a:pt x="291" y="1132"/>
                </a:lnTo>
                <a:lnTo>
                  <a:pt x="317" y="1132"/>
                </a:lnTo>
                <a:lnTo>
                  <a:pt x="339" y="1128"/>
                </a:lnTo>
                <a:lnTo>
                  <a:pt x="352" y="1123"/>
                </a:lnTo>
                <a:lnTo>
                  <a:pt x="365" y="1115"/>
                </a:lnTo>
                <a:lnTo>
                  <a:pt x="400" y="1123"/>
                </a:lnTo>
                <a:lnTo>
                  <a:pt x="400" y="1123"/>
                </a:lnTo>
                <a:lnTo>
                  <a:pt x="426" y="1110"/>
                </a:lnTo>
                <a:lnTo>
                  <a:pt x="444" y="1106"/>
                </a:lnTo>
                <a:lnTo>
                  <a:pt x="461" y="1102"/>
                </a:lnTo>
                <a:lnTo>
                  <a:pt x="461" y="1102"/>
                </a:lnTo>
                <a:close/>
              </a:path>
            </a:pathLst>
          </a:custGeom>
          <a:solidFill>
            <a:srgbClr val="FFFF00"/>
          </a:solidFill>
          <a:ln w="26988">
            <a:solidFill>
              <a:srgbClr val="5DB7E8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2982899" y="5238683"/>
            <a:ext cx="507984" cy="799866"/>
            <a:chOff x="2982899" y="5238683"/>
            <a:chExt cx="507984" cy="799866"/>
          </a:xfrm>
        </p:grpSpPr>
        <p:grpSp>
          <p:nvGrpSpPr>
            <p:cNvPr id="27" name="组合 26"/>
            <p:cNvGrpSpPr/>
            <p:nvPr/>
          </p:nvGrpSpPr>
          <p:grpSpPr>
            <a:xfrm>
              <a:off x="3202451" y="5238683"/>
              <a:ext cx="76620" cy="76620"/>
              <a:chOff x="3202451" y="5238683"/>
              <a:chExt cx="76620" cy="76620"/>
            </a:xfrm>
          </p:grpSpPr>
          <p:sp>
            <p:nvSpPr>
              <p:cNvPr id="245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6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47" name="组合 246"/>
            <p:cNvGrpSpPr/>
            <p:nvPr/>
          </p:nvGrpSpPr>
          <p:grpSpPr>
            <a:xfrm>
              <a:off x="2982899" y="5608055"/>
              <a:ext cx="76620" cy="76620"/>
              <a:chOff x="13813672" y="5569260"/>
              <a:chExt cx="76620" cy="76620"/>
            </a:xfrm>
          </p:grpSpPr>
          <p:sp>
            <p:nvSpPr>
              <p:cNvPr id="248" name="Freeform 35"/>
              <p:cNvSpPr>
                <a:spLocks/>
              </p:cNvSpPr>
              <p:nvPr/>
            </p:nvSpPr>
            <p:spPr bwMode="auto">
              <a:xfrm>
                <a:off x="13839380" y="5589297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9" name="Freeform 36"/>
              <p:cNvSpPr>
                <a:spLocks/>
              </p:cNvSpPr>
              <p:nvPr/>
            </p:nvSpPr>
            <p:spPr bwMode="auto">
              <a:xfrm>
                <a:off x="13813672" y="5569260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3414263" y="5961929"/>
              <a:ext cx="76620" cy="76620"/>
              <a:chOff x="13813672" y="5569260"/>
              <a:chExt cx="76620" cy="76620"/>
            </a:xfrm>
          </p:grpSpPr>
          <p:sp>
            <p:nvSpPr>
              <p:cNvPr id="251" name="Freeform 35"/>
              <p:cNvSpPr>
                <a:spLocks/>
              </p:cNvSpPr>
              <p:nvPr/>
            </p:nvSpPr>
            <p:spPr bwMode="auto">
              <a:xfrm>
                <a:off x="13839380" y="5589297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2" name="Freeform 36"/>
              <p:cNvSpPr>
                <a:spLocks/>
              </p:cNvSpPr>
              <p:nvPr/>
            </p:nvSpPr>
            <p:spPr bwMode="auto">
              <a:xfrm>
                <a:off x="13813672" y="5569260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3117204" y="5897357"/>
              <a:ext cx="76620" cy="76620"/>
              <a:chOff x="13813672" y="5569260"/>
              <a:chExt cx="76620" cy="76620"/>
            </a:xfrm>
          </p:grpSpPr>
          <p:sp>
            <p:nvSpPr>
              <p:cNvPr id="254" name="Freeform 35"/>
              <p:cNvSpPr>
                <a:spLocks/>
              </p:cNvSpPr>
              <p:nvPr/>
            </p:nvSpPr>
            <p:spPr bwMode="auto">
              <a:xfrm>
                <a:off x="13839380" y="5589297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5" name="Freeform 36"/>
              <p:cNvSpPr>
                <a:spLocks/>
              </p:cNvSpPr>
              <p:nvPr/>
            </p:nvSpPr>
            <p:spPr bwMode="auto">
              <a:xfrm>
                <a:off x="13813672" y="5569260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457972" y="4036569"/>
            <a:ext cx="543346" cy="329043"/>
            <a:chOff x="4457972" y="4036569"/>
            <a:chExt cx="543346" cy="329043"/>
          </a:xfrm>
        </p:grpSpPr>
        <p:grpSp>
          <p:nvGrpSpPr>
            <p:cNvPr id="268" name="组合 267"/>
            <p:cNvGrpSpPr/>
            <p:nvPr/>
          </p:nvGrpSpPr>
          <p:grpSpPr>
            <a:xfrm>
              <a:off x="4457972" y="4255673"/>
              <a:ext cx="76620" cy="76620"/>
              <a:chOff x="3202451" y="5238683"/>
              <a:chExt cx="76620" cy="76620"/>
            </a:xfrm>
          </p:grpSpPr>
          <p:sp>
            <p:nvSpPr>
              <p:cNvPr id="269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0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4610372" y="4146126"/>
              <a:ext cx="76620" cy="76620"/>
              <a:chOff x="3202451" y="5238683"/>
              <a:chExt cx="76620" cy="76620"/>
            </a:xfrm>
          </p:grpSpPr>
          <p:sp>
            <p:nvSpPr>
              <p:cNvPr id="272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3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4767535" y="4217559"/>
              <a:ext cx="76620" cy="76620"/>
              <a:chOff x="3202451" y="5238683"/>
              <a:chExt cx="76620" cy="76620"/>
            </a:xfrm>
          </p:grpSpPr>
          <p:sp>
            <p:nvSpPr>
              <p:cNvPr id="275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4924698" y="4288992"/>
              <a:ext cx="76620" cy="76620"/>
              <a:chOff x="3202451" y="5238683"/>
              <a:chExt cx="76620" cy="76620"/>
            </a:xfrm>
          </p:grpSpPr>
          <p:sp>
            <p:nvSpPr>
              <p:cNvPr id="278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9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80" name="组合 279"/>
            <p:cNvGrpSpPr/>
            <p:nvPr/>
          </p:nvGrpSpPr>
          <p:grpSpPr>
            <a:xfrm>
              <a:off x="4805635" y="4036569"/>
              <a:ext cx="76620" cy="76620"/>
              <a:chOff x="3202451" y="5238683"/>
              <a:chExt cx="76620" cy="76620"/>
            </a:xfrm>
          </p:grpSpPr>
          <p:sp>
            <p:nvSpPr>
              <p:cNvPr id="281" name="Freeform 35"/>
              <p:cNvSpPr>
                <a:spLocks/>
              </p:cNvSpPr>
              <p:nvPr/>
            </p:nvSpPr>
            <p:spPr bwMode="auto">
              <a:xfrm>
                <a:off x="3228159" y="5258720"/>
                <a:ext cx="30648" cy="36542"/>
              </a:xfrm>
              <a:custGeom>
                <a:avLst/>
                <a:gdLst>
                  <a:gd name="T0" fmla="*/ 26 w 26"/>
                  <a:gd name="T1" fmla="*/ 17 h 31"/>
                  <a:gd name="T2" fmla="*/ 26 w 26"/>
                  <a:gd name="T3" fmla="*/ 17 h 31"/>
                  <a:gd name="T4" fmla="*/ 22 w 26"/>
                  <a:gd name="T5" fmla="*/ 26 h 31"/>
                  <a:gd name="T6" fmla="*/ 13 w 26"/>
                  <a:gd name="T7" fmla="*/ 31 h 31"/>
                  <a:gd name="T8" fmla="*/ 13 w 26"/>
                  <a:gd name="T9" fmla="*/ 31 h 31"/>
                  <a:gd name="T10" fmla="*/ 0 w 26"/>
                  <a:gd name="T11" fmla="*/ 26 h 31"/>
                  <a:gd name="T12" fmla="*/ 0 w 26"/>
                  <a:gd name="T13" fmla="*/ 17 h 31"/>
                  <a:gd name="T14" fmla="*/ 0 w 26"/>
                  <a:gd name="T15" fmla="*/ 17 h 31"/>
                  <a:gd name="T16" fmla="*/ 0 w 26"/>
                  <a:gd name="T17" fmla="*/ 4 h 31"/>
                  <a:gd name="T18" fmla="*/ 13 w 26"/>
                  <a:gd name="T19" fmla="*/ 0 h 31"/>
                  <a:gd name="T20" fmla="*/ 13 w 26"/>
                  <a:gd name="T21" fmla="*/ 0 h 31"/>
                  <a:gd name="T22" fmla="*/ 22 w 26"/>
                  <a:gd name="T23" fmla="*/ 4 h 31"/>
                  <a:gd name="T24" fmla="*/ 26 w 26"/>
                  <a:gd name="T25" fmla="*/ 17 h 31"/>
                  <a:gd name="T26" fmla="*/ 26 w 26"/>
                  <a:gd name="T27" fmla="*/ 17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31">
                    <a:moveTo>
                      <a:pt x="26" y="17"/>
                    </a:moveTo>
                    <a:lnTo>
                      <a:pt x="26" y="17"/>
                    </a:lnTo>
                    <a:lnTo>
                      <a:pt x="22" y="26"/>
                    </a:lnTo>
                    <a:lnTo>
                      <a:pt x="13" y="31"/>
                    </a:lnTo>
                    <a:lnTo>
                      <a:pt x="13" y="31"/>
                    </a:lnTo>
                    <a:lnTo>
                      <a:pt x="0" y="26"/>
                    </a:lnTo>
                    <a:lnTo>
                      <a:pt x="0" y="17"/>
                    </a:lnTo>
                    <a:lnTo>
                      <a:pt x="0" y="17"/>
                    </a:lnTo>
                    <a:lnTo>
                      <a:pt x="0" y="4"/>
                    </a:lnTo>
                    <a:lnTo>
                      <a:pt x="13" y="0"/>
                    </a:lnTo>
                    <a:lnTo>
                      <a:pt x="13" y="0"/>
                    </a:lnTo>
                    <a:lnTo>
                      <a:pt x="22" y="4"/>
                    </a:lnTo>
                    <a:lnTo>
                      <a:pt x="26" y="17"/>
                    </a:ln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2" name="Freeform 36"/>
              <p:cNvSpPr>
                <a:spLocks/>
              </p:cNvSpPr>
              <p:nvPr/>
            </p:nvSpPr>
            <p:spPr bwMode="auto">
              <a:xfrm>
                <a:off x="3202451" y="5238683"/>
                <a:ext cx="76620" cy="76620"/>
              </a:xfrm>
              <a:custGeom>
                <a:avLst/>
                <a:gdLst>
                  <a:gd name="T0" fmla="*/ 65 w 65"/>
                  <a:gd name="T1" fmla="*/ 34 h 65"/>
                  <a:gd name="T2" fmla="*/ 65 w 65"/>
                  <a:gd name="T3" fmla="*/ 34 h 65"/>
                  <a:gd name="T4" fmla="*/ 65 w 65"/>
                  <a:gd name="T5" fmla="*/ 48 h 65"/>
                  <a:gd name="T6" fmla="*/ 56 w 65"/>
                  <a:gd name="T7" fmla="*/ 56 h 65"/>
                  <a:gd name="T8" fmla="*/ 47 w 65"/>
                  <a:gd name="T9" fmla="*/ 65 h 65"/>
                  <a:gd name="T10" fmla="*/ 34 w 65"/>
                  <a:gd name="T11" fmla="*/ 65 h 65"/>
                  <a:gd name="T12" fmla="*/ 34 w 65"/>
                  <a:gd name="T13" fmla="*/ 65 h 65"/>
                  <a:gd name="T14" fmla="*/ 21 w 65"/>
                  <a:gd name="T15" fmla="*/ 65 h 65"/>
                  <a:gd name="T16" fmla="*/ 8 w 65"/>
                  <a:gd name="T17" fmla="*/ 56 h 65"/>
                  <a:gd name="T18" fmla="*/ 4 w 65"/>
                  <a:gd name="T19" fmla="*/ 48 h 65"/>
                  <a:gd name="T20" fmla="*/ 0 w 65"/>
                  <a:gd name="T21" fmla="*/ 34 h 65"/>
                  <a:gd name="T22" fmla="*/ 0 w 65"/>
                  <a:gd name="T23" fmla="*/ 34 h 65"/>
                  <a:gd name="T24" fmla="*/ 4 w 65"/>
                  <a:gd name="T25" fmla="*/ 21 h 65"/>
                  <a:gd name="T26" fmla="*/ 8 w 65"/>
                  <a:gd name="T27" fmla="*/ 8 h 65"/>
                  <a:gd name="T28" fmla="*/ 21 w 65"/>
                  <a:gd name="T29" fmla="*/ 4 h 65"/>
                  <a:gd name="T30" fmla="*/ 34 w 65"/>
                  <a:gd name="T31" fmla="*/ 0 h 65"/>
                  <a:gd name="T32" fmla="*/ 34 w 65"/>
                  <a:gd name="T33" fmla="*/ 0 h 65"/>
                  <a:gd name="T34" fmla="*/ 47 w 65"/>
                  <a:gd name="T35" fmla="*/ 4 h 65"/>
                  <a:gd name="T36" fmla="*/ 56 w 65"/>
                  <a:gd name="T37" fmla="*/ 8 h 65"/>
                  <a:gd name="T38" fmla="*/ 65 w 65"/>
                  <a:gd name="T39" fmla="*/ 21 h 65"/>
                  <a:gd name="T40" fmla="*/ 65 w 65"/>
                  <a:gd name="T41" fmla="*/ 34 h 65"/>
                  <a:gd name="T42" fmla="*/ 65 w 65"/>
                  <a:gd name="T43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5" h="65">
                    <a:moveTo>
                      <a:pt x="65" y="34"/>
                    </a:moveTo>
                    <a:lnTo>
                      <a:pt x="65" y="34"/>
                    </a:lnTo>
                    <a:lnTo>
                      <a:pt x="65" y="48"/>
                    </a:lnTo>
                    <a:lnTo>
                      <a:pt x="56" y="56"/>
                    </a:lnTo>
                    <a:lnTo>
                      <a:pt x="47" y="65"/>
                    </a:lnTo>
                    <a:lnTo>
                      <a:pt x="34" y="65"/>
                    </a:lnTo>
                    <a:lnTo>
                      <a:pt x="34" y="65"/>
                    </a:lnTo>
                    <a:lnTo>
                      <a:pt x="21" y="65"/>
                    </a:lnTo>
                    <a:lnTo>
                      <a:pt x="8" y="56"/>
                    </a:lnTo>
                    <a:lnTo>
                      <a:pt x="4" y="48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4" y="21"/>
                    </a:lnTo>
                    <a:lnTo>
                      <a:pt x="8" y="8"/>
                    </a:lnTo>
                    <a:lnTo>
                      <a:pt x="21" y="4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47" y="4"/>
                    </a:lnTo>
                    <a:lnTo>
                      <a:pt x="56" y="8"/>
                    </a:lnTo>
                    <a:lnTo>
                      <a:pt x="65" y="21"/>
                    </a:lnTo>
                    <a:lnTo>
                      <a:pt x="65" y="34"/>
                    </a:lnTo>
                    <a:lnTo>
                      <a:pt x="65" y="34"/>
                    </a:lnTo>
                    <a:close/>
                  </a:path>
                </a:pathLst>
              </a:custGeom>
              <a:noFill/>
              <a:ln w="14288">
                <a:solidFill>
                  <a:srgbClr val="E6001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051065" y="2380833"/>
            <a:ext cx="3185932" cy="3228301"/>
            <a:chOff x="8854113" y="1916589"/>
            <a:chExt cx="3185932" cy="3228301"/>
          </a:xfrm>
        </p:grpSpPr>
        <p:sp>
          <p:nvSpPr>
            <p:cNvPr id="8" name="圆角矩形 7"/>
            <p:cNvSpPr/>
            <p:nvPr/>
          </p:nvSpPr>
          <p:spPr>
            <a:xfrm>
              <a:off x="8854113" y="1916589"/>
              <a:ext cx="2850465" cy="3228301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085830" y="2095027"/>
              <a:ext cx="2954215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湛江：</a:t>
              </a:r>
              <a:endPara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霞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山、赤坎、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麻章、遂溪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方正正粗黑简体" panose="02000000000000000000" pitchFamily="2" charset="-122"/>
                  <a:ea typeface="方正正粗黑简体" panose="02000000000000000000" pitchFamily="2" charset="-122"/>
                </a:rPr>
                <a:t>罗定：</a:t>
              </a:r>
              <a:endParaRPr lang="en-US" altLang="zh-CN" sz="2400" dirty="0" smtClean="0">
                <a:solidFill>
                  <a:schemeClr val="bg1"/>
                </a:solidFill>
                <a:latin typeface="方正正粗黑简体" panose="02000000000000000000" pitchFamily="2" charset="-122"/>
                <a:ea typeface="方正正粗黑简体" panose="02000000000000000000" pitchFamily="2" charset="-122"/>
              </a:endParaRPr>
            </a:p>
            <a:p>
              <a:r>
                <a:rPr lang="zh-CN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罗镜</a:t>
              </a:r>
              <a:r>
                <a:rPr lang="zh-CN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镇、</a:t>
              </a:r>
              <a:r>
                <a:rPr lang="zh-CN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分界</a:t>
              </a:r>
              <a:r>
                <a:rPr lang="zh-CN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镇、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罗平镇、黎少镇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endPara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罗城镇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6" name="图片 14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86" y="185208"/>
            <a:ext cx="1457364" cy="9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56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95833E-6 -1.85185E-6 L 0.88099 0.1958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49" y="9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10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08333E-7 0 L 0.6974 0.42662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70" y="213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91667E-6 0 L 0.50782 0.41759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391" y="2088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91667E-6 0 L 0.31771 0.4196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20972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8.33333E-7 0 L 0.12787 0.4243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2120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7037E-6 L -0.81875 -0.0062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938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" grpId="0" animBg="1"/>
      <p:bldP spid="11" grpId="0"/>
      <p:bldP spid="2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85" name="组合 84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主题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832872" y="2000534"/>
            <a:ext cx="1801506" cy="2856932"/>
            <a:chOff x="2832872" y="2000534"/>
            <a:chExt cx="1801506" cy="2856932"/>
          </a:xfrm>
        </p:grpSpPr>
        <p:grpSp>
          <p:nvGrpSpPr>
            <p:cNvPr id="86" name="组合 85"/>
            <p:cNvGrpSpPr/>
            <p:nvPr/>
          </p:nvGrpSpPr>
          <p:grpSpPr>
            <a:xfrm>
              <a:off x="2832872" y="2000534"/>
              <a:ext cx="1801506" cy="2856932"/>
              <a:chOff x="2817220" y="1694597"/>
              <a:chExt cx="1801506" cy="285693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1722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81722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212837" y="4162821"/>
              <a:ext cx="1241946" cy="482010"/>
              <a:chOff x="799631" y="4162821"/>
              <a:chExt cx="1241946" cy="482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实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效性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217842" y="2000534"/>
            <a:ext cx="1801506" cy="2856932"/>
            <a:chOff x="5217842" y="2000534"/>
            <a:chExt cx="1801506" cy="28569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217842" y="2000534"/>
              <a:ext cx="1801506" cy="2856932"/>
              <a:chOff x="5170324" y="1694597"/>
              <a:chExt cx="1801506" cy="28569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170324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170324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65862" y="4162821"/>
              <a:ext cx="1241946" cy="482010"/>
              <a:chOff x="799631" y="4162821"/>
              <a:chExt cx="1241946" cy="48201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可行性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7535494" y="2000534"/>
            <a:ext cx="1801506" cy="2856932"/>
            <a:chOff x="7535494" y="2000534"/>
            <a:chExt cx="1801506" cy="2856932"/>
          </a:xfrm>
        </p:grpSpPr>
        <p:grpSp>
          <p:nvGrpSpPr>
            <p:cNvPr id="88" name="组合 87"/>
            <p:cNvGrpSpPr/>
            <p:nvPr/>
          </p:nvGrpSpPr>
          <p:grpSpPr>
            <a:xfrm>
              <a:off x="7535494" y="2000534"/>
              <a:ext cx="1801506" cy="2856932"/>
              <a:chOff x="7499440" y="1694597"/>
              <a:chExt cx="1801506" cy="2856932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49944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749944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865888" y="4162821"/>
              <a:ext cx="1241946" cy="482010"/>
              <a:chOff x="799631" y="4162821"/>
              <a:chExt cx="1241946" cy="48201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创新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851206" y="2000534"/>
            <a:ext cx="1801506" cy="2856932"/>
            <a:chOff x="9851206" y="2000534"/>
            <a:chExt cx="1801506" cy="2856932"/>
          </a:xfrm>
        </p:grpSpPr>
        <p:grpSp>
          <p:nvGrpSpPr>
            <p:cNvPr id="89" name="组合 88"/>
            <p:cNvGrpSpPr/>
            <p:nvPr/>
          </p:nvGrpSpPr>
          <p:grpSpPr>
            <a:xfrm>
              <a:off x="9851206" y="2000534"/>
              <a:ext cx="1801506" cy="2856932"/>
              <a:chOff x="9838896" y="1694597"/>
              <a:chExt cx="1801506" cy="285693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838896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9838896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185578" y="4162821"/>
              <a:ext cx="1241946" cy="482010"/>
              <a:chOff x="799631" y="4162821"/>
              <a:chExt cx="1241946" cy="482010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8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14" y="3285641"/>
            <a:ext cx="1865058" cy="38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s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9450" y="3281018"/>
            <a:ext cx="1495232" cy="3985920"/>
          </a:xfrm>
          <a:prstGeom prst="rect">
            <a:avLst/>
          </a:prstGeom>
        </p:spPr>
      </p:pic>
      <p:sp>
        <p:nvSpPr>
          <p:cNvPr id="59" name="任意多边形 58"/>
          <p:cNvSpPr/>
          <p:nvPr/>
        </p:nvSpPr>
        <p:spPr>
          <a:xfrm>
            <a:off x="6515170" y="3031105"/>
            <a:ext cx="1356220" cy="1356220"/>
          </a:xfrm>
          <a:custGeom>
            <a:avLst/>
            <a:gdLst>
              <a:gd name="connsiteX0" fmla="*/ 0 w 1356220"/>
              <a:gd name="connsiteY0" fmla="*/ 678110 h 1356220"/>
              <a:gd name="connsiteX1" fmla="*/ 678110 w 1356220"/>
              <a:gd name="connsiteY1" fmla="*/ 0 h 1356220"/>
              <a:gd name="connsiteX2" fmla="*/ 1356220 w 1356220"/>
              <a:gd name="connsiteY2" fmla="*/ 678110 h 1356220"/>
              <a:gd name="connsiteX3" fmla="*/ 678110 w 1356220"/>
              <a:gd name="connsiteY3" fmla="*/ 1356220 h 1356220"/>
              <a:gd name="connsiteX4" fmla="*/ 0 w 1356220"/>
              <a:gd name="connsiteY4" fmla="*/ 678110 h 135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6220" h="1356220">
                <a:moveTo>
                  <a:pt x="0" y="678110"/>
                </a:moveTo>
                <a:cubicBezTo>
                  <a:pt x="0" y="303600"/>
                  <a:pt x="303600" y="0"/>
                  <a:pt x="678110" y="0"/>
                </a:cubicBezTo>
                <a:cubicBezTo>
                  <a:pt x="1052620" y="0"/>
                  <a:pt x="1356220" y="303600"/>
                  <a:pt x="1356220" y="678110"/>
                </a:cubicBezTo>
                <a:cubicBezTo>
                  <a:pt x="1356220" y="1052620"/>
                  <a:pt x="1052620" y="1356220"/>
                  <a:pt x="678110" y="1356220"/>
                </a:cubicBezTo>
                <a:cubicBezTo>
                  <a:pt x="303600" y="1356220"/>
                  <a:pt x="0" y="1052620"/>
                  <a:pt x="0" y="678110"/>
                </a:cubicBezTo>
                <a:close/>
              </a:path>
            </a:pathLst>
          </a:custGeom>
          <a:solidFill>
            <a:srgbClr val="F79646">
              <a:alpha val="80000"/>
              <a:hueOff val="0"/>
              <a:satOff val="0"/>
              <a:lumOff val="0"/>
              <a:alphaOff val="0"/>
            </a:srgbClr>
          </a:solidFill>
          <a:ln w="381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rgbClr r="0" g="0" b="0"/>
          </a:lnRef>
          <a:fillRef idx="1">
            <a:scrgbClr r="0" g="0" b="0"/>
          </a:fillRef>
          <a:effectRef idx="1">
            <a:scrgbClr r="0" g="0" b="0"/>
          </a:effectRef>
          <a:fontRef idx="minor">
            <a:schemeClr val="lt1"/>
          </a:fontRef>
        </p:style>
        <p:txBody>
          <a:bodyPr spcFirstLastPara="0" vert="horz" wrap="square" lIns="229094" tIns="229094" rIns="229094" bIns="229094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巡回宣教</a:t>
            </a:r>
            <a:endParaRPr lang="zh-CN" altLang="en-US" sz="2400" kern="120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379730" y="1807518"/>
            <a:ext cx="6278106" cy="3370643"/>
            <a:chOff x="2379730" y="1807518"/>
            <a:chExt cx="6278106" cy="3370643"/>
          </a:xfrm>
        </p:grpSpPr>
        <p:sp>
          <p:nvSpPr>
            <p:cNvPr id="104" name="空心弧 103"/>
            <p:cNvSpPr/>
            <p:nvPr/>
          </p:nvSpPr>
          <p:spPr>
            <a:xfrm rot="10800000">
              <a:off x="5708154" y="2228479"/>
              <a:ext cx="2949682" cy="2949682"/>
            </a:xfrm>
            <a:prstGeom prst="blockArc">
              <a:avLst>
                <a:gd name="adj1" fmla="val 0"/>
                <a:gd name="adj2" fmla="val 5400000"/>
                <a:gd name="adj3" fmla="val 4635"/>
              </a:avLst>
            </a:prstGeom>
            <a:solidFill>
              <a:srgbClr val="F79646">
                <a:shade val="90000"/>
                <a:hueOff val="-160908"/>
                <a:satOff val="2188"/>
                <a:lumOff val="9244"/>
                <a:alphaOff val="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0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grpSp>
          <p:nvGrpSpPr>
            <p:cNvPr id="15" name="组合 14"/>
            <p:cNvGrpSpPr/>
            <p:nvPr/>
          </p:nvGrpSpPr>
          <p:grpSpPr>
            <a:xfrm>
              <a:off x="2379730" y="2137847"/>
              <a:ext cx="4169522" cy="836240"/>
              <a:chOff x="2379730" y="2137847"/>
              <a:chExt cx="4169522" cy="836240"/>
            </a:xfrm>
          </p:grpSpPr>
          <p:cxnSp>
            <p:nvCxnSpPr>
              <p:cNvPr id="105" name="直接连接符 104"/>
              <p:cNvCxnSpPr/>
              <p:nvPr/>
            </p:nvCxnSpPr>
            <p:spPr>
              <a:xfrm>
                <a:off x="2514600" y="2974087"/>
                <a:ext cx="2918568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06" name="肘形连接符 105"/>
              <p:cNvCxnSpPr/>
              <p:nvPr/>
            </p:nvCxnSpPr>
            <p:spPr>
              <a:xfrm flipV="1">
                <a:off x="5559162" y="2137847"/>
                <a:ext cx="990090" cy="836240"/>
              </a:xfrm>
              <a:prstGeom prst="bentConnector3">
                <a:avLst>
                  <a:gd name="adj1" fmla="val 14161"/>
                </a:avLst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14" name="文本框 13"/>
              <p:cNvSpPr txBox="1"/>
              <p:nvPr/>
            </p:nvSpPr>
            <p:spPr>
              <a:xfrm>
                <a:off x="2379730" y="2447598"/>
                <a:ext cx="36366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传生命文化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为</a:t>
                </a:r>
                <a:r>
                  <a:rPr lang="zh-CN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生命设防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任意多边形 62"/>
            <p:cNvSpPr/>
            <p:nvPr/>
          </p:nvSpPr>
          <p:spPr>
            <a:xfrm>
              <a:off x="6726905" y="1807518"/>
              <a:ext cx="949354" cy="949354"/>
            </a:xfrm>
            <a:custGeom>
              <a:avLst/>
              <a:gdLst>
                <a:gd name="connsiteX0" fmla="*/ 0 w 949354"/>
                <a:gd name="connsiteY0" fmla="*/ 474677 h 949354"/>
                <a:gd name="connsiteX1" fmla="*/ 474677 w 949354"/>
                <a:gd name="connsiteY1" fmla="*/ 0 h 949354"/>
                <a:gd name="connsiteX2" fmla="*/ 949354 w 949354"/>
                <a:gd name="connsiteY2" fmla="*/ 474677 h 949354"/>
                <a:gd name="connsiteX3" fmla="*/ 474677 w 949354"/>
                <a:gd name="connsiteY3" fmla="*/ 949354 h 949354"/>
                <a:gd name="connsiteX4" fmla="*/ 0 w 949354"/>
                <a:gd name="connsiteY4" fmla="*/ 474677 h 94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354" h="949354">
                  <a:moveTo>
                    <a:pt x="0" y="474677"/>
                  </a:moveTo>
                  <a:cubicBezTo>
                    <a:pt x="0" y="212520"/>
                    <a:pt x="212520" y="0"/>
                    <a:pt x="474677" y="0"/>
                  </a:cubicBezTo>
                  <a:cubicBezTo>
                    <a:pt x="736834" y="0"/>
                    <a:pt x="949354" y="212520"/>
                    <a:pt x="949354" y="474677"/>
                  </a:cubicBezTo>
                  <a:cubicBezTo>
                    <a:pt x="949354" y="736834"/>
                    <a:pt x="736834" y="949354"/>
                    <a:pt x="474677" y="949354"/>
                  </a:cubicBezTo>
                  <a:cubicBezTo>
                    <a:pt x="212520" y="949354"/>
                    <a:pt x="0" y="736834"/>
                    <a:pt x="0" y="474677"/>
                  </a:cubicBezTo>
                  <a:close/>
                </a:path>
              </a:pathLst>
            </a:custGeom>
            <a:solidFill>
              <a:srgbClr val="F79646">
                <a:alpha val="90000"/>
                <a:hueOff val="0"/>
                <a:satOff val="0"/>
                <a:lumOff val="0"/>
                <a:alphaOff val="-40000"/>
              </a:srgbClr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890" tIns="161890" rIns="161890" bIns="1618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第一次课</a:t>
              </a:r>
              <a:endParaRPr lang="zh-CN" altLang="en-US" sz="1800" kern="12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79730" y="2190121"/>
            <a:ext cx="6278263" cy="3581994"/>
            <a:chOff x="2379730" y="2190121"/>
            <a:chExt cx="6278263" cy="3581994"/>
          </a:xfrm>
        </p:grpSpPr>
        <p:sp>
          <p:nvSpPr>
            <p:cNvPr id="101" name="空心弧 100"/>
            <p:cNvSpPr/>
            <p:nvPr/>
          </p:nvSpPr>
          <p:spPr>
            <a:xfrm>
              <a:off x="5708311" y="2190121"/>
              <a:ext cx="2949682" cy="2949682"/>
            </a:xfrm>
            <a:prstGeom prst="blockArc">
              <a:avLst>
                <a:gd name="adj1" fmla="val 5400000"/>
                <a:gd name="adj2" fmla="val 10800000"/>
                <a:gd name="adj3" fmla="val 4635"/>
              </a:avLst>
            </a:prstGeom>
            <a:solidFill>
              <a:srgbClr val="F79646">
                <a:shade val="90000"/>
                <a:hueOff val="-321816"/>
                <a:satOff val="4375"/>
                <a:lumOff val="18488"/>
                <a:alphaOff val="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0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sp>
          <p:nvSpPr>
            <p:cNvPr id="62" name="任意多边形 61"/>
            <p:cNvSpPr/>
            <p:nvPr/>
          </p:nvSpPr>
          <p:spPr>
            <a:xfrm>
              <a:off x="5277943" y="3234533"/>
              <a:ext cx="949354" cy="949354"/>
            </a:xfrm>
            <a:custGeom>
              <a:avLst/>
              <a:gdLst>
                <a:gd name="connsiteX0" fmla="*/ 0 w 949354"/>
                <a:gd name="connsiteY0" fmla="*/ 474677 h 949354"/>
                <a:gd name="connsiteX1" fmla="*/ 474677 w 949354"/>
                <a:gd name="connsiteY1" fmla="*/ 0 h 949354"/>
                <a:gd name="connsiteX2" fmla="*/ 949354 w 949354"/>
                <a:gd name="connsiteY2" fmla="*/ 474677 h 949354"/>
                <a:gd name="connsiteX3" fmla="*/ 474677 w 949354"/>
                <a:gd name="connsiteY3" fmla="*/ 949354 h 949354"/>
                <a:gd name="connsiteX4" fmla="*/ 0 w 949354"/>
                <a:gd name="connsiteY4" fmla="*/ 474677 h 94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354" h="949354">
                  <a:moveTo>
                    <a:pt x="0" y="474677"/>
                  </a:moveTo>
                  <a:cubicBezTo>
                    <a:pt x="0" y="212520"/>
                    <a:pt x="212520" y="0"/>
                    <a:pt x="474677" y="0"/>
                  </a:cubicBezTo>
                  <a:cubicBezTo>
                    <a:pt x="736834" y="0"/>
                    <a:pt x="949354" y="212520"/>
                    <a:pt x="949354" y="474677"/>
                  </a:cubicBezTo>
                  <a:cubicBezTo>
                    <a:pt x="949354" y="736834"/>
                    <a:pt x="736834" y="949354"/>
                    <a:pt x="474677" y="949354"/>
                  </a:cubicBezTo>
                  <a:cubicBezTo>
                    <a:pt x="212520" y="949354"/>
                    <a:pt x="0" y="736834"/>
                    <a:pt x="0" y="474677"/>
                  </a:cubicBezTo>
                  <a:close/>
                </a:path>
              </a:pathLst>
            </a:custGeom>
            <a:solidFill>
              <a:srgbClr val="F79646">
                <a:alpha val="90000"/>
                <a:hueOff val="0"/>
                <a:satOff val="0"/>
                <a:lumOff val="0"/>
                <a:alphaOff val="-40000"/>
              </a:srgbClr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890" tIns="161890" rIns="161890" bIns="1618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</a:rPr>
                <a:t>急救基地</a:t>
              </a:r>
              <a:endParaRPr lang="zh-CN" altLang="en-US" sz="1800" kern="12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379730" y="4416668"/>
              <a:ext cx="3636632" cy="1355447"/>
              <a:chOff x="2379730" y="4416668"/>
              <a:chExt cx="3636632" cy="1355447"/>
            </a:xfrm>
          </p:grpSpPr>
          <p:cxnSp>
            <p:nvCxnSpPr>
              <p:cNvPr id="107" name="肘形连接符 106"/>
              <p:cNvCxnSpPr/>
              <p:nvPr/>
            </p:nvCxnSpPr>
            <p:spPr>
              <a:xfrm rot="5400000" flipH="1" flipV="1">
                <a:off x="4795646" y="4917031"/>
                <a:ext cx="1355447" cy="354722"/>
              </a:xfrm>
              <a:prstGeom prst="bentConnector3">
                <a:avLst>
                  <a:gd name="adj1" fmla="val -11420"/>
                </a:avLst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08" name="直接连接符 107"/>
              <p:cNvCxnSpPr/>
              <p:nvPr/>
            </p:nvCxnSpPr>
            <p:spPr>
              <a:xfrm>
                <a:off x="2514600" y="5628099"/>
                <a:ext cx="2781408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113" name="文本框 112"/>
              <p:cNvSpPr txBox="1"/>
              <p:nvPr/>
            </p:nvSpPr>
            <p:spPr>
              <a:xfrm>
                <a:off x="2379730" y="5122277"/>
                <a:ext cx="36366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传生命文化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护幼苗成长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682847" y="2194801"/>
            <a:ext cx="6883508" cy="3626466"/>
            <a:chOff x="5682847" y="2194801"/>
            <a:chExt cx="6883508" cy="3626466"/>
          </a:xfrm>
        </p:grpSpPr>
        <p:sp>
          <p:nvSpPr>
            <p:cNvPr id="103" name="空心弧 102"/>
            <p:cNvSpPr/>
            <p:nvPr/>
          </p:nvSpPr>
          <p:spPr>
            <a:xfrm>
              <a:off x="5682847" y="2194801"/>
              <a:ext cx="2949682" cy="2949682"/>
            </a:xfrm>
            <a:prstGeom prst="blockArc">
              <a:avLst>
                <a:gd name="adj1" fmla="val 0"/>
                <a:gd name="adj2" fmla="val 5400000"/>
                <a:gd name="adj3" fmla="val 4635"/>
              </a:avLst>
            </a:prstGeom>
            <a:solidFill>
              <a:srgbClr val="F79646">
                <a:shade val="90000"/>
                <a:hueOff val="-160908"/>
                <a:satOff val="2188"/>
                <a:lumOff val="9244"/>
                <a:alphaOff val="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0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sp>
          <p:nvSpPr>
            <p:cNvPr id="61" name="任意多边形 60"/>
            <p:cNvSpPr/>
            <p:nvPr/>
          </p:nvSpPr>
          <p:spPr>
            <a:xfrm>
              <a:off x="6718600" y="4658232"/>
              <a:ext cx="949354" cy="949354"/>
            </a:xfrm>
            <a:custGeom>
              <a:avLst/>
              <a:gdLst>
                <a:gd name="connsiteX0" fmla="*/ 0 w 949354"/>
                <a:gd name="connsiteY0" fmla="*/ 474677 h 949354"/>
                <a:gd name="connsiteX1" fmla="*/ 474677 w 949354"/>
                <a:gd name="connsiteY1" fmla="*/ 0 h 949354"/>
                <a:gd name="connsiteX2" fmla="*/ 949354 w 949354"/>
                <a:gd name="connsiteY2" fmla="*/ 474677 h 949354"/>
                <a:gd name="connsiteX3" fmla="*/ 474677 w 949354"/>
                <a:gd name="connsiteY3" fmla="*/ 949354 h 949354"/>
                <a:gd name="connsiteX4" fmla="*/ 0 w 949354"/>
                <a:gd name="connsiteY4" fmla="*/ 474677 h 94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354" h="949354">
                  <a:moveTo>
                    <a:pt x="0" y="474677"/>
                  </a:moveTo>
                  <a:cubicBezTo>
                    <a:pt x="0" y="212520"/>
                    <a:pt x="212520" y="0"/>
                    <a:pt x="474677" y="0"/>
                  </a:cubicBezTo>
                  <a:cubicBezTo>
                    <a:pt x="736834" y="0"/>
                    <a:pt x="949354" y="212520"/>
                    <a:pt x="949354" y="474677"/>
                  </a:cubicBezTo>
                  <a:cubicBezTo>
                    <a:pt x="949354" y="736834"/>
                    <a:pt x="736834" y="949354"/>
                    <a:pt x="474677" y="949354"/>
                  </a:cubicBezTo>
                  <a:cubicBezTo>
                    <a:pt x="212520" y="949354"/>
                    <a:pt x="0" y="736834"/>
                    <a:pt x="0" y="474677"/>
                  </a:cubicBezTo>
                  <a:close/>
                </a:path>
              </a:pathLst>
            </a:custGeom>
            <a:solidFill>
              <a:srgbClr val="F79646">
                <a:alpha val="90000"/>
                <a:hueOff val="0"/>
                <a:satOff val="0"/>
                <a:lumOff val="0"/>
                <a:alphaOff val="-26667"/>
              </a:srgbClr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890" tIns="161890" rIns="161890" bIns="1618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义诊活动</a:t>
              </a:r>
              <a:endParaRPr lang="zh-CN" altLang="en-US" sz="1800" kern="12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146766" y="5122277"/>
              <a:ext cx="5419589" cy="698990"/>
              <a:chOff x="7146766" y="5122277"/>
              <a:chExt cx="5419589" cy="698990"/>
            </a:xfrm>
          </p:grpSpPr>
          <p:cxnSp>
            <p:nvCxnSpPr>
              <p:cNvPr id="111" name="肘形连接符 110"/>
              <p:cNvCxnSpPr/>
              <p:nvPr/>
            </p:nvCxnSpPr>
            <p:spPr>
              <a:xfrm flipV="1">
                <a:off x="7146766" y="5605239"/>
                <a:ext cx="1737203" cy="216028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9072962" y="5628099"/>
                <a:ext cx="2882818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115" name="文本框 114"/>
              <p:cNvSpPr txBox="1"/>
              <p:nvPr/>
            </p:nvSpPr>
            <p:spPr>
              <a:xfrm>
                <a:off x="8929723" y="5122277"/>
                <a:ext cx="36366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传生命文化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创医患和谐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690233" y="2229835"/>
            <a:ext cx="6921842" cy="2949682"/>
            <a:chOff x="5667373" y="2229835"/>
            <a:chExt cx="6921842" cy="2949682"/>
          </a:xfrm>
        </p:grpSpPr>
        <p:sp>
          <p:nvSpPr>
            <p:cNvPr id="102" name="空心弧 101"/>
            <p:cNvSpPr/>
            <p:nvPr/>
          </p:nvSpPr>
          <p:spPr>
            <a:xfrm>
              <a:off x="5667373" y="2229835"/>
              <a:ext cx="2949682" cy="2949682"/>
            </a:xfrm>
            <a:prstGeom prst="blockArc">
              <a:avLst>
                <a:gd name="adj1" fmla="val 16200000"/>
                <a:gd name="adj2" fmla="val 0"/>
                <a:gd name="adj3" fmla="val 4635"/>
              </a:avLst>
            </a:prstGeom>
            <a:solidFill>
              <a:srgbClr val="F79646">
                <a:shade val="9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0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</p:sp>
        <p:grpSp>
          <p:nvGrpSpPr>
            <p:cNvPr id="17" name="组合 16"/>
            <p:cNvGrpSpPr/>
            <p:nvPr/>
          </p:nvGrpSpPr>
          <p:grpSpPr>
            <a:xfrm>
              <a:off x="8680384" y="2540149"/>
              <a:ext cx="3908831" cy="546670"/>
              <a:chOff x="8680384" y="2540149"/>
              <a:chExt cx="3908831" cy="546670"/>
            </a:xfrm>
          </p:grpSpPr>
          <p:cxnSp>
            <p:nvCxnSpPr>
              <p:cNvPr id="109" name="肘形连接符 108"/>
              <p:cNvCxnSpPr/>
              <p:nvPr/>
            </p:nvCxnSpPr>
            <p:spPr>
              <a:xfrm flipV="1">
                <a:off x="8680384" y="2898651"/>
                <a:ext cx="270010" cy="188168"/>
              </a:xfrm>
              <a:prstGeom prst="bentConnector3">
                <a:avLst>
                  <a:gd name="adj1" fmla="val 50000"/>
                </a:avLst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cxnSp>
            <p:nvCxnSpPr>
              <p:cNvPr id="110" name="直接连接符 109"/>
              <p:cNvCxnSpPr/>
              <p:nvPr/>
            </p:nvCxnSpPr>
            <p:spPr>
              <a:xfrm>
                <a:off x="8950394" y="3029019"/>
                <a:ext cx="3005386" cy="0"/>
              </a:xfrm>
              <a:prstGeom prst="line">
                <a:avLst/>
              </a:prstGeom>
              <a:noFill/>
              <a:ln w="19050" cap="flat" cmpd="sng" algn="ctr">
                <a:solidFill>
                  <a:srgbClr val="F79646"/>
                </a:solidFill>
                <a:prstDash val="solid"/>
                <a:headEnd type="oval" w="med" len="med"/>
                <a:tailEnd type="oval" w="med" len="me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</p:cxnSp>
          <p:sp>
            <p:nvSpPr>
              <p:cNvPr id="114" name="文本框 113"/>
              <p:cNvSpPr txBox="1"/>
              <p:nvPr/>
            </p:nvSpPr>
            <p:spPr>
              <a:xfrm>
                <a:off x="8952583" y="2540149"/>
                <a:ext cx="36366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传生命文化</a:t>
                </a:r>
                <a:r>
                  <a:rPr lang="en-US" altLang="zh-CN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促公平正义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8159264" y="3234532"/>
              <a:ext cx="949354" cy="949354"/>
            </a:xfrm>
            <a:custGeom>
              <a:avLst/>
              <a:gdLst>
                <a:gd name="connsiteX0" fmla="*/ 0 w 949354"/>
                <a:gd name="connsiteY0" fmla="*/ 474677 h 949354"/>
                <a:gd name="connsiteX1" fmla="*/ 474677 w 949354"/>
                <a:gd name="connsiteY1" fmla="*/ 0 h 949354"/>
                <a:gd name="connsiteX2" fmla="*/ 949354 w 949354"/>
                <a:gd name="connsiteY2" fmla="*/ 474677 h 949354"/>
                <a:gd name="connsiteX3" fmla="*/ 474677 w 949354"/>
                <a:gd name="connsiteY3" fmla="*/ 949354 h 949354"/>
                <a:gd name="connsiteX4" fmla="*/ 0 w 949354"/>
                <a:gd name="connsiteY4" fmla="*/ 474677 h 949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9354" h="949354">
                  <a:moveTo>
                    <a:pt x="0" y="474677"/>
                  </a:moveTo>
                  <a:cubicBezTo>
                    <a:pt x="0" y="212520"/>
                    <a:pt x="212520" y="0"/>
                    <a:pt x="474677" y="0"/>
                  </a:cubicBezTo>
                  <a:cubicBezTo>
                    <a:pt x="736834" y="0"/>
                    <a:pt x="949354" y="212520"/>
                    <a:pt x="949354" y="474677"/>
                  </a:cubicBezTo>
                  <a:cubicBezTo>
                    <a:pt x="949354" y="736834"/>
                    <a:pt x="736834" y="949354"/>
                    <a:pt x="474677" y="949354"/>
                  </a:cubicBezTo>
                  <a:cubicBezTo>
                    <a:pt x="212520" y="949354"/>
                    <a:pt x="0" y="736834"/>
                    <a:pt x="0" y="474677"/>
                  </a:cubicBezTo>
                  <a:close/>
                </a:path>
              </a:pathLst>
            </a:custGeom>
            <a:solidFill>
              <a:srgbClr val="F79646">
                <a:alpha val="90000"/>
                <a:hueOff val="0"/>
                <a:satOff val="0"/>
                <a:lumOff val="0"/>
                <a:alphaOff val="-13333"/>
              </a:srgbClr>
            </a:solidFill>
            <a:ln w="381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3">
              <a:scrgbClr r="0" g="0" b="0"/>
            </a:lnRef>
            <a:fillRef idx="1">
              <a:scrgbClr r="0" g="0" b="0"/>
            </a:fillRef>
            <a:effectRef idx="1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890" tIns="161890" rIns="161890" bIns="1618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1800" kern="1200" dirty="0" smtClean="0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+mn-cs"/>
                </a:rPr>
                <a:t>调查报告</a:t>
              </a:r>
              <a:endParaRPr lang="zh-CN" altLang="en-US" sz="1800" kern="120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2438806" y="2970350"/>
            <a:ext cx="9753194" cy="1441638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438271" y="1392470"/>
            <a:ext cx="9753194" cy="1593828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矩形 117"/>
          <p:cNvSpPr/>
          <p:nvPr/>
        </p:nvSpPr>
        <p:spPr>
          <a:xfrm>
            <a:off x="2422880" y="4375656"/>
            <a:ext cx="9753194" cy="2436623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5900410" y="3366332"/>
            <a:ext cx="2658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宣传报道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322" y="3530403"/>
            <a:ext cx="906504" cy="90650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23" y="2157646"/>
            <a:ext cx="906504" cy="90650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5693" y="2220610"/>
            <a:ext cx="1390476" cy="62857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16" y="2129337"/>
            <a:ext cx="764496" cy="76449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3416" y="3764960"/>
            <a:ext cx="652130" cy="65213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582" y="3747286"/>
            <a:ext cx="1438095" cy="571429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906" y="3668397"/>
            <a:ext cx="799962" cy="79996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652" y="3573767"/>
            <a:ext cx="951972" cy="951972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7380" y="1968395"/>
            <a:ext cx="1233328" cy="1233326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4274" y="5108025"/>
            <a:ext cx="1838095" cy="52381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114" y="5061785"/>
            <a:ext cx="2392468" cy="61700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3341252" y="5033264"/>
            <a:ext cx="2045932" cy="6819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990" y="1819242"/>
            <a:ext cx="1455040" cy="1455040"/>
          </a:xfrm>
          <a:prstGeom prst="rect">
            <a:avLst/>
          </a:prstGeom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86" y="185208"/>
            <a:ext cx="1457364" cy="9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26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95833E-6 -1.85185E-6 L 0.88099 0.1958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49" y="9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75E-6 0 L 0.88359 0.453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80" y="226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91667E-6 0 L 0.49818 0.453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09" y="226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91667E-6 0 L 0.30807 0.45139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4" y="22569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8.33333E-7 0 L 0.11823 0.4513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2256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0"/>
                            </p:stCondLst>
                            <p:childTnLst>
                              <p:par>
                                <p:cTn id="5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1.48148E-6 L -0.19388 -0.00555 " pathEditMode="relative" rAng="0" ptsTypes="AA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1" y="-27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0 L -0.18971 4.44444E-6 " pathEditMode="relative" rAng="0" ptsTypes="AA">
                                      <p:cBhvr>
                                        <p:cTn id="5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92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10"/>
                            </p:stCondLst>
                            <p:childTnLst>
                              <p:par>
                                <p:cTn id="61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73" dur="125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4" dur="125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5" dur="125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25" autoRev="1" fill="remove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7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42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11111E-6 L -0.21224 -0.2787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12" y="-1393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116" grpId="0" animBg="1"/>
      <p:bldP spid="117" grpId="0" animBg="1"/>
      <p:bldP spid="118" grpId="0" animBg="1"/>
      <p:bldP spid="31" grpId="0"/>
      <p:bldP spid="31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85" name="组合 84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主题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832872" y="2000534"/>
            <a:ext cx="1801506" cy="2856932"/>
            <a:chOff x="2832872" y="2000534"/>
            <a:chExt cx="1801506" cy="2856932"/>
          </a:xfrm>
        </p:grpSpPr>
        <p:grpSp>
          <p:nvGrpSpPr>
            <p:cNvPr id="86" name="组合 85"/>
            <p:cNvGrpSpPr/>
            <p:nvPr/>
          </p:nvGrpSpPr>
          <p:grpSpPr>
            <a:xfrm>
              <a:off x="2832872" y="2000534"/>
              <a:ext cx="1801506" cy="2856932"/>
              <a:chOff x="2817220" y="1694597"/>
              <a:chExt cx="1801506" cy="285693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1722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81722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212837" y="4162821"/>
              <a:ext cx="1241946" cy="482010"/>
              <a:chOff x="799631" y="4162821"/>
              <a:chExt cx="1241946" cy="482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实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效性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217842" y="2000534"/>
            <a:ext cx="1801506" cy="2856932"/>
            <a:chOff x="5217842" y="2000534"/>
            <a:chExt cx="1801506" cy="28569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217842" y="2000534"/>
              <a:ext cx="1801506" cy="2856932"/>
              <a:chOff x="5170324" y="1694597"/>
              <a:chExt cx="1801506" cy="28569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170324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170324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65862" y="4162821"/>
              <a:ext cx="1241946" cy="482010"/>
              <a:chOff x="799631" y="4162821"/>
              <a:chExt cx="1241946" cy="48201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可行性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7535494" y="2000534"/>
            <a:ext cx="1801506" cy="2856932"/>
            <a:chOff x="7535494" y="2000534"/>
            <a:chExt cx="1801506" cy="2856932"/>
          </a:xfrm>
        </p:grpSpPr>
        <p:grpSp>
          <p:nvGrpSpPr>
            <p:cNvPr id="88" name="组合 87"/>
            <p:cNvGrpSpPr/>
            <p:nvPr/>
          </p:nvGrpSpPr>
          <p:grpSpPr>
            <a:xfrm>
              <a:off x="7535494" y="2000534"/>
              <a:ext cx="1801506" cy="2856932"/>
              <a:chOff x="7499440" y="1694597"/>
              <a:chExt cx="1801506" cy="2856932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49944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749944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865888" y="4162821"/>
              <a:ext cx="1241946" cy="482010"/>
              <a:chOff x="799631" y="4162821"/>
              <a:chExt cx="1241946" cy="48201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创新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851206" y="2000534"/>
            <a:ext cx="1801506" cy="2856932"/>
            <a:chOff x="9851206" y="2000534"/>
            <a:chExt cx="1801506" cy="2856932"/>
          </a:xfrm>
        </p:grpSpPr>
        <p:grpSp>
          <p:nvGrpSpPr>
            <p:cNvPr id="89" name="组合 88"/>
            <p:cNvGrpSpPr/>
            <p:nvPr/>
          </p:nvGrpSpPr>
          <p:grpSpPr>
            <a:xfrm>
              <a:off x="9851206" y="2000534"/>
              <a:ext cx="1801506" cy="2856932"/>
              <a:chOff x="9838896" y="1694597"/>
              <a:chExt cx="1801506" cy="285693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838896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9838896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185578" y="4162821"/>
              <a:ext cx="1241946" cy="482010"/>
              <a:chOff x="799631" y="4162821"/>
              <a:chExt cx="1241946" cy="482010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8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14" y="3285641"/>
            <a:ext cx="1865058" cy="38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s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30" y="3281018"/>
            <a:ext cx="1495232" cy="3985920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2423228" y="1499391"/>
            <a:ext cx="7488969" cy="2313185"/>
            <a:chOff x="2494669" y="1322130"/>
            <a:chExt cx="7488969" cy="2313185"/>
          </a:xfrm>
        </p:grpSpPr>
        <p:sp>
          <p:nvSpPr>
            <p:cNvPr id="51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173186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ysClr val="window" lastClr="FFFFFF">
                  <a:lumMod val="65000"/>
                </a:sysClr>
              </a:solidFill>
              <a:prstDash val="sysDash"/>
            </a:ln>
            <a:effectLst/>
          </p:spPr>
        </p:cxnSp>
        <p:sp>
          <p:nvSpPr>
            <p:cNvPr id="53" name="Text Box 28"/>
            <p:cNvSpPr txBox="1">
              <a:spLocks noChangeArrowheads="1"/>
            </p:cNvSpPr>
            <p:nvPr/>
          </p:nvSpPr>
          <p:spPr bwMode="auto">
            <a:xfrm>
              <a:off x="5534346" y="1322130"/>
              <a:ext cx="4449292" cy="1513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lvl="0" eaLnBrk="1" hangingPunct="1">
                <a:lnSpc>
                  <a:spcPct val="150000"/>
                </a:lnSpc>
                <a:defRPr/>
              </a:pPr>
              <a:r>
                <a:rPr lang="en-US" altLang="zh-CN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1.</a:t>
              </a:r>
              <a:r>
                <a:rPr lang="zh-CN" altLang="en-US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团队资源的合理配置</a:t>
              </a:r>
              <a:endParaRPr lang="zh-CN" altLang="en-US" sz="20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lvl="0" eaLnBrk="1" hangingPunct="1">
                <a:lnSpc>
                  <a:spcPct val="150000"/>
                </a:lnSpc>
                <a:defRPr/>
              </a:pPr>
              <a:r>
                <a:rPr lang="en-US" altLang="zh-CN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2.</a:t>
              </a:r>
              <a:r>
                <a:rPr lang="zh-CN" altLang="en-US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详细具体可行的方案</a:t>
              </a:r>
              <a:endParaRPr lang="en-US" altLang="zh-CN" sz="20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  <a:p>
              <a:pPr lvl="0" eaLnBrk="1" hangingPunct="1">
                <a:lnSpc>
                  <a:spcPct val="150000"/>
                </a:lnSpc>
                <a:defRPr/>
              </a:pPr>
              <a:r>
                <a:rPr lang="en-US" altLang="zh-CN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3.</a:t>
              </a:r>
              <a:r>
                <a:rPr lang="zh-CN" altLang="en-US" sz="2000" kern="0" dirty="0" smtClean="0">
                  <a:solidFill>
                    <a:sysClr val="window" lastClr="FFFFFF">
                      <a:lumMod val="95000"/>
                    </a:sysClr>
                  </a:solidFill>
                  <a:latin typeface="微软雅黑"/>
                  <a:ea typeface="微软雅黑"/>
                </a:rPr>
                <a:t>社会支持力度大</a:t>
              </a:r>
              <a:endParaRPr lang="zh-CN" altLang="en-US" sz="2000" kern="0" dirty="0">
                <a:solidFill>
                  <a:sysClr val="window" lastClr="FFFFFF">
                    <a:lumMod val="95000"/>
                  </a:sysClr>
                </a:solidFill>
                <a:latin typeface="微软雅黑"/>
                <a:ea typeface="微软雅黑"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86" y="185208"/>
            <a:ext cx="1457364" cy="9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70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95833E-6 -1.85185E-6 L 0.88099 0.1958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49" y="9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75E-6 0 L 0.88711 0.4532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49" y="2266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08333E-7 0 L 0.69388 0.4532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688" y="226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91667E-6 0 L 0.30807 0.4567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4" y="2282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8.33333E-7 0 L 0.11823 0.4567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228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0"/>
                            </p:stCondLst>
                            <p:childTnLst>
                              <p:par>
                                <p:cTn id="5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1.48148E-6 L -0.37878 -0.01088 " pathEditMode="relative" rAng="0" ptsTypes="AA">
                                      <p:cBhvr>
                                        <p:cTn id="57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523" y="-27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0 L -0.38541 4.44444E-6 " pathEditMode="relative" rAng="0" ptsTypes="AA">
                                      <p:cBhvr>
                                        <p:cTn id="5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84" y="278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48148E-6 L -0.82643 0.00764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8" y="3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10"/>
                            </p:stCondLst>
                            <p:childTnLst>
                              <p:par>
                                <p:cTn id="6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867"/>
            <a:ext cx="12192000" cy="6866123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10675043" y="-866"/>
            <a:ext cx="435364" cy="2832786"/>
          </a:xfrm>
          <a:custGeom>
            <a:avLst/>
            <a:gdLst>
              <a:gd name="connsiteX0" fmla="*/ 5933 w 435364"/>
              <a:gd name="connsiteY0" fmla="*/ 0 h 2996820"/>
              <a:gd name="connsiteX1" fmla="*/ 435364 w 435364"/>
              <a:gd name="connsiteY1" fmla="*/ 0 h 2996820"/>
              <a:gd name="connsiteX2" fmla="*/ 435364 w 435364"/>
              <a:gd name="connsiteY2" fmla="*/ 2634018 h 2996820"/>
              <a:gd name="connsiteX3" fmla="*/ 217682 w 435364"/>
              <a:gd name="connsiteY3" fmla="*/ 2996820 h 2996820"/>
              <a:gd name="connsiteX4" fmla="*/ 0 w 435364"/>
              <a:gd name="connsiteY4" fmla="*/ 2634018 h 2996820"/>
              <a:gd name="connsiteX5" fmla="*/ 5933 w 435364"/>
              <a:gd name="connsiteY5" fmla="*/ 2634018 h 299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364" h="2996820">
                <a:moveTo>
                  <a:pt x="5933" y="0"/>
                </a:moveTo>
                <a:lnTo>
                  <a:pt x="435364" y="0"/>
                </a:lnTo>
                <a:lnTo>
                  <a:pt x="435364" y="2634018"/>
                </a:lnTo>
                <a:lnTo>
                  <a:pt x="217682" y="2996820"/>
                </a:lnTo>
                <a:lnTo>
                  <a:pt x="0" y="2634018"/>
                </a:lnTo>
                <a:lnTo>
                  <a:pt x="5933" y="2634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640028" y="57190"/>
            <a:ext cx="492443" cy="2468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具体可行的方案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6"/>
          <p:cNvGrpSpPr/>
          <p:nvPr/>
        </p:nvGrpSpPr>
        <p:grpSpPr>
          <a:xfrm rot="20035724">
            <a:off x="4858103" y="2228634"/>
            <a:ext cx="3237592" cy="3063255"/>
            <a:chOff x="6053411" y="1558949"/>
            <a:chExt cx="2794841" cy="2644345"/>
          </a:xfrm>
        </p:grpSpPr>
        <p:sp>
          <p:nvSpPr>
            <p:cNvPr id="20" name="Circular Arrow 34"/>
            <p:cNvSpPr/>
            <p:nvPr/>
          </p:nvSpPr>
          <p:spPr>
            <a:xfrm rot="8459188">
              <a:off x="6134637" y="1571482"/>
              <a:ext cx="2631811" cy="2631812"/>
            </a:xfrm>
            <a:prstGeom prst="circularArrow">
              <a:avLst>
                <a:gd name="adj1" fmla="val 24401"/>
                <a:gd name="adj2" fmla="val 1142319"/>
                <a:gd name="adj3" fmla="val 20457687"/>
                <a:gd name="adj4" fmla="val 12180209"/>
                <a:gd name="adj5" fmla="val 12500"/>
              </a:avLst>
            </a:prstGeom>
            <a:solidFill>
              <a:srgbClr val="131426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985" tIns="89985" rIns="89985" bIns="89985" numCol="1" spcCol="1270" anchor="ctr" anchorCtr="0">
              <a:no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>
                <a:solidFill>
                  <a:schemeClr val="bg1"/>
                </a:solidFill>
                <a:sym typeface="Segoe UI"/>
              </a:endParaRPr>
            </a:p>
          </p:txBody>
        </p:sp>
        <p:sp>
          <p:nvSpPr>
            <p:cNvPr id="21" name="Freeform 35"/>
            <p:cNvSpPr/>
            <p:nvPr/>
          </p:nvSpPr>
          <p:spPr>
            <a:xfrm rot="670301">
              <a:off x="6657507" y="1558949"/>
              <a:ext cx="2190745" cy="1374874"/>
            </a:xfrm>
            <a:custGeom>
              <a:avLst/>
              <a:gdLst>
                <a:gd name="connsiteX0" fmla="*/ 245090 w 4038600"/>
                <a:gd name="connsiteY0" fmla="*/ 2957942 h 4038600"/>
                <a:gd name="connsiteX1" fmla="*/ 409203 w 4038600"/>
                <a:gd name="connsiteY1" fmla="*/ 820777 h 4038600"/>
                <a:gd name="connsiteX2" fmla="*/ 2409424 w 4038600"/>
                <a:gd name="connsiteY2" fmla="*/ 50373 h 4038600"/>
                <a:gd name="connsiteX3" fmla="*/ 3964758 w 4038600"/>
                <a:gd name="connsiteY3" fmla="*/ 1525277 h 4038600"/>
                <a:gd name="connsiteX4" fmla="*/ 3964757 w 4038600"/>
                <a:gd name="connsiteY4" fmla="*/ 1525274 h 4038600"/>
                <a:gd name="connsiteX5" fmla="*/ 3533775 w 4038600"/>
                <a:gd name="connsiteY5" fmla="*/ 2019303 h 4038600"/>
                <a:gd name="connsiteX6" fmla="*/ 2913670 w 4038600"/>
                <a:gd name="connsiteY6" fmla="*/ 1525271 h 4038600"/>
                <a:gd name="connsiteX7" fmla="*/ 2913670 w 4038600"/>
                <a:gd name="connsiteY7" fmla="*/ 1525271 h 4038600"/>
                <a:gd name="connsiteX8" fmla="*/ 1533361 w 4038600"/>
                <a:gd name="connsiteY8" fmla="*/ 1120504 h 4038600"/>
                <a:gd name="connsiteX9" fmla="*/ 1116155 w 4038600"/>
                <a:gd name="connsiteY9" fmla="*/ 2497104 h 4038600"/>
                <a:gd name="connsiteX10" fmla="*/ 245090 w 4038600"/>
                <a:gd name="connsiteY10" fmla="*/ 2957942 h 4038600"/>
                <a:gd name="connsiteX0" fmla="*/ 362087 w 4081755"/>
                <a:gd name="connsiteY0" fmla="*/ 3058062 h 3058062"/>
                <a:gd name="connsiteX1" fmla="*/ 526200 w 4081755"/>
                <a:gd name="connsiteY1" fmla="*/ 920897 h 3058062"/>
                <a:gd name="connsiteX2" fmla="*/ 2526421 w 4081755"/>
                <a:gd name="connsiteY2" fmla="*/ 150493 h 3058062"/>
                <a:gd name="connsiteX3" fmla="*/ 4081755 w 4081755"/>
                <a:gd name="connsiteY3" fmla="*/ 1625397 h 3058062"/>
                <a:gd name="connsiteX4" fmla="*/ 4081754 w 4081755"/>
                <a:gd name="connsiteY4" fmla="*/ 1625394 h 3058062"/>
                <a:gd name="connsiteX5" fmla="*/ 3650772 w 4081755"/>
                <a:gd name="connsiteY5" fmla="*/ 2119423 h 3058062"/>
                <a:gd name="connsiteX6" fmla="*/ 3030667 w 4081755"/>
                <a:gd name="connsiteY6" fmla="*/ 1625391 h 3058062"/>
                <a:gd name="connsiteX7" fmla="*/ 3030667 w 4081755"/>
                <a:gd name="connsiteY7" fmla="*/ 1625391 h 3058062"/>
                <a:gd name="connsiteX8" fmla="*/ 1650358 w 4081755"/>
                <a:gd name="connsiteY8" fmla="*/ 1220624 h 3058062"/>
                <a:gd name="connsiteX9" fmla="*/ 1233152 w 4081755"/>
                <a:gd name="connsiteY9" fmla="*/ 2597224 h 3058062"/>
                <a:gd name="connsiteX10" fmla="*/ 615332 w 4081755"/>
                <a:gd name="connsiteY10" fmla="*/ 2122589 h 3058062"/>
                <a:gd name="connsiteX11" fmla="*/ 362087 w 4081755"/>
                <a:gd name="connsiteY11" fmla="*/ 3058062 h 3058062"/>
                <a:gd name="connsiteX0" fmla="*/ 224798 w 3944466"/>
                <a:gd name="connsiteY0" fmla="*/ 3058062 h 3094100"/>
                <a:gd name="connsiteX1" fmla="*/ 55665 w 3944466"/>
                <a:gd name="connsiteY1" fmla="*/ 2618995 h 3094100"/>
                <a:gd name="connsiteX2" fmla="*/ 388911 w 3944466"/>
                <a:gd name="connsiteY2" fmla="*/ 920897 h 3094100"/>
                <a:gd name="connsiteX3" fmla="*/ 2389132 w 3944466"/>
                <a:gd name="connsiteY3" fmla="*/ 150493 h 3094100"/>
                <a:gd name="connsiteX4" fmla="*/ 3944466 w 3944466"/>
                <a:gd name="connsiteY4" fmla="*/ 1625397 h 3094100"/>
                <a:gd name="connsiteX5" fmla="*/ 3944465 w 3944466"/>
                <a:gd name="connsiteY5" fmla="*/ 1625394 h 3094100"/>
                <a:gd name="connsiteX6" fmla="*/ 3513483 w 3944466"/>
                <a:gd name="connsiteY6" fmla="*/ 2119423 h 3094100"/>
                <a:gd name="connsiteX7" fmla="*/ 2893378 w 3944466"/>
                <a:gd name="connsiteY7" fmla="*/ 1625391 h 3094100"/>
                <a:gd name="connsiteX8" fmla="*/ 2893378 w 3944466"/>
                <a:gd name="connsiteY8" fmla="*/ 1625391 h 3094100"/>
                <a:gd name="connsiteX9" fmla="*/ 1513069 w 3944466"/>
                <a:gd name="connsiteY9" fmla="*/ 1220624 h 3094100"/>
                <a:gd name="connsiteX10" fmla="*/ 1095863 w 3944466"/>
                <a:gd name="connsiteY10" fmla="*/ 2597224 h 3094100"/>
                <a:gd name="connsiteX11" fmla="*/ 478043 w 3944466"/>
                <a:gd name="connsiteY11" fmla="*/ 2122589 h 3094100"/>
                <a:gd name="connsiteX12" fmla="*/ 224798 w 3944466"/>
                <a:gd name="connsiteY12" fmla="*/ 3058062 h 3094100"/>
                <a:gd name="connsiteX0" fmla="*/ 478043 w 3944466"/>
                <a:gd name="connsiteY0" fmla="*/ 2122589 h 2618995"/>
                <a:gd name="connsiteX1" fmla="*/ 55665 w 3944466"/>
                <a:gd name="connsiteY1" fmla="*/ 2618995 h 2618995"/>
                <a:gd name="connsiteX2" fmla="*/ 388911 w 3944466"/>
                <a:gd name="connsiteY2" fmla="*/ 920897 h 2618995"/>
                <a:gd name="connsiteX3" fmla="*/ 2389132 w 3944466"/>
                <a:gd name="connsiteY3" fmla="*/ 150493 h 2618995"/>
                <a:gd name="connsiteX4" fmla="*/ 3944466 w 3944466"/>
                <a:gd name="connsiteY4" fmla="*/ 1625397 h 2618995"/>
                <a:gd name="connsiteX5" fmla="*/ 3944465 w 3944466"/>
                <a:gd name="connsiteY5" fmla="*/ 1625394 h 2618995"/>
                <a:gd name="connsiteX6" fmla="*/ 3513483 w 3944466"/>
                <a:gd name="connsiteY6" fmla="*/ 2119423 h 2618995"/>
                <a:gd name="connsiteX7" fmla="*/ 2893378 w 3944466"/>
                <a:gd name="connsiteY7" fmla="*/ 1625391 h 2618995"/>
                <a:gd name="connsiteX8" fmla="*/ 2893378 w 3944466"/>
                <a:gd name="connsiteY8" fmla="*/ 1625391 h 2618995"/>
                <a:gd name="connsiteX9" fmla="*/ 1513069 w 3944466"/>
                <a:gd name="connsiteY9" fmla="*/ 1220624 h 2618995"/>
                <a:gd name="connsiteX10" fmla="*/ 1095863 w 3944466"/>
                <a:gd name="connsiteY10" fmla="*/ 2597224 h 2618995"/>
                <a:gd name="connsiteX11" fmla="*/ 478043 w 3944466"/>
                <a:gd name="connsiteY11" fmla="*/ 2122589 h 2618995"/>
                <a:gd name="connsiteX0" fmla="*/ 555165 w 4021588"/>
                <a:gd name="connsiteY0" fmla="*/ 2122589 h 2618995"/>
                <a:gd name="connsiteX1" fmla="*/ 132787 w 4021588"/>
                <a:gd name="connsiteY1" fmla="*/ 2618995 h 2618995"/>
                <a:gd name="connsiteX2" fmla="*/ 466033 w 4021588"/>
                <a:gd name="connsiteY2" fmla="*/ 920897 h 2618995"/>
                <a:gd name="connsiteX3" fmla="*/ 2466254 w 4021588"/>
                <a:gd name="connsiteY3" fmla="*/ 150493 h 2618995"/>
                <a:gd name="connsiteX4" fmla="*/ 4021588 w 4021588"/>
                <a:gd name="connsiteY4" fmla="*/ 1625397 h 2618995"/>
                <a:gd name="connsiteX5" fmla="*/ 4021587 w 4021588"/>
                <a:gd name="connsiteY5" fmla="*/ 1625394 h 2618995"/>
                <a:gd name="connsiteX6" fmla="*/ 3590605 w 4021588"/>
                <a:gd name="connsiteY6" fmla="*/ 2119423 h 2618995"/>
                <a:gd name="connsiteX7" fmla="*/ 2970500 w 4021588"/>
                <a:gd name="connsiteY7" fmla="*/ 1625391 h 2618995"/>
                <a:gd name="connsiteX8" fmla="*/ 2970500 w 4021588"/>
                <a:gd name="connsiteY8" fmla="*/ 1625391 h 2618995"/>
                <a:gd name="connsiteX9" fmla="*/ 1590191 w 4021588"/>
                <a:gd name="connsiteY9" fmla="*/ 1220624 h 2618995"/>
                <a:gd name="connsiteX10" fmla="*/ 1172985 w 4021588"/>
                <a:gd name="connsiteY10" fmla="*/ 2597224 h 2618995"/>
                <a:gd name="connsiteX11" fmla="*/ 555165 w 4021588"/>
                <a:gd name="connsiteY11" fmla="*/ 2122589 h 2618995"/>
                <a:gd name="connsiteX0" fmla="*/ 555165 w 4021588"/>
                <a:gd name="connsiteY0" fmla="*/ 2122589 h 2618995"/>
                <a:gd name="connsiteX1" fmla="*/ 132787 w 4021588"/>
                <a:gd name="connsiteY1" fmla="*/ 2618995 h 2618995"/>
                <a:gd name="connsiteX2" fmla="*/ 466033 w 4021588"/>
                <a:gd name="connsiteY2" fmla="*/ 920897 h 2618995"/>
                <a:gd name="connsiteX3" fmla="*/ 2466254 w 4021588"/>
                <a:gd name="connsiteY3" fmla="*/ 150493 h 2618995"/>
                <a:gd name="connsiteX4" fmla="*/ 4021588 w 4021588"/>
                <a:gd name="connsiteY4" fmla="*/ 1625397 h 2618995"/>
                <a:gd name="connsiteX5" fmla="*/ 4021587 w 4021588"/>
                <a:gd name="connsiteY5" fmla="*/ 1625394 h 2618995"/>
                <a:gd name="connsiteX6" fmla="*/ 3590605 w 4021588"/>
                <a:gd name="connsiteY6" fmla="*/ 2119423 h 2618995"/>
                <a:gd name="connsiteX7" fmla="*/ 2970500 w 4021588"/>
                <a:gd name="connsiteY7" fmla="*/ 1625391 h 2618995"/>
                <a:gd name="connsiteX8" fmla="*/ 2970500 w 4021588"/>
                <a:gd name="connsiteY8" fmla="*/ 1625391 h 2618995"/>
                <a:gd name="connsiteX9" fmla="*/ 1590191 w 4021588"/>
                <a:gd name="connsiteY9" fmla="*/ 1220624 h 2618995"/>
                <a:gd name="connsiteX10" fmla="*/ 1172985 w 4021588"/>
                <a:gd name="connsiteY10" fmla="*/ 2597224 h 2618995"/>
                <a:gd name="connsiteX11" fmla="*/ 555165 w 4021588"/>
                <a:gd name="connsiteY11" fmla="*/ 2122589 h 2618995"/>
                <a:gd name="connsiteX0" fmla="*/ 555165 w 4021588"/>
                <a:gd name="connsiteY0" fmla="*/ 2122589 h 2618995"/>
                <a:gd name="connsiteX1" fmla="*/ 132787 w 4021588"/>
                <a:gd name="connsiteY1" fmla="*/ 2618995 h 2618995"/>
                <a:gd name="connsiteX2" fmla="*/ 466033 w 4021588"/>
                <a:gd name="connsiteY2" fmla="*/ 920897 h 2618995"/>
                <a:gd name="connsiteX3" fmla="*/ 2466254 w 4021588"/>
                <a:gd name="connsiteY3" fmla="*/ 150493 h 2618995"/>
                <a:gd name="connsiteX4" fmla="*/ 4021588 w 4021588"/>
                <a:gd name="connsiteY4" fmla="*/ 1625397 h 2618995"/>
                <a:gd name="connsiteX5" fmla="*/ 4021587 w 4021588"/>
                <a:gd name="connsiteY5" fmla="*/ 1625394 h 2618995"/>
                <a:gd name="connsiteX6" fmla="*/ 3590605 w 4021588"/>
                <a:gd name="connsiteY6" fmla="*/ 2119423 h 2618995"/>
                <a:gd name="connsiteX7" fmla="*/ 2970500 w 4021588"/>
                <a:gd name="connsiteY7" fmla="*/ 1625391 h 2618995"/>
                <a:gd name="connsiteX8" fmla="*/ 2970500 w 4021588"/>
                <a:gd name="connsiteY8" fmla="*/ 1625391 h 2618995"/>
                <a:gd name="connsiteX9" fmla="*/ 1590191 w 4021588"/>
                <a:gd name="connsiteY9" fmla="*/ 1220624 h 2618995"/>
                <a:gd name="connsiteX10" fmla="*/ 1172985 w 4021588"/>
                <a:gd name="connsiteY10" fmla="*/ 2597224 h 2618995"/>
                <a:gd name="connsiteX11" fmla="*/ 555165 w 4021588"/>
                <a:gd name="connsiteY11" fmla="*/ 2122589 h 2618995"/>
                <a:gd name="connsiteX0" fmla="*/ 535167 w 4001590"/>
                <a:gd name="connsiteY0" fmla="*/ 2122589 h 2618995"/>
                <a:gd name="connsiteX1" fmla="*/ 112789 w 4001590"/>
                <a:gd name="connsiteY1" fmla="*/ 2618995 h 2618995"/>
                <a:gd name="connsiteX2" fmla="*/ 446035 w 4001590"/>
                <a:gd name="connsiteY2" fmla="*/ 920897 h 2618995"/>
                <a:gd name="connsiteX3" fmla="*/ 2446256 w 4001590"/>
                <a:gd name="connsiteY3" fmla="*/ 150493 h 2618995"/>
                <a:gd name="connsiteX4" fmla="*/ 4001590 w 4001590"/>
                <a:gd name="connsiteY4" fmla="*/ 1625397 h 2618995"/>
                <a:gd name="connsiteX5" fmla="*/ 4001589 w 4001590"/>
                <a:gd name="connsiteY5" fmla="*/ 1625394 h 2618995"/>
                <a:gd name="connsiteX6" fmla="*/ 3570607 w 4001590"/>
                <a:gd name="connsiteY6" fmla="*/ 2119423 h 2618995"/>
                <a:gd name="connsiteX7" fmla="*/ 2950502 w 4001590"/>
                <a:gd name="connsiteY7" fmla="*/ 1625391 h 2618995"/>
                <a:gd name="connsiteX8" fmla="*/ 2950502 w 4001590"/>
                <a:gd name="connsiteY8" fmla="*/ 1625391 h 2618995"/>
                <a:gd name="connsiteX9" fmla="*/ 1570193 w 4001590"/>
                <a:gd name="connsiteY9" fmla="*/ 1220624 h 2618995"/>
                <a:gd name="connsiteX10" fmla="*/ 1152987 w 4001590"/>
                <a:gd name="connsiteY10" fmla="*/ 2597224 h 2618995"/>
                <a:gd name="connsiteX11" fmla="*/ 535167 w 4001590"/>
                <a:gd name="connsiteY11" fmla="*/ 2122589 h 2618995"/>
                <a:gd name="connsiteX0" fmla="*/ 535167 w 4001590"/>
                <a:gd name="connsiteY0" fmla="*/ 2122589 h 2618995"/>
                <a:gd name="connsiteX1" fmla="*/ 112789 w 4001590"/>
                <a:gd name="connsiteY1" fmla="*/ 2618995 h 2618995"/>
                <a:gd name="connsiteX2" fmla="*/ 446035 w 4001590"/>
                <a:gd name="connsiteY2" fmla="*/ 920897 h 2618995"/>
                <a:gd name="connsiteX3" fmla="*/ 2446256 w 4001590"/>
                <a:gd name="connsiteY3" fmla="*/ 150493 h 2618995"/>
                <a:gd name="connsiteX4" fmla="*/ 4001590 w 4001590"/>
                <a:gd name="connsiteY4" fmla="*/ 1625397 h 2618995"/>
                <a:gd name="connsiteX5" fmla="*/ 4001589 w 4001590"/>
                <a:gd name="connsiteY5" fmla="*/ 1625394 h 2618995"/>
                <a:gd name="connsiteX6" fmla="*/ 3570607 w 4001590"/>
                <a:gd name="connsiteY6" fmla="*/ 2119423 h 2618995"/>
                <a:gd name="connsiteX7" fmla="*/ 2950502 w 4001590"/>
                <a:gd name="connsiteY7" fmla="*/ 1625391 h 2618995"/>
                <a:gd name="connsiteX8" fmla="*/ 2950502 w 4001590"/>
                <a:gd name="connsiteY8" fmla="*/ 1625391 h 2618995"/>
                <a:gd name="connsiteX9" fmla="*/ 1570193 w 4001590"/>
                <a:gd name="connsiteY9" fmla="*/ 1220624 h 2618995"/>
                <a:gd name="connsiteX10" fmla="*/ 1152987 w 4001590"/>
                <a:gd name="connsiteY10" fmla="*/ 2597224 h 2618995"/>
                <a:gd name="connsiteX11" fmla="*/ 535167 w 4001590"/>
                <a:gd name="connsiteY11" fmla="*/ 2122589 h 2618995"/>
                <a:gd name="connsiteX0" fmla="*/ 535167 w 4001590"/>
                <a:gd name="connsiteY0" fmla="*/ 2122589 h 2618995"/>
                <a:gd name="connsiteX1" fmla="*/ 112789 w 4001590"/>
                <a:gd name="connsiteY1" fmla="*/ 2618995 h 2618995"/>
                <a:gd name="connsiteX2" fmla="*/ 446035 w 4001590"/>
                <a:gd name="connsiteY2" fmla="*/ 920897 h 2618995"/>
                <a:gd name="connsiteX3" fmla="*/ 2446256 w 4001590"/>
                <a:gd name="connsiteY3" fmla="*/ 150493 h 2618995"/>
                <a:gd name="connsiteX4" fmla="*/ 4001590 w 4001590"/>
                <a:gd name="connsiteY4" fmla="*/ 1625397 h 2618995"/>
                <a:gd name="connsiteX5" fmla="*/ 4001589 w 4001590"/>
                <a:gd name="connsiteY5" fmla="*/ 1625394 h 2618995"/>
                <a:gd name="connsiteX6" fmla="*/ 3570607 w 4001590"/>
                <a:gd name="connsiteY6" fmla="*/ 2119423 h 2618995"/>
                <a:gd name="connsiteX7" fmla="*/ 2950502 w 4001590"/>
                <a:gd name="connsiteY7" fmla="*/ 1625391 h 2618995"/>
                <a:gd name="connsiteX8" fmla="*/ 2950502 w 4001590"/>
                <a:gd name="connsiteY8" fmla="*/ 1625391 h 2618995"/>
                <a:gd name="connsiteX9" fmla="*/ 1570193 w 4001590"/>
                <a:gd name="connsiteY9" fmla="*/ 1220624 h 2618995"/>
                <a:gd name="connsiteX10" fmla="*/ 1152987 w 4001590"/>
                <a:gd name="connsiteY10" fmla="*/ 2597224 h 2618995"/>
                <a:gd name="connsiteX11" fmla="*/ 535167 w 4001590"/>
                <a:gd name="connsiteY11" fmla="*/ 2122589 h 2618995"/>
                <a:gd name="connsiteX0" fmla="*/ 535167 w 4001590"/>
                <a:gd name="connsiteY0" fmla="*/ 2122589 h 2618995"/>
                <a:gd name="connsiteX1" fmla="*/ 112789 w 4001590"/>
                <a:gd name="connsiteY1" fmla="*/ 2618995 h 2618995"/>
                <a:gd name="connsiteX2" fmla="*/ 446035 w 4001590"/>
                <a:gd name="connsiteY2" fmla="*/ 920897 h 2618995"/>
                <a:gd name="connsiteX3" fmla="*/ 2446256 w 4001590"/>
                <a:gd name="connsiteY3" fmla="*/ 150493 h 2618995"/>
                <a:gd name="connsiteX4" fmla="*/ 4001590 w 4001590"/>
                <a:gd name="connsiteY4" fmla="*/ 1625397 h 2618995"/>
                <a:gd name="connsiteX5" fmla="*/ 4001589 w 4001590"/>
                <a:gd name="connsiteY5" fmla="*/ 1625394 h 2618995"/>
                <a:gd name="connsiteX6" fmla="*/ 3570607 w 4001590"/>
                <a:gd name="connsiteY6" fmla="*/ 2119423 h 2618995"/>
                <a:gd name="connsiteX7" fmla="*/ 2950502 w 4001590"/>
                <a:gd name="connsiteY7" fmla="*/ 1625391 h 2618995"/>
                <a:gd name="connsiteX8" fmla="*/ 2950502 w 4001590"/>
                <a:gd name="connsiteY8" fmla="*/ 1625391 h 2618995"/>
                <a:gd name="connsiteX9" fmla="*/ 1570193 w 4001590"/>
                <a:gd name="connsiteY9" fmla="*/ 1220624 h 2618995"/>
                <a:gd name="connsiteX10" fmla="*/ 1152987 w 4001590"/>
                <a:gd name="connsiteY10" fmla="*/ 2597224 h 2618995"/>
                <a:gd name="connsiteX11" fmla="*/ 535167 w 4001590"/>
                <a:gd name="connsiteY11" fmla="*/ 2122589 h 2618995"/>
                <a:gd name="connsiteX0" fmla="*/ 89132 w 3555555"/>
                <a:gd name="connsiteY0" fmla="*/ 2122589 h 2597224"/>
                <a:gd name="connsiteX1" fmla="*/ 0 w 3555555"/>
                <a:gd name="connsiteY1" fmla="*/ 920897 h 2597224"/>
                <a:gd name="connsiteX2" fmla="*/ 2000221 w 3555555"/>
                <a:gd name="connsiteY2" fmla="*/ 150493 h 2597224"/>
                <a:gd name="connsiteX3" fmla="*/ 3555555 w 3555555"/>
                <a:gd name="connsiteY3" fmla="*/ 1625397 h 2597224"/>
                <a:gd name="connsiteX4" fmla="*/ 3555554 w 3555555"/>
                <a:gd name="connsiteY4" fmla="*/ 1625394 h 2597224"/>
                <a:gd name="connsiteX5" fmla="*/ 3124572 w 3555555"/>
                <a:gd name="connsiteY5" fmla="*/ 2119423 h 2597224"/>
                <a:gd name="connsiteX6" fmla="*/ 2504467 w 3555555"/>
                <a:gd name="connsiteY6" fmla="*/ 1625391 h 2597224"/>
                <a:gd name="connsiteX7" fmla="*/ 2504467 w 3555555"/>
                <a:gd name="connsiteY7" fmla="*/ 1625391 h 2597224"/>
                <a:gd name="connsiteX8" fmla="*/ 1124158 w 3555555"/>
                <a:gd name="connsiteY8" fmla="*/ 1220624 h 2597224"/>
                <a:gd name="connsiteX9" fmla="*/ 706952 w 3555555"/>
                <a:gd name="connsiteY9" fmla="*/ 2597224 h 2597224"/>
                <a:gd name="connsiteX10" fmla="*/ 89132 w 3555555"/>
                <a:gd name="connsiteY10" fmla="*/ 2122589 h 2597224"/>
                <a:gd name="connsiteX0" fmla="*/ 706952 w 3555555"/>
                <a:gd name="connsiteY0" fmla="*/ 2597224 h 2597224"/>
                <a:gd name="connsiteX1" fmla="*/ 0 w 3555555"/>
                <a:gd name="connsiteY1" fmla="*/ 920897 h 2597224"/>
                <a:gd name="connsiteX2" fmla="*/ 2000221 w 3555555"/>
                <a:gd name="connsiteY2" fmla="*/ 150493 h 2597224"/>
                <a:gd name="connsiteX3" fmla="*/ 3555555 w 3555555"/>
                <a:gd name="connsiteY3" fmla="*/ 1625397 h 2597224"/>
                <a:gd name="connsiteX4" fmla="*/ 3555554 w 3555555"/>
                <a:gd name="connsiteY4" fmla="*/ 1625394 h 2597224"/>
                <a:gd name="connsiteX5" fmla="*/ 3124572 w 3555555"/>
                <a:gd name="connsiteY5" fmla="*/ 2119423 h 2597224"/>
                <a:gd name="connsiteX6" fmla="*/ 2504467 w 3555555"/>
                <a:gd name="connsiteY6" fmla="*/ 1625391 h 2597224"/>
                <a:gd name="connsiteX7" fmla="*/ 2504467 w 3555555"/>
                <a:gd name="connsiteY7" fmla="*/ 1625391 h 2597224"/>
                <a:gd name="connsiteX8" fmla="*/ 1124158 w 3555555"/>
                <a:gd name="connsiteY8" fmla="*/ 1220624 h 2597224"/>
                <a:gd name="connsiteX9" fmla="*/ 706952 w 3555555"/>
                <a:gd name="connsiteY9" fmla="*/ 2597224 h 2597224"/>
                <a:gd name="connsiteX0" fmla="*/ 1270168 w 3701565"/>
                <a:gd name="connsiteY0" fmla="*/ 1220624 h 2119423"/>
                <a:gd name="connsiteX1" fmla="*/ 146010 w 3701565"/>
                <a:gd name="connsiteY1" fmla="*/ 920897 h 2119423"/>
                <a:gd name="connsiteX2" fmla="*/ 2146231 w 3701565"/>
                <a:gd name="connsiteY2" fmla="*/ 150493 h 2119423"/>
                <a:gd name="connsiteX3" fmla="*/ 3701565 w 3701565"/>
                <a:gd name="connsiteY3" fmla="*/ 1625397 h 2119423"/>
                <a:gd name="connsiteX4" fmla="*/ 3701564 w 3701565"/>
                <a:gd name="connsiteY4" fmla="*/ 1625394 h 2119423"/>
                <a:gd name="connsiteX5" fmla="*/ 3270582 w 3701565"/>
                <a:gd name="connsiteY5" fmla="*/ 2119423 h 2119423"/>
                <a:gd name="connsiteX6" fmla="*/ 2650477 w 3701565"/>
                <a:gd name="connsiteY6" fmla="*/ 1625391 h 2119423"/>
                <a:gd name="connsiteX7" fmla="*/ 2650477 w 3701565"/>
                <a:gd name="connsiteY7" fmla="*/ 1625391 h 2119423"/>
                <a:gd name="connsiteX8" fmla="*/ 1270168 w 3701565"/>
                <a:gd name="connsiteY8" fmla="*/ 1220624 h 2119423"/>
                <a:gd name="connsiteX0" fmla="*/ 1014361 w 3752727"/>
                <a:gd name="connsiteY0" fmla="*/ 1475427 h 2119423"/>
                <a:gd name="connsiteX1" fmla="*/ 197172 w 3752727"/>
                <a:gd name="connsiteY1" fmla="*/ 920897 h 2119423"/>
                <a:gd name="connsiteX2" fmla="*/ 2197393 w 3752727"/>
                <a:gd name="connsiteY2" fmla="*/ 150493 h 2119423"/>
                <a:gd name="connsiteX3" fmla="*/ 3752727 w 3752727"/>
                <a:gd name="connsiteY3" fmla="*/ 1625397 h 2119423"/>
                <a:gd name="connsiteX4" fmla="*/ 3752726 w 3752727"/>
                <a:gd name="connsiteY4" fmla="*/ 1625394 h 2119423"/>
                <a:gd name="connsiteX5" fmla="*/ 3321744 w 3752727"/>
                <a:gd name="connsiteY5" fmla="*/ 2119423 h 2119423"/>
                <a:gd name="connsiteX6" fmla="*/ 2701639 w 3752727"/>
                <a:gd name="connsiteY6" fmla="*/ 1625391 h 2119423"/>
                <a:gd name="connsiteX7" fmla="*/ 2701639 w 3752727"/>
                <a:gd name="connsiteY7" fmla="*/ 1625391 h 2119423"/>
                <a:gd name="connsiteX8" fmla="*/ 1014361 w 3752727"/>
                <a:gd name="connsiteY8" fmla="*/ 1475427 h 2119423"/>
                <a:gd name="connsiteX0" fmla="*/ 1014361 w 3752727"/>
                <a:gd name="connsiteY0" fmla="*/ 1475427 h 2119423"/>
                <a:gd name="connsiteX1" fmla="*/ 197172 w 3752727"/>
                <a:gd name="connsiteY1" fmla="*/ 920897 h 2119423"/>
                <a:gd name="connsiteX2" fmla="*/ 2197393 w 3752727"/>
                <a:gd name="connsiteY2" fmla="*/ 150493 h 2119423"/>
                <a:gd name="connsiteX3" fmla="*/ 3752727 w 3752727"/>
                <a:gd name="connsiteY3" fmla="*/ 1625397 h 2119423"/>
                <a:gd name="connsiteX4" fmla="*/ 3752726 w 3752727"/>
                <a:gd name="connsiteY4" fmla="*/ 1625394 h 2119423"/>
                <a:gd name="connsiteX5" fmla="*/ 3321744 w 3752727"/>
                <a:gd name="connsiteY5" fmla="*/ 2119423 h 2119423"/>
                <a:gd name="connsiteX6" fmla="*/ 2701639 w 3752727"/>
                <a:gd name="connsiteY6" fmla="*/ 1625391 h 2119423"/>
                <a:gd name="connsiteX7" fmla="*/ 2701639 w 3752727"/>
                <a:gd name="connsiteY7" fmla="*/ 1625391 h 2119423"/>
                <a:gd name="connsiteX8" fmla="*/ 1014361 w 3752727"/>
                <a:gd name="connsiteY8" fmla="*/ 1475427 h 2119423"/>
                <a:gd name="connsiteX0" fmla="*/ 587314 w 3325680"/>
                <a:gd name="connsiteY0" fmla="*/ 1521133 h 2165129"/>
                <a:gd name="connsiteX1" fmla="*/ 197172 w 3325680"/>
                <a:gd name="connsiteY1" fmla="*/ 493906 h 2165129"/>
                <a:gd name="connsiteX2" fmla="*/ 1770346 w 3325680"/>
                <a:gd name="connsiteY2" fmla="*/ 196199 h 2165129"/>
                <a:gd name="connsiteX3" fmla="*/ 3325680 w 3325680"/>
                <a:gd name="connsiteY3" fmla="*/ 1671103 h 2165129"/>
                <a:gd name="connsiteX4" fmla="*/ 3325679 w 3325680"/>
                <a:gd name="connsiteY4" fmla="*/ 1671100 h 2165129"/>
                <a:gd name="connsiteX5" fmla="*/ 2894697 w 3325680"/>
                <a:gd name="connsiteY5" fmla="*/ 2165129 h 2165129"/>
                <a:gd name="connsiteX6" fmla="*/ 2274592 w 3325680"/>
                <a:gd name="connsiteY6" fmla="*/ 1671097 h 2165129"/>
                <a:gd name="connsiteX7" fmla="*/ 2274592 w 3325680"/>
                <a:gd name="connsiteY7" fmla="*/ 1671097 h 2165129"/>
                <a:gd name="connsiteX8" fmla="*/ 587314 w 3325680"/>
                <a:gd name="connsiteY8" fmla="*/ 1521133 h 2165129"/>
                <a:gd name="connsiteX0" fmla="*/ 587314 w 3325680"/>
                <a:gd name="connsiteY0" fmla="*/ 1521133 h 2165129"/>
                <a:gd name="connsiteX1" fmla="*/ 197172 w 3325680"/>
                <a:gd name="connsiteY1" fmla="*/ 493906 h 2165129"/>
                <a:gd name="connsiteX2" fmla="*/ 1770346 w 3325680"/>
                <a:gd name="connsiteY2" fmla="*/ 196199 h 2165129"/>
                <a:gd name="connsiteX3" fmla="*/ 3325680 w 3325680"/>
                <a:gd name="connsiteY3" fmla="*/ 1671103 h 2165129"/>
                <a:gd name="connsiteX4" fmla="*/ 3325679 w 3325680"/>
                <a:gd name="connsiteY4" fmla="*/ 1671100 h 2165129"/>
                <a:gd name="connsiteX5" fmla="*/ 2894697 w 3325680"/>
                <a:gd name="connsiteY5" fmla="*/ 2165129 h 2165129"/>
                <a:gd name="connsiteX6" fmla="*/ 2274592 w 3325680"/>
                <a:gd name="connsiteY6" fmla="*/ 1671097 h 2165129"/>
                <a:gd name="connsiteX7" fmla="*/ 2274592 w 3325680"/>
                <a:gd name="connsiteY7" fmla="*/ 1671097 h 2165129"/>
                <a:gd name="connsiteX8" fmla="*/ 587314 w 3325680"/>
                <a:gd name="connsiteY8" fmla="*/ 1521133 h 2165129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505706 h 2149702"/>
                <a:gd name="connsiteX1" fmla="*/ 197172 w 3361769"/>
                <a:gd name="connsiteY1" fmla="*/ 571046 h 2149702"/>
                <a:gd name="connsiteX2" fmla="*/ 1806435 w 3361769"/>
                <a:gd name="connsiteY2" fmla="*/ 180772 h 2149702"/>
                <a:gd name="connsiteX3" fmla="*/ 3361769 w 3361769"/>
                <a:gd name="connsiteY3" fmla="*/ 1655676 h 2149702"/>
                <a:gd name="connsiteX4" fmla="*/ 3361768 w 3361769"/>
                <a:gd name="connsiteY4" fmla="*/ 1655673 h 2149702"/>
                <a:gd name="connsiteX5" fmla="*/ 2930786 w 3361769"/>
                <a:gd name="connsiteY5" fmla="*/ 2149702 h 2149702"/>
                <a:gd name="connsiteX6" fmla="*/ 2310681 w 3361769"/>
                <a:gd name="connsiteY6" fmla="*/ 1655670 h 2149702"/>
                <a:gd name="connsiteX7" fmla="*/ 2310681 w 3361769"/>
                <a:gd name="connsiteY7" fmla="*/ 1655670 h 2149702"/>
                <a:gd name="connsiteX8" fmla="*/ 623403 w 3361769"/>
                <a:gd name="connsiteY8" fmla="*/ 1505706 h 2149702"/>
                <a:gd name="connsiteX0" fmla="*/ 623403 w 3361769"/>
                <a:gd name="connsiteY0" fmla="*/ 1459101 h 2103097"/>
                <a:gd name="connsiteX1" fmla="*/ 197172 w 3361769"/>
                <a:gd name="connsiteY1" fmla="*/ 524441 h 2103097"/>
                <a:gd name="connsiteX2" fmla="*/ 1806435 w 3361769"/>
                <a:gd name="connsiteY2" fmla="*/ 134167 h 2103097"/>
                <a:gd name="connsiteX3" fmla="*/ 3361769 w 3361769"/>
                <a:gd name="connsiteY3" fmla="*/ 1609071 h 2103097"/>
                <a:gd name="connsiteX4" fmla="*/ 3361768 w 3361769"/>
                <a:gd name="connsiteY4" fmla="*/ 1609068 h 2103097"/>
                <a:gd name="connsiteX5" fmla="*/ 2930786 w 3361769"/>
                <a:gd name="connsiteY5" fmla="*/ 2103097 h 2103097"/>
                <a:gd name="connsiteX6" fmla="*/ 2310681 w 3361769"/>
                <a:gd name="connsiteY6" fmla="*/ 1609065 h 2103097"/>
                <a:gd name="connsiteX7" fmla="*/ 2310681 w 3361769"/>
                <a:gd name="connsiteY7" fmla="*/ 1609065 h 2103097"/>
                <a:gd name="connsiteX8" fmla="*/ 623403 w 3361769"/>
                <a:gd name="connsiteY8" fmla="*/ 1459101 h 2103097"/>
                <a:gd name="connsiteX0" fmla="*/ 623403 w 3361769"/>
                <a:gd name="connsiteY0" fmla="*/ 1459101 h 2103097"/>
                <a:gd name="connsiteX1" fmla="*/ 197172 w 3361769"/>
                <a:gd name="connsiteY1" fmla="*/ 524441 h 2103097"/>
                <a:gd name="connsiteX2" fmla="*/ 1806435 w 3361769"/>
                <a:gd name="connsiteY2" fmla="*/ 134167 h 2103097"/>
                <a:gd name="connsiteX3" fmla="*/ 3361769 w 3361769"/>
                <a:gd name="connsiteY3" fmla="*/ 1609071 h 2103097"/>
                <a:gd name="connsiteX4" fmla="*/ 3361768 w 3361769"/>
                <a:gd name="connsiteY4" fmla="*/ 1609068 h 2103097"/>
                <a:gd name="connsiteX5" fmla="*/ 2930786 w 3361769"/>
                <a:gd name="connsiteY5" fmla="*/ 2103097 h 2103097"/>
                <a:gd name="connsiteX6" fmla="*/ 2310681 w 3361769"/>
                <a:gd name="connsiteY6" fmla="*/ 1609065 h 2103097"/>
                <a:gd name="connsiteX7" fmla="*/ 2310681 w 3361769"/>
                <a:gd name="connsiteY7" fmla="*/ 1609065 h 2103097"/>
                <a:gd name="connsiteX8" fmla="*/ 623403 w 3361769"/>
                <a:gd name="connsiteY8" fmla="*/ 1459101 h 2103097"/>
                <a:gd name="connsiteX0" fmla="*/ 623403 w 3361769"/>
                <a:gd name="connsiteY0" fmla="*/ 1434993 h 2078989"/>
                <a:gd name="connsiteX1" fmla="*/ 197172 w 3361769"/>
                <a:gd name="connsiteY1" fmla="*/ 500333 h 2078989"/>
                <a:gd name="connsiteX2" fmla="*/ 1806435 w 3361769"/>
                <a:gd name="connsiteY2" fmla="*/ 110059 h 2078989"/>
                <a:gd name="connsiteX3" fmla="*/ 3361769 w 3361769"/>
                <a:gd name="connsiteY3" fmla="*/ 1584963 h 2078989"/>
                <a:gd name="connsiteX4" fmla="*/ 3361768 w 3361769"/>
                <a:gd name="connsiteY4" fmla="*/ 1584960 h 2078989"/>
                <a:gd name="connsiteX5" fmla="*/ 2930786 w 3361769"/>
                <a:gd name="connsiteY5" fmla="*/ 2078989 h 2078989"/>
                <a:gd name="connsiteX6" fmla="*/ 2310681 w 3361769"/>
                <a:gd name="connsiteY6" fmla="*/ 1584957 h 2078989"/>
                <a:gd name="connsiteX7" fmla="*/ 2310681 w 3361769"/>
                <a:gd name="connsiteY7" fmla="*/ 1584957 h 2078989"/>
                <a:gd name="connsiteX8" fmla="*/ 623403 w 3361769"/>
                <a:gd name="connsiteY8" fmla="*/ 1434993 h 2078989"/>
                <a:gd name="connsiteX0" fmla="*/ 623403 w 3361769"/>
                <a:gd name="connsiteY0" fmla="*/ 1466483 h 2110479"/>
                <a:gd name="connsiteX1" fmla="*/ 197172 w 3361769"/>
                <a:gd name="connsiteY1" fmla="*/ 531823 h 2110479"/>
                <a:gd name="connsiteX2" fmla="*/ 1806435 w 3361769"/>
                <a:gd name="connsiteY2" fmla="*/ 141549 h 2110479"/>
                <a:gd name="connsiteX3" fmla="*/ 3361769 w 3361769"/>
                <a:gd name="connsiteY3" fmla="*/ 1616453 h 2110479"/>
                <a:gd name="connsiteX4" fmla="*/ 3361768 w 3361769"/>
                <a:gd name="connsiteY4" fmla="*/ 1616450 h 2110479"/>
                <a:gd name="connsiteX5" fmla="*/ 2930786 w 3361769"/>
                <a:gd name="connsiteY5" fmla="*/ 2110479 h 2110479"/>
                <a:gd name="connsiteX6" fmla="*/ 2310681 w 3361769"/>
                <a:gd name="connsiteY6" fmla="*/ 1616447 h 2110479"/>
                <a:gd name="connsiteX7" fmla="*/ 2310681 w 3361769"/>
                <a:gd name="connsiteY7" fmla="*/ 1616447 h 2110479"/>
                <a:gd name="connsiteX8" fmla="*/ 623403 w 3361769"/>
                <a:gd name="connsiteY8" fmla="*/ 1466483 h 2110479"/>
                <a:gd name="connsiteX0" fmla="*/ 623403 w 3361769"/>
                <a:gd name="connsiteY0" fmla="*/ 1473923 h 2117919"/>
                <a:gd name="connsiteX1" fmla="*/ 197172 w 3361769"/>
                <a:gd name="connsiteY1" fmla="*/ 539263 h 2117919"/>
                <a:gd name="connsiteX2" fmla="*/ 1819529 w 3361769"/>
                <a:gd name="connsiteY2" fmla="*/ 141549 h 2117919"/>
                <a:gd name="connsiteX3" fmla="*/ 3361769 w 3361769"/>
                <a:gd name="connsiteY3" fmla="*/ 1623893 h 2117919"/>
                <a:gd name="connsiteX4" fmla="*/ 3361768 w 3361769"/>
                <a:gd name="connsiteY4" fmla="*/ 1623890 h 2117919"/>
                <a:gd name="connsiteX5" fmla="*/ 2930786 w 3361769"/>
                <a:gd name="connsiteY5" fmla="*/ 2117919 h 2117919"/>
                <a:gd name="connsiteX6" fmla="*/ 2310681 w 3361769"/>
                <a:gd name="connsiteY6" fmla="*/ 1623887 h 2117919"/>
                <a:gd name="connsiteX7" fmla="*/ 2310681 w 3361769"/>
                <a:gd name="connsiteY7" fmla="*/ 1623887 h 2117919"/>
                <a:gd name="connsiteX8" fmla="*/ 623403 w 3361769"/>
                <a:gd name="connsiteY8" fmla="*/ 1473923 h 2117919"/>
                <a:gd name="connsiteX0" fmla="*/ 623403 w 3361769"/>
                <a:gd name="connsiteY0" fmla="*/ 1473923 h 2117919"/>
                <a:gd name="connsiteX1" fmla="*/ 197172 w 3361769"/>
                <a:gd name="connsiteY1" fmla="*/ 539263 h 2117919"/>
                <a:gd name="connsiteX2" fmla="*/ 1819529 w 3361769"/>
                <a:gd name="connsiteY2" fmla="*/ 141549 h 2117919"/>
                <a:gd name="connsiteX3" fmla="*/ 3361769 w 3361769"/>
                <a:gd name="connsiteY3" fmla="*/ 1623893 h 2117919"/>
                <a:gd name="connsiteX4" fmla="*/ 3361768 w 3361769"/>
                <a:gd name="connsiteY4" fmla="*/ 1623890 h 2117919"/>
                <a:gd name="connsiteX5" fmla="*/ 2930786 w 3361769"/>
                <a:gd name="connsiteY5" fmla="*/ 2117919 h 2117919"/>
                <a:gd name="connsiteX6" fmla="*/ 2310681 w 3361769"/>
                <a:gd name="connsiteY6" fmla="*/ 1623887 h 2117919"/>
                <a:gd name="connsiteX7" fmla="*/ 2310681 w 3361769"/>
                <a:gd name="connsiteY7" fmla="*/ 1623887 h 2117919"/>
                <a:gd name="connsiteX8" fmla="*/ 623403 w 3361769"/>
                <a:gd name="connsiteY8" fmla="*/ 1473923 h 2117919"/>
                <a:gd name="connsiteX0" fmla="*/ 623403 w 3361769"/>
                <a:gd name="connsiteY0" fmla="*/ 1471389 h 2115385"/>
                <a:gd name="connsiteX1" fmla="*/ 197172 w 3361769"/>
                <a:gd name="connsiteY1" fmla="*/ 536729 h 2115385"/>
                <a:gd name="connsiteX2" fmla="*/ 1819529 w 3361769"/>
                <a:gd name="connsiteY2" fmla="*/ 139015 h 2115385"/>
                <a:gd name="connsiteX3" fmla="*/ 3361769 w 3361769"/>
                <a:gd name="connsiteY3" fmla="*/ 1621359 h 2115385"/>
                <a:gd name="connsiteX4" fmla="*/ 3361768 w 3361769"/>
                <a:gd name="connsiteY4" fmla="*/ 1621356 h 2115385"/>
                <a:gd name="connsiteX5" fmla="*/ 2930786 w 3361769"/>
                <a:gd name="connsiteY5" fmla="*/ 2115385 h 2115385"/>
                <a:gd name="connsiteX6" fmla="*/ 2310681 w 3361769"/>
                <a:gd name="connsiteY6" fmla="*/ 1621353 h 2115385"/>
                <a:gd name="connsiteX7" fmla="*/ 2310681 w 3361769"/>
                <a:gd name="connsiteY7" fmla="*/ 1621353 h 2115385"/>
                <a:gd name="connsiteX8" fmla="*/ 623403 w 3361769"/>
                <a:gd name="connsiteY8" fmla="*/ 1471389 h 2115385"/>
                <a:gd name="connsiteX0" fmla="*/ 623403 w 3361769"/>
                <a:gd name="connsiteY0" fmla="*/ 1457313 h 2101309"/>
                <a:gd name="connsiteX1" fmla="*/ 197172 w 3361769"/>
                <a:gd name="connsiteY1" fmla="*/ 522653 h 2101309"/>
                <a:gd name="connsiteX2" fmla="*/ 1819529 w 3361769"/>
                <a:gd name="connsiteY2" fmla="*/ 124939 h 2101309"/>
                <a:gd name="connsiteX3" fmla="*/ 3361769 w 3361769"/>
                <a:gd name="connsiteY3" fmla="*/ 1607283 h 2101309"/>
                <a:gd name="connsiteX4" fmla="*/ 3361768 w 3361769"/>
                <a:gd name="connsiteY4" fmla="*/ 1607280 h 2101309"/>
                <a:gd name="connsiteX5" fmla="*/ 2930786 w 3361769"/>
                <a:gd name="connsiteY5" fmla="*/ 2101309 h 2101309"/>
                <a:gd name="connsiteX6" fmla="*/ 2310681 w 3361769"/>
                <a:gd name="connsiteY6" fmla="*/ 1607277 h 2101309"/>
                <a:gd name="connsiteX7" fmla="*/ 2310681 w 3361769"/>
                <a:gd name="connsiteY7" fmla="*/ 1607277 h 2101309"/>
                <a:gd name="connsiteX8" fmla="*/ 623403 w 3361769"/>
                <a:gd name="connsiteY8" fmla="*/ 1457313 h 2101309"/>
                <a:gd name="connsiteX0" fmla="*/ 623403 w 3361769"/>
                <a:gd name="connsiteY0" fmla="*/ 1447045 h 2091041"/>
                <a:gd name="connsiteX1" fmla="*/ 197172 w 3361769"/>
                <a:gd name="connsiteY1" fmla="*/ 512385 h 2091041"/>
                <a:gd name="connsiteX2" fmla="*/ 1816702 w 3361769"/>
                <a:gd name="connsiteY2" fmla="*/ 124939 h 2091041"/>
                <a:gd name="connsiteX3" fmla="*/ 3361769 w 3361769"/>
                <a:gd name="connsiteY3" fmla="*/ 1597015 h 2091041"/>
                <a:gd name="connsiteX4" fmla="*/ 3361768 w 3361769"/>
                <a:gd name="connsiteY4" fmla="*/ 1597012 h 2091041"/>
                <a:gd name="connsiteX5" fmla="*/ 2930786 w 3361769"/>
                <a:gd name="connsiteY5" fmla="*/ 2091041 h 2091041"/>
                <a:gd name="connsiteX6" fmla="*/ 2310681 w 3361769"/>
                <a:gd name="connsiteY6" fmla="*/ 1597009 h 2091041"/>
                <a:gd name="connsiteX7" fmla="*/ 2310681 w 3361769"/>
                <a:gd name="connsiteY7" fmla="*/ 1597009 h 2091041"/>
                <a:gd name="connsiteX8" fmla="*/ 623403 w 3361769"/>
                <a:gd name="connsiteY8" fmla="*/ 1447045 h 2091041"/>
                <a:gd name="connsiteX0" fmla="*/ 623403 w 3361769"/>
                <a:gd name="connsiteY0" fmla="*/ 1486327 h 2130323"/>
                <a:gd name="connsiteX1" fmla="*/ 197172 w 3361769"/>
                <a:gd name="connsiteY1" fmla="*/ 551667 h 2130323"/>
                <a:gd name="connsiteX2" fmla="*/ 1816702 w 3361769"/>
                <a:gd name="connsiteY2" fmla="*/ 164221 h 2130323"/>
                <a:gd name="connsiteX3" fmla="*/ 3361769 w 3361769"/>
                <a:gd name="connsiteY3" fmla="*/ 1636297 h 2130323"/>
                <a:gd name="connsiteX4" fmla="*/ 3361768 w 3361769"/>
                <a:gd name="connsiteY4" fmla="*/ 1636294 h 2130323"/>
                <a:gd name="connsiteX5" fmla="*/ 2930786 w 3361769"/>
                <a:gd name="connsiteY5" fmla="*/ 2130323 h 2130323"/>
                <a:gd name="connsiteX6" fmla="*/ 2310681 w 3361769"/>
                <a:gd name="connsiteY6" fmla="*/ 1636291 h 2130323"/>
                <a:gd name="connsiteX7" fmla="*/ 2310681 w 3361769"/>
                <a:gd name="connsiteY7" fmla="*/ 1636291 h 2130323"/>
                <a:gd name="connsiteX8" fmla="*/ 623403 w 3361769"/>
                <a:gd name="connsiteY8" fmla="*/ 1486327 h 2130323"/>
                <a:gd name="connsiteX0" fmla="*/ 623403 w 3361769"/>
                <a:gd name="connsiteY0" fmla="*/ 1486327 h 2130323"/>
                <a:gd name="connsiteX1" fmla="*/ 197172 w 3361769"/>
                <a:gd name="connsiteY1" fmla="*/ 551667 h 2130323"/>
                <a:gd name="connsiteX2" fmla="*/ 1816702 w 3361769"/>
                <a:gd name="connsiteY2" fmla="*/ 164221 h 2130323"/>
                <a:gd name="connsiteX3" fmla="*/ 3361769 w 3361769"/>
                <a:gd name="connsiteY3" fmla="*/ 1636297 h 2130323"/>
                <a:gd name="connsiteX4" fmla="*/ 3361768 w 3361769"/>
                <a:gd name="connsiteY4" fmla="*/ 1636294 h 2130323"/>
                <a:gd name="connsiteX5" fmla="*/ 2930786 w 3361769"/>
                <a:gd name="connsiteY5" fmla="*/ 2130323 h 2130323"/>
                <a:gd name="connsiteX6" fmla="*/ 2310681 w 3361769"/>
                <a:gd name="connsiteY6" fmla="*/ 1636291 h 2130323"/>
                <a:gd name="connsiteX7" fmla="*/ 2310681 w 3361769"/>
                <a:gd name="connsiteY7" fmla="*/ 1636291 h 2130323"/>
                <a:gd name="connsiteX8" fmla="*/ 623403 w 3361769"/>
                <a:gd name="connsiteY8" fmla="*/ 1486327 h 2130323"/>
                <a:gd name="connsiteX0" fmla="*/ 623403 w 3361769"/>
                <a:gd name="connsiteY0" fmla="*/ 1447045 h 2091041"/>
                <a:gd name="connsiteX1" fmla="*/ 197172 w 3361769"/>
                <a:gd name="connsiteY1" fmla="*/ 512385 h 2091041"/>
                <a:gd name="connsiteX2" fmla="*/ 1816702 w 3361769"/>
                <a:gd name="connsiteY2" fmla="*/ 124939 h 2091041"/>
                <a:gd name="connsiteX3" fmla="*/ 3361769 w 3361769"/>
                <a:gd name="connsiteY3" fmla="*/ 1597015 h 2091041"/>
                <a:gd name="connsiteX4" fmla="*/ 3361768 w 3361769"/>
                <a:gd name="connsiteY4" fmla="*/ 1597012 h 2091041"/>
                <a:gd name="connsiteX5" fmla="*/ 2930786 w 3361769"/>
                <a:gd name="connsiteY5" fmla="*/ 2091041 h 2091041"/>
                <a:gd name="connsiteX6" fmla="*/ 2310681 w 3361769"/>
                <a:gd name="connsiteY6" fmla="*/ 1597009 h 2091041"/>
                <a:gd name="connsiteX7" fmla="*/ 2310681 w 3361769"/>
                <a:gd name="connsiteY7" fmla="*/ 1597009 h 2091041"/>
                <a:gd name="connsiteX8" fmla="*/ 623403 w 3361769"/>
                <a:gd name="connsiteY8" fmla="*/ 1447045 h 2091041"/>
                <a:gd name="connsiteX0" fmla="*/ 623403 w 3361769"/>
                <a:gd name="connsiteY0" fmla="*/ 1465792 h 2109788"/>
                <a:gd name="connsiteX1" fmla="*/ 197172 w 3361769"/>
                <a:gd name="connsiteY1" fmla="*/ 531132 h 2109788"/>
                <a:gd name="connsiteX2" fmla="*/ 1816702 w 3361769"/>
                <a:gd name="connsiteY2" fmla="*/ 143686 h 2109788"/>
                <a:gd name="connsiteX3" fmla="*/ 3361769 w 3361769"/>
                <a:gd name="connsiteY3" fmla="*/ 1615762 h 2109788"/>
                <a:gd name="connsiteX4" fmla="*/ 3361768 w 3361769"/>
                <a:gd name="connsiteY4" fmla="*/ 1615759 h 2109788"/>
                <a:gd name="connsiteX5" fmla="*/ 2930786 w 3361769"/>
                <a:gd name="connsiteY5" fmla="*/ 2109788 h 2109788"/>
                <a:gd name="connsiteX6" fmla="*/ 2310681 w 3361769"/>
                <a:gd name="connsiteY6" fmla="*/ 1615756 h 2109788"/>
                <a:gd name="connsiteX7" fmla="*/ 2310681 w 3361769"/>
                <a:gd name="connsiteY7" fmla="*/ 1615756 h 2109788"/>
                <a:gd name="connsiteX8" fmla="*/ 623403 w 3361769"/>
                <a:gd name="connsiteY8" fmla="*/ 1465792 h 2109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61769" h="2109788">
                  <a:moveTo>
                    <a:pt x="623403" y="1465792"/>
                  </a:moveTo>
                  <a:cubicBezTo>
                    <a:pt x="205992" y="1348376"/>
                    <a:pt x="0" y="751954"/>
                    <a:pt x="197172" y="531132"/>
                  </a:cubicBezTo>
                  <a:cubicBezTo>
                    <a:pt x="513286" y="253809"/>
                    <a:pt x="1175227" y="0"/>
                    <a:pt x="1816702" y="143686"/>
                  </a:cubicBezTo>
                  <a:cubicBezTo>
                    <a:pt x="2552113" y="296005"/>
                    <a:pt x="3171197" y="865290"/>
                    <a:pt x="3361769" y="1615762"/>
                  </a:cubicBezTo>
                  <a:cubicBezTo>
                    <a:pt x="3361769" y="1615761"/>
                    <a:pt x="3361768" y="1615760"/>
                    <a:pt x="3361768" y="1615759"/>
                  </a:cubicBezTo>
                  <a:lnTo>
                    <a:pt x="2930786" y="2109788"/>
                  </a:lnTo>
                  <a:lnTo>
                    <a:pt x="2310681" y="1615756"/>
                  </a:lnTo>
                  <a:lnTo>
                    <a:pt x="2310681" y="1615756"/>
                  </a:lnTo>
                  <a:cubicBezTo>
                    <a:pt x="2039577" y="1124957"/>
                    <a:pt x="1201679" y="873752"/>
                    <a:pt x="623403" y="1465792"/>
                  </a:cubicBezTo>
                  <a:close/>
                </a:path>
              </a:pathLst>
            </a:custGeom>
            <a:solidFill>
              <a:srgbClr val="131426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985" tIns="89985" rIns="89985" bIns="89985" numCol="1" spcCol="1270" anchor="ctr" anchorCtr="0">
              <a:no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>
                <a:solidFill>
                  <a:schemeClr val="bg1"/>
                </a:solidFill>
                <a:sym typeface="Segoe UI"/>
              </a:endParaRPr>
            </a:p>
          </p:txBody>
        </p:sp>
        <p:sp>
          <p:nvSpPr>
            <p:cNvPr id="22" name="Freeform 36"/>
            <p:cNvSpPr/>
            <p:nvPr/>
          </p:nvSpPr>
          <p:spPr>
            <a:xfrm rot="15527030">
              <a:off x="5670708" y="2145701"/>
              <a:ext cx="2136857" cy="1371451"/>
            </a:xfrm>
            <a:custGeom>
              <a:avLst/>
              <a:gdLst>
                <a:gd name="connsiteX0" fmla="*/ 348547 w 4038600"/>
                <a:gd name="connsiteY0" fmla="*/ 906891 h 4038600"/>
                <a:gd name="connsiteX1" fmla="*/ 2357628 w 4038600"/>
                <a:gd name="connsiteY1" fmla="*/ 40815 h 4038600"/>
                <a:gd name="connsiteX2" fmla="*/ 3964758 w 4038600"/>
                <a:gd name="connsiteY2" fmla="*/ 1525277 h 4038600"/>
                <a:gd name="connsiteX3" fmla="*/ 3964757 w 4038600"/>
                <a:gd name="connsiteY3" fmla="*/ 1525274 h 4038600"/>
                <a:gd name="connsiteX4" fmla="*/ 3533775 w 4038600"/>
                <a:gd name="connsiteY4" fmla="*/ 2019303 h 4038600"/>
                <a:gd name="connsiteX5" fmla="*/ 2913670 w 4038600"/>
                <a:gd name="connsiteY5" fmla="*/ 1525271 h 4038600"/>
                <a:gd name="connsiteX6" fmla="*/ 2913670 w 4038600"/>
                <a:gd name="connsiteY6" fmla="*/ 1525271 h 4038600"/>
                <a:gd name="connsiteX7" fmla="*/ 2061559 w 4038600"/>
                <a:gd name="connsiteY7" fmla="*/ 998426 h 4038600"/>
                <a:gd name="connsiteX8" fmla="*/ 1168818 w 4038600"/>
                <a:gd name="connsiteY8" fmla="*/ 1453038 h 4038600"/>
                <a:gd name="connsiteX9" fmla="*/ 348547 w 4038600"/>
                <a:gd name="connsiteY9" fmla="*/ 906891 h 4038600"/>
                <a:gd name="connsiteX0" fmla="*/ 0 w 3616211"/>
                <a:gd name="connsiteY0" fmla="*/ 999801 h 2112213"/>
                <a:gd name="connsiteX1" fmla="*/ 2009081 w 3616211"/>
                <a:gd name="connsiteY1" fmla="*/ 133725 h 2112213"/>
                <a:gd name="connsiteX2" fmla="*/ 3616211 w 3616211"/>
                <a:gd name="connsiteY2" fmla="*/ 1618187 h 2112213"/>
                <a:gd name="connsiteX3" fmla="*/ 3616210 w 3616211"/>
                <a:gd name="connsiteY3" fmla="*/ 1618184 h 2112213"/>
                <a:gd name="connsiteX4" fmla="*/ 3185228 w 3616211"/>
                <a:gd name="connsiteY4" fmla="*/ 2112213 h 2112213"/>
                <a:gd name="connsiteX5" fmla="*/ 2565123 w 3616211"/>
                <a:gd name="connsiteY5" fmla="*/ 1618181 h 2112213"/>
                <a:gd name="connsiteX6" fmla="*/ 2565123 w 3616211"/>
                <a:gd name="connsiteY6" fmla="*/ 1618181 h 2112213"/>
                <a:gd name="connsiteX7" fmla="*/ 1713012 w 3616211"/>
                <a:gd name="connsiteY7" fmla="*/ 1091336 h 2112213"/>
                <a:gd name="connsiteX8" fmla="*/ 820271 w 3616211"/>
                <a:gd name="connsiteY8" fmla="*/ 1545948 h 2112213"/>
                <a:gd name="connsiteX9" fmla="*/ 842336 w 3616211"/>
                <a:gd name="connsiteY9" fmla="*/ 883669 h 2112213"/>
                <a:gd name="connsiteX10" fmla="*/ 0 w 3616211"/>
                <a:gd name="connsiteY10" fmla="*/ 999801 h 2112213"/>
                <a:gd name="connsiteX0" fmla="*/ 0 w 3153747"/>
                <a:gd name="connsiteY0" fmla="*/ 660371 h 2263706"/>
                <a:gd name="connsiteX1" fmla="*/ 1546617 w 3153747"/>
                <a:gd name="connsiteY1" fmla="*/ 285218 h 2263706"/>
                <a:gd name="connsiteX2" fmla="*/ 3153747 w 3153747"/>
                <a:gd name="connsiteY2" fmla="*/ 1769680 h 2263706"/>
                <a:gd name="connsiteX3" fmla="*/ 3153746 w 3153747"/>
                <a:gd name="connsiteY3" fmla="*/ 1769677 h 2263706"/>
                <a:gd name="connsiteX4" fmla="*/ 2722764 w 3153747"/>
                <a:gd name="connsiteY4" fmla="*/ 2263706 h 2263706"/>
                <a:gd name="connsiteX5" fmla="*/ 2102659 w 3153747"/>
                <a:gd name="connsiteY5" fmla="*/ 1769674 h 2263706"/>
                <a:gd name="connsiteX6" fmla="*/ 2102659 w 3153747"/>
                <a:gd name="connsiteY6" fmla="*/ 1769674 h 2263706"/>
                <a:gd name="connsiteX7" fmla="*/ 1250548 w 3153747"/>
                <a:gd name="connsiteY7" fmla="*/ 1242829 h 2263706"/>
                <a:gd name="connsiteX8" fmla="*/ 357807 w 3153747"/>
                <a:gd name="connsiteY8" fmla="*/ 1697441 h 2263706"/>
                <a:gd name="connsiteX9" fmla="*/ 379872 w 3153747"/>
                <a:gd name="connsiteY9" fmla="*/ 1035162 h 2263706"/>
                <a:gd name="connsiteX10" fmla="*/ 0 w 3153747"/>
                <a:gd name="connsiteY10" fmla="*/ 660371 h 2263706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62326 h 2142915"/>
                <a:gd name="connsiteX1" fmla="*/ 1671946 w 3279076"/>
                <a:gd name="connsiteY1" fmla="*/ 164427 h 2142915"/>
                <a:gd name="connsiteX2" fmla="*/ 3279076 w 3279076"/>
                <a:gd name="connsiteY2" fmla="*/ 1648889 h 2142915"/>
                <a:gd name="connsiteX3" fmla="*/ 3279075 w 3279076"/>
                <a:gd name="connsiteY3" fmla="*/ 1648886 h 2142915"/>
                <a:gd name="connsiteX4" fmla="*/ 2848093 w 3279076"/>
                <a:gd name="connsiteY4" fmla="*/ 2142915 h 2142915"/>
                <a:gd name="connsiteX5" fmla="*/ 2227988 w 3279076"/>
                <a:gd name="connsiteY5" fmla="*/ 1648883 h 2142915"/>
                <a:gd name="connsiteX6" fmla="*/ 2227988 w 3279076"/>
                <a:gd name="connsiteY6" fmla="*/ 1648883 h 2142915"/>
                <a:gd name="connsiteX7" fmla="*/ 1375877 w 3279076"/>
                <a:gd name="connsiteY7" fmla="*/ 1122038 h 2142915"/>
                <a:gd name="connsiteX8" fmla="*/ 483136 w 3279076"/>
                <a:gd name="connsiteY8" fmla="*/ 1576650 h 2142915"/>
                <a:gd name="connsiteX9" fmla="*/ 505201 w 3279076"/>
                <a:gd name="connsiteY9" fmla="*/ 914371 h 2142915"/>
                <a:gd name="connsiteX10" fmla="*/ 0 w 3279076"/>
                <a:gd name="connsiteY10" fmla="*/ 662326 h 2142915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  <a:gd name="connsiteX0" fmla="*/ 0 w 3279076"/>
                <a:gd name="connsiteY0" fmla="*/ 623947 h 2104536"/>
                <a:gd name="connsiteX1" fmla="*/ 1671946 w 3279076"/>
                <a:gd name="connsiteY1" fmla="*/ 126048 h 2104536"/>
                <a:gd name="connsiteX2" fmla="*/ 3279076 w 3279076"/>
                <a:gd name="connsiteY2" fmla="*/ 1610510 h 2104536"/>
                <a:gd name="connsiteX3" fmla="*/ 3279075 w 3279076"/>
                <a:gd name="connsiteY3" fmla="*/ 1610507 h 2104536"/>
                <a:gd name="connsiteX4" fmla="*/ 2848093 w 3279076"/>
                <a:gd name="connsiteY4" fmla="*/ 2104536 h 2104536"/>
                <a:gd name="connsiteX5" fmla="*/ 2227988 w 3279076"/>
                <a:gd name="connsiteY5" fmla="*/ 1610504 h 2104536"/>
                <a:gd name="connsiteX6" fmla="*/ 2227988 w 3279076"/>
                <a:gd name="connsiteY6" fmla="*/ 1610504 h 2104536"/>
                <a:gd name="connsiteX7" fmla="*/ 1375877 w 3279076"/>
                <a:gd name="connsiteY7" fmla="*/ 1083659 h 2104536"/>
                <a:gd name="connsiteX8" fmla="*/ 483136 w 3279076"/>
                <a:gd name="connsiteY8" fmla="*/ 1538271 h 2104536"/>
                <a:gd name="connsiteX9" fmla="*/ 505201 w 3279076"/>
                <a:gd name="connsiteY9" fmla="*/ 875992 h 2104536"/>
                <a:gd name="connsiteX10" fmla="*/ 0 w 3279076"/>
                <a:gd name="connsiteY10" fmla="*/ 623947 h 210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9076" h="2104536">
                  <a:moveTo>
                    <a:pt x="0" y="623947"/>
                  </a:moveTo>
                  <a:cubicBezTo>
                    <a:pt x="386672" y="216217"/>
                    <a:pt x="1074126" y="0"/>
                    <a:pt x="1671946" y="126048"/>
                  </a:cubicBezTo>
                  <a:cubicBezTo>
                    <a:pt x="2438867" y="280774"/>
                    <a:pt x="3083812" y="841561"/>
                    <a:pt x="3279076" y="1610510"/>
                  </a:cubicBezTo>
                  <a:cubicBezTo>
                    <a:pt x="3279076" y="1610509"/>
                    <a:pt x="3279075" y="1610508"/>
                    <a:pt x="3279075" y="1610507"/>
                  </a:cubicBezTo>
                  <a:lnTo>
                    <a:pt x="2848093" y="2104536"/>
                  </a:lnTo>
                  <a:lnTo>
                    <a:pt x="2227988" y="1610504"/>
                  </a:lnTo>
                  <a:lnTo>
                    <a:pt x="2227988" y="1610504"/>
                  </a:lnTo>
                  <a:cubicBezTo>
                    <a:pt x="2055444" y="1298135"/>
                    <a:pt x="1732428" y="1098420"/>
                    <a:pt x="1375877" y="1083659"/>
                  </a:cubicBezTo>
                  <a:cubicBezTo>
                    <a:pt x="1028023" y="1057676"/>
                    <a:pt x="722335" y="1230632"/>
                    <a:pt x="483136" y="1538271"/>
                  </a:cubicBezTo>
                  <a:lnTo>
                    <a:pt x="505201" y="875992"/>
                  </a:lnTo>
                  <a:lnTo>
                    <a:pt x="0" y="623947"/>
                  </a:lnTo>
                  <a:close/>
                </a:path>
              </a:pathLst>
            </a:custGeom>
            <a:solidFill>
              <a:srgbClr val="131426"/>
            </a:solidFill>
            <a:ln>
              <a:solidFill>
                <a:schemeClr val="bg1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9985" tIns="89985" rIns="89985" bIns="89985" numCol="1" spcCol="1270" anchor="ctr" anchorCtr="0">
              <a:no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>
                <a:solidFill>
                  <a:schemeClr val="tx1"/>
                </a:solidFill>
                <a:sym typeface="Segoe UI"/>
              </a:endParaRPr>
            </a:p>
          </p:txBody>
        </p:sp>
        <p:sp>
          <p:nvSpPr>
            <p:cNvPr id="23" name="Rectangle 37"/>
            <p:cNvSpPr/>
            <p:nvPr/>
          </p:nvSpPr>
          <p:spPr>
            <a:xfrm rot="2162626">
              <a:off x="7279031" y="2072885"/>
              <a:ext cx="1117854" cy="724608"/>
            </a:xfrm>
            <a:prstGeom prst="rect">
              <a:avLst/>
            </a:pr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rPr>
                <a:t>院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rPr>
                <a:t>团委书记蔡晓颖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"/>
              </a:endParaRPr>
            </a:p>
          </p:txBody>
        </p:sp>
        <p:sp>
          <p:nvSpPr>
            <p:cNvPr id="24" name="Rectangle 38"/>
            <p:cNvSpPr/>
            <p:nvPr/>
          </p:nvSpPr>
          <p:spPr>
            <a:xfrm rot="9194893">
              <a:off x="7094349" y="2947799"/>
              <a:ext cx="1117854" cy="729812"/>
            </a:xfrm>
            <a:prstGeom prst="rect">
              <a:avLst/>
            </a:prstGeom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rPr>
                <a:t>附属医院文如兰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"/>
              </a:endParaRPr>
            </a:p>
          </p:txBody>
        </p:sp>
        <p:sp>
          <p:nvSpPr>
            <p:cNvPr id="25" name="Rectangle 39"/>
            <p:cNvSpPr/>
            <p:nvPr/>
          </p:nvSpPr>
          <p:spPr>
            <a:xfrm rot="5809634">
              <a:off x="6105144" y="2346649"/>
              <a:ext cx="1660007" cy="1029553"/>
            </a:xfrm>
            <a:prstGeom prst="rect">
              <a:avLst/>
            </a:prstGeom>
          </p:spPr>
          <p:txBody>
            <a:bodyPr wrap="none">
              <a:prstTxWarp prst="textArchDown">
                <a:avLst>
                  <a:gd name="adj" fmla="val 21453044"/>
                </a:avLst>
              </a:prstTxWarp>
              <a:spAutoFit/>
            </a:bodyPr>
            <a:lstStyle/>
            <a:p>
              <a:pPr algn="ctr" defTabSz="6666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Segoe UI"/>
                </a:rPr>
                <a:t>统计学教研室胡利人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Segoe UI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57548" y="1298962"/>
            <a:ext cx="3878757" cy="1081106"/>
            <a:chOff x="6457548" y="1298962"/>
            <a:chExt cx="3878757" cy="1081106"/>
          </a:xfrm>
        </p:grpSpPr>
        <p:grpSp>
          <p:nvGrpSpPr>
            <p:cNvPr id="27" name="组合 26"/>
            <p:cNvGrpSpPr/>
            <p:nvPr/>
          </p:nvGrpSpPr>
          <p:grpSpPr>
            <a:xfrm>
              <a:off x="6457548" y="1298962"/>
              <a:ext cx="3878757" cy="1081106"/>
              <a:chOff x="6679705" y="1461491"/>
              <a:chExt cx="3878757" cy="1081106"/>
            </a:xfrm>
            <a:solidFill>
              <a:srgbClr val="E74C2E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6679705" y="1461491"/>
                <a:ext cx="3878757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等腰三角形 29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468043" y="1351786"/>
              <a:ext cx="3868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对活动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方案进行系统的完善，确保计划的严谨可行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00502" y="3967081"/>
            <a:ext cx="4552224" cy="736345"/>
            <a:chOff x="956906" y="3967081"/>
            <a:chExt cx="4195819" cy="736345"/>
          </a:xfrm>
        </p:grpSpPr>
        <p:grpSp>
          <p:nvGrpSpPr>
            <p:cNvPr id="32" name="组合 31"/>
            <p:cNvGrpSpPr/>
            <p:nvPr/>
          </p:nvGrpSpPr>
          <p:grpSpPr>
            <a:xfrm flipH="1" flipV="1">
              <a:off x="956906" y="3967081"/>
              <a:ext cx="4195819" cy="736345"/>
              <a:chOff x="6409394" y="1542827"/>
              <a:chExt cx="4195819" cy="736345"/>
            </a:xfrm>
            <a:solidFill>
              <a:srgbClr val="E74C2E"/>
            </a:solidFill>
          </p:grpSpPr>
          <p:sp>
            <p:nvSpPr>
              <p:cNvPr id="34" name="矩形 33"/>
              <p:cNvSpPr/>
              <p:nvPr/>
            </p:nvSpPr>
            <p:spPr>
              <a:xfrm>
                <a:off x="6849757" y="1542827"/>
                <a:ext cx="3755456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 flipV="1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959737" y="4023879"/>
              <a:ext cx="3868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对问卷进行审阅和修改，确保问卷设计的合理性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97560" y="4671232"/>
            <a:ext cx="3868262" cy="1081105"/>
            <a:chOff x="7397560" y="4671232"/>
            <a:chExt cx="3868262" cy="1081105"/>
          </a:xfrm>
        </p:grpSpPr>
        <p:grpSp>
          <p:nvGrpSpPr>
            <p:cNvPr id="37" name="组合 36"/>
            <p:cNvGrpSpPr/>
            <p:nvPr/>
          </p:nvGrpSpPr>
          <p:grpSpPr>
            <a:xfrm flipV="1">
              <a:off x="7433162" y="4671232"/>
              <a:ext cx="3832659" cy="1081105"/>
              <a:chOff x="6679705" y="1461492"/>
              <a:chExt cx="3832659" cy="1081105"/>
            </a:xfrm>
            <a:solidFill>
              <a:srgbClr val="E74C2E"/>
            </a:solidFill>
          </p:grpSpPr>
          <p:sp>
            <p:nvSpPr>
              <p:cNvPr id="39" name="矩形 38"/>
              <p:cNvSpPr/>
              <p:nvPr/>
            </p:nvSpPr>
            <p:spPr>
              <a:xfrm>
                <a:off x="6679705" y="1461492"/>
                <a:ext cx="3832659" cy="73634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0800000">
                <a:off x="6679706" y="1796970"/>
                <a:ext cx="205004" cy="745627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7397560" y="5060999"/>
              <a:ext cx="386826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l"/>
              </a:pP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对急救知识宣教的流程进行周密安排，确保宣教的顺利进行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993123" y="3245991"/>
            <a:ext cx="1150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endParaRPr lang="en-US" altLang="zh-CN" sz="3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指导</a:t>
            </a:r>
          </a:p>
        </p:txBody>
      </p:sp>
    </p:spTree>
    <p:extLst>
      <p:ext uri="{BB962C8B-B14F-4D97-AF65-F5344CB8AC3E}">
        <p14:creationId xmlns:p14="http://schemas.microsoft.com/office/powerpoint/2010/main" val="69740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12" presetClass="entr" presetSubtype="4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2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5" presetID="1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5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8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0" presetID="1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3" dur="25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63" y="3389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10675043" y="-866"/>
            <a:ext cx="435364" cy="2832786"/>
          </a:xfrm>
          <a:custGeom>
            <a:avLst/>
            <a:gdLst>
              <a:gd name="connsiteX0" fmla="*/ 5933 w 435364"/>
              <a:gd name="connsiteY0" fmla="*/ 0 h 2996820"/>
              <a:gd name="connsiteX1" fmla="*/ 435364 w 435364"/>
              <a:gd name="connsiteY1" fmla="*/ 0 h 2996820"/>
              <a:gd name="connsiteX2" fmla="*/ 435364 w 435364"/>
              <a:gd name="connsiteY2" fmla="*/ 2634018 h 2996820"/>
              <a:gd name="connsiteX3" fmla="*/ 217682 w 435364"/>
              <a:gd name="connsiteY3" fmla="*/ 2996820 h 2996820"/>
              <a:gd name="connsiteX4" fmla="*/ 0 w 435364"/>
              <a:gd name="connsiteY4" fmla="*/ 2634018 h 2996820"/>
              <a:gd name="connsiteX5" fmla="*/ 5933 w 435364"/>
              <a:gd name="connsiteY5" fmla="*/ 2634018 h 299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364" h="2996820">
                <a:moveTo>
                  <a:pt x="5933" y="0"/>
                </a:moveTo>
                <a:lnTo>
                  <a:pt x="435364" y="0"/>
                </a:lnTo>
                <a:lnTo>
                  <a:pt x="435364" y="2634018"/>
                </a:lnTo>
                <a:lnTo>
                  <a:pt x="217682" y="2996820"/>
                </a:lnTo>
                <a:lnTo>
                  <a:pt x="0" y="2634018"/>
                </a:lnTo>
                <a:lnTo>
                  <a:pt x="5933" y="2634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640015" y="57190"/>
            <a:ext cx="492443" cy="2468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团队资源的合理配置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5595626" y="3255731"/>
            <a:ext cx="8877" cy="27138"/>
          </a:xfrm>
          <a:custGeom>
            <a:avLst/>
            <a:gdLst>
              <a:gd name="connsiteX0" fmla="*/ 8877 w 8877"/>
              <a:gd name="connsiteY0" fmla="*/ 0 h 27138"/>
              <a:gd name="connsiteX1" fmla="*/ 0 w 8877"/>
              <a:gd name="connsiteY1" fmla="*/ 27138 h 27138"/>
              <a:gd name="connsiteX2" fmla="*/ 7819 w 8877"/>
              <a:gd name="connsiteY2" fmla="*/ 1948 h 27138"/>
              <a:gd name="connsiteX3" fmla="*/ 8877 w 8877"/>
              <a:gd name="connsiteY3" fmla="*/ 0 h 2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7" h="27138">
                <a:moveTo>
                  <a:pt x="8877" y="0"/>
                </a:moveTo>
                <a:lnTo>
                  <a:pt x="0" y="27138"/>
                </a:lnTo>
                <a:lnTo>
                  <a:pt x="7819" y="1948"/>
                </a:lnTo>
                <a:lnTo>
                  <a:pt x="887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5579865" y="3282870"/>
            <a:ext cx="15760" cy="50769"/>
          </a:xfrm>
          <a:custGeom>
            <a:avLst/>
            <a:gdLst>
              <a:gd name="connsiteX0" fmla="*/ 15760 w 15760"/>
              <a:gd name="connsiteY0" fmla="*/ 0 h 50769"/>
              <a:gd name="connsiteX1" fmla="*/ 0 w 15760"/>
              <a:gd name="connsiteY1" fmla="*/ 50769 h 50769"/>
              <a:gd name="connsiteX2" fmla="*/ 555 w 15760"/>
              <a:gd name="connsiteY2" fmla="*/ 46483 h 50769"/>
              <a:gd name="connsiteX3" fmla="*/ 15760 w 15760"/>
              <a:gd name="connsiteY3" fmla="*/ 0 h 5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760" h="50769">
                <a:moveTo>
                  <a:pt x="15760" y="0"/>
                </a:moveTo>
                <a:lnTo>
                  <a:pt x="0" y="50769"/>
                </a:lnTo>
                <a:lnTo>
                  <a:pt x="555" y="46483"/>
                </a:lnTo>
                <a:lnTo>
                  <a:pt x="1576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5573561" y="3333639"/>
            <a:ext cx="6305" cy="48699"/>
          </a:xfrm>
          <a:custGeom>
            <a:avLst/>
            <a:gdLst>
              <a:gd name="connsiteX0" fmla="*/ 6305 w 6305"/>
              <a:gd name="connsiteY0" fmla="*/ 0 h 48699"/>
              <a:gd name="connsiteX1" fmla="*/ 0 w 6305"/>
              <a:gd name="connsiteY1" fmla="*/ 48699 h 48699"/>
              <a:gd name="connsiteX2" fmla="*/ 4238 w 6305"/>
              <a:gd name="connsiteY2" fmla="*/ 6659 h 48699"/>
              <a:gd name="connsiteX3" fmla="*/ 6305 w 6305"/>
              <a:gd name="connsiteY3" fmla="*/ 0 h 48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05" h="48699">
                <a:moveTo>
                  <a:pt x="6305" y="0"/>
                </a:moveTo>
                <a:lnTo>
                  <a:pt x="0" y="48699"/>
                </a:lnTo>
                <a:lnTo>
                  <a:pt x="4238" y="6659"/>
                </a:lnTo>
                <a:lnTo>
                  <a:pt x="6305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5600350" y="3590350"/>
            <a:ext cx="20967" cy="42898"/>
          </a:xfrm>
          <a:custGeom>
            <a:avLst/>
            <a:gdLst>
              <a:gd name="connsiteX0" fmla="*/ 0 w 20967"/>
              <a:gd name="connsiteY0" fmla="*/ 0 h 42898"/>
              <a:gd name="connsiteX1" fmla="*/ 20967 w 20967"/>
              <a:gd name="connsiteY1" fmla="*/ 42898 h 42898"/>
              <a:gd name="connsiteX2" fmla="*/ 3095 w 20967"/>
              <a:gd name="connsiteY2" fmla="*/ 9971 h 42898"/>
              <a:gd name="connsiteX3" fmla="*/ 0 w 20967"/>
              <a:gd name="connsiteY3" fmla="*/ 0 h 4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7" h="42898">
                <a:moveTo>
                  <a:pt x="0" y="0"/>
                </a:moveTo>
                <a:lnTo>
                  <a:pt x="20967" y="42898"/>
                </a:lnTo>
                <a:lnTo>
                  <a:pt x="3095" y="9971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5621317" y="3633248"/>
            <a:ext cx="19163" cy="35304"/>
          </a:xfrm>
          <a:custGeom>
            <a:avLst/>
            <a:gdLst>
              <a:gd name="connsiteX0" fmla="*/ 0 w 19163"/>
              <a:gd name="connsiteY0" fmla="*/ 0 h 35304"/>
              <a:gd name="connsiteX1" fmla="*/ 19163 w 19163"/>
              <a:gd name="connsiteY1" fmla="*/ 35304 h 35304"/>
              <a:gd name="connsiteX2" fmla="*/ 13656 w 19163"/>
              <a:gd name="connsiteY2" fmla="*/ 27939 h 35304"/>
              <a:gd name="connsiteX3" fmla="*/ 0 w 19163"/>
              <a:gd name="connsiteY3" fmla="*/ 0 h 3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163" h="35304">
                <a:moveTo>
                  <a:pt x="0" y="0"/>
                </a:moveTo>
                <a:lnTo>
                  <a:pt x="19163" y="35304"/>
                </a:lnTo>
                <a:lnTo>
                  <a:pt x="13656" y="27939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5640480" y="3668553"/>
            <a:ext cx="17813" cy="23825"/>
          </a:xfrm>
          <a:custGeom>
            <a:avLst/>
            <a:gdLst>
              <a:gd name="connsiteX0" fmla="*/ 0 w 17813"/>
              <a:gd name="connsiteY0" fmla="*/ 0 h 23825"/>
              <a:gd name="connsiteX1" fmla="*/ 17813 w 17813"/>
              <a:gd name="connsiteY1" fmla="*/ 23825 h 23825"/>
              <a:gd name="connsiteX2" fmla="*/ 3545 w 17813"/>
              <a:gd name="connsiteY2" fmla="*/ 6532 h 23825"/>
              <a:gd name="connsiteX3" fmla="*/ 0 w 17813"/>
              <a:gd name="connsiteY3" fmla="*/ 0 h 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3" h="23825">
                <a:moveTo>
                  <a:pt x="0" y="0"/>
                </a:moveTo>
                <a:lnTo>
                  <a:pt x="17813" y="23825"/>
                </a:lnTo>
                <a:lnTo>
                  <a:pt x="3545" y="6532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5695267" y="3737190"/>
            <a:ext cx="9972" cy="9196"/>
          </a:xfrm>
          <a:custGeom>
            <a:avLst/>
            <a:gdLst>
              <a:gd name="connsiteX0" fmla="*/ 0 w 9972"/>
              <a:gd name="connsiteY0" fmla="*/ 0 h 9196"/>
              <a:gd name="connsiteX1" fmla="*/ 9972 w 9972"/>
              <a:gd name="connsiteY1" fmla="*/ 9196 h 9196"/>
              <a:gd name="connsiteX2" fmla="*/ 2502 w 9972"/>
              <a:gd name="connsiteY2" fmla="*/ 3033 h 9196"/>
              <a:gd name="connsiteX3" fmla="*/ 0 w 9972"/>
              <a:gd name="connsiteY3" fmla="*/ 0 h 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2" h="9196">
                <a:moveTo>
                  <a:pt x="0" y="0"/>
                </a:moveTo>
                <a:lnTo>
                  <a:pt x="9972" y="9196"/>
                </a:lnTo>
                <a:lnTo>
                  <a:pt x="2502" y="303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5705239" y="3746387"/>
            <a:ext cx="57566" cy="47497"/>
          </a:xfrm>
          <a:custGeom>
            <a:avLst/>
            <a:gdLst>
              <a:gd name="connsiteX0" fmla="*/ 0 w 57566"/>
              <a:gd name="connsiteY0" fmla="*/ 0 h 47497"/>
              <a:gd name="connsiteX1" fmla="*/ 57566 w 57566"/>
              <a:gd name="connsiteY1" fmla="*/ 47497 h 47497"/>
              <a:gd name="connsiteX2" fmla="*/ 38266 w 57566"/>
              <a:gd name="connsiteY2" fmla="*/ 35288 h 47497"/>
              <a:gd name="connsiteX3" fmla="*/ 0 w 57566"/>
              <a:gd name="connsiteY3" fmla="*/ 0 h 4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566" h="47497">
                <a:moveTo>
                  <a:pt x="0" y="0"/>
                </a:moveTo>
                <a:lnTo>
                  <a:pt x="57566" y="47497"/>
                </a:lnTo>
                <a:lnTo>
                  <a:pt x="38266" y="35288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5762805" y="3793884"/>
            <a:ext cx="324" cy="205"/>
          </a:xfrm>
          <a:custGeom>
            <a:avLst/>
            <a:gdLst>
              <a:gd name="connsiteX0" fmla="*/ 0 w 324"/>
              <a:gd name="connsiteY0" fmla="*/ 0 h 205"/>
              <a:gd name="connsiteX1" fmla="*/ 324 w 324"/>
              <a:gd name="connsiteY1" fmla="*/ 205 h 205"/>
              <a:gd name="connsiteX2" fmla="*/ 103 w 324"/>
              <a:gd name="connsiteY2" fmla="*/ 85 h 205"/>
              <a:gd name="connsiteX3" fmla="*/ 0 w 324"/>
              <a:gd name="connsiteY3" fmla="*/ 0 h 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" h="205">
                <a:moveTo>
                  <a:pt x="0" y="0"/>
                </a:moveTo>
                <a:lnTo>
                  <a:pt x="324" y="205"/>
                </a:lnTo>
                <a:lnTo>
                  <a:pt x="103" y="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3390907" y="3394483"/>
            <a:ext cx="8877" cy="27138"/>
          </a:xfrm>
          <a:custGeom>
            <a:avLst/>
            <a:gdLst>
              <a:gd name="connsiteX0" fmla="*/ 8877 w 8877"/>
              <a:gd name="connsiteY0" fmla="*/ 0 h 27138"/>
              <a:gd name="connsiteX1" fmla="*/ 0 w 8877"/>
              <a:gd name="connsiteY1" fmla="*/ 27138 h 27138"/>
              <a:gd name="connsiteX2" fmla="*/ 7819 w 8877"/>
              <a:gd name="connsiteY2" fmla="*/ 1948 h 27138"/>
              <a:gd name="connsiteX3" fmla="*/ 8877 w 8877"/>
              <a:gd name="connsiteY3" fmla="*/ 0 h 2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77" h="27138">
                <a:moveTo>
                  <a:pt x="8877" y="0"/>
                </a:moveTo>
                <a:lnTo>
                  <a:pt x="0" y="27138"/>
                </a:lnTo>
                <a:lnTo>
                  <a:pt x="7819" y="1948"/>
                </a:lnTo>
                <a:lnTo>
                  <a:pt x="8877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0" name="任意多边形 59"/>
          <p:cNvSpPr/>
          <p:nvPr/>
        </p:nvSpPr>
        <p:spPr>
          <a:xfrm>
            <a:off x="3490548" y="3875942"/>
            <a:ext cx="9972" cy="9196"/>
          </a:xfrm>
          <a:custGeom>
            <a:avLst/>
            <a:gdLst>
              <a:gd name="connsiteX0" fmla="*/ 0 w 9972"/>
              <a:gd name="connsiteY0" fmla="*/ 0 h 9196"/>
              <a:gd name="connsiteX1" fmla="*/ 9972 w 9972"/>
              <a:gd name="connsiteY1" fmla="*/ 9196 h 9196"/>
              <a:gd name="connsiteX2" fmla="*/ 2502 w 9972"/>
              <a:gd name="connsiteY2" fmla="*/ 3033 h 9196"/>
              <a:gd name="connsiteX3" fmla="*/ 0 w 9972"/>
              <a:gd name="connsiteY3" fmla="*/ 0 h 9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72" h="9196">
                <a:moveTo>
                  <a:pt x="0" y="0"/>
                </a:moveTo>
                <a:lnTo>
                  <a:pt x="9972" y="9196"/>
                </a:lnTo>
                <a:lnTo>
                  <a:pt x="2502" y="3033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3558086" y="3932636"/>
            <a:ext cx="324" cy="205"/>
          </a:xfrm>
          <a:custGeom>
            <a:avLst/>
            <a:gdLst>
              <a:gd name="connsiteX0" fmla="*/ 0 w 324"/>
              <a:gd name="connsiteY0" fmla="*/ 0 h 205"/>
              <a:gd name="connsiteX1" fmla="*/ 324 w 324"/>
              <a:gd name="connsiteY1" fmla="*/ 205 h 205"/>
              <a:gd name="connsiteX2" fmla="*/ 103 w 324"/>
              <a:gd name="connsiteY2" fmla="*/ 85 h 205"/>
              <a:gd name="connsiteX3" fmla="*/ 0 w 324"/>
              <a:gd name="connsiteY3" fmla="*/ 0 h 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" h="205">
                <a:moveTo>
                  <a:pt x="0" y="0"/>
                </a:moveTo>
                <a:lnTo>
                  <a:pt x="324" y="205"/>
                </a:lnTo>
                <a:lnTo>
                  <a:pt x="103" y="85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2211365" y="2709005"/>
            <a:ext cx="1442282" cy="1447436"/>
            <a:chOff x="2198665" y="2709005"/>
            <a:chExt cx="1442282" cy="1447436"/>
          </a:xfrm>
        </p:grpSpPr>
        <p:sp>
          <p:nvSpPr>
            <p:cNvPr id="77" name="同心圆 76"/>
            <p:cNvSpPr/>
            <p:nvPr/>
          </p:nvSpPr>
          <p:spPr>
            <a:xfrm>
              <a:off x="2199861" y="2709005"/>
              <a:ext cx="1441086" cy="1441086"/>
            </a:xfrm>
            <a:prstGeom prst="donu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8" name="空心弧 77"/>
            <p:cNvSpPr/>
            <p:nvPr/>
          </p:nvSpPr>
          <p:spPr>
            <a:xfrm>
              <a:off x="2198665" y="2714259"/>
              <a:ext cx="1442182" cy="1442182"/>
            </a:xfrm>
            <a:prstGeom prst="blockArc">
              <a:avLst>
                <a:gd name="adj1" fmla="val 10753956"/>
                <a:gd name="adj2" fmla="val 3368594"/>
                <a:gd name="adj3" fmla="val 24976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9" name="同心圆 78"/>
          <p:cNvSpPr/>
          <p:nvPr/>
        </p:nvSpPr>
        <p:spPr>
          <a:xfrm>
            <a:off x="8345906" y="2708457"/>
            <a:ext cx="1441086" cy="1441086"/>
          </a:xfrm>
          <a:prstGeom prst="donu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5374859" y="2707909"/>
            <a:ext cx="1442282" cy="1442182"/>
            <a:chOff x="3573582" y="2964988"/>
            <a:chExt cx="1442282" cy="1442182"/>
          </a:xfrm>
        </p:grpSpPr>
        <p:sp>
          <p:nvSpPr>
            <p:cNvPr id="81" name="同心圆 80"/>
            <p:cNvSpPr/>
            <p:nvPr/>
          </p:nvSpPr>
          <p:spPr>
            <a:xfrm>
              <a:off x="3574778" y="2966084"/>
              <a:ext cx="1441086" cy="1441086"/>
            </a:xfrm>
            <a:prstGeom prst="donu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2" name="空心弧 81"/>
            <p:cNvSpPr/>
            <p:nvPr/>
          </p:nvSpPr>
          <p:spPr>
            <a:xfrm>
              <a:off x="3573582" y="2964988"/>
              <a:ext cx="1442182" cy="1442182"/>
            </a:xfrm>
            <a:prstGeom prst="blockArc">
              <a:avLst>
                <a:gd name="adj1" fmla="val 10753956"/>
                <a:gd name="adj2" fmla="val 7900372"/>
                <a:gd name="adj3" fmla="val 25274"/>
              </a:avLst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7" name="文本框 86"/>
          <p:cNvSpPr txBox="1"/>
          <p:nvPr/>
        </p:nvSpPr>
        <p:spPr>
          <a:xfrm>
            <a:off x="2617157" y="3167390"/>
            <a:ext cx="748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60</a:t>
            </a:r>
            <a:r>
              <a:rPr lang="en-US" altLang="zh-CN" sz="1400" dirty="0" smtClean="0">
                <a:solidFill>
                  <a:schemeClr val="bg1"/>
                </a:solidFill>
              </a:rPr>
              <a:t>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5754825" y="3167390"/>
            <a:ext cx="748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8</a:t>
            </a:r>
            <a:r>
              <a:rPr lang="en-US" altLang="zh-CN" sz="2800" dirty="0" smtClean="0">
                <a:solidFill>
                  <a:schemeClr val="bg1"/>
                </a:solidFill>
              </a:rPr>
              <a:t>0</a:t>
            </a:r>
            <a:r>
              <a:rPr lang="en-US" altLang="zh-CN" sz="1400" dirty="0" smtClean="0">
                <a:solidFill>
                  <a:schemeClr val="bg1"/>
                </a:solidFill>
              </a:rPr>
              <a:t>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639853" y="3167390"/>
            <a:ext cx="9742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100</a:t>
            </a:r>
            <a:r>
              <a:rPr lang="en-US" altLang="zh-CN" sz="1400" dirty="0" smtClean="0">
                <a:solidFill>
                  <a:schemeClr val="bg1"/>
                </a:solidFill>
              </a:rPr>
              <a:t>%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651000" y="4838700"/>
            <a:ext cx="256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湛江、罗定本地队员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239885" y="4838700"/>
            <a:ext cx="1707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干部队员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189627" y="4838700"/>
            <a:ext cx="1977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急救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队学员队员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1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866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10" name="组合 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12" name="矩形 1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10675043" y="-866"/>
            <a:ext cx="435364" cy="2832786"/>
          </a:xfrm>
          <a:custGeom>
            <a:avLst/>
            <a:gdLst>
              <a:gd name="connsiteX0" fmla="*/ 5933 w 435364"/>
              <a:gd name="connsiteY0" fmla="*/ 0 h 2996820"/>
              <a:gd name="connsiteX1" fmla="*/ 435364 w 435364"/>
              <a:gd name="connsiteY1" fmla="*/ 0 h 2996820"/>
              <a:gd name="connsiteX2" fmla="*/ 435364 w 435364"/>
              <a:gd name="connsiteY2" fmla="*/ 2634018 h 2996820"/>
              <a:gd name="connsiteX3" fmla="*/ 217682 w 435364"/>
              <a:gd name="connsiteY3" fmla="*/ 2996820 h 2996820"/>
              <a:gd name="connsiteX4" fmla="*/ 0 w 435364"/>
              <a:gd name="connsiteY4" fmla="*/ 2634018 h 2996820"/>
              <a:gd name="connsiteX5" fmla="*/ 5933 w 435364"/>
              <a:gd name="connsiteY5" fmla="*/ 2634018 h 2996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5364" h="2996820">
                <a:moveTo>
                  <a:pt x="5933" y="0"/>
                </a:moveTo>
                <a:lnTo>
                  <a:pt x="435364" y="0"/>
                </a:lnTo>
                <a:lnTo>
                  <a:pt x="435364" y="2634018"/>
                </a:lnTo>
                <a:lnTo>
                  <a:pt x="217682" y="2996820"/>
                </a:lnTo>
                <a:lnTo>
                  <a:pt x="0" y="2634018"/>
                </a:lnTo>
                <a:lnTo>
                  <a:pt x="5933" y="263401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640026" y="57190"/>
            <a:ext cx="492443" cy="24682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社会支持力度大</a:t>
            </a:r>
          </a:p>
        </p:txBody>
      </p:sp>
      <p:sp>
        <p:nvSpPr>
          <p:cNvPr id="19" name="对角圆角矩形 18"/>
          <p:cNvSpPr/>
          <p:nvPr/>
        </p:nvSpPr>
        <p:spPr>
          <a:xfrm>
            <a:off x="4221480" y="1805940"/>
            <a:ext cx="3749040" cy="4274820"/>
          </a:xfrm>
          <a:prstGeom prst="round2Diag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892040" y="2228305"/>
            <a:ext cx="249174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广东省科协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罗定市委员会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罗定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红十字会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霞山区委员会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赤坎区委员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麻章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区委员会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定加益中学</a:t>
            </a:r>
            <a:endParaRPr lang="en-US" altLang="zh-CN" sz="28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</a:t>
            </a:r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定坪塘中学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9071" y="1342557"/>
            <a:ext cx="3745028" cy="48947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3907" y="1329846"/>
            <a:ext cx="3624472" cy="48612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818" y="1372005"/>
            <a:ext cx="3713740" cy="48358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40" y="1346444"/>
            <a:ext cx="3707770" cy="48280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009" y="1372005"/>
            <a:ext cx="3755316" cy="48899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855" y="1446805"/>
            <a:ext cx="3661259" cy="47713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167" y="1379635"/>
            <a:ext cx="3574248" cy="4905708"/>
          </a:xfrm>
          <a:prstGeom prst="rect">
            <a:avLst/>
          </a:prstGeom>
        </p:spPr>
      </p:pic>
      <p:sp>
        <p:nvSpPr>
          <p:cNvPr id="21" name="椭圆形标注 20"/>
          <p:cNvSpPr/>
          <p:nvPr/>
        </p:nvSpPr>
        <p:spPr>
          <a:xfrm>
            <a:off x="6359905" y="924217"/>
            <a:ext cx="3291263" cy="1863635"/>
          </a:xfrm>
          <a:prstGeom prst="wedgeEllipseCallout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罗定制药厂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28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2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13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19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25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1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7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3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9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55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52" presetClass="exit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13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7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19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25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2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1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5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37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3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1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3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4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49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52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from x="100000" y="100000"/>
                                          <p:to x="250000" y="250000"/>
                                        </p:animScale>
    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    <p:cBhvr>
                                            <p:cTn id="55" dur="500" ac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85" name="组合 84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主题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832872" y="2000534"/>
            <a:ext cx="1801506" cy="2856932"/>
            <a:chOff x="2832872" y="2000534"/>
            <a:chExt cx="1801506" cy="2856932"/>
          </a:xfrm>
        </p:grpSpPr>
        <p:grpSp>
          <p:nvGrpSpPr>
            <p:cNvPr id="86" name="组合 85"/>
            <p:cNvGrpSpPr/>
            <p:nvPr/>
          </p:nvGrpSpPr>
          <p:grpSpPr>
            <a:xfrm>
              <a:off x="2832872" y="2000534"/>
              <a:ext cx="1801506" cy="2856932"/>
              <a:chOff x="2817220" y="1694597"/>
              <a:chExt cx="1801506" cy="285693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1722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81722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212837" y="4162821"/>
              <a:ext cx="1241946" cy="482010"/>
              <a:chOff x="799631" y="4162821"/>
              <a:chExt cx="1241946" cy="482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实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效性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217842" y="2000534"/>
            <a:ext cx="1801506" cy="2856932"/>
            <a:chOff x="5217842" y="2000534"/>
            <a:chExt cx="1801506" cy="28569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217842" y="2000534"/>
              <a:ext cx="1801506" cy="2856932"/>
              <a:chOff x="5170324" y="1694597"/>
              <a:chExt cx="1801506" cy="28569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170324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170324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65862" y="4162821"/>
              <a:ext cx="1241946" cy="482010"/>
              <a:chOff x="799631" y="4162821"/>
              <a:chExt cx="1241946" cy="48201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可行性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7535494" y="2000534"/>
            <a:ext cx="1801506" cy="2856932"/>
            <a:chOff x="7535494" y="2000534"/>
            <a:chExt cx="1801506" cy="2856932"/>
          </a:xfrm>
        </p:grpSpPr>
        <p:grpSp>
          <p:nvGrpSpPr>
            <p:cNvPr id="88" name="组合 87"/>
            <p:cNvGrpSpPr/>
            <p:nvPr/>
          </p:nvGrpSpPr>
          <p:grpSpPr>
            <a:xfrm>
              <a:off x="7535494" y="2000534"/>
              <a:ext cx="1801506" cy="2856932"/>
              <a:chOff x="7499440" y="1694597"/>
              <a:chExt cx="1801506" cy="2856932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49944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749944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865888" y="4162821"/>
              <a:ext cx="1241946" cy="482010"/>
              <a:chOff x="799631" y="4162821"/>
              <a:chExt cx="1241946" cy="48201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创新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851206" y="2000534"/>
            <a:ext cx="1801506" cy="2856932"/>
            <a:chOff x="9851206" y="2000534"/>
            <a:chExt cx="1801506" cy="2856932"/>
          </a:xfrm>
        </p:grpSpPr>
        <p:grpSp>
          <p:nvGrpSpPr>
            <p:cNvPr id="89" name="组合 88"/>
            <p:cNvGrpSpPr/>
            <p:nvPr/>
          </p:nvGrpSpPr>
          <p:grpSpPr>
            <a:xfrm>
              <a:off x="9851206" y="2000534"/>
              <a:ext cx="1801506" cy="2856932"/>
              <a:chOff x="9838896" y="1694597"/>
              <a:chExt cx="1801506" cy="285693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838896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9838896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185578" y="4162821"/>
              <a:ext cx="1241946" cy="482010"/>
              <a:chOff x="799631" y="4162821"/>
              <a:chExt cx="1241946" cy="482010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8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14" y="3285641"/>
            <a:ext cx="1865058" cy="38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s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6592" y="3363115"/>
            <a:ext cx="1495232" cy="398592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423228" y="1994237"/>
            <a:ext cx="6068416" cy="4337168"/>
            <a:chOff x="12423228" y="1994237"/>
            <a:chExt cx="6068416" cy="4337168"/>
          </a:xfrm>
        </p:grpSpPr>
        <p:grpSp>
          <p:nvGrpSpPr>
            <p:cNvPr id="52" name="组合 51"/>
            <p:cNvGrpSpPr/>
            <p:nvPr/>
          </p:nvGrpSpPr>
          <p:grpSpPr>
            <a:xfrm>
              <a:off x="14698984" y="1994237"/>
              <a:ext cx="3792660" cy="4337168"/>
              <a:chOff x="5737633" y="1773714"/>
              <a:chExt cx="3792660" cy="4337168"/>
            </a:xfrm>
          </p:grpSpPr>
          <p:grpSp>
            <p:nvGrpSpPr>
              <p:cNvPr id="53" name="组合 10"/>
              <p:cNvGrpSpPr>
                <a:grpSpLocks/>
              </p:cNvGrpSpPr>
              <p:nvPr/>
            </p:nvGrpSpPr>
            <p:grpSpPr bwMode="auto">
              <a:xfrm>
                <a:off x="6671373" y="1773714"/>
                <a:ext cx="1008000" cy="1008000"/>
                <a:chOff x="2963207" y="-125557"/>
                <a:chExt cx="1268905" cy="1286160"/>
              </a:xfrm>
              <a:solidFill>
                <a:srgbClr val="FFC000"/>
              </a:solidFill>
            </p:grpSpPr>
            <p:sp>
              <p:nvSpPr>
                <p:cNvPr id="111" name="椭圆 110"/>
                <p:cNvSpPr/>
                <p:nvPr/>
              </p:nvSpPr>
              <p:spPr>
                <a:xfrm>
                  <a:off x="2963207" y="-125557"/>
                  <a:ext cx="1268905" cy="12861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BBB59">
                        <a:shade val="51000"/>
                        <a:satMod val="130000"/>
                      </a:srgbClr>
                    </a:gs>
                    <a:gs pos="80000">
                      <a:srgbClr val="9BBB59">
                        <a:shade val="93000"/>
                        <a:satMod val="130000"/>
                      </a:srgbClr>
                    </a:gs>
                    <a:gs pos="100000">
                      <a:srgbClr val="9BBB59">
                        <a:shade val="94000"/>
                        <a:satMod val="135000"/>
                      </a:srgbClr>
                    </a:gs>
                  </a:gsLst>
                  <a:lin ang="16200000" scaled="0"/>
                </a:gradFill>
                <a:ln w="9525" cap="flat" cmpd="sng" algn="ctr">
                  <a:solidFill>
                    <a:srgbClr val="9BBB59">
                      <a:shade val="95000"/>
                      <a:satMod val="105000"/>
                    </a:srgbClr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p:spPr>
            </p:sp>
            <p:sp>
              <p:nvSpPr>
                <p:cNvPr id="112" name="椭圆 4"/>
                <p:cNvSpPr/>
                <p:nvPr/>
              </p:nvSpPr>
              <p:spPr>
                <a:xfrm>
                  <a:off x="3187042" y="102577"/>
                  <a:ext cx="863790" cy="87427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lIns="10160" tIns="10160" rIns="10160" bIns="10160" spcCol="1270" anchor="ctr"/>
                <a:lstStyle/>
                <a:p>
                  <a:pPr marL="0" marR="0" lvl="0" indent="0" algn="ctr" defTabSz="711200" eaLnBrk="1" fontAlgn="auto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zh-CN" altLang="en-US" sz="2000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专业</a:t>
                  </a:r>
                  <a:endParaRPr kumimoji="0" lang="zh-CN" alt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54" name="组合 53"/>
              <p:cNvGrpSpPr/>
              <p:nvPr/>
            </p:nvGrpSpPr>
            <p:grpSpPr>
              <a:xfrm>
                <a:off x="5737633" y="2565811"/>
                <a:ext cx="3792660" cy="3545071"/>
                <a:chOff x="5737633" y="2565811"/>
                <a:chExt cx="3792660" cy="3545071"/>
              </a:xfrm>
            </p:grpSpPr>
            <p:pic>
              <p:nvPicPr>
                <p:cNvPr id="55" name="Picture 4" descr="D:\Teliss_Tong\Copy\定期备份\工作备份\！PPT图片及版面资源\06-PPT精选插图\04-图标\B27A6FB87E516110BBD758E9783952C5.png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37633" y="3515383"/>
                  <a:ext cx="1219200" cy="12192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grpSp>
              <p:nvGrpSpPr>
                <p:cNvPr id="56" name="组合 55"/>
                <p:cNvGrpSpPr/>
                <p:nvPr/>
              </p:nvGrpSpPr>
              <p:grpSpPr>
                <a:xfrm>
                  <a:off x="6671373" y="2565811"/>
                  <a:ext cx="2858920" cy="3545071"/>
                  <a:chOff x="6671373" y="2565811"/>
                  <a:chExt cx="2858920" cy="3545071"/>
                </a:xfrm>
              </p:grpSpPr>
              <p:grpSp>
                <p:nvGrpSpPr>
                  <p:cNvPr id="57" name="组合 16"/>
                  <p:cNvGrpSpPr>
                    <a:grpSpLocks/>
                  </p:cNvGrpSpPr>
                  <p:nvPr/>
                </p:nvGrpSpPr>
                <p:grpSpPr bwMode="auto">
                  <a:xfrm>
                    <a:off x="8522293" y="3553483"/>
                    <a:ext cx="1008000" cy="1008000"/>
                    <a:chOff x="3946616" y="2248602"/>
                    <a:chExt cx="1008221" cy="1007501"/>
                  </a:xfrm>
                  <a:solidFill>
                    <a:srgbClr val="00B0F0"/>
                  </a:solidFill>
                </p:grpSpPr>
                <p:sp>
                  <p:nvSpPr>
                    <p:cNvPr id="109" name="椭圆 108"/>
                    <p:cNvSpPr/>
                    <p:nvPr/>
                  </p:nvSpPr>
                  <p:spPr>
                    <a:xfrm>
                      <a:off x="3946616" y="2248602"/>
                      <a:ext cx="1008221" cy="1007501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4BACC6">
                            <a:shade val="51000"/>
                            <a:satMod val="130000"/>
                          </a:srgbClr>
                        </a:gs>
                        <a:gs pos="80000">
                          <a:srgbClr val="4BACC6">
                            <a:shade val="93000"/>
                            <a:satMod val="130000"/>
                          </a:srgbClr>
                        </a:gs>
                        <a:gs pos="100000">
                          <a:srgbClr val="4BACC6">
                            <a:shade val="94000"/>
                            <a:satMod val="135000"/>
                          </a:srgbClr>
                        </a:gs>
                      </a:gsLst>
                      <a:lin ang="16200000" scaled="0"/>
                    </a:gradFill>
                    <a:ln w="9525" cap="flat" cmpd="sng" algn="ctr">
                      <a:solidFill>
                        <a:srgbClr val="4BACC6">
                          <a:shade val="95000"/>
                          <a:satMod val="105000"/>
                        </a:srgbClr>
                      </a:solidFill>
                      <a:prstDash val="solid"/>
                    </a:ln>
                    <a:effectLst>
                      <a:outerShdw blurRad="40000" dist="23000" dir="5400000" rotWithShape="0">
                        <a:srgbClr val="000000">
                          <a:alpha val="35000"/>
                        </a:srgbClr>
                      </a:outerShdw>
                    </a:effectLst>
                  </p:spPr>
                </p:sp>
                <p:sp>
                  <p:nvSpPr>
                    <p:cNvPr id="110" name="椭圆 4"/>
                    <p:cNvSpPr/>
                    <p:nvPr/>
                  </p:nvSpPr>
                  <p:spPr>
                    <a:xfrm>
                      <a:off x="4040326" y="2340892"/>
                      <a:ext cx="863789" cy="87427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</p:spPr>
                  <p:txBody>
                    <a:bodyPr lIns="10160" tIns="10160" rIns="10160" bIns="10160" spcCol="1270" anchor="ctr"/>
                    <a:lstStyle/>
                    <a:p>
                      <a:pPr marL="0" marR="0" lvl="0" indent="0" algn="ctr" defTabSz="71120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35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</a:rPr>
                        <a:t>资源</a:t>
                      </a:r>
                    </a:p>
                  </p:txBody>
                </p:sp>
              </p:grpSp>
              <p:grpSp>
                <p:nvGrpSpPr>
                  <p:cNvPr id="58" name="组合 57"/>
                  <p:cNvGrpSpPr/>
                  <p:nvPr/>
                </p:nvGrpSpPr>
                <p:grpSpPr>
                  <a:xfrm>
                    <a:off x="6671373" y="2565811"/>
                    <a:ext cx="2376161" cy="3545071"/>
                    <a:chOff x="6671373" y="2565811"/>
                    <a:chExt cx="2376161" cy="3545071"/>
                  </a:xfrm>
                </p:grpSpPr>
                <p:grpSp>
                  <p:nvGrpSpPr>
                    <p:cNvPr id="59" name="组合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593605" y="2565811"/>
                      <a:ext cx="1008000" cy="1007999"/>
                      <a:chOff x="3669612" y="963716"/>
                      <a:chExt cx="1008221" cy="1007500"/>
                    </a:xfrm>
                    <a:solidFill>
                      <a:srgbClr val="92D050"/>
                    </a:solidFill>
                  </p:grpSpPr>
                  <p:sp>
                    <p:nvSpPr>
                      <p:cNvPr id="107" name="椭圆 106"/>
                      <p:cNvSpPr/>
                      <p:nvPr/>
                    </p:nvSpPr>
                    <p:spPr>
                      <a:xfrm>
                        <a:off x="3669612" y="963716"/>
                        <a:ext cx="1008221" cy="1007500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79646">
                              <a:shade val="51000"/>
                              <a:satMod val="130000"/>
                            </a:srgbClr>
                          </a:gs>
                          <a:gs pos="80000">
                            <a:srgbClr val="F79646">
                              <a:shade val="93000"/>
                              <a:satMod val="130000"/>
                            </a:srgbClr>
                          </a:gs>
                          <a:gs pos="100000">
                            <a:srgbClr val="F79646">
                              <a:shade val="94000"/>
                              <a:satMod val="135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rgbClr val="F79646">
                            <a:shade val="95000"/>
                            <a:satMod val="105000"/>
                          </a:srgbClr>
                        </a:solidFill>
                        <a:prstDash val="solid"/>
                      </a:ln>
                      <a:effectLst>
                        <a:outerShdw blurRad="40000" dist="2300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</p:sp>
                  <p:sp>
                    <p:nvSpPr>
                      <p:cNvPr id="108" name="椭圆 4"/>
                      <p:cNvSpPr/>
                      <p:nvPr/>
                    </p:nvSpPr>
                    <p:spPr>
                      <a:xfrm>
                        <a:off x="3755408" y="997694"/>
                        <a:ext cx="863789" cy="874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  <p:txBody>
                      <a:bodyPr lIns="10160" tIns="10160" rIns="10160" bIns="10160" spcCol="1270" anchor="ctr"/>
                      <a:lstStyle/>
                      <a:p>
                        <a:pPr marL="0" marR="0" lvl="0" indent="0" algn="ctr" defTabSz="711200" eaLnBrk="1" fontAlgn="auto" latinLnBrk="0" hangingPunct="1">
                          <a:lnSpc>
                            <a:spcPct val="90000"/>
                          </a:lnSpc>
                          <a:spcBef>
                            <a:spcPts val="0"/>
                          </a:spcBef>
                          <a:spcAft>
                            <a:spcPct val="3500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60" name="组合 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671382" y="5102883"/>
                      <a:ext cx="1008000" cy="1007999"/>
                      <a:chOff x="3691037" y="3533490"/>
                      <a:chExt cx="1008221" cy="1007501"/>
                    </a:xfrm>
                    <a:solidFill>
                      <a:srgbClr val="FF99FF"/>
                    </a:solidFill>
                  </p:grpSpPr>
                  <p:sp>
                    <p:nvSpPr>
                      <p:cNvPr id="105" name="椭圆 104"/>
                      <p:cNvSpPr/>
                      <p:nvPr/>
                    </p:nvSpPr>
                    <p:spPr>
                      <a:xfrm>
                        <a:off x="3691037" y="3533490"/>
                        <a:ext cx="1008221" cy="1007501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8064A2">
                              <a:shade val="51000"/>
                              <a:satMod val="130000"/>
                            </a:srgbClr>
                          </a:gs>
                          <a:gs pos="80000">
                            <a:srgbClr val="8064A2">
                              <a:shade val="93000"/>
                              <a:satMod val="130000"/>
                            </a:srgbClr>
                          </a:gs>
                          <a:gs pos="100000">
                            <a:srgbClr val="8064A2">
                              <a:shade val="94000"/>
                              <a:satMod val="135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rgbClr val="8064A2">
                            <a:shade val="95000"/>
                            <a:satMod val="105000"/>
                          </a:srgbClr>
                        </a:solidFill>
                        <a:prstDash val="solid"/>
                      </a:ln>
                      <a:effectLst>
                        <a:outerShdw blurRad="40000" dist="2300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</p:sp>
                  <p:sp>
                    <p:nvSpPr>
                      <p:cNvPr id="106" name="椭圆 4"/>
                      <p:cNvSpPr/>
                      <p:nvPr/>
                    </p:nvSpPr>
                    <p:spPr>
                      <a:xfrm>
                        <a:off x="3773606" y="3649928"/>
                        <a:ext cx="863789" cy="874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  <p:txBody>
                      <a:bodyPr lIns="10160" tIns="10160" rIns="10160" bIns="10160" spcCol="1270" anchor="ctr"/>
                      <a:lstStyle/>
                      <a:p>
                        <a:pPr marL="0" marR="0" lvl="0" indent="0" algn="ctr" defTabSz="711200" eaLnBrk="1" fontAlgn="auto" latinLnBrk="0" hangingPunct="1">
                          <a:lnSpc>
                            <a:spcPct val="90000"/>
                          </a:lnSpc>
                          <a:spcBef>
                            <a:spcPts val="0"/>
                          </a:spcBef>
                          <a:spcAft>
                            <a:spcPct val="3500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zh-CN" altLang="en-US" sz="2000" kern="0" dirty="0">
                            <a:solidFill>
                              <a:prstClr val="white"/>
                            </a:solidFill>
                            <a:latin typeface="微软雅黑" pitchFamily="34" charset="-122"/>
                            <a:ea typeface="微软雅黑" pitchFamily="34" charset="-122"/>
                          </a:rPr>
                          <a:t>形式</a:t>
                        </a:r>
                        <a:endParaRPr kumimoji="0" lang="zh-CN" alt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</p:grpSp>
                <p:grpSp>
                  <p:nvGrpSpPr>
                    <p:cNvPr id="61" name="组合 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8039533" y="4725938"/>
                      <a:ext cx="1008001" cy="1007999"/>
                      <a:chOff x="2963207" y="4622762"/>
                      <a:chExt cx="1008221" cy="1007501"/>
                    </a:xfrm>
                    <a:solidFill>
                      <a:srgbClr val="FF6600"/>
                    </a:solidFill>
                  </p:grpSpPr>
                  <p:sp>
                    <p:nvSpPr>
                      <p:cNvPr id="103" name="椭圆 102"/>
                      <p:cNvSpPr/>
                      <p:nvPr/>
                    </p:nvSpPr>
                    <p:spPr>
                      <a:xfrm>
                        <a:off x="2963207" y="4622762"/>
                        <a:ext cx="1008221" cy="1007501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C0504D">
                              <a:shade val="51000"/>
                              <a:satMod val="130000"/>
                            </a:srgbClr>
                          </a:gs>
                          <a:gs pos="80000">
                            <a:srgbClr val="C0504D">
                              <a:shade val="93000"/>
                              <a:satMod val="130000"/>
                            </a:srgbClr>
                          </a:gs>
                          <a:gs pos="100000">
                            <a:srgbClr val="C0504D">
                              <a:shade val="94000"/>
                              <a:satMod val="135000"/>
                            </a:srgbClr>
                          </a:gs>
                        </a:gsLst>
                        <a:lin ang="16200000" scaled="0"/>
                      </a:gradFill>
                      <a:ln w="9525" cap="flat" cmpd="sng" algn="ctr">
                        <a:solidFill>
                          <a:srgbClr val="C0504D">
                            <a:shade val="95000"/>
                            <a:satMod val="105000"/>
                          </a:srgbClr>
                        </a:solidFill>
                        <a:prstDash val="solid"/>
                      </a:ln>
                      <a:effectLst>
                        <a:outerShdw blurRad="40000" dist="23000" dir="5400000" rotWithShape="0">
                          <a:srgbClr val="000000">
                            <a:alpha val="35000"/>
                          </a:srgbClr>
                        </a:outerShdw>
                      </a:effectLst>
                    </p:spPr>
                  </p:sp>
                  <p:sp>
                    <p:nvSpPr>
                      <p:cNvPr id="104" name="椭圆 4"/>
                      <p:cNvSpPr/>
                      <p:nvPr/>
                    </p:nvSpPr>
                    <p:spPr>
                      <a:xfrm>
                        <a:off x="3051853" y="4675561"/>
                        <a:ext cx="863789" cy="8742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  <p:txBody>
                      <a:bodyPr lIns="10160" tIns="10160" rIns="10160" bIns="10160" spcCol="1270" anchor="ctr"/>
                      <a:lstStyle/>
                      <a:p>
                        <a:pPr marL="0" marR="0" lvl="0" indent="0" algn="ctr" defTabSz="711200" eaLnBrk="1" fontAlgn="auto" latinLnBrk="0" hangingPunct="1">
                          <a:lnSpc>
                            <a:spcPct val="90000"/>
                          </a:lnSpc>
                          <a:spcBef>
                            <a:spcPts val="0"/>
                          </a:spcBef>
                          <a:spcAft>
                            <a:spcPct val="3500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20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</a:endParaRPr>
                      </a:p>
                    </p:txBody>
                  </p:sp>
                </p:grpSp>
                <p:cxnSp>
                  <p:nvCxnSpPr>
                    <p:cNvPr id="62" name="直接连接符 61"/>
                    <p:cNvCxnSpPr/>
                    <p:nvPr/>
                  </p:nvCxnSpPr>
                  <p:spPr>
                    <a:xfrm>
                      <a:off x="7175373" y="4057483"/>
                      <a:ext cx="1346920" cy="0"/>
                    </a:xfrm>
                    <a:prstGeom prst="line">
                      <a:avLst/>
                    </a:prstGeom>
                    <a:noFill/>
                    <a:ln w="25400" cap="flat" cmpd="sng" algn="ctr">
                      <a:solidFill>
                        <a:srgbClr val="4BACC6"/>
                      </a:solidFill>
                      <a:prstDash val="solid"/>
                    </a:ln>
                    <a:effectLst>
                      <a:outerShdw blurRad="40000" dist="20000" dir="5400000" rotWithShape="0">
                        <a:srgbClr val="000000">
                          <a:alpha val="38000"/>
                        </a:srgbClr>
                      </a:outerShdw>
                    </a:effectLst>
                  </p:spPr>
                </p:cxnSp>
                <p:cxnSp>
                  <p:nvCxnSpPr>
                    <p:cNvPr id="63" name="直接连接符 62"/>
                    <p:cNvCxnSpPr>
                      <a:endCxn id="111" idx="3"/>
                    </p:cNvCxnSpPr>
                    <p:nvPr/>
                  </p:nvCxnSpPr>
                  <p:spPr>
                    <a:xfrm flipV="1">
                      <a:off x="6671373" y="2634096"/>
                      <a:ext cx="147618" cy="734306"/>
                    </a:xfrm>
                    <a:prstGeom prst="line">
                      <a:avLst/>
                    </a:prstGeom>
                    <a:noFill/>
                    <a:ln w="25400" cap="flat" cmpd="sng" algn="ctr">
                      <a:solidFill>
                        <a:srgbClr val="9BBB59"/>
                      </a:solidFill>
                      <a:prstDash val="solid"/>
                    </a:ln>
                    <a:effectLst>
                      <a:outerShdw blurRad="40000" dist="20000" dir="5400000" rotWithShape="0">
                        <a:srgbClr val="000000">
                          <a:alpha val="38000"/>
                        </a:srgbClr>
                      </a:outerShdw>
                    </a:effectLst>
                  </p:spPr>
                </p:cxnSp>
                <p:cxnSp>
                  <p:nvCxnSpPr>
                    <p:cNvPr id="64" name="直接连接符 63"/>
                    <p:cNvCxnSpPr>
                      <a:stCxn id="107" idx="3"/>
                    </p:cNvCxnSpPr>
                    <p:nvPr/>
                  </p:nvCxnSpPr>
                  <p:spPr>
                    <a:xfrm flipH="1">
                      <a:off x="7035912" y="3426192"/>
                      <a:ext cx="705311" cy="325743"/>
                    </a:xfrm>
                    <a:prstGeom prst="line">
                      <a:avLst/>
                    </a:prstGeom>
                    <a:noFill/>
                    <a:ln w="25400" cap="flat" cmpd="sng" algn="ctr">
                      <a:solidFill>
                        <a:srgbClr val="F79646"/>
                      </a:solidFill>
                      <a:prstDash val="solid"/>
                    </a:ln>
                    <a:effectLst>
                      <a:outerShdw blurRad="40000" dist="20000" dir="5400000" rotWithShape="0">
                        <a:srgbClr val="000000">
                          <a:alpha val="38000"/>
                        </a:srgbClr>
                      </a:outerShdw>
                    </a:effectLst>
                  </p:spPr>
                </p:cxnSp>
                <p:cxnSp>
                  <p:nvCxnSpPr>
                    <p:cNvPr id="101" name="直接连接符 100"/>
                    <p:cNvCxnSpPr>
                      <a:stCxn id="105" idx="0"/>
                    </p:cNvCxnSpPr>
                    <p:nvPr/>
                  </p:nvCxnSpPr>
                  <p:spPr>
                    <a:xfrm flipH="1" flipV="1">
                      <a:off x="6903801" y="4646597"/>
                      <a:ext cx="271581" cy="456286"/>
                    </a:xfrm>
                    <a:prstGeom prst="line">
                      <a:avLst/>
                    </a:prstGeom>
                    <a:noFill/>
                    <a:ln w="25400" cap="flat" cmpd="sng" algn="ctr">
                      <a:solidFill>
                        <a:srgbClr val="8064A2"/>
                      </a:solidFill>
                      <a:prstDash val="solid"/>
                    </a:ln>
                    <a:effectLst>
                      <a:outerShdw blurRad="40000" dist="20000" dir="5400000" rotWithShape="0">
                        <a:srgbClr val="000000">
                          <a:alpha val="38000"/>
                        </a:srgbClr>
                      </a:outerShdw>
                    </a:effectLst>
                  </p:spPr>
                </p:cxnSp>
                <p:cxnSp>
                  <p:nvCxnSpPr>
                    <p:cNvPr id="102" name="直接连接符 101"/>
                    <p:cNvCxnSpPr>
                      <a:stCxn id="103" idx="1"/>
                    </p:cNvCxnSpPr>
                    <p:nvPr/>
                  </p:nvCxnSpPr>
                  <p:spPr>
                    <a:xfrm flipH="1" flipV="1">
                      <a:off x="7175373" y="4417957"/>
                      <a:ext cx="1011778" cy="455599"/>
                    </a:xfrm>
                    <a:prstGeom prst="line">
                      <a:avLst/>
                    </a:prstGeom>
                    <a:noFill/>
                    <a:ln w="25400" cap="flat" cmpd="sng" algn="ctr">
                      <a:solidFill>
                        <a:srgbClr val="C0504D"/>
                      </a:solidFill>
                      <a:prstDash val="solid"/>
                    </a:ln>
                    <a:effectLst>
                      <a:outerShdw blurRad="40000" dist="20000" dir="5400000" rotWithShape="0">
                        <a:srgbClr val="000000">
                          <a:alpha val="38000"/>
                        </a:srgbClr>
                      </a:outerShdw>
                    </a:effectLst>
                  </p:spPr>
                </p:cxnSp>
              </p:grpSp>
            </p:grpSp>
          </p:grpSp>
        </p:grpSp>
        <p:sp>
          <p:nvSpPr>
            <p:cNvPr id="114" name="Freeform 27"/>
            <p:cNvSpPr>
              <a:spLocks/>
            </p:cNvSpPr>
            <p:nvPr/>
          </p:nvSpPr>
          <p:spPr bwMode="auto">
            <a:xfrm rot="10800000" flipH="1" flipV="1">
              <a:off x="12423228" y="2697932"/>
              <a:ext cx="2808449" cy="1204930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113" name="图片 1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86" y="185208"/>
            <a:ext cx="1457364" cy="9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19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95833E-6 -1.85185E-6 L 0.88099 0.1958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49" y="9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75E-6 0 L 0.88359 0.458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80" y="2294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08333E-7 0 L 0.6974 0.4567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70" y="2282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91667E-6 0 L 0.49818 0.454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09" y="2270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8.33333E-7 0 L 0.12175 0.45671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" y="22824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0"/>
                            </p:stCondLst>
                            <p:childTnLst>
                              <p:par>
                                <p:cTn id="5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96296E-6 L -0.56849 -0.02268 " pathEditMode="relative" rAng="0" ptsTypes="AA">
                                      <p:cBhvr>
                                        <p:cTn id="5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37" y="-88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0 L -0.57552 1.48148E-6 " pathEditMode="relative" rAng="0" ptsTypes="AA">
                                      <p:cBhvr>
                                        <p:cTn id="5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98" y="-32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4.44444E-6 L -0.8237 -0.003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185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10"/>
                            </p:stCondLst>
                            <p:childTnLst>
                              <p:par>
                                <p:cTn id="6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ltUpDiag">
            <a:fgClr>
              <a:schemeClr val="tx1">
                <a:lumMod val="75000"/>
                <a:lumOff val="25000"/>
              </a:schemeClr>
            </a:fgClr>
            <a:bgClr>
              <a:schemeClr val="bg2">
                <a:lumMod val="10000"/>
              </a:schemeClr>
            </a:bgClr>
          </a:patt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619738"/>
            <a:ext cx="9593451" cy="493479"/>
            <a:chOff x="0" y="619738"/>
            <a:chExt cx="5532895" cy="493479"/>
          </a:xfrm>
        </p:grpSpPr>
        <p:grpSp>
          <p:nvGrpSpPr>
            <p:cNvPr id="20" name="组合 19"/>
            <p:cNvGrpSpPr/>
            <p:nvPr/>
          </p:nvGrpSpPr>
          <p:grpSpPr>
            <a:xfrm>
              <a:off x="0" y="619738"/>
              <a:ext cx="3370216" cy="493479"/>
              <a:chOff x="0" y="288813"/>
              <a:chExt cx="3370216" cy="493479"/>
            </a:xfrm>
            <a:solidFill>
              <a:srgbClr val="131426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0" y="288813"/>
                <a:ext cx="3052812" cy="49347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直角三角形 22"/>
              <p:cNvSpPr/>
              <p:nvPr/>
            </p:nvSpPr>
            <p:spPr>
              <a:xfrm>
                <a:off x="3052811" y="292635"/>
                <a:ext cx="317405" cy="489657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" y="638841"/>
              <a:ext cx="55328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为生命</a:t>
              </a:r>
              <a:r>
                <a:rPr lang="zh-CN" altLang="en-US" dirty="0" smtClean="0"/>
                <a:t>设防，助平安建设，急救再行动</a:t>
              </a:r>
              <a:endParaRPr lang="zh-CN" altLang="en-US" dirty="0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519851" y="2000534"/>
            <a:ext cx="1801506" cy="2856932"/>
            <a:chOff x="519851" y="2000534"/>
            <a:chExt cx="1801506" cy="2856932"/>
          </a:xfrm>
        </p:grpSpPr>
        <p:grpSp>
          <p:nvGrpSpPr>
            <p:cNvPr id="85" name="组合 84"/>
            <p:cNvGrpSpPr/>
            <p:nvPr/>
          </p:nvGrpSpPr>
          <p:grpSpPr>
            <a:xfrm>
              <a:off x="519851" y="2000534"/>
              <a:ext cx="1801506" cy="2856932"/>
              <a:chOff x="1678674" y="859809"/>
              <a:chExt cx="2142699" cy="3057099"/>
            </a:xfrm>
          </p:grpSpPr>
          <p:sp>
            <p:nvSpPr>
              <p:cNvPr id="98" name="矩形 97"/>
              <p:cNvSpPr/>
              <p:nvPr/>
            </p:nvSpPr>
            <p:spPr>
              <a:xfrm>
                <a:off x="1678674" y="2866032"/>
                <a:ext cx="2142699" cy="1050876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1678674" y="859809"/>
                <a:ext cx="2142699" cy="200622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40575" y="4162821"/>
              <a:ext cx="1241946" cy="482010"/>
              <a:chOff x="799631" y="4162821"/>
              <a:chExt cx="1241946" cy="482010"/>
            </a:xfrm>
          </p:grpSpPr>
          <p:sp>
            <p:nvSpPr>
              <p:cNvPr id="82" name="文本框 81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主题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/>
          <p:cNvGrpSpPr/>
          <p:nvPr/>
        </p:nvGrpSpPr>
        <p:grpSpPr>
          <a:xfrm>
            <a:off x="2832872" y="2000534"/>
            <a:ext cx="1801506" cy="2856932"/>
            <a:chOff x="2832872" y="2000534"/>
            <a:chExt cx="1801506" cy="2856932"/>
          </a:xfrm>
        </p:grpSpPr>
        <p:grpSp>
          <p:nvGrpSpPr>
            <p:cNvPr id="86" name="组合 85"/>
            <p:cNvGrpSpPr/>
            <p:nvPr/>
          </p:nvGrpSpPr>
          <p:grpSpPr>
            <a:xfrm>
              <a:off x="2832872" y="2000534"/>
              <a:ext cx="1801506" cy="2856932"/>
              <a:chOff x="2817220" y="1694597"/>
              <a:chExt cx="1801506" cy="2856932"/>
            </a:xfrm>
          </p:grpSpPr>
          <p:sp>
            <p:nvSpPr>
              <p:cNvPr id="96" name="矩形 95"/>
              <p:cNvSpPr/>
              <p:nvPr/>
            </p:nvSpPr>
            <p:spPr>
              <a:xfrm>
                <a:off x="281722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281722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212837" y="4162821"/>
              <a:ext cx="1241946" cy="482010"/>
              <a:chOff x="799631" y="4162821"/>
              <a:chExt cx="1241946" cy="482010"/>
            </a:xfrm>
          </p:grpSpPr>
          <p:sp>
            <p:nvSpPr>
              <p:cNvPr id="79" name="文本框 78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实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效性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80" name="直接连接符 79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直接连接符 80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/>
          <p:cNvGrpSpPr/>
          <p:nvPr/>
        </p:nvGrpSpPr>
        <p:grpSpPr>
          <a:xfrm>
            <a:off x="5217842" y="2000534"/>
            <a:ext cx="1801506" cy="2856932"/>
            <a:chOff x="5217842" y="2000534"/>
            <a:chExt cx="1801506" cy="2856932"/>
          </a:xfrm>
        </p:grpSpPr>
        <p:grpSp>
          <p:nvGrpSpPr>
            <p:cNvPr id="87" name="组合 86"/>
            <p:cNvGrpSpPr/>
            <p:nvPr/>
          </p:nvGrpSpPr>
          <p:grpSpPr>
            <a:xfrm>
              <a:off x="5217842" y="2000534"/>
              <a:ext cx="1801506" cy="2856932"/>
              <a:chOff x="5170324" y="1694597"/>
              <a:chExt cx="1801506" cy="2856932"/>
            </a:xfrm>
          </p:grpSpPr>
          <p:sp>
            <p:nvSpPr>
              <p:cNvPr id="94" name="矩形 93"/>
              <p:cNvSpPr/>
              <p:nvPr/>
            </p:nvSpPr>
            <p:spPr>
              <a:xfrm>
                <a:off x="5170324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5170324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5565862" y="4162821"/>
              <a:ext cx="1241946" cy="482010"/>
              <a:chOff x="799631" y="4162821"/>
              <a:chExt cx="1241946" cy="482010"/>
            </a:xfrm>
          </p:grpSpPr>
          <p:sp>
            <p:nvSpPr>
              <p:cNvPr id="76" name="文本框 75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可行性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/>
          <p:cNvGrpSpPr/>
          <p:nvPr/>
        </p:nvGrpSpPr>
        <p:grpSpPr>
          <a:xfrm>
            <a:off x="7535494" y="2000534"/>
            <a:ext cx="1801506" cy="2856932"/>
            <a:chOff x="7535494" y="2000534"/>
            <a:chExt cx="1801506" cy="2856932"/>
          </a:xfrm>
        </p:grpSpPr>
        <p:grpSp>
          <p:nvGrpSpPr>
            <p:cNvPr id="88" name="组合 87"/>
            <p:cNvGrpSpPr/>
            <p:nvPr/>
          </p:nvGrpSpPr>
          <p:grpSpPr>
            <a:xfrm>
              <a:off x="7535494" y="2000534"/>
              <a:ext cx="1801506" cy="2856932"/>
              <a:chOff x="7499440" y="1694597"/>
              <a:chExt cx="1801506" cy="2856932"/>
            </a:xfrm>
          </p:grpSpPr>
          <p:sp>
            <p:nvSpPr>
              <p:cNvPr id="92" name="矩形 91"/>
              <p:cNvSpPr/>
              <p:nvPr/>
            </p:nvSpPr>
            <p:spPr>
              <a:xfrm>
                <a:off x="7499440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7499440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865888" y="4162821"/>
              <a:ext cx="1241946" cy="482010"/>
              <a:chOff x="799631" y="4162821"/>
              <a:chExt cx="1241946" cy="482010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创新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/>
          <p:cNvGrpSpPr/>
          <p:nvPr/>
        </p:nvGrpSpPr>
        <p:grpSpPr>
          <a:xfrm>
            <a:off x="9851206" y="2000534"/>
            <a:ext cx="1801506" cy="2856932"/>
            <a:chOff x="9851206" y="2000534"/>
            <a:chExt cx="1801506" cy="2856932"/>
          </a:xfrm>
        </p:grpSpPr>
        <p:grpSp>
          <p:nvGrpSpPr>
            <p:cNvPr id="89" name="组合 88"/>
            <p:cNvGrpSpPr/>
            <p:nvPr/>
          </p:nvGrpSpPr>
          <p:grpSpPr>
            <a:xfrm>
              <a:off x="9851206" y="2000534"/>
              <a:ext cx="1801506" cy="2856932"/>
              <a:chOff x="9838896" y="1694597"/>
              <a:chExt cx="1801506" cy="2856932"/>
            </a:xfrm>
          </p:grpSpPr>
          <p:sp>
            <p:nvSpPr>
              <p:cNvPr id="90" name="矩形 89"/>
              <p:cNvSpPr/>
              <p:nvPr/>
            </p:nvSpPr>
            <p:spPr>
              <a:xfrm>
                <a:off x="9838896" y="3569460"/>
                <a:ext cx="1801506" cy="982069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9838896" y="1694597"/>
                <a:ext cx="1801506" cy="1874863"/>
              </a:xfrm>
              <a:custGeom>
                <a:avLst/>
                <a:gdLst>
                  <a:gd name="connsiteX0" fmla="*/ 0 w 2142699"/>
                  <a:gd name="connsiteY0" fmla="*/ 0 h 2006223"/>
                  <a:gd name="connsiteX1" fmla="*/ 1760547 w 2142699"/>
                  <a:gd name="connsiteY1" fmla="*/ 0 h 2006223"/>
                  <a:gd name="connsiteX2" fmla="*/ 2142699 w 2142699"/>
                  <a:gd name="connsiteY2" fmla="*/ 478778 h 2006223"/>
                  <a:gd name="connsiteX3" fmla="*/ 2142699 w 2142699"/>
                  <a:gd name="connsiteY3" fmla="*/ 2006223 h 2006223"/>
                  <a:gd name="connsiteX4" fmla="*/ 0 w 2142699"/>
                  <a:gd name="connsiteY4" fmla="*/ 2006223 h 200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42699" h="2006223">
                    <a:moveTo>
                      <a:pt x="0" y="0"/>
                    </a:moveTo>
                    <a:lnTo>
                      <a:pt x="1760547" y="0"/>
                    </a:lnTo>
                    <a:lnTo>
                      <a:pt x="2142699" y="478778"/>
                    </a:lnTo>
                    <a:lnTo>
                      <a:pt x="2142699" y="2006223"/>
                    </a:lnTo>
                    <a:lnTo>
                      <a:pt x="0" y="2006223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10185578" y="4162821"/>
              <a:ext cx="1241946" cy="482010"/>
              <a:chOff x="799631" y="4162821"/>
              <a:chExt cx="1241946" cy="482010"/>
            </a:xfrm>
          </p:grpSpPr>
          <p:sp>
            <p:nvSpPr>
              <p:cNvPr id="70" name="文本框 69"/>
              <p:cNvSpPr txBox="1"/>
              <p:nvPr/>
            </p:nvSpPr>
            <p:spPr>
              <a:xfrm>
                <a:off x="799631" y="4183166"/>
                <a:ext cx="12419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经济</a:t>
                </a:r>
                <a:r>
                  <a:rPr lang="zh-CN" altLang="en-US" sz="2400" dirty="0" smtClean="0">
                    <a:solidFill>
                      <a:schemeClr val="bg1"/>
                    </a:solidFill>
                    <a:latin typeface="方正正大黑简体" panose="02000000000000000000" pitchFamily="2" charset="-122"/>
                    <a:ea typeface="方正正大黑简体" panose="02000000000000000000" pitchFamily="2" charset="-122"/>
                  </a:rPr>
                  <a:t>性</a:t>
                </a:r>
                <a:endParaRPr lang="zh-CN" altLang="en-US" sz="2400" dirty="0">
                  <a:solidFill>
                    <a:schemeClr val="bg1"/>
                  </a:solidFill>
                  <a:latin typeface="方正正大黑简体" panose="02000000000000000000" pitchFamily="2" charset="-122"/>
                  <a:ea typeface="方正正大黑简体" panose="02000000000000000000" pitchFamily="2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928046" y="4162821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916670" y="4560885"/>
                <a:ext cx="85981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8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2214" y="3285641"/>
            <a:ext cx="1865058" cy="3828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s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4906" y="3285641"/>
            <a:ext cx="1495232" cy="398592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2234310" y="1703412"/>
            <a:ext cx="8811800" cy="3805450"/>
            <a:chOff x="12234310" y="1703412"/>
            <a:chExt cx="8811800" cy="38054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4520354" y="1703412"/>
              <a:ext cx="6525756" cy="3805450"/>
            </a:xfrm>
            <a:prstGeom prst="rect">
              <a:avLst/>
            </a:prstGeom>
            <a:scene3d>
              <a:camera prst="perspectiveHeroicExtremeRightFacing"/>
              <a:lightRig rig="threePt" dir="t"/>
            </a:scene3d>
          </p:spPr>
        </p:pic>
        <p:sp>
          <p:nvSpPr>
            <p:cNvPr id="53" name="Freeform 27"/>
            <p:cNvSpPr>
              <a:spLocks/>
            </p:cNvSpPr>
            <p:nvPr/>
          </p:nvSpPr>
          <p:spPr bwMode="auto">
            <a:xfrm rot="10800000" flipH="1" flipV="1">
              <a:off x="12234310" y="2530983"/>
              <a:ext cx="1733845" cy="1344414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ysClr val="window" lastClr="FFFFFF">
                  <a:lumMod val="65000"/>
                </a:sysClr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86" y="185208"/>
            <a:ext cx="1457364" cy="97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6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95833E-6 -1.85185E-6 L 0.88099 0.1958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49" y="979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3.75E-6 0 L 0.88359 0.458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80" y="2294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1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10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08333E-7 0 L 0.6974 0.4567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870" y="2282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2.91667E-6 0 L 0.49818 0.4544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09" y="2270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91667E-6 0 L 0.30807 0.4467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04" y="2233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0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1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60"/>
                            </p:stCondLst>
                            <p:childTnLst>
                              <p:par>
                                <p:cTn id="56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4.07407E-6 L -0.75781 -0.01157 " pathEditMode="relative" rAng="0" ptsTypes="AA">
                                      <p:cBhvr>
                                        <p:cTn id="5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03" y="-32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0 L -0.76536 -1.11111E-6 " pathEditMode="relative" rAng="0" ptsTypes="AA">
                                      <p:cBhvr>
                                        <p:cTn id="5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190" y="231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81445 -0.00138 " pathEditMode="relative" rAng="0" ptsTypes="AA"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72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10"/>
                            </p:stCondLst>
                            <p:childTnLst>
                              <p:par>
                                <p:cTn id="63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</TotalTime>
  <Words>363</Words>
  <Application>Microsoft Office PowerPoint</Application>
  <PresentationFormat>自定义</PresentationFormat>
  <Paragraphs>95</Paragraphs>
  <Slides>10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pc</cp:lastModifiedBy>
  <cp:revision>98</cp:revision>
  <dcterms:created xsi:type="dcterms:W3CDTF">2015-06-13T06:29:08Z</dcterms:created>
  <dcterms:modified xsi:type="dcterms:W3CDTF">2016-05-29T07:45:18Z</dcterms:modified>
</cp:coreProperties>
</file>