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71" r:id="rId6"/>
    <p:sldId id="259" r:id="rId7"/>
    <p:sldId id="262" r:id="rId8"/>
    <p:sldId id="265" r:id="rId9"/>
    <p:sldId id="272" r:id="rId10"/>
    <p:sldId id="273" r:id="rId11"/>
    <p:sldId id="274" r:id="rId12"/>
    <p:sldId id="26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DBAB"/>
    <a:srgbClr val="8AE917"/>
    <a:srgbClr val="FFDE61"/>
    <a:srgbClr val="F8F8F8"/>
    <a:srgbClr val="5D0721"/>
    <a:srgbClr val="608B94"/>
    <a:srgbClr val="69F808"/>
    <a:srgbClr val="F89459"/>
    <a:srgbClr val="FE2E54"/>
    <a:srgbClr val="B20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58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079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3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2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20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3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12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35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95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09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898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ABF1E-A54C-4B0C-BAFA-6C532C4432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2AAD1-C6A0-4142-85F2-1A40B07C1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0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80" y="182483"/>
            <a:ext cx="5705582" cy="4167076"/>
          </a:xfrm>
          <a:prstGeom prst="rect">
            <a:avLst/>
          </a:prstGeom>
        </p:spPr>
      </p:pic>
      <p:sp>
        <p:nvSpPr>
          <p:cNvPr id="5" name="六边形 4"/>
          <p:cNvSpPr/>
          <p:nvPr/>
        </p:nvSpPr>
        <p:spPr>
          <a:xfrm>
            <a:off x="5480424" y="4722273"/>
            <a:ext cx="1148635" cy="990203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6462632" y="4145659"/>
            <a:ext cx="1148635" cy="990203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6479179" y="5243864"/>
            <a:ext cx="1148635" cy="990203"/>
          </a:xfrm>
          <a:prstGeom prst="hexagon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7461736" y="4695784"/>
            <a:ext cx="1148635" cy="990203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7440198" y="3606502"/>
            <a:ext cx="1148635" cy="990203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8469372" y="5217375"/>
            <a:ext cx="1148635" cy="990203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8455327" y="4128093"/>
            <a:ext cx="1148635" cy="990203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415653" y="3628305"/>
            <a:ext cx="1148635" cy="990203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9423300" y="4683636"/>
            <a:ext cx="1148635" cy="990203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10375979" y="4123407"/>
            <a:ext cx="1148635" cy="990203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9445182" y="5738966"/>
            <a:ext cx="1148635" cy="990203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10405508" y="5178737"/>
            <a:ext cx="1148635" cy="99020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782551" y="284266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服务礼仪微笑练习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544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6" y="-112541"/>
            <a:ext cx="10286999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787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6" y="-112541"/>
            <a:ext cx="10286999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250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783015"/>
            <a:ext cx="12192000" cy="2074985"/>
          </a:xfrm>
          <a:prstGeom prst="rect">
            <a:avLst/>
          </a:prstGeom>
          <a:solidFill>
            <a:srgbClr val="8AE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6" b="26593"/>
          <a:stretch/>
        </p:blipFill>
        <p:spPr>
          <a:xfrm>
            <a:off x="0" y="-28136"/>
            <a:ext cx="12192000" cy="499403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22830" y="501282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谢谢聆听</a:t>
            </a:r>
            <a:endParaRPr lang="zh-CN" altLang="en-US" sz="88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5813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9"/>
          <a:stretch/>
        </p:blipFill>
        <p:spPr>
          <a:xfrm flipH="1">
            <a:off x="4009116" y="4529799"/>
            <a:ext cx="1898907" cy="237743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00" t="12786" b="8352"/>
          <a:stretch/>
        </p:blipFill>
        <p:spPr>
          <a:xfrm>
            <a:off x="10536702" y="-14067"/>
            <a:ext cx="1721442" cy="320743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52"/>
          <a:stretch/>
        </p:blipFill>
        <p:spPr>
          <a:xfrm>
            <a:off x="10400571" y="3194533"/>
            <a:ext cx="1866457" cy="1954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0" r="5460" b="23879"/>
          <a:stretch/>
        </p:blipFill>
        <p:spPr>
          <a:xfrm>
            <a:off x="10410092" y="5148908"/>
            <a:ext cx="1871004" cy="177239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717" y="3200400"/>
            <a:ext cx="4673338" cy="37595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3145"/>
            <a:ext cx="4009116" cy="24681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/>
          <a:stretch/>
        </p:blipFill>
        <p:spPr>
          <a:xfrm>
            <a:off x="5838092" y="3517"/>
            <a:ext cx="4710022" cy="3200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838092" cy="454641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81824" y="-14067"/>
            <a:ext cx="72000" cy="693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79543" y="-35168"/>
            <a:ext cx="72000" cy="693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25414" y="4473526"/>
            <a:ext cx="589317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84496" y="3178025"/>
            <a:ext cx="6496599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34046" y="5143021"/>
            <a:ext cx="1896793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64713" y="4508390"/>
            <a:ext cx="72000" cy="2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6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6" b="8571"/>
          <a:stretch/>
        </p:blipFill>
        <p:spPr>
          <a:xfrm>
            <a:off x="0" y="0"/>
            <a:ext cx="12236485" cy="6893169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0" y="0"/>
            <a:ext cx="12277616" cy="6900203"/>
          </a:xfrm>
          <a:prstGeom prst="rect">
            <a:avLst/>
          </a:prstGeom>
          <a:gradFill flip="none" rotWithShape="1">
            <a:gsLst>
              <a:gs pos="18000">
                <a:srgbClr val="F8F8F8">
                  <a:alpha val="0"/>
                </a:srgbClr>
              </a:gs>
              <a:gs pos="100000">
                <a:srgbClr val="3CDBA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89205" y="4641280"/>
            <a:ext cx="5054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     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微笑是一种最有效的社会润滑剂。微笑可以感染客户，可以创造一种和谐融洽的气氛，让服务对象倍感愉快和温暖。从而能够创造性地解决客户的问题。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5137" y="4585008"/>
            <a:ext cx="5054992" cy="2054942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42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9" b="1004"/>
          <a:stretch/>
        </p:blipFill>
        <p:spPr>
          <a:xfrm>
            <a:off x="0" y="1"/>
            <a:ext cx="12210757" cy="68579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3487" y="78272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微笑服务的要求：形神兼备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5691" y="1463039"/>
            <a:ext cx="4435339" cy="1617785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334037" y="2968284"/>
            <a:ext cx="1856936" cy="562708"/>
            <a:chOff x="9833317" y="2278966"/>
            <a:chExt cx="1856936" cy="562708"/>
          </a:xfrm>
        </p:grpSpPr>
        <p:sp>
          <p:nvSpPr>
            <p:cNvPr id="21" name="矩形 20"/>
            <p:cNvSpPr/>
            <p:nvPr/>
          </p:nvSpPr>
          <p:spPr>
            <a:xfrm>
              <a:off x="9833317" y="2278966"/>
              <a:ext cx="1856936" cy="562708"/>
            </a:xfrm>
            <a:prstGeom prst="rect">
              <a:avLst/>
            </a:prstGeom>
            <a:solidFill>
              <a:srgbClr val="B20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927287" y="2329487"/>
              <a:ext cx="16898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 神 兼 备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731794" y="1616709"/>
            <a:ext cx="39656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笑容的嘴角：嘴角向上，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笑容的禁忌：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避免“八字形”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笑容方程式：露出八颗牙齿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笑：眼角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167" y="189722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5691" y="3866266"/>
            <a:ext cx="4435339" cy="1617785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334037" y="5371511"/>
            <a:ext cx="1856936" cy="562708"/>
            <a:chOff x="9833317" y="2278966"/>
            <a:chExt cx="1856936" cy="562708"/>
          </a:xfrm>
        </p:grpSpPr>
        <p:sp>
          <p:nvSpPr>
            <p:cNvPr id="29" name="矩形 28"/>
            <p:cNvSpPr/>
            <p:nvPr/>
          </p:nvSpPr>
          <p:spPr>
            <a:xfrm>
              <a:off x="9833317" y="2278966"/>
              <a:ext cx="1856936" cy="562708"/>
            </a:xfrm>
            <a:prstGeom prst="rect">
              <a:avLst/>
            </a:prstGeom>
            <a:solidFill>
              <a:srgbClr val="B20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927287" y="2329487"/>
              <a:ext cx="16898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 神 兼 备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034167" y="430045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31794" y="4332960"/>
            <a:ext cx="38249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眼神笑：含笑脉脉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传递笑：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秒的眼神接触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745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2" grpId="0"/>
      <p:bldP spid="26" grpId="0"/>
      <p:bldP spid="27" grpId="0" animBg="1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" t="5961" b="-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03031" y="0"/>
            <a:ext cx="12466749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8424" y="3856365"/>
            <a:ext cx="2446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音乐不停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93280" y="3856365"/>
            <a:ext cx="2446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掌声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2666" y="4207365"/>
            <a:ext cx="24469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笑容不止</a:t>
            </a:r>
            <a:endParaRPr lang="zh-CN" altLang="en-US" sz="4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6" b="15881"/>
          <a:stretch/>
        </p:blipFill>
        <p:spPr>
          <a:xfrm>
            <a:off x="782666" y="878520"/>
            <a:ext cx="4225154" cy="274094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1366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 descr="http://imglf1.ph.126.net/1HrQgvUNgspYQ4mfWTqEtQ==/1858860746297247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974701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://imglf2.ph.126.net/ydq-seEXxoz_lPDxOrckpQ==/107354556127462314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9" b="24925"/>
          <a:stretch/>
        </p:blipFill>
        <p:spPr bwMode="auto">
          <a:xfrm>
            <a:off x="4935665" y="1980694"/>
            <a:ext cx="725633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1495375" y="4985760"/>
            <a:ext cx="3160465" cy="11521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490664" y="5269436"/>
            <a:ext cx="3168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中华贤母园雕塑</a:t>
            </a:r>
            <a:endParaRPr lang="zh-CN" altLang="en-US" sz="3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71863" y="5019761"/>
            <a:ext cx="73201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主题性雕塑，它是某个特定地点、环境、建筑的主题说明，它必须与这些环境有机地结合起来，并点明主题，使观众明显地感到这一环境的特性。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" b="12498"/>
          <a:stretch/>
        </p:blipFill>
        <p:spPr>
          <a:xfrm>
            <a:off x="1495375" y="787788"/>
            <a:ext cx="3160145" cy="4093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" r="4526" b="11771"/>
          <a:stretch/>
        </p:blipFill>
        <p:spPr>
          <a:xfrm>
            <a:off x="4935665" y="792428"/>
            <a:ext cx="7275092" cy="407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58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020894" y="5106571"/>
            <a:ext cx="1821766" cy="1871004"/>
          </a:xfrm>
          <a:prstGeom prst="rect">
            <a:avLst/>
          </a:prstGeom>
          <a:solidFill>
            <a:srgbClr val="FE2E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09489"/>
            <a:ext cx="12192000" cy="323557"/>
          </a:xfrm>
          <a:prstGeom prst="rect">
            <a:avLst/>
          </a:prstGeom>
          <a:solidFill>
            <a:srgbClr val="FE2E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25216"/>
            <a:ext cx="12192000" cy="281355"/>
          </a:xfrm>
          <a:prstGeom prst="rect">
            <a:avLst/>
          </a:prstGeom>
          <a:solidFill>
            <a:srgbClr val="FE2E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3" b="27764"/>
          <a:stretch/>
        </p:blipFill>
        <p:spPr>
          <a:xfrm>
            <a:off x="0" y="562708"/>
            <a:ext cx="12249973" cy="427657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5755" y="514877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</a:t>
            </a:r>
            <a:endParaRPr lang="en-US" altLang="zh-CN" sz="4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雕塑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3257" y="5122705"/>
            <a:ext cx="8080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各组在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，以“微笑服务”为主题，设计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一组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四人的人体雕塑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请组里一名同学微笑讲解本组设计主题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请组里一位同学走到每位听课老师前，微笑致意，获取听课老师手中的票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得票最多的小组即为获胜组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8842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8" grpId="0" animBg="1"/>
      <p:bldP spid="4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6" y="-112541"/>
            <a:ext cx="10286999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8960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6" y="-112541"/>
            <a:ext cx="10286999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4992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247</Words>
  <Application>Microsoft Office PowerPoint</Application>
  <PresentationFormat>自定义</PresentationFormat>
  <Paragraphs>25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赵一轩</dc:creator>
  <cp:lastModifiedBy>pc</cp:lastModifiedBy>
  <cp:revision>49</cp:revision>
  <dcterms:created xsi:type="dcterms:W3CDTF">2015-04-14T04:23:37Z</dcterms:created>
  <dcterms:modified xsi:type="dcterms:W3CDTF">2015-07-13T06:23:24Z</dcterms:modified>
</cp:coreProperties>
</file>