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2"/>
    <p:sldId id="258" r:id="rId3"/>
    <p:sldId id="259" r:id="rId4"/>
    <p:sldId id="268" r:id="rId5"/>
    <p:sldId id="260" r:id="rId6"/>
    <p:sldId id="263" r:id="rId7"/>
    <p:sldId id="267" r:id="rId8"/>
    <p:sldId id="261" r:id="rId9"/>
    <p:sldId id="265" r:id="rId10"/>
    <p:sldId id="264" r:id="rId11"/>
    <p:sldId id="266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459">
          <p15:clr>
            <a:srgbClr val="A4A3A4"/>
          </p15:clr>
        </p15:guide>
        <p15:guide id="4" orient="horz" pos="3861">
          <p15:clr>
            <a:srgbClr val="A4A3A4"/>
          </p15:clr>
        </p15:guide>
        <p15:guide id="5" pos="665">
          <p15:clr>
            <a:srgbClr val="A4A3A4"/>
          </p15:clr>
        </p15:guide>
        <p15:guide id="6" pos="701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DDF"/>
    <a:srgbClr val="0607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69" autoAdjust="0"/>
    <p:restoredTop sz="95599" autoAdjust="0"/>
  </p:normalViewPr>
  <p:slideViewPr>
    <p:cSldViewPr snapToGrid="0" showGuides="1">
      <p:cViewPr varScale="1">
        <p:scale>
          <a:sx n="71" d="100"/>
          <a:sy n="71" d="100"/>
        </p:scale>
        <p:origin x="672" y="78"/>
      </p:cViewPr>
      <p:guideLst>
        <p:guide orient="horz" pos="2160"/>
        <p:guide pos="3840"/>
        <p:guide orient="horz" pos="459"/>
        <p:guide orient="horz" pos="3861"/>
        <p:guide pos="665"/>
        <p:guide pos="701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50FA9D-66AB-40AC-911D-FD807C5DF3C0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7161D9-EC1C-4786-AD5D-A169DEBD3B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161D9-EC1C-4786-AD5D-A169DEBD3B53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161D9-EC1C-4786-AD5D-A169DEBD3B53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https://images.unsplash.com/photo-1452993912631-49cff82efb5e?ixlib=rb-0.3.5&amp;q=80&amp;fm=jpg&amp;crop=entropy&amp;s=10f228f80417c397d9e7a4d027db3e9d</a:t>
            </a:r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161D9-EC1C-4786-AD5D-A169DEBD3B53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https://images.unsplash.com/photo-1432383079404-c66efb4828a3?ixlib=rb-0.3.5&amp;q=80&amp;fm=jpg&amp;crop=entropy&amp;s=ab64c4d50ba23eddc67d9228ee734039</a:t>
            </a:r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161D9-EC1C-4786-AD5D-A169DEBD3B53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https://images.unsplash.com/photo-1469002372271-3406b43e1f27?ixlib=rb-0.3.5&amp;q=80&amp;fm=jpg&amp;crop=entropy&amp;s=70faa7bb470cf8c4fa25df8567836baf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161D9-EC1C-4786-AD5D-A169DEBD3B53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00FD8-0629-4CB1-89FD-2D14B4A5CF93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F35B9-CD93-4096-AA4D-25F3413E3D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00FD8-0629-4CB1-89FD-2D14B4A5CF93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F35B9-CD93-4096-AA4D-25F3413E3D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00FD8-0629-4CB1-89FD-2D14B4A5CF93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F35B9-CD93-4096-AA4D-25F3413E3D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00FD8-0629-4CB1-89FD-2D14B4A5CF93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F35B9-CD93-4096-AA4D-25F3413E3D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00FD8-0629-4CB1-89FD-2D14B4A5CF93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F35B9-CD93-4096-AA4D-25F3413E3D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00FD8-0629-4CB1-89FD-2D14B4A5CF93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F35B9-CD93-4096-AA4D-25F3413E3D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00FD8-0629-4CB1-89FD-2D14B4A5CF93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F35B9-CD93-4096-AA4D-25F3413E3D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00FD8-0629-4CB1-89FD-2D14B4A5CF93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F35B9-CD93-4096-AA4D-25F3413E3D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00FD8-0629-4CB1-89FD-2D14B4A5CF93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F35B9-CD93-4096-AA4D-25F3413E3D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00FD8-0629-4CB1-89FD-2D14B4A5CF93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F35B9-CD93-4096-AA4D-25F3413E3D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00FD8-0629-4CB1-89FD-2D14B4A5CF93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F35B9-CD93-4096-AA4D-25F3413E3D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DD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700FD8-0629-4CB1-89FD-2D14B4A5CF93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9F35B9-CD93-4096-AA4D-25F3413E3D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 txBox="1"/>
          <p:nvPr/>
        </p:nvSpPr>
        <p:spPr>
          <a:xfrm>
            <a:off x="897661" y="2738323"/>
            <a:ext cx="72166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spc="300" dirty="0">
                <a:latin typeface="华文细黑" panose="02010600040101010101" pitchFamily="2" charset="-122"/>
                <a:ea typeface="华文细黑" panose="02010600040101010101" pitchFamily="2" charset="-122"/>
              </a:rPr>
              <a:t>BUSINESS REPORT</a:t>
            </a:r>
            <a:endParaRPr lang="zh-CN" altLang="en-US" sz="6000" b="1" spc="3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文本框 6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 txBox="1"/>
          <p:nvPr/>
        </p:nvSpPr>
        <p:spPr>
          <a:xfrm>
            <a:off x="943379" y="3946548"/>
            <a:ext cx="43416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300" dirty="0">
                <a:latin typeface="华文细黑" panose="02010600040101010101" pitchFamily="2" charset="-122"/>
                <a:ea typeface="华文细黑" panose="02010600040101010101" pitchFamily="2" charset="-122"/>
              </a:rPr>
              <a:t>Name Of Your Company</a:t>
            </a:r>
            <a:endParaRPr lang="zh-CN" altLang="en-US" sz="2000" spc="3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矩形 10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/>
          <p:nvPr/>
        </p:nvSpPr>
        <p:spPr>
          <a:xfrm>
            <a:off x="9160161" y="2666762"/>
            <a:ext cx="1976152" cy="188904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/>
          <p:nvPr/>
        </p:nvSpPr>
        <p:spPr>
          <a:xfrm>
            <a:off x="6096000" y="4865990"/>
            <a:ext cx="654910" cy="65491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矩形 14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/>
          <p:nvPr/>
        </p:nvSpPr>
        <p:spPr>
          <a:xfrm>
            <a:off x="1053548" y="766118"/>
            <a:ext cx="844495" cy="84449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矩形 15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/>
          <p:nvPr/>
        </p:nvSpPr>
        <p:spPr>
          <a:xfrm>
            <a:off x="1053547" y="5831607"/>
            <a:ext cx="1837933" cy="29695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矩形 16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/>
          <p:nvPr/>
        </p:nvSpPr>
        <p:spPr>
          <a:xfrm>
            <a:off x="10599865" y="766118"/>
            <a:ext cx="536448" cy="53644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矩形 30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/>
          <p:nvPr/>
        </p:nvSpPr>
        <p:spPr>
          <a:xfrm>
            <a:off x="10839359" y="5831607"/>
            <a:ext cx="296954" cy="29695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3" name="直接连接符 2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CxnSpPr/>
          <p:nvPr/>
        </p:nvCxnSpPr>
        <p:spPr>
          <a:xfrm>
            <a:off x="1053547" y="3789766"/>
            <a:ext cx="183793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e7d195523061f1c0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 hidden="1"/>
          <p:cNvSpPr txBox="1"/>
          <p:nvPr/>
        </p:nvSpPr>
        <p:spPr>
          <a:xfrm>
            <a:off x="-355600" y="1803400"/>
            <a:ext cx="322011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en-US" altLang="zh-CN" sz="100">
                <a:latin typeface="华文细黑" panose="02010600040101010101" pitchFamily="2" charset="-122"/>
                <a:ea typeface="华文细黑" panose="02010600040101010101" pitchFamily="2" charset="-122"/>
              </a:rPr>
              <a:t>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</a:t>
            </a:r>
            <a:endParaRPr lang="zh-CN" altLang="en-US" sz="1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/>
          <p:nvPr/>
        </p:nvSpPr>
        <p:spPr>
          <a:xfrm flipH="1">
            <a:off x="1055686" y="728663"/>
            <a:ext cx="8101013" cy="5400675"/>
          </a:xfrm>
          <a:prstGeom prst="rect">
            <a:avLst/>
          </a:prstGeom>
          <a:blipFill dpi="0" rotWithShape="1">
            <a:blip r:embed="rId3"/>
            <a:srcRect/>
            <a:stretch>
              <a:fillRect l="-2000" r="-2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/>
          <p:nvPr/>
        </p:nvSpPr>
        <p:spPr>
          <a:xfrm flipH="1">
            <a:off x="1055687" y="728663"/>
            <a:ext cx="8101013" cy="5400675"/>
          </a:xfrm>
          <a:prstGeom prst="rect">
            <a:avLst/>
          </a:prstGeom>
          <a:solidFill>
            <a:schemeClr val="tx1">
              <a:lumMod val="85000"/>
              <a:lumOff val="1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9" name="矩形 8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/>
          <p:nvPr/>
        </p:nvSpPr>
        <p:spPr>
          <a:xfrm>
            <a:off x="10293947" y="4859853"/>
            <a:ext cx="842366" cy="8423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/>
          <p:nvPr/>
        </p:nvSpPr>
        <p:spPr>
          <a:xfrm>
            <a:off x="6510527" y="1132913"/>
            <a:ext cx="4625785" cy="3324205"/>
          </a:xfrm>
          <a:prstGeom prst="rect">
            <a:avLst/>
          </a:prstGeom>
          <a:blipFill>
            <a:blip r:embed="rId4"/>
            <a:stretch>
              <a:fillRect l="-2000" r="-20000"/>
            </a:stretch>
          </a:blip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文本框 13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 txBox="1"/>
          <p:nvPr/>
        </p:nvSpPr>
        <p:spPr>
          <a:xfrm>
            <a:off x="1873562" y="1719373"/>
            <a:ext cx="32326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spc="3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Video Play</a:t>
            </a:r>
            <a:endParaRPr lang="zh-CN" altLang="en-US" sz="4000" b="1" spc="3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文本框 14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 txBox="1"/>
          <p:nvPr/>
        </p:nvSpPr>
        <p:spPr>
          <a:xfrm>
            <a:off x="1888517" y="2823901"/>
            <a:ext cx="384047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Maecenas porttitor congue massa. Fusce posuere, magna sed pulvinar ultricies, purus lectus malesuada libero, sit amet commodo magna eros quis urna.</a:t>
            </a:r>
          </a:p>
          <a:p>
            <a:pPr algn="just"/>
            <a:endParaRPr lang="en-US" altLang="zh-CN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just"/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Nunc viverra imperdiet enim. Fusce est. Vivamus a tellus.</a:t>
            </a:r>
          </a:p>
          <a:p>
            <a:pPr algn="just"/>
            <a:endParaRPr lang="en-US" altLang="zh-CN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just"/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Pellentesque habitant morbi </a:t>
            </a:r>
            <a:r>
              <a:rPr lang="en-US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tristique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sene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urna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 </a:t>
            </a:r>
            <a:r>
              <a:rPr lang="en-US" altLang="zh-CN" sz="14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netus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16" name="直接连接符 15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CxnSpPr/>
          <p:nvPr/>
        </p:nvCxnSpPr>
        <p:spPr>
          <a:xfrm>
            <a:off x="1988431" y="2613445"/>
            <a:ext cx="183793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/>
          <p:nvPr/>
        </p:nvSpPr>
        <p:spPr>
          <a:xfrm>
            <a:off x="6510526" y="1132913"/>
            <a:ext cx="4625785" cy="3324205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GrpSpPr/>
          <p:nvPr/>
        </p:nvGrpSpPr>
        <p:grpSpPr>
          <a:xfrm>
            <a:off x="8001221" y="1972817"/>
            <a:ext cx="1644396" cy="1644396"/>
            <a:chOff x="11054521" y="3001130"/>
            <a:chExt cx="855738" cy="855738"/>
          </a:xfrm>
        </p:grpSpPr>
        <p:sp>
          <p:nvSpPr>
            <p:cNvPr id="12" name="椭圆 11"/>
            <p:cNvSpPr/>
            <p:nvPr/>
          </p:nvSpPr>
          <p:spPr>
            <a:xfrm>
              <a:off x="11054521" y="3001130"/>
              <a:ext cx="855738" cy="855738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 rot="5400000">
              <a:off x="11356750" y="3264017"/>
              <a:ext cx="382762" cy="329968"/>
            </a:xfrm>
            <a:prstGeom prst="triangle">
              <a:avLst/>
            </a:prstGeom>
            <a:solidFill>
              <a:srgbClr val="DCDD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e7d195523061f1c0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 hidden="1"/>
          <p:cNvSpPr txBox="1"/>
          <p:nvPr/>
        </p:nvSpPr>
        <p:spPr>
          <a:xfrm>
            <a:off x="-355600" y="1803400"/>
            <a:ext cx="322011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en-US" altLang="zh-CN" sz="100">
                <a:latin typeface="华文细黑" panose="02010600040101010101" pitchFamily="2" charset="-122"/>
                <a:ea typeface="华文细黑" panose="02010600040101010101" pitchFamily="2" charset="-122"/>
              </a:rPr>
              <a:t>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</a:t>
            </a:r>
            <a:endParaRPr lang="zh-CN" altLang="en-US" sz="1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 txBox="1"/>
          <p:nvPr/>
        </p:nvSpPr>
        <p:spPr>
          <a:xfrm>
            <a:off x="2862087" y="2383460"/>
            <a:ext cx="64678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spc="300" dirty="0">
                <a:latin typeface="华文细黑" panose="02010600040101010101" pitchFamily="2" charset="-122"/>
                <a:ea typeface="华文细黑" panose="02010600040101010101" pitchFamily="2" charset="-122"/>
              </a:rPr>
              <a:t>THANKS</a:t>
            </a:r>
            <a:endParaRPr lang="zh-CN" altLang="en-US" sz="9600" spc="3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矩形 2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/>
          <p:nvPr/>
        </p:nvSpPr>
        <p:spPr>
          <a:xfrm>
            <a:off x="6096000" y="4865990"/>
            <a:ext cx="654910" cy="65491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/>
          <p:nvPr/>
        </p:nvSpPr>
        <p:spPr>
          <a:xfrm>
            <a:off x="1053548" y="766118"/>
            <a:ext cx="844495" cy="84449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/>
          <p:nvPr/>
        </p:nvSpPr>
        <p:spPr>
          <a:xfrm>
            <a:off x="10839359" y="5831607"/>
            <a:ext cx="296954" cy="29695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 txBox="1"/>
          <p:nvPr/>
        </p:nvSpPr>
        <p:spPr>
          <a:xfrm>
            <a:off x="4584192" y="3871506"/>
            <a:ext cx="3023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300" dirty="0">
                <a:latin typeface="华文细黑" panose="02010600040101010101" pitchFamily="2" charset="-122"/>
                <a:ea typeface="华文细黑" panose="02010600040101010101" pitchFamily="2" charset="-122"/>
              </a:rPr>
              <a:t>木屋里的岛屿 作品</a:t>
            </a:r>
          </a:p>
        </p:txBody>
      </p:sp>
      <p:sp>
        <p:nvSpPr>
          <p:cNvPr id="7" name="e7d195523061f1c0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 hidden="1"/>
          <p:cNvSpPr txBox="1"/>
          <p:nvPr/>
        </p:nvSpPr>
        <p:spPr>
          <a:xfrm>
            <a:off x="-355600" y="1803400"/>
            <a:ext cx="322011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en-US" altLang="zh-CN" sz="100">
                <a:latin typeface="华文细黑" panose="02010600040101010101" pitchFamily="2" charset="-122"/>
                <a:ea typeface="华文细黑" panose="02010600040101010101" pitchFamily="2" charset="-122"/>
              </a:rPr>
              <a:t>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</a:t>
            </a:r>
            <a:endParaRPr lang="zh-CN" altLang="en-US" sz="1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 txBox="1"/>
          <p:nvPr/>
        </p:nvSpPr>
        <p:spPr>
          <a:xfrm>
            <a:off x="5376765" y="2939223"/>
            <a:ext cx="53701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pc="300" dirty="0">
                <a:latin typeface="华文细黑" panose="02010600040101010101" pitchFamily="2" charset="-122"/>
                <a:ea typeface="华文细黑" panose="02010600040101010101" pitchFamily="2" charset="-122"/>
              </a:rPr>
              <a:t>01. </a:t>
            </a:r>
            <a:r>
              <a:rPr lang="en-US" altLang="zh-CN" sz="2800" spc="300" dirty="0">
                <a:latin typeface="华文细黑" panose="02010600040101010101" pitchFamily="2" charset="-122"/>
                <a:ea typeface="华文细黑" panose="02010600040101010101" pitchFamily="2" charset="-122"/>
              </a:rPr>
              <a:t>Click to add text</a:t>
            </a:r>
            <a:endParaRPr lang="zh-CN" altLang="en-US" sz="2800" spc="3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文本框 15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 txBox="1"/>
          <p:nvPr/>
        </p:nvSpPr>
        <p:spPr>
          <a:xfrm>
            <a:off x="5376765" y="3506906"/>
            <a:ext cx="53701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pc="300" dirty="0">
                <a:latin typeface="华文细黑" panose="02010600040101010101" pitchFamily="2" charset="-122"/>
                <a:ea typeface="华文细黑" panose="02010600040101010101" pitchFamily="2" charset="-122"/>
              </a:rPr>
              <a:t>02. </a:t>
            </a:r>
            <a:r>
              <a:rPr lang="en-US" altLang="zh-CN" sz="2800" spc="300" dirty="0"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</a:t>
            </a:r>
            <a:endParaRPr lang="zh-CN" altLang="en-US" sz="2800" spc="3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文本框 17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 txBox="1"/>
          <p:nvPr/>
        </p:nvSpPr>
        <p:spPr>
          <a:xfrm>
            <a:off x="5376765" y="4074589"/>
            <a:ext cx="53701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pc="300" dirty="0">
                <a:latin typeface="华文细黑" panose="02010600040101010101" pitchFamily="2" charset="-122"/>
                <a:ea typeface="华文细黑" panose="02010600040101010101" pitchFamily="2" charset="-122"/>
              </a:rPr>
              <a:t>03. </a:t>
            </a:r>
            <a:r>
              <a:rPr lang="en-US" altLang="zh-CN" sz="2800" spc="300" dirty="0">
                <a:latin typeface="华文细黑" panose="02010600040101010101" pitchFamily="2" charset="-122"/>
                <a:ea typeface="华文细黑" panose="02010600040101010101" pitchFamily="2" charset="-122"/>
              </a:rPr>
              <a:t>Your text here </a:t>
            </a:r>
            <a:endParaRPr lang="zh-CN" altLang="en-US" sz="2800" spc="3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文本框 19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 txBox="1"/>
          <p:nvPr/>
        </p:nvSpPr>
        <p:spPr>
          <a:xfrm>
            <a:off x="5376765" y="4642271"/>
            <a:ext cx="53701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pc="300" dirty="0">
                <a:latin typeface="华文细黑" panose="02010600040101010101" pitchFamily="2" charset="-122"/>
                <a:ea typeface="华文细黑" panose="02010600040101010101" pitchFamily="2" charset="-122"/>
              </a:rPr>
              <a:t>04. </a:t>
            </a:r>
            <a:r>
              <a:rPr lang="en-US" altLang="zh-CN" sz="2800" spc="300" dirty="0">
                <a:latin typeface="华文细黑" panose="02010600040101010101" pitchFamily="2" charset="-122"/>
                <a:ea typeface="华文细黑" panose="02010600040101010101" pitchFamily="2" charset="-122"/>
              </a:rPr>
              <a:t>Input your text here</a:t>
            </a:r>
            <a:endParaRPr lang="zh-CN" altLang="en-US" sz="2800" spc="3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矩形 20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/>
          <p:nvPr/>
        </p:nvSpPr>
        <p:spPr>
          <a:xfrm>
            <a:off x="10733977" y="5726225"/>
            <a:ext cx="402336" cy="40233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矩形 21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/>
          <p:nvPr/>
        </p:nvSpPr>
        <p:spPr>
          <a:xfrm>
            <a:off x="1053547" y="5726225"/>
            <a:ext cx="1837933" cy="40233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 10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/>
          <p:nvPr/>
        </p:nvSpPr>
        <p:spPr>
          <a:xfrm>
            <a:off x="2091430" y="766117"/>
            <a:ext cx="2329545" cy="266288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 txBox="1"/>
          <p:nvPr/>
        </p:nvSpPr>
        <p:spPr>
          <a:xfrm>
            <a:off x="3392775" y="1374283"/>
            <a:ext cx="39304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800" spc="3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</a:t>
            </a:r>
            <a:r>
              <a:rPr lang="en-US" altLang="zh-CN" sz="4000" spc="300" dirty="0">
                <a:latin typeface="华文细黑" panose="02010600040101010101" pitchFamily="2" charset="-122"/>
                <a:ea typeface="华文细黑" panose="02010600040101010101" pitchFamily="2" charset="-122"/>
              </a:rPr>
              <a:t>ONTENTS</a:t>
            </a:r>
            <a:endParaRPr lang="zh-CN" altLang="en-US" sz="4000" spc="3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12" name="直接连接符 11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CxnSpPr/>
          <p:nvPr/>
        </p:nvCxnSpPr>
        <p:spPr>
          <a:xfrm>
            <a:off x="5485292" y="2802942"/>
            <a:ext cx="128524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e7d195523061f1c0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 hidden="1"/>
          <p:cNvSpPr txBox="1"/>
          <p:nvPr/>
        </p:nvSpPr>
        <p:spPr>
          <a:xfrm>
            <a:off x="-355600" y="1803400"/>
            <a:ext cx="322011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en-US" altLang="zh-CN" sz="100">
                <a:latin typeface="华文细黑" panose="02010600040101010101" pitchFamily="2" charset="-122"/>
                <a:ea typeface="华文细黑" panose="02010600040101010101" pitchFamily="2" charset="-122"/>
              </a:rPr>
              <a:t>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</a:t>
            </a:r>
            <a:endParaRPr lang="zh-CN" altLang="en-US" sz="1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 txBox="1"/>
          <p:nvPr/>
        </p:nvSpPr>
        <p:spPr>
          <a:xfrm>
            <a:off x="2904087" y="3007482"/>
            <a:ext cx="36941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spc="300" dirty="0">
                <a:latin typeface="华文细黑" panose="02010600040101010101" pitchFamily="2" charset="-122"/>
                <a:ea typeface="华文细黑" panose="02010600040101010101" pitchFamily="2" charset="-122"/>
              </a:rPr>
              <a:t>PART. 01</a:t>
            </a:r>
            <a:endParaRPr lang="zh-CN" altLang="en-US" sz="4400" b="1" spc="3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文本框 2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 txBox="1"/>
          <p:nvPr/>
        </p:nvSpPr>
        <p:spPr>
          <a:xfrm>
            <a:off x="2904086" y="3971626"/>
            <a:ext cx="53857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pc="300" dirty="0">
                <a:latin typeface="华文细黑" panose="02010600040101010101" pitchFamily="2" charset="-122"/>
                <a:ea typeface="华文细黑" panose="02010600040101010101" pitchFamily="2" charset="-122"/>
              </a:rPr>
              <a:t>Click to add your text</a:t>
            </a:r>
            <a:endParaRPr lang="zh-CN" altLang="en-US" sz="3200" spc="3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矩形 5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/>
          <p:nvPr/>
        </p:nvSpPr>
        <p:spPr>
          <a:xfrm rot="16200000">
            <a:off x="238743" y="5105430"/>
            <a:ext cx="1837933" cy="20832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/>
          <p:nvPr/>
        </p:nvSpPr>
        <p:spPr>
          <a:xfrm>
            <a:off x="8903199" y="728663"/>
            <a:ext cx="2233114" cy="223311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 11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/>
          <p:nvPr/>
        </p:nvSpPr>
        <p:spPr>
          <a:xfrm>
            <a:off x="8321770" y="5534199"/>
            <a:ext cx="594360" cy="59436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矩形 12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/>
          <p:nvPr/>
        </p:nvSpPr>
        <p:spPr>
          <a:xfrm>
            <a:off x="1955357" y="1506782"/>
            <a:ext cx="738677" cy="75178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9" name="直接连接符 8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CxnSpPr/>
          <p:nvPr/>
        </p:nvCxnSpPr>
        <p:spPr>
          <a:xfrm>
            <a:off x="3020978" y="3841824"/>
            <a:ext cx="183793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e7d195523061f1c0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 hidden="1"/>
          <p:cNvSpPr txBox="1"/>
          <p:nvPr/>
        </p:nvSpPr>
        <p:spPr>
          <a:xfrm>
            <a:off x="-355600" y="1803400"/>
            <a:ext cx="322011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en-US" altLang="zh-CN" sz="100">
                <a:latin typeface="华文细黑" panose="02010600040101010101" pitchFamily="2" charset="-122"/>
                <a:ea typeface="华文细黑" panose="02010600040101010101" pitchFamily="2" charset="-122"/>
              </a:rPr>
              <a:t>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</a:t>
            </a:r>
            <a:endParaRPr lang="zh-CN" altLang="en-US" sz="1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 txBox="1"/>
          <p:nvPr/>
        </p:nvSpPr>
        <p:spPr>
          <a:xfrm>
            <a:off x="3760381" y="1902235"/>
            <a:ext cx="46712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spc="300" dirty="0">
                <a:latin typeface="华文细黑" panose="02010600040101010101" pitchFamily="2" charset="-122"/>
                <a:ea typeface="华文细黑" panose="02010600040101010101" pitchFamily="2" charset="-122"/>
              </a:rPr>
              <a:t>About Us</a:t>
            </a:r>
            <a:endParaRPr lang="zh-CN" altLang="en-US" sz="6600" spc="3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文本框 4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 txBox="1"/>
          <p:nvPr/>
        </p:nvSpPr>
        <p:spPr>
          <a:xfrm>
            <a:off x="3230880" y="3889233"/>
            <a:ext cx="57302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urna</a:t>
            </a:r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</a:p>
        </p:txBody>
      </p:sp>
      <p:sp>
        <p:nvSpPr>
          <p:cNvPr id="9" name="矩形 8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/>
          <p:nvPr/>
        </p:nvSpPr>
        <p:spPr>
          <a:xfrm rot="10800000">
            <a:off x="5177030" y="3347499"/>
            <a:ext cx="1837933" cy="163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e7d195523061f1c0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 hidden="1"/>
          <p:cNvSpPr txBox="1"/>
          <p:nvPr/>
        </p:nvSpPr>
        <p:spPr>
          <a:xfrm>
            <a:off x="-355600" y="1803400"/>
            <a:ext cx="322011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en-US" altLang="zh-CN" sz="100">
                <a:latin typeface="华文细黑" panose="02010600040101010101" pitchFamily="2" charset="-122"/>
                <a:ea typeface="华文细黑" panose="02010600040101010101" pitchFamily="2" charset="-122"/>
              </a:rPr>
              <a:t>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</a:t>
            </a:r>
            <a:endParaRPr lang="zh-CN" altLang="en-US" sz="1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/>
          <p:nvPr/>
        </p:nvSpPr>
        <p:spPr>
          <a:xfrm>
            <a:off x="1053549" y="728663"/>
            <a:ext cx="581628" cy="58162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 txBox="1"/>
          <p:nvPr/>
        </p:nvSpPr>
        <p:spPr>
          <a:xfrm>
            <a:off x="1710714" y="757867"/>
            <a:ext cx="5362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300" dirty="0">
                <a:latin typeface="华文细黑" panose="02010600040101010101" pitchFamily="2" charset="-122"/>
                <a:ea typeface="华文细黑" panose="02010600040101010101" pitchFamily="2" charset="-122"/>
              </a:rPr>
              <a:t>Click to add your text</a:t>
            </a:r>
            <a:endParaRPr lang="zh-CN" altLang="en-US" sz="2800" spc="3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矩形 4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/>
          <p:nvPr/>
        </p:nvSpPr>
        <p:spPr>
          <a:xfrm>
            <a:off x="3812908" y="1982850"/>
            <a:ext cx="1808966" cy="18089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5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/>
          <p:nvPr/>
        </p:nvSpPr>
        <p:spPr>
          <a:xfrm>
            <a:off x="1055688" y="1982850"/>
            <a:ext cx="1808966" cy="18089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/>
          <p:nvPr/>
        </p:nvSpPr>
        <p:spPr>
          <a:xfrm>
            <a:off x="9327347" y="1982850"/>
            <a:ext cx="1808966" cy="18089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/>
          <p:nvPr/>
        </p:nvSpPr>
        <p:spPr>
          <a:xfrm>
            <a:off x="6570128" y="1982850"/>
            <a:ext cx="1808966" cy="18089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 txBox="1"/>
          <p:nvPr/>
        </p:nvSpPr>
        <p:spPr>
          <a:xfrm>
            <a:off x="978904" y="5821561"/>
            <a:ext cx="103095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consectetuer adipiscing elit. Maecenas porttitor congue massa. </a:t>
            </a:r>
            <a:r>
              <a:rPr lang="en-US" altLang="zh-CN" sz="14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Fusce</a:t>
            </a:r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4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posuere</a:t>
            </a:r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US" altLang="zh-CN" sz="14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magnase</a:t>
            </a:r>
            <a:endParaRPr lang="en-US" altLang="zh-CN" sz="1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" name="文本框 16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 txBox="1"/>
          <p:nvPr/>
        </p:nvSpPr>
        <p:spPr>
          <a:xfrm>
            <a:off x="1055688" y="4023495"/>
            <a:ext cx="1808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here</a:t>
            </a:r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文本框 17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 txBox="1"/>
          <p:nvPr/>
        </p:nvSpPr>
        <p:spPr>
          <a:xfrm>
            <a:off x="3812908" y="4023495"/>
            <a:ext cx="1808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here</a:t>
            </a:r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文本框 18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 txBox="1"/>
          <p:nvPr/>
        </p:nvSpPr>
        <p:spPr>
          <a:xfrm>
            <a:off x="6570128" y="4023495"/>
            <a:ext cx="1808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here</a:t>
            </a:r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文本框 19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 txBox="1"/>
          <p:nvPr/>
        </p:nvSpPr>
        <p:spPr>
          <a:xfrm>
            <a:off x="9327347" y="4023495"/>
            <a:ext cx="1808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Text here</a:t>
            </a:r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文本框 20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 txBox="1"/>
          <p:nvPr/>
        </p:nvSpPr>
        <p:spPr>
          <a:xfrm>
            <a:off x="1053549" y="4597387"/>
            <a:ext cx="2168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Fusce</a:t>
            </a:r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4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posuere</a:t>
            </a:r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, magna</a:t>
            </a:r>
          </a:p>
        </p:txBody>
      </p:sp>
      <p:sp>
        <p:nvSpPr>
          <p:cNvPr id="22" name="文本框 21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 txBox="1"/>
          <p:nvPr/>
        </p:nvSpPr>
        <p:spPr>
          <a:xfrm>
            <a:off x="3812909" y="4597387"/>
            <a:ext cx="22830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Consectetuer</a:t>
            </a:r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4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adipiscin</a:t>
            </a:r>
            <a:endParaRPr lang="en-US" altLang="zh-CN" sz="1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文本框 22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 txBox="1"/>
          <p:nvPr/>
        </p:nvSpPr>
        <p:spPr>
          <a:xfrm>
            <a:off x="6570128" y="4597387"/>
            <a:ext cx="21485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Maecenas </a:t>
            </a:r>
            <a:r>
              <a:rPr lang="en-US" altLang="zh-CN" sz="14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porttitorc</a:t>
            </a:r>
            <a:endParaRPr lang="en-US" altLang="zh-CN" sz="1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" name="文本框 23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 txBox="1"/>
          <p:nvPr/>
        </p:nvSpPr>
        <p:spPr>
          <a:xfrm>
            <a:off x="9327347" y="4597387"/>
            <a:ext cx="19611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Commodo</a:t>
            </a:r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4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magnae</a:t>
            </a:r>
            <a:endParaRPr lang="en-US" altLang="zh-CN" sz="1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25" name="直接连接符 24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CxnSpPr/>
          <p:nvPr/>
        </p:nvCxnSpPr>
        <p:spPr>
          <a:xfrm>
            <a:off x="1053549" y="5577723"/>
            <a:ext cx="329604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Freeform 128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>
            <a:spLocks noEditPoints="1"/>
          </p:cNvSpPr>
          <p:nvPr/>
        </p:nvSpPr>
        <p:spPr bwMode="auto">
          <a:xfrm>
            <a:off x="9909323" y="2449302"/>
            <a:ext cx="645014" cy="876062"/>
          </a:xfrm>
          <a:custGeom>
            <a:avLst/>
            <a:gdLst>
              <a:gd name="T0" fmla="*/ 2147483647 w 201"/>
              <a:gd name="T1" fmla="*/ 2147483647 h 273"/>
              <a:gd name="T2" fmla="*/ 2147483647 w 201"/>
              <a:gd name="T3" fmla="*/ 2147483647 h 273"/>
              <a:gd name="T4" fmla="*/ 0 w 201"/>
              <a:gd name="T5" fmla="*/ 2147483647 h 273"/>
              <a:gd name="T6" fmla="*/ 2147483647 w 201"/>
              <a:gd name="T7" fmla="*/ 0 h 273"/>
              <a:gd name="T8" fmla="*/ 2147483647 w 201"/>
              <a:gd name="T9" fmla="*/ 2147483647 h 273"/>
              <a:gd name="T10" fmla="*/ 2147483647 w 201"/>
              <a:gd name="T11" fmla="*/ 2147483647 h 273"/>
              <a:gd name="T12" fmla="*/ 2147483647 w 201"/>
              <a:gd name="T13" fmla="*/ 2147483647 h 273"/>
              <a:gd name="T14" fmla="*/ 2147483647 w 201"/>
              <a:gd name="T15" fmla="*/ 2147483647 h 273"/>
              <a:gd name="T16" fmla="*/ 2147483647 w 201"/>
              <a:gd name="T17" fmla="*/ 2147483647 h 273"/>
              <a:gd name="T18" fmla="*/ 2147483647 w 201"/>
              <a:gd name="T19" fmla="*/ 2147483647 h 273"/>
              <a:gd name="T20" fmla="*/ 2147483647 w 201"/>
              <a:gd name="T21" fmla="*/ 2147483647 h 273"/>
              <a:gd name="T22" fmla="*/ 2147483647 w 201"/>
              <a:gd name="T23" fmla="*/ 2147483647 h 273"/>
              <a:gd name="T24" fmla="*/ 2147483647 w 201"/>
              <a:gd name="T25" fmla="*/ 2147483647 h 273"/>
              <a:gd name="T26" fmla="*/ 2147483647 w 201"/>
              <a:gd name="T27" fmla="*/ 2147483647 h 273"/>
              <a:gd name="T28" fmla="*/ 2147483647 w 201"/>
              <a:gd name="T29" fmla="*/ 2147483647 h 273"/>
              <a:gd name="T30" fmla="*/ 2147483647 w 201"/>
              <a:gd name="T31" fmla="*/ 2147483647 h 273"/>
              <a:gd name="T32" fmla="*/ 2147483647 w 201"/>
              <a:gd name="T33" fmla="*/ 2147483647 h 273"/>
              <a:gd name="T34" fmla="*/ 2147483647 w 201"/>
              <a:gd name="T35" fmla="*/ 2147483647 h 273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01" h="273">
                <a:moveTo>
                  <a:pt x="5" y="266"/>
                </a:moveTo>
                <a:lnTo>
                  <a:pt x="62" y="162"/>
                </a:lnTo>
                <a:lnTo>
                  <a:pt x="0" y="118"/>
                </a:lnTo>
                <a:lnTo>
                  <a:pt x="185" y="0"/>
                </a:lnTo>
                <a:lnTo>
                  <a:pt x="192" y="7"/>
                </a:lnTo>
                <a:lnTo>
                  <a:pt x="130" y="104"/>
                </a:lnTo>
                <a:lnTo>
                  <a:pt x="201" y="150"/>
                </a:lnTo>
                <a:lnTo>
                  <a:pt x="12" y="273"/>
                </a:lnTo>
                <a:lnTo>
                  <a:pt x="5" y="266"/>
                </a:lnTo>
                <a:close/>
                <a:moveTo>
                  <a:pt x="21" y="118"/>
                </a:moveTo>
                <a:lnTo>
                  <a:pt x="76" y="157"/>
                </a:lnTo>
                <a:lnTo>
                  <a:pt x="24" y="251"/>
                </a:lnTo>
                <a:lnTo>
                  <a:pt x="180" y="150"/>
                </a:lnTo>
                <a:lnTo>
                  <a:pt x="114" y="106"/>
                </a:lnTo>
                <a:lnTo>
                  <a:pt x="168" y="22"/>
                </a:lnTo>
                <a:lnTo>
                  <a:pt x="21" y="118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8" name="组合 153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GrpSpPr/>
          <p:nvPr/>
        </p:nvGrpSpPr>
        <p:grpSpPr bwMode="auto">
          <a:xfrm>
            <a:off x="7099154" y="2500647"/>
            <a:ext cx="750914" cy="773372"/>
            <a:chOff x="1955800" y="4618038"/>
            <a:chExt cx="371475" cy="382588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29" name="Freeform 133"/>
            <p:cNvSpPr/>
            <p:nvPr/>
          </p:nvSpPr>
          <p:spPr bwMode="auto">
            <a:xfrm>
              <a:off x="2035175" y="4724400"/>
              <a:ext cx="173037" cy="111125"/>
            </a:xfrm>
            <a:custGeom>
              <a:avLst/>
              <a:gdLst>
                <a:gd name="T0" fmla="*/ 0 w 109"/>
                <a:gd name="T1" fmla="*/ 2147483647 h 70"/>
                <a:gd name="T2" fmla="*/ 2147483647 w 109"/>
                <a:gd name="T3" fmla="*/ 0 h 70"/>
                <a:gd name="T4" fmla="*/ 2147483647 w 109"/>
                <a:gd name="T5" fmla="*/ 2147483647 h 70"/>
                <a:gd name="T6" fmla="*/ 2147483647 w 109"/>
                <a:gd name="T7" fmla="*/ 2147483647 h 70"/>
                <a:gd name="T8" fmla="*/ 2147483647 w 109"/>
                <a:gd name="T9" fmla="*/ 2147483647 h 70"/>
                <a:gd name="T10" fmla="*/ 2147483647 w 109"/>
                <a:gd name="T11" fmla="*/ 2147483647 h 70"/>
                <a:gd name="T12" fmla="*/ 0 w 109"/>
                <a:gd name="T13" fmla="*/ 2147483647 h 70"/>
                <a:gd name="T14" fmla="*/ 0 w 109"/>
                <a:gd name="T15" fmla="*/ 2147483647 h 7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9" h="70">
                  <a:moveTo>
                    <a:pt x="0" y="7"/>
                  </a:moveTo>
                  <a:lnTo>
                    <a:pt x="7" y="0"/>
                  </a:lnTo>
                  <a:lnTo>
                    <a:pt x="66" y="56"/>
                  </a:lnTo>
                  <a:lnTo>
                    <a:pt x="102" y="17"/>
                  </a:lnTo>
                  <a:lnTo>
                    <a:pt x="109" y="27"/>
                  </a:lnTo>
                  <a:lnTo>
                    <a:pt x="69" y="7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134"/>
            <p:cNvSpPr>
              <a:spLocks noEditPoints="1"/>
            </p:cNvSpPr>
            <p:nvPr/>
          </p:nvSpPr>
          <p:spPr bwMode="auto">
            <a:xfrm>
              <a:off x="1955800" y="4618038"/>
              <a:ext cx="371475" cy="382588"/>
            </a:xfrm>
            <a:custGeom>
              <a:avLst/>
              <a:gdLst>
                <a:gd name="T0" fmla="*/ 0 w 99"/>
                <a:gd name="T1" fmla="*/ 2147483647 h 100"/>
                <a:gd name="T2" fmla="*/ 2147483647 w 99"/>
                <a:gd name="T3" fmla="*/ 0 h 100"/>
                <a:gd name="T4" fmla="*/ 2147483647 w 99"/>
                <a:gd name="T5" fmla="*/ 0 h 100"/>
                <a:gd name="T6" fmla="*/ 2147483647 w 99"/>
                <a:gd name="T7" fmla="*/ 2147483647 h 100"/>
                <a:gd name="T8" fmla="*/ 2147483647 w 99"/>
                <a:gd name="T9" fmla="*/ 2147483647 h 100"/>
                <a:gd name="T10" fmla="*/ 2147483647 w 99"/>
                <a:gd name="T11" fmla="*/ 2147483647 h 100"/>
                <a:gd name="T12" fmla="*/ 2147483647 w 99"/>
                <a:gd name="T13" fmla="*/ 2147483647 h 100"/>
                <a:gd name="T14" fmla="*/ 0 w 99"/>
                <a:gd name="T15" fmla="*/ 2147483647 h 100"/>
                <a:gd name="T16" fmla="*/ 2147483647 w 99"/>
                <a:gd name="T17" fmla="*/ 2147483647 h 100"/>
                <a:gd name="T18" fmla="*/ 2147483647 w 99"/>
                <a:gd name="T19" fmla="*/ 2147483647 h 100"/>
                <a:gd name="T20" fmla="*/ 2147483647 w 99"/>
                <a:gd name="T21" fmla="*/ 2147483647 h 100"/>
                <a:gd name="T22" fmla="*/ 2147483647 w 99"/>
                <a:gd name="T23" fmla="*/ 2147483647 h 100"/>
                <a:gd name="T24" fmla="*/ 2147483647 w 99"/>
                <a:gd name="T25" fmla="*/ 2147483647 h 100"/>
                <a:gd name="T26" fmla="*/ 2147483647 w 99"/>
                <a:gd name="T27" fmla="*/ 2147483647 h 100"/>
                <a:gd name="T28" fmla="*/ 2147483647 w 99"/>
                <a:gd name="T29" fmla="*/ 2147483647 h 100"/>
                <a:gd name="T30" fmla="*/ 2147483647 w 99"/>
                <a:gd name="T31" fmla="*/ 2147483647 h 100"/>
                <a:gd name="T32" fmla="*/ 2147483647 w 99"/>
                <a:gd name="T33" fmla="*/ 2147483647 h 1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99" h="100">
                  <a:moveTo>
                    <a:pt x="0" y="50"/>
                  </a:moveTo>
                  <a:cubicBezTo>
                    <a:pt x="0" y="23"/>
                    <a:pt x="22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77" y="0"/>
                    <a:pt x="99" y="23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99" y="78"/>
                    <a:pt x="77" y="100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22" y="100"/>
                    <a:pt x="0" y="78"/>
                    <a:pt x="0" y="50"/>
                  </a:cubicBezTo>
                  <a:close/>
                  <a:moveTo>
                    <a:pt x="4" y="50"/>
                  </a:moveTo>
                  <a:cubicBezTo>
                    <a:pt x="4" y="75"/>
                    <a:pt x="25" y="96"/>
                    <a:pt x="50" y="96"/>
                  </a:cubicBezTo>
                  <a:cubicBezTo>
                    <a:pt x="50" y="96"/>
                    <a:pt x="50" y="96"/>
                    <a:pt x="50" y="96"/>
                  </a:cubicBezTo>
                  <a:cubicBezTo>
                    <a:pt x="75" y="96"/>
                    <a:pt x="95" y="75"/>
                    <a:pt x="95" y="50"/>
                  </a:cubicBezTo>
                  <a:cubicBezTo>
                    <a:pt x="95" y="50"/>
                    <a:pt x="95" y="50"/>
                    <a:pt x="95" y="50"/>
                  </a:cubicBezTo>
                  <a:cubicBezTo>
                    <a:pt x="95" y="25"/>
                    <a:pt x="75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25" y="5"/>
                    <a:pt x="4" y="25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" name="组合 152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GrpSpPr/>
          <p:nvPr/>
        </p:nvGrpSpPr>
        <p:grpSpPr bwMode="auto">
          <a:xfrm>
            <a:off x="4234433" y="2402772"/>
            <a:ext cx="965916" cy="969122"/>
            <a:chOff x="1208088" y="4572000"/>
            <a:chExt cx="477837" cy="479426"/>
          </a:xfrm>
          <a:solidFill>
            <a:schemeClr val="bg1"/>
          </a:solidFill>
        </p:grpSpPr>
        <p:sp>
          <p:nvSpPr>
            <p:cNvPr id="32" name="Freeform 136"/>
            <p:cNvSpPr>
              <a:spLocks noEditPoints="1"/>
            </p:cNvSpPr>
            <p:nvPr/>
          </p:nvSpPr>
          <p:spPr bwMode="auto">
            <a:xfrm>
              <a:off x="1463675" y="4824413"/>
              <a:ext cx="222250" cy="227013"/>
            </a:xfrm>
            <a:custGeom>
              <a:avLst/>
              <a:gdLst>
                <a:gd name="T0" fmla="*/ 2147483647 w 59"/>
                <a:gd name="T1" fmla="*/ 2147483647 h 59"/>
                <a:gd name="T2" fmla="*/ 2147483647 w 59"/>
                <a:gd name="T3" fmla="*/ 2147483647 h 59"/>
                <a:gd name="T4" fmla="*/ 2147483647 w 59"/>
                <a:gd name="T5" fmla="*/ 2147483647 h 59"/>
                <a:gd name="T6" fmla="*/ 2147483647 w 59"/>
                <a:gd name="T7" fmla="*/ 2147483647 h 59"/>
                <a:gd name="T8" fmla="*/ 2147483647 w 59"/>
                <a:gd name="T9" fmla="*/ 2147483647 h 59"/>
                <a:gd name="T10" fmla="*/ 0 w 59"/>
                <a:gd name="T11" fmla="*/ 2147483647 h 59"/>
                <a:gd name="T12" fmla="*/ 2147483647 w 59"/>
                <a:gd name="T13" fmla="*/ 2147483647 h 59"/>
                <a:gd name="T14" fmla="*/ 2147483647 w 59"/>
                <a:gd name="T15" fmla="*/ 2147483647 h 59"/>
                <a:gd name="T16" fmla="*/ 2147483647 w 59"/>
                <a:gd name="T17" fmla="*/ 2147483647 h 59"/>
                <a:gd name="T18" fmla="*/ 2147483647 w 59"/>
                <a:gd name="T19" fmla="*/ 2147483647 h 59"/>
                <a:gd name="T20" fmla="*/ 2147483647 w 59"/>
                <a:gd name="T21" fmla="*/ 2147483647 h 59"/>
                <a:gd name="T22" fmla="*/ 2147483647 w 59"/>
                <a:gd name="T23" fmla="*/ 0 h 59"/>
                <a:gd name="T24" fmla="*/ 2147483647 w 59"/>
                <a:gd name="T25" fmla="*/ 2147483647 h 59"/>
                <a:gd name="T26" fmla="*/ 2147483647 w 59"/>
                <a:gd name="T27" fmla="*/ 2147483647 h 59"/>
                <a:gd name="T28" fmla="*/ 2147483647 w 59"/>
                <a:gd name="T29" fmla="*/ 2147483647 h 59"/>
                <a:gd name="T30" fmla="*/ 2147483647 w 59"/>
                <a:gd name="T31" fmla="*/ 2147483647 h 59"/>
                <a:gd name="T32" fmla="*/ 2147483647 w 59"/>
                <a:gd name="T33" fmla="*/ 2147483647 h 59"/>
                <a:gd name="T34" fmla="*/ 2147483647 w 59"/>
                <a:gd name="T35" fmla="*/ 2147483647 h 59"/>
                <a:gd name="T36" fmla="*/ 2147483647 w 59"/>
                <a:gd name="T37" fmla="*/ 2147483647 h 59"/>
                <a:gd name="T38" fmla="*/ 2147483647 w 59"/>
                <a:gd name="T39" fmla="*/ 2147483647 h 59"/>
                <a:gd name="T40" fmla="*/ 2147483647 w 59"/>
                <a:gd name="T41" fmla="*/ 2147483647 h 59"/>
                <a:gd name="T42" fmla="*/ 2147483647 w 59"/>
                <a:gd name="T43" fmla="*/ 2147483647 h 59"/>
                <a:gd name="T44" fmla="*/ 2147483647 w 59"/>
                <a:gd name="T45" fmla="*/ 2147483647 h 59"/>
                <a:gd name="T46" fmla="*/ 2147483647 w 59"/>
                <a:gd name="T47" fmla="*/ 2147483647 h 59"/>
                <a:gd name="T48" fmla="*/ 2147483647 w 59"/>
                <a:gd name="T49" fmla="*/ 2147483647 h 59"/>
                <a:gd name="T50" fmla="*/ 2147483647 w 59"/>
                <a:gd name="T51" fmla="*/ 2147483647 h 59"/>
                <a:gd name="T52" fmla="*/ 2147483647 w 59"/>
                <a:gd name="T53" fmla="*/ 2147483647 h 59"/>
                <a:gd name="T54" fmla="*/ 2147483647 w 59"/>
                <a:gd name="T55" fmla="*/ 2147483647 h 59"/>
                <a:gd name="T56" fmla="*/ 2147483647 w 59"/>
                <a:gd name="T57" fmla="*/ 2147483647 h 59"/>
                <a:gd name="T58" fmla="*/ 2147483647 w 59"/>
                <a:gd name="T59" fmla="*/ 2147483647 h 59"/>
                <a:gd name="T60" fmla="*/ 2147483647 w 59"/>
                <a:gd name="T61" fmla="*/ 2147483647 h 59"/>
                <a:gd name="T62" fmla="*/ 2147483647 w 59"/>
                <a:gd name="T63" fmla="*/ 2147483647 h 59"/>
                <a:gd name="T64" fmla="*/ 2147483647 w 59"/>
                <a:gd name="T65" fmla="*/ 2147483647 h 59"/>
                <a:gd name="T66" fmla="*/ 2147483647 w 59"/>
                <a:gd name="T67" fmla="*/ 2147483647 h 59"/>
                <a:gd name="T68" fmla="*/ 2147483647 w 59"/>
                <a:gd name="T69" fmla="*/ 2147483647 h 59"/>
                <a:gd name="T70" fmla="*/ 2147483647 w 59"/>
                <a:gd name="T71" fmla="*/ 2147483647 h 59"/>
                <a:gd name="T72" fmla="*/ 2147483647 w 59"/>
                <a:gd name="T73" fmla="*/ 2147483647 h 59"/>
                <a:gd name="T74" fmla="*/ 2147483647 w 59"/>
                <a:gd name="T75" fmla="*/ 2147483647 h 59"/>
                <a:gd name="T76" fmla="*/ 2147483647 w 59"/>
                <a:gd name="T77" fmla="*/ 2147483647 h 59"/>
                <a:gd name="T78" fmla="*/ 2147483647 w 59"/>
                <a:gd name="T79" fmla="*/ 2147483647 h 59"/>
                <a:gd name="T80" fmla="*/ 2147483647 w 59"/>
                <a:gd name="T81" fmla="*/ 2147483647 h 59"/>
                <a:gd name="T82" fmla="*/ 2147483647 w 59"/>
                <a:gd name="T83" fmla="*/ 2147483647 h 59"/>
                <a:gd name="T84" fmla="*/ 2147483647 w 59"/>
                <a:gd name="T85" fmla="*/ 2147483647 h 59"/>
                <a:gd name="T86" fmla="*/ 2147483647 w 59"/>
                <a:gd name="T87" fmla="*/ 2147483647 h 59"/>
                <a:gd name="T88" fmla="*/ 2147483647 w 59"/>
                <a:gd name="T89" fmla="*/ 2147483647 h 59"/>
                <a:gd name="T90" fmla="*/ 2147483647 w 59"/>
                <a:gd name="T91" fmla="*/ 2147483647 h 59"/>
                <a:gd name="T92" fmla="*/ 2147483647 w 59"/>
                <a:gd name="T93" fmla="*/ 2147483647 h 59"/>
                <a:gd name="T94" fmla="*/ 2147483647 w 59"/>
                <a:gd name="T95" fmla="*/ 2147483647 h 59"/>
                <a:gd name="T96" fmla="*/ 2147483647 w 59"/>
                <a:gd name="T97" fmla="*/ 2147483647 h 5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59" h="59">
                  <a:moveTo>
                    <a:pt x="26" y="51"/>
                  </a:moveTo>
                  <a:cubicBezTo>
                    <a:pt x="25" y="51"/>
                    <a:pt x="25" y="51"/>
                    <a:pt x="24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5" y="55"/>
                    <a:pt x="14" y="54"/>
                    <a:pt x="13" y="53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1" y="53"/>
                    <a:pt x="10" y="52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1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1" y="36"/>
                    <a:pt x="0" y="33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4" y="15"/>
                    <a:pt x="5" y="13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1"/>
                    <a:pt x="7" y="10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11"/>
                    <a:pt x="18" y="11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3" y="0"/>
                    <a:pt x="26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5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4" y="4"/>
                    <a:pt x="46" y="4"/>
                    <a:pt x="47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9" y="7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9" y="18"/>
                    <a:pt x="49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9" y="23"/>
                    <a:pt x="59" y="26"/>
                    <a:pt x="59" y="29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1" y="34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5" y="44"/>
                    <a:pt x="55" y="45"/>
                    <a:pt x="54" y="46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3" y="48"/>
                    <a:pt x="52" y="49"/>
                    <a:pt x="51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41" y="48"/>
                    <a:pt x="41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6" y="58"/>
                    <a:pt x="33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26" y="51"/>
                    <a:pt x="26" y="51"/>
                    <a:pt x="26" y="51"/>
                  </a:cubicBezTo>
                  <a:close/>
                  <a:moveTo>
                    <a:pt x="24" y="46"/>
                  </a:moveTo>
                  <a:cubicBezTo>
                    <a:pt x="25" y="47"/>
                    <a:pt x="26" y="47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3" y="54"/>
                    <a:pt x="35" y="54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9" y="45"/>
                    <a:pt x="40" y="44"/>
                    <a:pt x="41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50" y="44"/>
                    <a:pt x="50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43"/>
                    <a:pt x="51" y="43"/>
                    <a:pt x="51" y="4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7" y="34"/>
                    <a:pt x="47" y="33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5" y="26"/>
                    <a:pt x="54" y="24"/>
                    <a:pt x="54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21"/>
                    <a:pt x="44" y="20"/>
                    <a:pt x="44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5" y="10"/>
                    <a:pt x="45" y="9"/>
                    <a:pt x="44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9"/>
                    <a:pt x="43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4" y="12"/>
                    <a:pt x="33" y="12"/>
                    <a:pt x="32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6" y="5"/>
                    <a:pt x="25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1" y="14"/>
                    <a:pt x="20" y="15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0" y="14"/>
                    <a:pt x="10" y="14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6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5"/>
                    <a:pt x="12" y="26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3"/>
                    <a:pt x="5" y="34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8"/>
                    <a:pt x="15" y="39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9"/>
                    <a:pt x="15" y="49"/>
                    <a:pt x="15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6" y="50"/>
                    <a:pt x="17" y="50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4" y="46"/>
                    <a:pt x="24" y="46"/>
                    <a:pt x="24" y="46"/>
                  </a:cubicBezTo>
                  <a:close/>
                  <a:moveTo>
                    <a:pt x="49" y="48"/>
                  </a:moveTo>
                  <a:cubicBezTo>
                    <a:pt x="50" y="46"/>
                    <a:pt x="50" y="46"/>
                    <a:pt x="50" y="46"/>
                  </a:cubicBezTo>
                  <a:cubicBezTo>
                    <a:pt x="49" y="48"/>
                    <a:pt x="49" y="48"/>
                    <a:pt x="4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137"/>
            <p:cNvSpPr>
              <a:spLocks noEditPoints="1"/>
            </p:cNvSpPr>
            <p:nvPr/>
          </p:nvSpPr>
          <p:spPr bwMode="auto">
            <a:xfrm>
              <a:off x="1208088" y="4572000"/>
              <a:ext cx="323850" cy="325438"/>
            </a:xfrm>
            <a:custGeom>
              <a:avLst/>
              <a:gdLst>
                <a:gd name="T0" fmla="*/ 2147483647 w 86"/>
                <a:gd name="T1" fmla="*/ 2147483647 h 85"/>
                <a:gd name="T2" fmla="*/ 2147483647 w 86"/>
                <a:gd name="T3" fmla="*/ 2147483647 h 85"/>
                <a:gd name="T4" fmla="*/ 2147483647 w 86"/>
                <a:gd name="T5" fmla="*/ 2147483647 h 85"/>
                <a:gd name="T6" fmla="*/ 2147483647 w 86"/>
                <a:gd name="T7" fmla="*/ 2147483647 h 85"/>
                <a:gd name="T8" fmla="*/ 2147483647 w 86"/>
                <a:gd name="T9" fmla="*/ 2147483647 h 85"/>
                <a:gd name="T10" fmla="*/ 2147483647 w 86"/>
                <a:gd name="T11" fmla="*/ 2147483647 h 85"/>
                <a:gd name="T12" fmla="*/ 0 w 86"/>
                <a:gd name="T13" fmla="*/ 2147483647 h 85"/>
                <a:gd name="T14" fmla="*/ 2147483647 w 86"/>
                <a:gd name="T15" fmla="*/ 2147483647 h 85"/>
                <a:gd name="T16" fmla="*/ 2147483647 w 86"/>
                <a:gd name="T17" fmla="*/ 2147483647 h 85"/>
                <a:gd name="T18" fmla="*/ 2147483647 w 86"/>
                <a:gd name="T19" fmla="*/ 2147483647 h 85"/>
                <a:gd name="T20" fmla="*/ 2147483647 w 86"/>
                <a:gd name="T21" fmla="*/ 2147483647 h 85"/>
                <a:gd name="T22" fmla="*/ 2147483647 w 86"/>
                <a:gd name="T23" fmla="*/ 2147483647 h 85"/>
                <a:gd name="T24" fmla="*/ 2147483647 w 86"/>
                <a:gd name="T25" fmla="*/ 2147483647 h 85"/>
                <a:gd name="T26" fmla="*/ 2147483647 w 86"/>
                <a:gd name="T27" fmla="*/ 0 h 85"/>
                <a:gd name="T28" fmla="*/ 2147483647 w 86"/>
                <a:gd name="T29" fmla="*/ 2147483647 h 85"/>
                <a:gd name="T30" fmla="*/ 2147483647 w 86"/>
                <a:gd name="T31" fmla="*/ 2147483647 h 85"/>
                <a:gd name="T32" fmla="*/ 2147483647 w 86"/>
                <a:gd name="T33" fmla="*/ 2147483647 h 85"/>
                <a:gd name="T34" fmla="*/ 2147483647 w 86"/>
                <a:gd name="T35" fmla="*/ 2147483647 h 85"/>
                <a:gd name="T36" fmla="*/ 2147483647 w 86"/>
                <a:gd name="T37" fmla="*/ 2147483647 h 85"/>
                <a:gd name="T38" fmla="*/ 2147483647 w 86"/>
                <a:gd name="T39" fmla="*/ 2147483647 h 85"/>
                <a:gd name="T40" fmla="*/ 2147483647 w 86"/>
                <a:gd name="T41" fmla="*/ 2147483647 h 85"/>
                <a:gd name="T42" fmla="*/ 2147483647 w 86"/>
                <a:gd name="T43" fmla="*/ 2147483647 h 85"/>
                <a:gd name="T44" fmla="*/ 2147483647 w 86"/>
                <a:gd name="T45" fmla="*/ 2147483647 h 85"/>
                <a:gd name="T46" fmla="*/ 2147483647 w 86"/>
                <a:gd name="T47" fmla="*/ 2147483647 h 85"/>
                <a:gd name="T48" fmla="*/ 2147483647 w 86"/>
                <a:gd name="T49" fmla="*/ 2147483647 h 85"/>
                <a:gd name="T50" fmla="*/ 2147483647 w 86"/>
                <a:gd name="T51" fmla="*/ 2147483647 h 85"/>
                <a:gd name="T52" fmla="*/ 2147483647 w 86"/>
                <a:gd name="T53" fmla="*/ 2147483647 h 85"/>
                <a:gd name="T54" fmla="*/ 2147483647 w 86"/>
                <a:gd name="T55" fmla="*/ 2147483647 h 85"/>
                <a:gd name="T56" fmla="*/ 2147483647 w 86"/>
                <a:gd name="T57" fmla="*/ 2147483647 h 85"/>
                <a:gd name="T58" fmla="*/ 2147483647 w 86"/>
                <a:gd name="T59" fmla="*/ 2147483647 h 85"/>
                <a:gd name="T60" fmla="*/ 2147483647 w 86"/>
                <a:gd name="T61" fmla="*/ 2147483647 h 85"/>
                <a:gd name="T62" fmla="*/ 2147483647 w 86"/>
                <a:gd name="T63" fmla="*/ 2147483647 h 85"/>
                <a:gd name="T64" fmla="*/ 2147483647 w 86"/>
                <a:gd name="T65" fmla="*/ 2147483647 h 85"/>
                <a:gd name="T66" fmla="*/ 2147483647 w 86"/>
                <a:gd name="T67" fmla="*/ 2147483647 h 85"/>
                <a:gd name="T68" fmla="*/ 2147483647 w 86"/>
                <a:gd name="T69" fmla="*/ 2147483647 h 85"/>
                <a:gd name="T70" fmla="*/ 2147483647 w 86"/>
                <a:gd name="T71" fmla="*/ 2147483647 h 85"/>
                <a:gd name="T72" fmla="*/ 2147483647 w 86"/>
                <a:gd name="T73" fmla="*/ 2147483647 h 85"/>
                <a:gd name="T74" fmla="*/ 2147483647 w 86"/>
                <a:gd name="T75" fmla="*/ 2147483647 h 85"/>
                <a:gd name="T76" fmla="*/ 2147483647 w 86"/>
                <a:gd name="T77" fmla="*/ 2147483647 h 85"/>
                <a:gd name="T78" fmla="*/ 2147483647 w 86"/>
                <a:gd name="T79" fmla="*/ 2147483647 h 85"/>
                <a:gd name="T80" fmla="*/ 2147483647 w 86"/>
                <a:gd name="T81" fmla="*/ 2147483647 h 85"/>
                <a:gd name="T82" fmla="*/ 2147483647 w 86"/>
                <a:gd name="T83" fmla="*/ 2147483647 h 85"/>
                <a:gd name="T84" fmla="*/ 2147483647 w 86"/>
                <a:gd name="T85" fmla="*/ 2147483647 h 85"/>
                <a:gd name="T86" fmla="*/ 2147483647 w 86"/>
                <a:gd name="T87" fmla="*/ 2147483647 h 85"/>
                <a:gd name="T88" fmla="*/ 2147483647 w 86"/>
                <a:gd name="T89" fmla="*/ 2147483647 h 85"/>
                <a:gd name="T90" fmla="*/ 2147483647 w 86"/>
                <a:gd name="T91" fmla="*/ 2147483647 h 85"/>
                <a:gd name="T92" fmla="*/ 2147483647 w 86"/>
                <a:gd name="T93" fmla="*/ 2147483647 h 85"/>
                <a:gd name="T94" fmla="*/ 2147483647 w 86"/>
                <a:gd name="T95" fmla="*/ 2147483647 h 85"/>
                <a:gd name="T96" fmla="*/ 2147483647 w 86"/>
                <a:gd name="T97" fmla="*/ 2147483647 h 85"/>
                <a:gd name="T98" fmla="*/ 2147483647 w 86"/>
                <a:gd name="T99" fmla="*/ 2147483647 h 85"/>
                <a:gd name="T100" fmla="*/ 2147483647 w 86"/>
                <a:gd name="T101" fmla="*/ 2147483647 h 85"/>
                <a:gd name="T102" fmla="*/ 2147483647 w 86"/>
                <a:gd name="T103" fmla="*/ 2147483647 h 85"/>
                <a:gd name="T104" fmla="*/ 2147483647 w 86"/>
                <a:gd name="T105" fmla="*/ 2147483647 h 85"/>
                <a:gd name="T106" fmla="*/ 2147483647 w 86"/>
                <a:gd name="T107" fmla="*/ 2147483647 h 85"/>
                <a:gd name="T108" fmla="*/ 2147483647 w 86"/>
                <a:gd name="T109" fmla="*/ 2147483647 h 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86" h="85">
                  <a:moveTo>
                    <a:pt x="44" y="85"/>
                  </a:move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0" y="85"/>
                    <a:pt x="37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1" y="79"/>
                    <a:pt x="19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7" y="77"/>
                    <a:pt x="16" y="76"/>
                    <a:pt x="14" y="75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4" y="62"/>
                    <a:pt x="3" y="59"/>
                    <a:pt x="2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0"/>
                    <a:pt x="0" y="37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2" y="31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0"/>
                    <a:pt x="7" y="19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9" y="16"/>
                    <a:pt x="10" y="15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2" y="17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4" y="4"/>
                    <a:pt x="27" y="3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8" y="9"/>
                    <a:pt x="38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6" y="0"/>
                    <a:pt x="49" y="0"/>
                    <a:pt x="52" y="1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5" y="6"/>
                    <a:pt x="67" y="7"/>
                    <a:pt x="68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9" y="8"/>
                    <a:pt x="70" y="9"/>
                    <a:pt x="72" y="10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9" y="21"/>
                    <a:pt x="69" y="21"/>
                    <a:pt x="69" y="22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81" y="23"/>
                    <a:pt x="83" y="26"/>
                    <a:pt x="84" y="29"/>
                  </a:cubicBezTo>
                  <a:cubicBezTo>
                    <a:pt x="84" y="29"/>
                    <a:pt x="84" y="29"/>
                    <a:pt x="84" y="29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86" y="40"/>
                    <a:pt x="86" y="40"/>
                    <a:pt x="86" y="40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86" y="42"/>
                    <a:pt x="86" y="42"/>
                    <a:pt x="86" y="43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46"/>
                    <a:pt x="86" y="48"/>
                    <a:pt x="85" y="51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85" y="53"/>
                    <a:pt x="85" y="53"/>
                    <a:pt x="85" y="53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4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5"/>
                    <a:pt x="79" y="66"/>
                    <a:pt x="78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7" y="69"/>
                    <a:pt x="76" y="70"/>
                    <a:pt x="75" y="71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65" y="68"/>
                    <a:pt x="65" y="68"/>
                    <a:pt x="65" y="68"/>
                  </a:cubicBezTo>
                  <a:cubicBezTo>
                    <a:pt x="64" y="69"/>
                    <a:pt x="64" y="69"/>
                    <a:pt x="64" y="69"/>
                  </a:cubicBezTo>
                  <a:cubicBezTo>
                    <a:pt x="64" y="69"/>
                    <a:pt x="64" y="69"/>
                    <a:pt x="64" y="69"/>
                  </a:cubicBezTo>
                  <a:cubicBezTo>
                    <a:pt x="66" y="79"/>
                    <a:pt x="66" y="79"/>
                    <a:pt x="66" y="79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62" y="81"/>
                    <a:pt x="59" y="82"/>
                    <a:pt x="57" y="83"/>
                  </a:cubicBezTo>
                  <a:cubicBezTo>
                    <a:pt x="57" y="83"/>
                    <a:pt x="57" y="83"/>
                    <a:pt x="57" y="83"/>
                  </a:cubicBezTo>
                  <a:cubicBezTo>
                    <a:pt x="55" y="84"/>
                    <a:pt x="55" y="84"/>
                    <a:pt x="55" y="84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49" y="76"/>
                    <a:pt x="48" y="76"/>
                    <a:pt x="48" y="7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4" y="85"/>
                    <a:pt x="44" y="85"/>
                    <a:pt x="44" y="85"/>
                  </a:cubicBezTo>
                  <a:close/>
                  <a:moveTo>
                    <a:pt x="42" y="81"/>
                  </a:moveTo>
                  <a:cubicBezTo>
                    <a:pt x="45" y="72"/>
                    <a:pt x="45" y="72"/>
                    <a:pt x="45" y="72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7" y="71"/>
                    <a:pt x="48" y="71"/>
                    <a:pt x="49" y="71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7" y="78"/>
                    <a:pt x="57" y="78"/>
                    <a:pt x="57" y="78"/>
                  </a:cubicBezTo>
                  <a:cubicBezTo>
                    <a:pt x="58" y="78"/>
                    <a:pt x="60" y="77"/>
                    <a:pt x="61" y="76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61" y="65"/>
                    <a:pt x="62" y="65"/>
                    <a:pt x="63" y="64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4" y="63"/>
                    <a:pt x="64" y="63"/>
                    <a:pt x="64" y="63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3" y="66"/>
                    <a:pt x="74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5" y="64"/>
                    <a:pt x="75" y="63"/>
                    <a:pt x="76" y="63"/>
                  </a:cubicBezTo>
                  <a:cubicBezTo>
                    <a:pt x="76" y="63"/>
                    <a:pt x="76" y="63"/>
                    <a:pt x="76" y="63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70" y="53"/>
                    <a:pt x="70" y="52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1" y="50"/>
                    <a:pt x="71" y="50"/>
                    <a:pt x="71" y="50"/>
                  </a:cubicBezTo>
                  <a:cubicBezTo>
                    <a:pt x="81" y="49"/>
                    <a:pt x="81" y="49"/>
                    <a:pt x="81" y="49"/>
                  </a:cubicBezTo>
                  <a:cubicBezTo>
                    <a:pt x="81" y="47"/>
                    <a:pt x="81" y="45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38"/>
                    <a:pt x="72" y="37"/>
                    <a:pt x="71" y="36"/>
                  </a:cubicBezTo>
                  <a:cubicBezTo>
                    <a:pt x="71" y="36"/>
                    <a:pt x="71" y="36"/>
                    <a:pt x="71" y="36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79" y="29"/>
                    <a:pt x="79" y="29"/>
                    <a:pt x="79" y="29"/>
                  </a:cubicBezTo>
                  <a:cubicBezTo>
                    <a:pt x="78" y="27"/>
                    <a:pt x="78" y="26"/>
                    <a:pt x="77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6" y="25"/>
                    <a:pt x="65" y="24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7" y="12"/>
                    <a:pt x="66" y="12"/>
                    <a:pt x="65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4" y="11"/>
                    <a:pt x="64" y="10"/>
                    <a:pt x="63" y="1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4" y="16"/>
                    <a:pt x="53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7" y="4"/>
                    <a:pt x="46" y="4"/>
                    <a:pt x="44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39" y="14"/>
                    <a:pt x="38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8" y="7"/>
                    <a:pt x="26" y="8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5" y="20"/>
                    <a:pt x="24" y="20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2" y="20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1" y="21"/>
                    <a:pt x="11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2"/>
                    <a:pt x="16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8"/>
                    <a:pt x="5" y="40"/>
                    <a:pt x="5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4" y="47"/>
                    <a:pt x="14" y="48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8" y="58"/>
                    <a:pt x="8" y="59"/>
                    <a:pt x="9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20" y="61"/>
                    <a:pt x="21" y="61"/>
                    <a:pt x="22" y="62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3"/>
                    <a:pt x="20" y="73"/>
                    <a:pt x="21" y="74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1" y="74"/>
                    <a:pt x="22" y="75"/>
                    <a:pt x="23" y="75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2" y="70"/>
                    <a:pt x="33" y="70"/>
                    <a:pt x="34" y="70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36" y="71"/>
                    <a:pt x="36" y="71"/>
                    <a:pt x="36" y="71"/>
                  </a:cubicBezTo>
                  <a:cubicBezTo>
                    <a:pt x="37" y="80"/>
                    <a:pt x="37" y="80"/>
                    <a:pt x="37" y="80"/>
                  </a:cubicBezTo>
                  <a:cubicBezTo>
                    <a:pt x="39" y="81"/>
                    <a:pt x="40" y="81"/>
                    <a:pt x="42" y="81"/>
                  </a:cubicBezTo>
                  <a:close/>
                  <a:moveTo>
                    <a:pt x="73" y="70"/>
                  </a:moveTo>
                  <a:cubicBezTo>
                    <a:pt x="74" y="67"/>
                    <a:pt x="74" y="67"/>
                    <a:pt x="74" y="67"/>
                  </a:cubicBezTo>
                  <a:cubicBezTo>
                    <a:pt x="73" y="70"/>
                    <a:pt x="73" y="70"/>
                    <a:pt x="73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138"/>
            <p:cNvSpPr>
              <a:spLocks noEditPoints="1"/>
            </p:cNvSpPr>
            <p:nvPr/>
          </p:nvSpPr>
          <p:spPr bwMode="auto">
            <a:xfrm>
              <a:off x="1314450" y="4678363"/>
              <a:ext cx="112712" cy="111125"/>
            </a:xfrm>
            <a:custGeom>
              <a:avLst/>
              <a:gdLst>
                <a:gd name="T0" fmla="*/ 0 w 30"/>
                <a:gd name="T1" fmla="*/ 2147483647 h 29"/>
                <a:gd name="T2" fmla="*/ 2147483647 w 30"/>
                <a:gd name="T3" fmla="*/ 0 h 29"/>
                <a:gd name="T4" fmla="*/ 2147483647 w 30"/>
                <a:gd name="T5" fmla="*/ 0 h 29"/>
                <a:gd name="T6" fmla="*/ 2147483647 w 30"/>
                <a:gd name="T7" fmla="*/ 2147483647 h 29"/>
                <a:gd name="T8" fmla="*/ 2147483647 w 30"/>
                <a:gd name="T9" fmla="*/ 2147483647 h 29"/>
                <a:gd name="T10" fmla="*/ 2147483647 w 30"/>
                <a:gd name="T11" fmla="*/ 2147483647 h 29"/>
                <a:gd name="T12" fmla="*/ 2147483647 w 30"/>
                <a:gd name="T13" fmla="*/ 2147483647 h 29"/>
                <a:gd name="T14" fmla="*/ 0 w 30"/>
                <a:gd name="T15" fmla="*/ 2147483647 h 29"/>
                <a:gd name="T16" fmla="*/ 2147483647 w 30"/>
                <a:gd name="T17" fmla="*/ 2147483647 h 29"/>
                <a:gd name="T18" fmla="*/ 2147483647 w 30"/>
                <a:gd name="T19" fmla="*/ 2147483647 h 29"/>
                <a:gd name="T20" fmla="*/ 2147483647 w 30"/>
                <a:gd name="T21" fmla="*/ 2147483647 h 29"/>
                <a:gd name="T22" fmla="*/ 2147483647 w 30"/>
                <a:gd name="T23" fmla="*/ 2147483647 h 29"/>
                <a:gd name="T24" fmla="*/ 2147483647 w 30"/>
                <a:gd name="T25" fmla="*/ 2147483647 h 29"/>
                <a:gd name="T26" fmla="*/ 2147483647 w 30"/>
                <a:gd name="T27" fmla="*/ 2147483647 h 29"/>
                <a:gd name="T28" fmla="*/ 2147483647 w 30"/>
                <a:gd name="T29" fmla="*/ 2147483647 h 29"/>
                <a:gd name="T30" fmla="*/ 2147483647 w 30"/>
                <a:gd name="T31" fmla="*/ 2147483647 h 29"/>
                <a:gd name="T32" fmla="*/ 2147483647 w 30"/>
                <a:gd name="T33" fmla="*/ 2147483647 h 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30" h="29">
                  <a:moveTo>
                    <a:pt x="0" y="15"/>
                  </a:moveTo>
                  <a:cubicBezTo>
                    <a:pt x="0" y="6"/>
                    <a:pt x="7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3" y="0"/>
                    <a:pt x="30" y="6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23"/>
                    <a:pt x="23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7" y="29"/>
                    <a:pt x="0" y="23"/>
                    <a:pt x="0" y="15"/>
                  </a:cubicBezTo>
                  <a:close/>
                  <a:moveTo>
                    <a:pt x="15" y="25"/>
                  </a:moveTo>
                  <a:cubicBezTo>
                    <a:pt x="21" y="25"/>
                    <a:pt x="25" y="20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9"/>
                    <a:pt x="21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9" y="5"/>
                    <a:pt x="5" y="9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20"/>
                    <a:pt x="9" y="25"/>
                    <a:pt x="1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" name="组合 172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GrpSpPr/>
          <p:nvPr/>
        </p:nvGrpSpPr>
        <p:grpSpPr bwMode="auto">
          <a:xfrm>
            <a:off x="1618410" y="2415608"/>
            <a:ext cx="683522" cy="943450"/>
            <a:chOff x="3395663" y="5327644"/>
            <a:chExt cx="338138" cy="466725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36" name="Freeform 149"/>
            <p:cNvSpPr>
              <a:spLocks noEditPoints="1"/>
            </p:cNvSpPr>
            <p:nvPr/>
          </p:nvSpPr>
          <p:spPr bwMode="auto">
            <a:xfrm>
              <a:off x="3395663" y="5527669"/>
              <a:ext cx="338138" cy="266700"/>
            </a:xfrm>
            <a:custGeom>
              <a:avLst/>
              <a:gdLst>
                <a:gd name="T0" fmla="*/ 2147483647 w 90"/>
                <a:gd name="T1" fmla="*/ 2147483647 h 70"/>
                <a:gd name="T2" fmla="*/ 2147483647 w 90"/>
                <a:gd name="T3" fmla="*/ 2147483647 h 70"/>
                <a:gd name="T4" fmla="*/ 2147483647 w 90"/>
                <a:gd name="T5" fmla="*/ 2147483647 h 70"/>
                <a:gd name="T6" fmla="*/ 0 w 90"/>
                <a:gd name="T7" fmla="*/ 2147483647 h 70"/>
                <a:gd name="T8" fmla="*/ 0 w 90"/>
                <a:gd name="T9" fmla="*/ 2147483647 h 70"/>
                <a:gd name="T10" fmla="*/ 0 w 90"/>
                <a:gd name="T11" fmla="*/ 2147483647 h 70"/>
                <a:gd name="T12" fmla="*/ 2147483647 w 90"/>
                <a:gd name="T13" fmla="*/ 0 h 70"/>
                <a:gd name="T14" fmla="*/ 2147483647 w 90"/>
                <a:gd name="T15" fmla="*/ 0 h 70"/>
                <a:gd name="T16" fmla="*/ 2147483647 w 90"/>
                <a:gd name="T17" fmla="*/ 0 h 70"/>
                <a:gd name="T18" fmla="*/ 2147483647 w 90"/>
                <a:gd name="T19" fmla="*/ 2147483647 h 70"/>
                <a:gd name="T20" fmla="*/ 2147483647 w 90"/>
                <a:gd name="T21" fmla="*/ 2147483647 h 70"/>
                <a:gd name="T22" fmla="*/ 2147483647 w 90"/>
                <a:gd name="T23" fmla="*/ 2147483647 h 70"/>
                <a:gd name="T24" fmla="*/ 2147483647 w 90"/>
                <a:gd name="T25" fmla="*/ 2147483647 h 70"/>
                <a:gd name="T26" fmla="*/ 2147483647 w 90"/>
                <a:gd name="T27" fmla="*/ 2147483647 h 70"/>
                <a:gd name="T28" fmla="*/ 2147483647 w 90"/>
                <a:gd name="T29" fmla="*/ 2147483647 h 70"/>
                <a:gd name="T30" fmla="*/ 2147483647 w 90"/>
                <a:gd name="T31" fmla="*/ 2147483647 h 70"/>
                <a:gd name="T32" fmla="*/ 2147483647 w 90"/>
                <a:gd name="T33" fmla="*/ 2147483647 h 70"/>
                <a:gd name="T34" fmla="*/ 2147483647 w 90"/>
                <a:gd name="T35" fmla="*/ 2147483647 h 70"/>
                <a:gd name="T36" fmla="*/ 2147483647 w 90"/>
                <a:gd name="T37" fmla="*/ 2147483647 h 70"/>
                <a:gd name="T38" fmla="*/ 2147483647 w 90"/>
                <a:gd name="T39" fmla="*/ 2147483647 h 70"/>
                <a:gd name="T40" fmla="*/ 2147483647 w 90"/>
                <a:gd name="T41" fmla="*/ 2147483647 h 70"/>
                <a:gd name="T42" fmla="*/ 2147483647 w 90"/>
                <a:gd name="T43" fmla="*/ 2147483647 h 70"/>
                <a:gd name="T44" fmla="*/ 2147483647 w 90"/>
                <a:gd name="T45" fmla="*/ 2147483647 h 70"/>
                <a:gd name="T46" fmla="*/ 2147483647 w 90"/>
                <a:gd name="T47" fmla="*/ 2147483647 h 70"/>
                <a:gd name="T48" fmla="*/ 2147483647 w 90"/>
                <a:gd name="T49" fmla="*/ 2147483647 h 70"/>
                <a:gd name="T50" fmla="*/ 2147483647 w 90"/>
                <a:gd name="T51" fmla="*/ 2147483647 h 70"/>
                <a:gd name="T52" fmla="*/ 2147483647 w 90"/>
                <a:gd name="T53" fmla="*/ 2147483647 h 70"/>
                <a:gd name="T54" fmla="*/ 2147483647 w 90"/>
                <a:gd name="T55" fmla="*/ 2147483647 h 70"/>
                <a:gd name="T56" fmla="*/ 2147483647 w 90"/>
                <a:gd name="T57" fmla="*/ 2147483647 h 70"/>
                <a:gd name="T58" fmla="*/ 2147483647 w 90"/>
                <a:gd name="T59" fmla="*/ 2147483647 h 70"/>
                <a:gd name="T60" fmla="*/ 2147483647 w 90"/>
                <a:gd name="T61" fmla="*/ 2147483647 h 70"/>
                <a:gd name="T62" fmla="*/ 2147483647 w 90"/>
                <a:gd name="T63" fmla="*/ 2147483647 h 70"/>
                <a:gd name="T64" fmla="*/ 2147483647 w 90"/>
                <a:gd name="T65" fmla="*/ 2147483647 h 70"/>
                <a:gd name="T66" fmla="*/ 2147483647 w 90"/>
                <a:gd name="T67" fmla="*/ 2147483647 h 70"/>
                <a:gd name="T68" fmla="*/ 2147483647 w 90"/>
                <a:gd name="T69" fmla="*/ 2147483647 h 70"/>
                <a:gd name="T70" fmla="*/ 2147483647 w 90"/>
                <a:gd name="T71" fmla="*/ 2147483647 h 70"/>
                <a:gd name="T72" fmla="*/ 2147483647 w 90"/>
                <a:gd name="T73" fmla="*/ 2147483647 h 70"/>
                <a:gd name="T74" fmla="*/ 2147483647 w 90"/>
                <a:gd name="T75" fmla="*/ 2147483647 h 70"/>
                <a:gd name="T76" fmla="*/ 2147483647 w 90"/>
                <a:gd name="T77" fmla="*/ 2147483647 h 70"/>
                <a:gd name="T78" fmla="*/ 2147483647 w 90"/>
                <a:gd name="T79" fmla="*/ 2147483647 h 70"/>
                <a:gd name="T80" fmla="*/ 2147483647 w 90"/>
                <a:gd name="T81" fmla="*/ 2147483647 h 70"/>
                <a:gd name="T82" fmla="*/ 2147483647 w 90"/>
                <a:gd name="T83" fmla="*/ 2147483647 h 70"/>
                <a:gd name="T84" fmla="*/ 2147483647 w 90"/>
                <a:gd name="T85" fmla="*/ 2147483647 h 70"/>
                <a:gd name="T86" fmla="*/ 2147483647 w 90"/>
                <a:gd name="T87" fmla="*/ 2147483647 h 70"/>
                <a:gd name="T88" fmla="*/ 2147483647 w 90"/>
                <a:gd name="T89" fmla="*/ 2147483647 h 70"/>
                <a:gd name="T90" fmla="*/ 2147483647 w 90"/>
                <a:gd name="T91" fmla="*/ 2147483647 h 70"/>
                <a:gd name="T92" fmla="*/ 2147483647 w 90"/>
                <a:gd name="T93" fmla="*/ 2147483647 h 70"/>
                <a:gd name="T94" fmla="*/ 2147483647 w 90"/>
                <a:gd name="T95" fmla="*/ 2147483647 h 70"/>
                <a:gd name="T96" fmla="*/ 2147483647 w 90"/>
                <a:gd name="T97" fmla="*/ 2147483647 h 7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90" h="70">
                  <a:moveTo>
                    <a:pt x="18" y="70"/>
                  </a:moveTo>
                  <a:cubicBezTo>
                    <a:pt x="11" y="70"/>
                    <a:pt x="5" y="65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72" y="0"/>
                    <a:pt x="77" y="5"/>
                    <a:pt x="78" y="10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85" y="12"/>
                    <a:pt x="90" y="19"/>
                    <a:pt x="90" y="27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90" y="35"/>
                    <a:pt x="84" y="43"/>
                    <a:pt x="75" y="43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73" y="65"/>
                    <a:pt x="67" y="70"/>
                    <a:pt x="60" y="7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18" y="70"/>
                    <a:pt x="18" y="70"/>
                    <a:pt x="18" y="70"/>
                  </a:cubicBezTo>
                  <a:close/>
                  <a:moveTo>
                    <a:pt x="60" y="66"/>
                  </a:moveTo>
                  <a:cubicBezTo>
                    <a:pt x="64" y="66"/>
                    <a:pt x="69" y="62"/>
                    <a:pt x="69" y="58"/>
                  </a:cubicBezTo>
                  <a:cubicBezTo>
                    <a:pt x="69" y="58"/>
                    <a:pt x="69" y="58"/>
                    <a:pt x="69" y="58"/>
                  </a:cubicBezTo>
                  <a:cubicBezTo>
                    <a:pt x="71" y="39"/>
                    <a:pt x="71" y="39"/>
                    <a:pt x="71" y="39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80" y="39"/>
                    <a:pt x="86" y="33"/>
                    <a:pt x="86" y="27"/>
                  </a:cubicBezTo>
                  <a:cubicBezTo>
                    <a:pt x="86" y="27"/>
                    <a:pt x="86" y="27"/>
                    <a:pt x="86" y="27"/>
                  </a:cubicBezTo>
                  <a:cubicBezTo>
                    <a:pt x="86" y="20"/>
                    <a:pt x="81" y="15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3" y="8"/>
                    <a:pt x="70" y="5"/>
                    <a:pt x="66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8" y="5"/>
                    <a:pt x="5" y="8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0" y="62"/>
                    <a:pt x="14" y="66"/>
                    <a:pt x="18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60" y="66"/>
                    <a:pt x="60" y="66"/>
                    <a:pt x="60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150"/>
            <p:cNvSpPr/>
            <p:nvPr/>
          </p:nvSpPr>
          <p:spPr bwMode="auto">
            <a:xfrm>
              <a:off x="3444875" y="5346694"/>
              <a:ext cx="47625" cy="141288"/>
            </a:xfrm>
            <a:custGeom>
              <a:avLst/>
              <a:gdLst>
                <a:gd name="T0" fmla="*/ 2147483647 w 13"/>
                <a:gd name="T1" fmla="*/ 2147483647 h 37"/>
                <a:gd name="T2" fmla="*/ 0 w 13"/>
                <a:gd name="T3" fmla="*/ 2147483647 h 37"/>
                <a:gd name="T4" fmla="*/ 0 w 13"/>
                <a:gd name="T5" fmla="*/ 2147483647 h 37"/>
                <a:gd name="T6" fmla="*/ 2147483647 w 13"/>
                <a:gd name="T7" fmla="*/ 2147483647 h 37"/>
                <a:gd name="T8" fmla="*/ 2147483647 w 13"/>
                <a:gd name="T9" fmla="*/ 2147483647 h 37"/>
                <a:gd name="T10" fmla="*/ 2147483647 w 13"/>
                <a:gd name="T11" fmla="*/ 2147483647 h 37"/>
                <a:gd name="T12" fmla="*/ 2147483647 w 13"/>
                <a:gd name="T13" fmla="*/ 2147483647 h 37"/>
                <a:gd name="T14" fmla="*/ 2147483647 w 13"/>
                <a:gd name="T15" fmla="*/ 2147483647 h 37"/>
                <a:gd name="T16" fmla="*/ 2147483647 w 13"/>
                <a:gd name="T17" fmla="*/ 2147483647 h 37"/>
                <a:gd name="T18" fmla="*/ 2147483647 w 13"/>
                <a:gd name="T19" fmla="*/ 2147483647 h 37"/>
                <a:gd name="T20" fmla="*/ 2147483647 w 13"/>
                <a:gd name="T21" fmla="*/ 2147483647 h 37"/>
                <a:gd name="T22" fmla="*/ 2147483647 w 13"/>
                <a:gd name="T23" fmla="*/ 2147483647 h 37"/>
                <a:gd name="T24" fmla="*/ 2147483647 w 13"/>
                <a:gd name="T25" fmla="*/ 2147483647 h 37"/>
                <a:gd name="T26" fmla="*/ 2147483647 w 13"/>
                <a:gd name="T27" fmla="*/ 2147483647 h 37"/>
                <a:gd name="T28" fmla="*/ 2147483647 w 13"/>
                <a:gd name="T29" fmla="*/ 2147483647 h 37"/>
                <a:gd name="T30" fmla="*/ 2147483647 w 13"/>
                <a:gd name="T31" fmla="*/ 2147483647 h 37"/>
                <a:gd name="T32" fmla="*/ 2147483647 w 13"/>
                <a:gd name="T33" fmla="*/ 2147483647 h 37"/>
                <a:gd name="T34" fmla="*/ 2147483647 w 13"/>
                <a:gd name="T35" fmla="*/ 2147483647 h 37"/>
                <a:gd name="T36" fmla="*/ 2147483647 w 13"/>
                <a:gd name="T37" fmla="*/ 2147483647 h 37"/>
                <a:gd name="T38" fmla="*/ 2147483647 w 13"/>
                <a:gd name="T39" fmla="*/ 2147483647 h 37"/>
                <a:gd name="T40" fmla="*/ 2147483647 w 13"/>
                <a:gd name="T41" fmla="*/ 2147483647 h 37"/>
                <a:gd name="T42" fmla="*/ 2147483647 w 13"/>
                <a:gd name="T43" fmla="*/ 2147483647 h 37"/>
                <a:gd name="T44" fmla="*/ 2147483647 w 13"/>
                <a:gd name="T45" fmla="*/ 2147483647 h 37"/>
                <a:gd name="T46" fmla="*/ 2147483647 w 13"/>
                <a:gd name="T47" fmla="*/ 2147483647 h 37"/>
                <a:gd name="T48" fmla="*/ 2147483647 w 13"/>
                <a:gd name="T49" fmla="*/ 2147483647 h 37"/>
                <a:gd name="T50" fmla="*/ 2147483647 w 13"/>
                <a:gd name="T51" fmla="*/ 2147483647 h 37"/>
                <a:gd name="T52" fmla="*/ 2147483647 w 13"/>
                <a:gd name="T53" fmla="*/ 2147483647 h 37"/>
                <a:gd name="T54" fmla="*/ 2147483647 w 13"/>
                <a:gd name="T55" fmla="*/ 2147483647 h 37"/>
                <a:gd name="T56" fmla="*/ 2147483647 w 13"/>
                <a:gd name="T57" fmla="*/ 2147483647 h 3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3" h="37">
                  <a:moveTo>
                    <a:pt x="5" y="36"/>
                  </a:moveTo>
                  <a:cubicBezTo>
                    <a:pt x="2" y="33"/>
                    <a:pt x="0" y="30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4"/>
                    <a:pt x="2" y="21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6" y="16"/>
                    <a:pt x="8" y="14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7" y="8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0"/>
                    <a:pt x="8" y="0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0" y="5"/>
                    <a:pt x="13" y="7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6"/>
                    <a:pt x="10" y="19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6" y="24"/>
                    <a:pt x="5" y="26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9"/>
                    <a:pt x="5" y="30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9" y="33"/>
                    <a:pt x="9" y="35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7" y="37"/>
                    <a:pt x="6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7"/>
                    <a:pt x="5" y="36"/>
                    <a:pt x="5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151"/>
            <p:cNvSpPr/>
            <p:nvPr/>
          </p:nvSpPr>
          <p:spPr bwMode="auto">
            <a:xfrm>
              <a:off x="3511550" y="5373682"/>
              <a:ext cx="49213" cy="138113"/>
            </a:xfrm>
            <a:custGeom>
              <a:avLst/>
              <a:gdLst>
                <a:gd name="T0" fmla="*/ 2147483647 w 13"/>
                <a:gd name="T1" fmla="*/ 2147483647 h 36"/>
                <a:gd name="T2" fmla="*/ 0 w 13"/>
                <a:gd name="T3" fmla="*/ 2147483647 h 36"/>
                <a:gd name="T4" fmla="*/ 0 w 13"/>
                <a:gd name="T5" fmla="*/ 2147483647 h 36"/>
                <a:gd name="T6" fmla="*/ 2147483647 w 13"/>
                <a:gd name="T7" fmla="*/ 2147483647 h 36"/>
                <a:gd name="T8" fmla="*/ 2147483647 w 13"/>
                <a:gd name="T9" fmla="*/ 2147483647 h 36"/>
                <a:gd name="T10" fmla="*/ 2147483647 w 13"/>
                <a:gd name="T11" fmla="*/ 2147483647 h 36"/>
                <a:gd name="T12" fmla="*/ 2147483647 w 13"/>
                <a:gd name="T13" fmla="*/ 2147483647 h 36"/>
                <a:gd name="T14" fmla="*/ 2147483647 w 13"/>
                <a:gd name="T15" fmla="*/ 2147483647 h 36"/>
                <a:gd name="T16" fmla="*/ 2147483647 w 13"/>
                <a:gd name="T17" fmla="*/ 2147483647 h 36"/>
                <a:gd name="T18" fmla="*/ 2147483647 w 13"/>
                <a:gd name="T19" fmla="*/ 0 h 36"/>
                <a:gd name="T20" fmla="*/ 2147483647 w 13"/>
                <a:gd name="T21" fmla="*/ 0 h 36"/>
                <a:gd name="T22" fmla="*/ 2147483647 w 13"/>
                <a:gd name="T23" fmla="*/ 2147483647 h 36"/>
                <a:gd name="T24" fmla="*/ 2147483647 w 13"/>
                <a:gd name="T25" fmla="*/ 2147483647 h 36"/>
                <a:gd name="T26" fmla="*/ 2147483647 w 13"/>
                <a:gd name="T27" fmla="*/ 2147483647 h 36"/>
                <a:gd name="T28" fmla="*/ 2147483647 w 13"/>
                <a:gd name="T29" fmla="*/ 2147483647 h 36"/>
                <a:gd name="T30" fmla="*/ 2147483647 w 13"/>
                <a:gd name="T31" fmla="*/ 2147483647 h 36"/>
                <a:gd name="T32" fmla="*/ 2147483647 w 13"/>
                <a:gd name="T33" fmla="*/ 2147483647 h 36"/>
                <a:gd name="T34" fmla="*/ 2147483647 w 13"/>
                <a:gd name="T35" fmla="*/ 2147483647 h 36"/>
                <a:gd name="T36" fmla="*/ 2147483647 w 13"/>
                <a:gd name="T37" fmla="*/ 2147483647 h 36"/>
                <a:gd name="T38" fmla="*/ 2147483647 w 13"/>
                <a:gd name="T39" fmla="*/ 2147483647 h 36"/>
                <a:gd name="T40" fmla="*/ 2147483647 w 13"/>
                <a:gd name="T41" fmla="*/ 2147483647 h 36"/>
                <a:gd name="T42" fmla="*/ 2147483647 w 13"/>
                <a:gd name="T43" fmla="*/ 2147483647 h 36"/>
                <a:gd name="T44" fmla="*/ 2147483647 w 13"/>
                <a:gd name="T45" fmla="*/ 2147483647 h 36"/>
                <a:gd name="T46" fmla="*/ 2147483647 w 13"/>
                <a:gd name="T47" fmla="*/ 2147483647 h 36"/>
                <a:gd name="T48" fmla="*/ 2147483647 w 13"/>
                <a:gd name="T49" fmla="*/ 2147483647 h 36"/>
                <a:gd name="T50" fmla="*/ 2147483647 w 13"/>
                <a:gd name="T51" fmla="*/ 2147483647 h 36"/>
                <a:gd name="T52" fmla="*/ 2147483647 w 13"/>
                <a:gd name="T53" fmla="*/ 2147483647 h 36"/>
                <a:gd name="T54" fmla="*/ 2147483647 w 13"/>
                <a:gd name="T55" fmla="*/ 2147483647 h 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3" h="36">
                  <a:moveTo>
                    <a:pt x="5" y="36"/>
                  </a:moveTo>
                  <a:cubicBezTo>
                    <a:pt x="2" y="33"/>
                    <a:pt x="0" y="30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3"/>
                    <a:pt x="2" y="21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6" y="15"/>
                    <a:pt x="8" y="13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8"/>
                    <a:pt x="7" y="7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8" y="0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0" y="4"/>
                    <a:pt x="13" y="6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5"/>
                    <a:pt x="10" y="18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6" y="23"/>
                    <a:pt x="5" y="25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8"/>
                    <a:pt x="5" y="30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" y="33"/>
                    <a:pt x="9" y="34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6"/>
                    <a:pt x="7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6"/>
                    <a:pt x="5" y="36"/>
                    <a:pt x="5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152"/>
            <p:cNvSpPr/>
            <p:nvPr/>
          </p:nvSpPr>
          <p:spPr bwMode="auto">
            <a:xfrm>
              <a:off x="3579813" y="5327644"/>
              <a:ext cx="49213" cy="141288"/>
            </a:xfrm>
            <a:custGeom>
              <a:avLst/>
              <a:gdLst>
                <a:gd name="T0" fmla="*/ 2147483647 w 13"/>
                <a:gd name="T1" fmla="*/ 2147483647 h 37"/>
                <a:gd name="T2" fmla="*/ 0 w 13"/>
                <a:gd name="T3" fmla="*/ 2147483647 h 37"/>
                <a:gd name="T4" fmla="*/ 0 w 13"/>
                <a:gd name="T5" fmla="*/ 2147483647 h 37"/>
                <a:gd name="T6" fmla="*/ 2147483647 w 13"/>
                <a:gd name="T7" fmla="*/ 2147483647 h 37"/>
                <a:gd name="T8" fmla="*/ 2147483647 w 13"/>
                <a:gd name="T9" fmla="*/ 2147483647 h 37"/>
                <a:gd name="T10" fmla="*/ 2147483647 w 13"/>
                <a:gd name="T11" fmla="*/ 2147483647 h 37"/>
                <a:gd name="T12" fmla="*/ 2147483647 w 13"/>
                <a:gd name="T13" fmla="*/ 2147483647 h 37"/>
                <a:gd name="T14" fmla="*/ 2147483647 w 13"/>
                <a:gd name="T15" fmla="*/ 2147483647 h 37"/>
                <a:gd name="T16" fmla="*/ 2147483647 w 13"/>
                <a:gd name="T17" fmla="*/ 2147483647 h 37"/>
                <a:gd name="T18" fmla="*/ 2147483647 w 13"/>
                <a:gd name="T19" fmla="*/ 2147483647 h 37"/>
                <a:gd name="T20" fmla="*/ 2147483647 w 13"/>
                <a:gd name="T21" fmla="*/ 2147483647 h 37"/>
                <a:gd name="T22" fmla="*/ 2147483647 w 13"/>
                <a:gd name="T23" fmla="*/ 2147483647 h 37"/>
                <a:gd name="T24" fmla="*/ 2147483647 w 13"/>
                <a:gd name="T25" fmla="*/ 2147483647 h 37"/>
                <a:gd name="T26" fmla="*/ 2147483647 w 13"/>
                <a:gd name="T27" fmla="*/ 2147483647 h 37"/>
                <a:gd name="T28" fmla="*/ 2147483647 w 13"/>
                <a:gd name="T29" fmla="*/ 2147483647 h 37"/>
                <a:gd name="T30" fmla="*/ 2147483647 w 13"/>
                <a:gd name="T31" fmla="*/ 2147483647 h 37"/>
                <a:gd name="T32" fmla="*/ 2147483647 w 13"/>
                <a:gd name="T33" fmla="*/ 2147483647 h 37"/>
                <a:gd name="T34" fmla="*/ 2147483647 w 13"/>
                <a:gd name="T35" fmla="*/ 2147483647 h 37"/>
                <a:gd name="T36" fmla="*/ 2147483647 w 13"/>
                <a:gd name="T37" fmla="*/ 2147483647 h 37"/>
                <a:gd name="T38" fmla="*/ 2147483647 w 13"/>
                <a:gd name="T39" fmla="*/ 2147483647 h 37"/>
                <a:gd name="T40" fmla="*/ 2147483647 w 13"/>
                <a:gd name="T41" fmla="*/ 2147483647 h 37"/>
                <a:gd name="T42" fmla="*/ 2147483647 w 13"/>
                <a:gd name="T43" fmla="*/ 2147483647 h 37"/>
                <a:gd name="T44" fmla="*/ 2147483647 w 13"/>
                <a:gd name="T45" fmla="*/ 2147483647 h 37"/>
                <a:gd name="T46" fmla="*/ 2147483647 w 13"/>
                <a:gd name="T47" fmla="*/ 2147483647 h 37"/>
                <a:gd name="T48" fmla="*/ 2147483647 w 13"/>
                <a:gd name="T49" fmla="*/ 2147483647 h 37"/>
                <a:gd name="T50" fmla="*/ 2147483647 w 13"/>
                <a:gd name="T51" fmla="*/ 2147483647 h 37"/>
                <a:gd name="T52" fmla="*/ 2147483647 w 13"/>
                <a:gd name="T53" fmla="*/ 2147483647 h 37"/>
                <a:gd name="T54" fmla="*/ 2147483647 w 13"/>
                <a:gd name="T55" fmla="*/ 2147483647 h 37"/>
                <a:gd name="T56" fmla="*/ 2147483647 w 13"/>
                <a:gd name="T57" fmla="*/ 2147483647 h 3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3" h="37">
                  <a:moveTo>
                    <a:pt x="5" y="36"/>
                  </a:moveTo>
                  <a:cubicBezTo>
                    <a:pt x="2" y="33"/>
                    <a:pt x="0" y="31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4"/>
                    <a:pt x="2" y="21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6" y="16"/>
                    <a:pt x="8" y="14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7" y="8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0"/>
                    <a:pt x="8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5"/>
                    <a:pt x="13" y="7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6"/>
                    <a:pt x="10" y="19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6" y="24"/>
                    <a:pt x="5" y="26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9"/>
                    <a:pt x="5" y="30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9" y="33"/>
                    <a:pt x="9" y="35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7" y="37"/>
                    <a:pt x="6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7"/>
                    <a:pt x="5" y="37"/>
                    <a:pt x="5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" name="e7d195523061f1c0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 hidden="1"/>
          <p:cNvSpPr txBox="1"/>
          <p:nvPr/>
        </p:nvSpPr>
        <p:spPr>
          <a:xfrm>
            <a:off x="-355600" y="1803400"/>
            <a:ext cx="322011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en-US" altLang="zh-CN" sz="100">
                <a:latin typeface="华文细黑" panose="02010600040101010101" pitchFamily="2" charset="-122"/>
                <a:ea typeface="华文细黑" panose="02010600040101010101" pitchFamily="2" charset="-122"/>
              </a:rPr>
              <a:t>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</a:t>
            </a:r>
            <a:endParaRPr lang="zh-CN" altLang="en-US" sz="1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/>
          <p:nvPr/>
        </p:nvSpPr>
        <p:spPr>
          <a:xfrm>
            <a:off x="2367496" y="1974773"/>
            <a:ext cx="3320030" cy="3320031"/>
          </a:xfrm>
          <a:prstGeom prst="rect">
            <a:avLst/>
          </a:prstGeom>
          <a:blipFill dpi="0" rotWithShape="1">
            <a:blip r:embed="rId3"/>
            <a:srcRect/>
            <a:stretch>
              <a:fillRect l="-2000" r="-20000"/>
            </a:stretch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8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矩形 3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/>
          <p:nvPr/>
        </p:nvSpPr>
        <p:spPr>
          <a:xfrm>
            <a:off x="2177481" y="5062575"/>
            <a:ext cx="380029" cy="38002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8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矩形 4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/>
          <p:nvPr/>
        </p:nvSpPr>
        <p:spPr>
          <a:xfrm>
            <a:off x="6306330" y="2750928"/>
            <a:ext cx="709156" cy="709156"/>
          </a:xfrm>
          <a:prstGeom prst="rect">
            <a:avLst/>
          </a:prstGeom>
          <a:solidFill>
            <a:schemeClr val="bg1">
              <a:lumMod val="7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8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" name="文本框 5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 txBox="1"/>
          <p:nvPr/>
        </p:nvSpPr>
        <p:spPr>
          <a:xfrm>
            <a:off x="8179299" y="2297896"/>
            <a:ext cx="31807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  <a:cs typeface="Arial Unicode MS" panose="020B0604020202020204" pitchFamily="34" charset="-122"/>
                <a:sym typeface="Calibri" panose="020F0502020204030204" pitchFamily="34" charset="0"/>
              </a:rPr>
              <a:t>Nunc viverra </a:t>
            </a:r>
            <a:r>
              <a:rPr lang="en-US" altLang="zh-CN" sz="1400" dirty="0" err="1">
                <a:latin typeface="华文细黑" panose="02010600040101010101" pitchFamily="2" charset="-122"/>
                <a:ea typeface="华文细黑" panose="02010600040101010101" pitchFamily="2" charset="-122"/>
                <a:cs typeface="Arial Unicode MS" panose="020B0604020202020204" pitchFamily="34" charset="-122"/>
                <a:sym typeface="Calibri" panose="020F0502020204030204" pitchFamily="34" charset="0"/>
              </a:rPr>
              <a:t>imperdiet</a:t>
            </a:r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  <a:cs typeface="Arial Unicode MS" panose="020B0604020202020204" pitchFamily="34" charset="-122"/>
                <a:sym typeface="Calibri" panose="020F0502020204030204" pitchFamily="34" charset="0"/>
              </a:rPr>
              <a:t> </a:t>
            </a:r>
            <a:r>
              <a:rPr lang="en-US" altLang="zh-CN" sz="1400" dirty="0" err="1">
                <a:latin typeface="华文细黑" panose="02010600040101010101" pitchFamily="2" charset="-122"/>
                <a:ea typeface="华文细黑" panose="02010600040101010101" pitchFamily="2" charset="-122"/>
                <a:cs typeface="Arial Unicode MS" panose="020B0604020202020204" pitchFamily="34" charset="-122"/>
                <a:sym typeface="Calibri" panose="020F0502020204030204" pitchFamily="34" charset="0"/>
              </a:rPr>
              <a:t>enim</a:t>
            </a:r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  <a:cs typeface="Arial Unicode MS" panose="020B0604020202020204" pitchFamily="34" charset="-122"/>
                <a:sym typeface="Calibri" panose="020F0502020204030204" pitchFamily="34" charset="0"/>
              </a:rPr>
              <a:t> est. </a:t>
            </a:r>
            <a:endParaRPr lang="zh-CN" altLang="en-US" sz="1400" dirty="0">
              <a:latin typeface="华文细黑" panose="02010600040101010101" pitchFamily="2" charset="-122"/>
              <a:ea typeface="华文细黑" panose="02010600040101010101" pitchFamily="2" charset="-122"/>
              <a:cs typeface="Arial Unicode MS" panose="020B0604020202020204" pitchFamily="34" charset="-122"/>
              <a:sym typeface="Calibri" panose="020F0502020204030204" pitchFamily="34" charset="0"/>
            </a:endParaRPr>
          </a:p>
        </p:txBody>
      </p:sp>
      <p:sp>
        <p:nvSpPr>
          <p:cNvPr id="7" name="文本框 6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 txBox="1"/>
          <p:nvPr/>
        </p:nvSpPr>
        <p:spPr>
          <a:xfrm>
            <a:off x="8179298" y="1836231"/>
            <a:ext cx="2087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pc="300" dirty="0">
                <a:latin typeface="华文细黑" panose="02010600040101010101" pitchFamily="2" charset="-122"/>
                <a:ea typeface="华文细黑" panose="02010600040101010101" pitchFamily="2" charset="-122"/>
                <a:cs typeface="Arial Unicode MS" panose="020B0604020202020204" pitchFamily="34" charset="-122"/>
                <a:sym typeface="Calibri" panose="020F0502020204030204" pitchFamily="34" charset="0"/>
              </a:rPr>
              <a:t>Text here</a:t>
            </a:r>
            <a:endParaRPr lang="zh-CN" altLang="en-US" sz="2400" b="1" spc="300" dirty="0">
              <a:latin typeface="华文细黑" panose="02010600040101010101" pitchFamily="2" charset="-122"/>
              <a:ea typeface="华文细黑" panose="02010600040101010101" pitchFamily="2" charset="-122"/>
              <a:cs typeface="Arial Unicode MS" panose="020B0604020202020204" pitchFamily="34" charset="-122"/>
              <a:sym typeface="Calibri" panose="020F0502020204030204" pitchFamily="34" charset="0"/>
            </a:endParaRPr>
          </a:p>
        </p:txBody>
      </p:sp>
      <p:sp>
        <p:nvSpPr>
          <p:cNvPr id="8" name="文本框 7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 txBox="1"/>
          <p:nvPr/>
        </p:nvSpPr>
        <p:spPr>
          <a:xfrm>
            <a:off x="8179299" y="3327012"/>
            <a:ext cx="31807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  <a:cs typeface="Arial Unicode MS" panose="020B0604020202020204" pitchFamily="34" charset="-122"/>
                <a:sym typeface="Calibri" panose="020F0502020204030204" pitchFamily="34" charset="0"/>
              </a:rPr>
              <a:t>Nunc </a:t>
            </a:r>
            <a:r>
              <a:rPr lang="en-US" altLang="zh-CN" sz="1400" dirty="0" err="1">
                <a:latin typeface="华文细黑" panose="02010600040101010101" pitchFamily="2" charset="-122"/>
                <a:ea typeface="华文细黑" panose="02010600040101010101" pitchFamily="2" charset="-122"/>
                <a:cs typeface="Arial Unicode MS" panose="020B0604020202020204" pitchFamily="34" charset="-122"/>
                <a:sym typeface="Calibri" panose="020F0502020204030204" pitchFamily="34" charset="0"/>
              </a:rPr>
              <a:t>viverra</a:t>
            </a:r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  <a:cs typeface="Arial Unicode MS" panose="020B0604020202020204" pitchFamily="34" charset="-122"/>
                <a:sym typeface="Calibri" panose="020F0502020204030204" pitchFamily="34" charset="0"/>
              </a:rPr>
              <a:t> </a:t>
            </a:r>
            <a:r>
              <a:rPr lang="en-US" altLang="zh-CN" sz="1400" dirty="0" err="1">
                <a:latin typeface="华文细黑" panose="02010600040101010101" pitchFamily="2" charset="-122"/>
                <a:ea typeface="华文细黑" panose="02010600040101010101" pitchFamily="2" charset="-122"/>
                <a:cs typeface="Arial Unicode MS" panose="020B0604020202020204" pitchFamily="34" charset="-122"/>
                <a:sym typeface="Calibri" panose="020F0502020204030204" pitchFamily="34" charset="0"/>
              </a:rPr>
              <a:t>imperdiet</a:t>
            </a:r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  <a:cs typeface="Arial Unicode MS" panose="020B0604020202020204" pitchFamily="34" charset="-122"/>
                <a:sym typeface="Calibri" panose="020F0502020204030204" pitchFamily="34" charset="0"/>
              </a:rPr>
              <a:t> </a:t>
            </a:r>
            <a:r>
              <a:rPr lang="en-US" altLang="zh-CN" sz="1400" dirty="0" err="1">
                <a:latin typeface="华文细黑" panose="02010600040101010101" pitchFamily="2" charset="-122"/>
                <a:ea typeface="华文细黑" panose="02010600040101010101" pitchFamily="2" charset="-122"/>
                <a:cs typeface="Arial Unicode MS" panose="020B0604020202020204" pitchFamily="34" charset="-122"/>
                <a:sym typeface="Calibri" panose="020F0502020204030204" pitchFamily="34" charset="0"/>
              </a:rPr>
              <a:t>enim</a:t>
            </a:r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  <a:cs typeface="Arial Unicode MS" panose="020B0604020202020204" pitchFamily="34" charset="-122"/>
                <a:sym typeface="Calibri" panose="020F0502020204030204" pitchFamily="34" charset="0"/>
              </a:rPr>
              <a:t> est. </a:t>
            </a:r>
            <a:endParaRPr lang="zh-CN" altLang="en-US" sz="1400" dirty="0">
              <a:latin typeface="华文细黑" panose="02010600040101010101" pitchFamily="2" charset="-122"/>
              <a:ea typeface="华文细黑" panose="02010600040101010101" pitchFamily="2" charset="-122"/>
              <a:cs typeface="Arial Unicode MS" panose="020B0604020202020204" pitchFamily="34" charset="-122"/>
              <a:sym typeface="Calibri" panose="020F0502020204030204" pitchFamily="34" charset="0"/>
            </a:endParaRPr>
          </a:p>
        </p:txBody>
      </p:sp>
      <p:sp>
        <p:nvSpPr>
          <p:cNvPr id="9" name="文本框 8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 txBox="1"/>
          <p:nvPr/>
        </p:nvSpPr>
        <p:spPr>
          <a:xfrm>
            <a:off x="8179298" y="2865347"/>
            <a:ext cx="2087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pc="300" dirty="0">
                <a:latin typeface="华文细黑" panose="02010600040101010101" pitchFamily="2" charset="-122"/>
                <a:ea typeface="华文细黑" panose="02010600040101010101" pitchFamily="2" charset="-122"/>
                <a:cs typeface="Arial Unicode MS" panose="020B0604020202020204" pitchFamily="34" charset="-122"/>
                <a:sym typeface="Calibri" panose="020F0502020204030204" pitchFamily="34" charset="0"/>
              </a:rPr>
              <a:t>Text here</a:t>
            </a:r>
            <a:endParaRPr lang="zh-CN" altLang="en-US" sz="2400" b="1" spc="300" dirty="0">
              <a:latin typeface="华文细黑" panose="02010600040101010101" pitchFamily="2" charset="-122"/>
              <a:ea typeface="华文细黑" panose="02010600040101010101" pitchFamily="2" charset="-122"/>
              <a:cs typeface="Arial Unicode MS" panose="020B0604020202020204" pitchFamily="34" charset="-122"/>
              <a:sym typeface="Calibri" panose="020F0502020204030204" pitchFamily="34" charset="0"/>
            </a:endParaRPr>
          </a:p>
        </p:txBody>
      </p:sp>
      <p:sp>
        <p:nvSpPr>
          <p:cNvPr id="10" name="文本框 9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 txBox="1"/>
          <p:nvPr/>
        </p:nvSpPr>
        <p:spPr>
          <a:xfrm>
            <a:off x="8179299" y="4356128"/>
            <a:ext cx="31807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  <a:cs typeface="Arial Unicode MS" panose="020B0604020202020204" pitchFamily="34" charset="-122"/>
                <a:sym typeface="Calibri" panose="020F0502020204030204" pitchFamily="34" charset="0"/>
              </a:rPr>
              <a:t>Nunc </a:t>
            </a:r>
            <a:r>
              <a:rPr lang="en-US" altLang="zh-CN" sz="1400" dirty="0" err="1">
                <a:latin typeface="华文细黑" panose="02010600040101010101" pitchFamily="2" charset="-122"/>
                <a:ea typeface="华文细黑" panose="02010600040101010101" pitchFamily="2" charset="-122"/>
                <a:cs typeface="Arial Unicode MS" panose="020B0604020202020204" pitchFamily="34" charset="-122"/>
                <a:sym typeface="Calibri" panose="020F0502020204030204" pitchFamily="34" charset="0"/>
              </a:rPr>
              <a:t>viverra</a:t>
            </a:r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  <a:cs typeface="Arial Unicode MS" panose="020B0604020202020204" pitchFamily="34" charset="-122"/>
                <a:sym typeface="Calibri" panose="020F0502020204030204" pitchFamily="34" charset="0"/>
              </a:rPr>
              <a:t> </a:t>
            </a:r>
            <a:r>
              <a:rPr lang="en-US" altLang="zh-CN" sz="1400" dirty="0" err="1">
                <a:latin typeface="华文细黑" panose="02010600040101010101" pitchFamily="2" charset="-122"/>
                <a:ea typeface="华文细黑" panose="02010600040101010101" pitchFamily="2" charset="-122"/>
                <a:cs typeface="Arial Unicode MS" panose="020B0604020202020204" pitchFamily="34" charset="-122"/>
                <a:sym typeface="Calibri" panose="020F0502020204030204" pitchFamily="34" charset="0"/>
              </a:rPr>
              <a:t>imperdiet</a:t>
            </a:r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  <a:cs typeface="Arial Unicode MS" panose="020B0604020202020204" pitchFamily="34" charset="-122"/>
                <a:sym typeface="Calibri" panose="020F0502020204030204" pitchFamily="34" charset="0"/>
              </a:rPr>
              <a:t> </a:t>
            </a:r>
            <a:r>
              <a:rPr lang="en-US" altLang="zh-CN" sz="1400" dirty="0" err="1">
                <a:latin typeface="华文细黑" panose="02010600040101010101" pitchFamily="2" charset="-122"/>
                <a:ea typeface="华文细黑" panose="02010600040101010101" pitchFamily="2" charset="-122"/>
                <a:cs typeface="Arial Unicode MS" panose="020B0604020202020204" pitchFamily="34" charset="-122"/>
                <a:sym typeface="Calibri" panose="020F0502020204030204" pitchFamily="34" charset="0"/>
              </a:rPr>
              <a:t>enim</a:t>
            </a:r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  <a:cs typeface="Arial Unicode MS" panose="020B0604020202020204" pitchFamily="34" charset="-122"/>
                <a:sym typeface="Calibri" panose="020F0502020204030204" pitchFamily="34" charset="0"/>
              </a:rPr>
              <a:t> est. </a:t>
            </a:r>
            <a:endParaRPr lang="zh-CN" altLang="en-US" sz="1400" dirty="0">
              <a:latin typeface="华文细黑" panose="02010600040101010101" pitchFamily="2" charset="-122"/>
              <a:ea typeface="华文细黑" panose="02010600040101010101" pitchFamily="2" charset="-122"/>
              <a:cs typeface="Arial Unicode MS" panose="020B0604020202020204" pitchFamily="34" charset="-122"/>
              <a:sym typeface="Calibri" panose="020F0502020204030204" pitchFamily="34" charset="0"/>
            </a:endParaRPr>
          </a:p>
        </p:txBody>
      </p:sp>
      <p:sp>
        <p:nvSpPr>
          <p:cNvPr id="11" name="文本框 10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 txBox="1"/>
          <p:nvPr/>
        </p:nvSpPr>
        <p:spPr>
          <a:xfrm>
            <a:off x="8179298" y="3894463"/>
            <a:ext cx="2087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pc="300" dirty="0">
                <a:latin typeface="华文细黑" panose="02010600040101010101" pitchFamily="2" charset="-122"/>
                <a:ea typeface="华文细黑" panose="02010600040101010101" pitchFamily="2" charset="-122"/>
                <a:cs typeface="Arial Unicode MS" panose="020B0604020202020204" pitchFamily="34" charset="-122"/>
                <a:sym typeface="Calibri" panose="020F0502020204030204" pitchFamily="34" charset="0"/>
              </a:rPr>
              <a:t>Text here</a:t>
            </a:r>
            <a:endParaRPr lang="zh-CN" altLang="en-US" sz="2400" b="1" spc="300" dirty="0">
              <a:latin typeface="华文细黑" panose="02010600040101010101" pitchFamily="2" charset="-122"/>
              <a:ea typeface="华文细黑" panose="02010600040101010101" pitchFamily="2" charset="-122"/>
              <a:cs typeface="Arial Unicode MS" panose="020B0604020202020204" pitchFamily="34" charset="-122"/>
              <a:sym typeface="Calibri" panose="020F0502020204030204" pitchFamily="34" charset="0"/>
            </a:endParaRPr>
          </a:p>
        </p:txBody>
      </p:sp>
      <p:sp>
        <p:nvSpPr>
          <p:cNvPr id="12" name="文本框 11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 txBox="1"/>
          <p:nvPr/>
        </p:nvSpPr>
        <p:spPr>
          <a:xfrm>
            <a:off x="8179299" y="5385245"/>
            <a:ext cx="31807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  <a:cs typeface="Arial Unicode MS" panose="020B0604020202020204" pitchFamily="34" charset="-122"/>
                <a:sym typeface="Calibri" panose="020F0502020204030204" pitchFamily="34" charset="0"/>
              </a:rPr>
              <a:t>Nunc </a:t>
            </a:r>
            <a:r>
              <a:rPr lang="en-US" altLang="zh-CN" sz="1400" dirty="0" err="1">
                <a:latin typeface="华文细黑" panose="02010600040101010101" pitchFamily="2" charset="-122"/>
                <a:ea typeface="华文细黑" panose="02010600040101010101" pitchFamily="2" charset="-122"/>
                <a:cs typeface="Arial Unicode MS" panose="020B0604020202020204" pitchFamily="34" charset="-122"/>
                <a:sym typeface="Calibri" panose="020F0502020204030204" pitchFamily="34" charset="0"/>
              </a:rPr>
              <a:t>viverra</a:t>
            </a:r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  <a:cs typeface="Arial Unicode MS" panose="020B0604020202020204" pitchFamily="34" charset="-122"/>
                <a:sym typeface="Calibri" panose="020F0502020204030204" pitchFamily="34" charset="0"/>
              </a:rPr>
              <a:t> </a:t>
            </a:r>
            <a:r>
              <a:rPr lang="en-US" altLang="zh-CN" sz="1400" dirty="0" err="1">
                <a:latin typeface="华文细黑" panose="02010600040101010101" pitchFamily="2" charset="-122"/>
                <a:ea typeface="华文细黑" panose="02010600040101010101" pitchFamily="2" charset="-122"/>
                <a:cs typeface="Arial Unicode MS" panose="020B0604020202020204" pitchFamily="34" charset="-122"/>
                <a:sym typeface="Calibri" panose="020F0502020204030204" pitchFamily="34" charset="0"/>
              </a:rPr>
              <a:t>imperdiet</a:t>
            </a:r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  <a:cs typeface="Arial Unicode MS" panose="020B0604020202020204" pitchFamily="34" charset="-122"/>
                <a:sym typeface="Calibri" panose="020F0502020204030204" pitchFamily="34" charset="0"/>
              </a:rPr>
              <a:t> </a:t>
            </a:r>
            <a:r>
              <a:rPr lang="en-US" altLang="zh-CN" sz="1400" dirty="0" err="1">
                <a:latin typeface="华文细黑" panose="02010600040101010101" pitchFamily="2" charset="-122"/>
                <a:ea typeface="华文细黑" panose="02010600040101010101" pitchFamily="2" charset="-122"/>
                <a:cs typeface="Arial Unicode MS" panose="020B0604020202020204" pitchFamily="34" charset="-122"/>
                <a:sym typeface="Calibri" panose="020F0502020204030204" pitchFamily="34" charset="0"/>
              </a:rPr>
              <a:t>enim</a:t>
            </a:r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  <a:cs typeface="Arial Unicode MS" panose="020B0604020202020204" pitchFamily="34" charset="-122"/>
                <a:sym typeface="Calibri" panose="020F0502020204030204" pitchFamily="34" charset="0"/>
              </a:rPr>
              <a:t> est. </a:t>
            </a:r>
            <a:endParaRPr lang="zh-CN" altLang="en-US" sz="1400" dirty="0">
              <a:latin typeface="华文细黑" panose="02010600040101010101" pitchFamily="2" charset="-122"/>
              <a:ea typeface="华文细黑" panose="02010600040101010101" pitchFamily="2" charset="-122"/>
              <a:cs typeface="Arial Unicode MS" panose="020B0604020202020204" pitchFamily="34" charset="-122"/>
              <a:sym typeface="Calibri" panose="020F0502020204030204" pitchFamily="34" charset="0"/>
            </a:endParaRPr>
          </a:p>
        </p:txBody>
      </p:sp>
      <p:sp>
        <p:nvSpPr>
          <p:cNvPr id="13" name="文本框 12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 txBox="1"/>
          <p:nvPr/>
        </p:nvSpPr>
        <p:spPr>
          <a:xfrm>
            <a:off x="8179298" y="4923580"/>
            <a:ext cx="2087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pc="300" dirty="0">
                <a:latin typeface="华文细黑" panose="02010600040101010101" pitchFamily="2" charset="-122"/>
                <a:ea typeface="华文细黑" panose="02010600040101010101" pitchFamily="2" charset="-122"/>
                <a:cs typeface="Arial Unicode MS" panose="020B0604020202020204" pitchFamily="34" charset="-122"/>
                <a:sym typeface="Calibri" panose="020F0502020204030204" pitchFamily="34" charset="0"/>
              </a:rPr>
              <a:t>Text here</a:t>
            </a:r>
            <a:endParaRPr lang="zh-CN" altLang="en-US" sz="2400" b="1" spc="300" dirty="0">
              <a:latin typeface="华文细黑" panose="02010600040101010101" pitchFamily="2" charset="-122"/>
              <a:ea typeface="华文细黑" panose="02010600040101010101" pitchFamily="2" charset="-122"/>
              <a:cs typeface="Arial Unicode MS" panose="020B0604020202020204" pitchFamily="34" charset="-122"/>
              <a:sym typeface="Calibri" panose="020F0502020204030204" pitchFamily="34" charset="0"/>
            </a:endParaRPr>
          </a:p>
        </p:txBody>
      </p:sp>
      <p:sp>
        <p:nvSpPr>
          <p:cNvPr id="14" name="矩形 13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/>
          <p:nvPr/>
        </p:nvSpPr>
        <p:spPr>
          <a:xfrm>
            <a:off x="7735982" y="2093618"/>
            <a:ext cx="232229" cy="23222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800" dirty="0">
              <a:latin typeface="华文细黑" panose="02010600040101010101" pitchFamily="2" charset="-122"/>
              <a:ea typeface="华文细黑" panose="0201060004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5" name="矩形 14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/>
          <p:nvPr/>
        </p:nvSpPr>
        <p:spPr>
          <a:xfrm>
            <a:off x="7735982" y="3123187"/>
            <a:ext cx="232229" cy="23222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800" dirty="0">
              <a:latin typeface="华文细黑" panose="02010600040101010101" pitchFamily="2" charset="-122"/>
              <a:ea typeface="华文细黑" panose="0201060004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6" name="矩形 15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/>
          <p:nvPr/>
        </p:nvSpPr>
        <p:spPr>
          <a:xfrm>
            <a:off x="7735982" y="5181420"/>
            <a:ext cx="232229" cy="23222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800" dirty="0">
              <a:latin typeface="华文细黑" panose="02010600040101010101" pitchFamily="2" charset="-122"/>
              <a:ea typeface="华文细黑" panose="0201060004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7" name="矩形 16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/>
          <p:nvPr/>
        </p:nvSpPr>
        <p:spPr>
          <a:xfrm>
            <a:off x="7735982" y="4152303"/>
            <a:ext cx="232229" cy="23222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800" dirty="0">
              <a:latin typeface="华文细黑" panose="02010600040101010101" pitchFamily="2" charset="-122"/>
              <a:ea typeface="华文细黑" panose="0201060004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9" name="矩形 18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/>
          <p:nvPr/>
        </p:nvSpPr>
        <p:spPr>
          <a:xfrm>
            <a:off x="5183935" y="4456459"/>
            <a:ext cx="1418311" cy="141831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8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" name="矩形 2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/>
          <p:nvPr/>
        </p:nvSpPr>
        <p:spPr>
          <a:xfrm>
            <a:off x="1055688" y="3327012"/>
            <a:ext cx="915560" cy="91556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8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4" name="矩形 23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/>
          <p:nvPr/>
        </p:nvSpPr>
        <p:spPr>
          <a:xfrm>
            <a:off x="1053549" y="728663"/>
            <a:ext cx="581628" cy="58162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 txBox="1"/>
          <p:nvPr/>
        </p:nvSpPr>
        <p:spPr>
          <a:xfrm>
            <a:off x="1710714" y="757867"/>
            <a:ext cx="5362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300" dirty="0">
                <a:latin typeface="华文细黑" panose="02010600040101010101" pitchFamily="2" charset="-122"/>
                <a:ea typeface="华文细黑" panose="02010600040101010101" pitchFamily="2" charset="-122"/>
              </a:rPr>
              <a:t>Click to add your text</a:t>
            </a:r>
            <a:endParaRPr lang="zh-CN" altLang="en-US" sz="2800" spc="3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Freeform 81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>
            <a:spLocks noEditPoints="1"/>
          </p:cNvSpPr>
          <p:nvPr/>
        </p:nvSpPr>
        <p:spPr bwMode="auto">
          <a:xfrm>
            <a:off x="1218562" y="3555430"/>
            <a:ext cx="590360" cy="458724"/>
          </a:xfrm>
          <a:custGeom>
            <a:avLst/>
            <a:gdLst>
              <a:gd name="T0" fmla="*/ 2147483647 w 125"/>
              <a:gd name="T1" fmla="*/ 2147483647 h 95"/>
              <a:gd name="T2" fmla="*/ 2147483647 w 125"/>
              <a:gd name="T3" fmla="*/ 2147483647 h 95"/>
              <a:gd name="T4" fmla="*/ 2147483647 w 125"/>
              <a:gd name="T5" fmla="*/ 2147483647 h 95"/>
              <a:gd name="T6" fmla="*/ 2147483647 w 125"/>
              <a:gd name="T7" fmla="*/ 2147483647 h 95"/>
              <a:gd name="T8" fmla="*/ 2147483647 w 125"/>
              <a:gd name="T9" fmla="*/ 2147483647 h 95"/>
              <a:gd name="T10" fmla="*/ 2147483647 w 125"/>
              <a:gd name="T11" fmla="*/ 2147483647 h 95"/>
              <a:gd name="T12" fmla="*/ 2147483647 w 125"/>
              <a:gd name="T13" fmla="*/ 2147483647 h 95"/>
              <a:gd name="T14" fmla="*/ 2147483647 w 125"/>
              <a:gd name="T15" fmla="*/ 2147483647 h 95"/>
              <a:gd name="T16" fmla="*/ 2147483647 w 125"/>
              <a:gd name="T17" fmla="*/ 2147483647 h 95"/>
              <a:gd name="T18" fmla="*/ 2147483647 w 125"/>
              <a:gd name="T19" fmla="*/ 2147483647 h 95"/>
              <a:gd name="T20" fmla="*/ 2147483647 w 125"/>
              <a:gd name="T21" fmla="*/ 2147483647 h 95"/>
              <a:gd name="T22" fmla="*/ 2147483647 w 125"/>
              <a:gd name="T23" fmla="*/ 2147483647 h 95"/>
              <a:gd name="T24" fmla="*/ 2147483647 w 125"/>
              <a:gd name="T25" fmla="*/ 2147483647 h 95"/>
              <a:gd name="T26" fmla="*/ 2147483647 w 125"/>
              <a:gd name="T27" fmla="*/ 2147483647 h 95"/>
              <a:gd name="T28" fmla="*/ 2147483647 w 125"/>
              <a:gd name="T29" fmla="*/ 2147483647 h 95"/>
              <a:gd name="T30" fmla="*/ 2147483647 w 125"/>
              <a:gd name="T31" fmla="*/ 2147483647 h 95"/>
              <a:gd name="T32" fmla="*/ 2147483647 w 125"/>
              <a:gd name="T33" fmla="*/ 2147483647 h 95"/>
              <a:gd name="T34" fmla="*/ 2147483647 w 125"/>
              <a:gd name="T35" fmla="*/ 2147483647 h 95"/>
              <a:gd name="T36" fmla="*/ 2147483647 w 125"/>
              <a:gd name="T37" fmla="*/ 2147483647 h 95"/>
              <a:gd name="T38" fmla="*/ 2147483647 w 125"/>
              <a:gd name="T39" fmla="*/ 2147483647 h 95"/>
              <a:gd name="T40" fmla="*/ 2147483647 w 125"/>
              <a:gd name="T41" fmla="*/ 2147483647 h 95"/>
              <a:gd name="T42" fmla="*/ 2147483647 w 125"/>
              <a:gd name="T43" fmla="*/ 2147483647 h 95"/>
              <a:gd name="T44" fmla="*/ 2147483647 w 125"/>
              <a:gd name="T45" fmla="*/ 2147483647 h 95"/>
              <a:gd name="T46" fmla="*/ 2147483647 w 125"/>
              <a:gd name="T47" fmla="*/ 2147483647 h 95"/>
              <a:gd name="T48" fmla="*/ 2147483647 w 125"/>
              <a:gd name="T49" fmla="*/ 2147483647 h 95"/>
              <a:gd name="T50" fmla="*/ 2147483647 w 125"/>
              <a:gd name="T51" fmla="*/ 2147483647 h 95"/>
              <a:gd name="T52" fmla="*/ 2147483647 w 125"/>
              <a:gd name="T53" fmla="*/ 2147483647 h 95"/>
              <a:gd name="T54" fmla="*/ 2147483647 w 125"/>
              <a:gd name="T55" fmla="*/ 2147483647 h 95"/>
              <a:gd name="T56" fmla="*/ 2147483647 w 125"/>
              <a:gd name="T57" fmla="*/ 2147483647 h 95"/>
              <a:gd name="T58" fmla="*/ 2147483647 w 125"/>
              <a:gd name="T59" fmla="*/ 2147483647 h 95"/>
              <a:gd name="T60" fmla="*/ 2147483647 w 125"/>
              <a:gd name="T61" fmla="*/ 2147483647 h 95"/>
              <a:gd name="T62" fmla="*/ 2147483647 w 125"/>
              <a:gd name="T63" fmla="*/ 2147483647 h 95"/>
              <a:gd name="T64" fmla="*/ 0 w 125"/>
              <a:gd name="T65" fmla="*/ 2147483647 h 95"/>
              <a:gd name="T66" fmla="*/ 2147483647 w 125"/>
              <a:gd name="T67" fmla="*/ 2147483647 h 95"/>
              <a:gd name="T68" fmla="*/ 2147483647 w 125"/>
              <a:gd name="T69" fmla="*/ 2147483647 h 95"/>
              <a:gd name="T70" fmla="*/ 2147483647 w 125"/>
              <a:gd name="T71" fmla="*/ 2147483647 h 95"/>
              <a:gd name="T72" fmla="*/ 2147483647 w 125"/>
              <a:gd name="T73" fmla="*/ 2147483647 h 95"/>
              <a:gd name="T74" fmla="*/ 2147483647 w 125"/>
              <a:gd name="T75" fmla="*/ 2147483647 h 95"/>
              <a:gd name="T76" fmla="*/ 2147483647 w 125"/>
              <a:gd name="T77" fmla="*/ 2147483647 h 95"/>
              <a:gd name="T78" fmla="*/ 2147483647 w 125"/>
              <a:gd name="T79" fmla="*/ 2147483647 h 95"/>
              <a:gd name="T80" fmla="*/ 2147483647 w 125"/>
              <a:gd name="T81" fmla="*/ 2147483647 h 95"/>
              <a:gd name="T82" fmla="*/ 2147483647 w 125"/>
              <a:gd name="T83" fmla="*/ 2147483647 h 95"/>
              <a:gd name="T84" fmla="*/ 2147483647 w 125"/>
              <a:gd name="T85" fmla="*/ 2147483647 h 95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125" h="95">
                <a:moveTo>
                  <a:pt x="28" y="54"/>
                </a:moveTo>
                <a:cubicBezTo>
                  <a:pt x="21" y="54"/>
                  <a:pt x="17" y="59"/>
                  <a:pt x="17" y="66"/>
                </a:cubicBezTo>
                <a:cubicBezTo>
                  <a:pt x="17" y="73"/>
                  <a:pt x="21" y="79"/>
                  <a:pt x="28" y="79"/>
                </a:cubicBezTo>
                <a:cubicBezTo>
                  <a:pt x="35" y="79"/>
                  <a:pt x="40" y="74"/>
                  <a:pt x="40" y="66"/>
                </a:cubicBezTo>
                <a:cubicBezTo>
                  <a:pt x="40" y="59"/>
                  <a:pt x="36" y="54"/>
                  <a:pt x="28" y="54"/>
                </a:cubicBezTo>
                <a:close/>
                <a:moveTo>
                  <a:pt x="28" y="74"/>
                </a:moveTo>
                <a:cubicBezTo>
                  <a:pt x="25" y="74"/>
                  <a:pt x="22" y="71"/>
                  <a:pt x="22" y="66"/>
                </a:cubicBezTo>
                <a:cubicBezTo>
                  <a:pt x="22" y="62"/>
                  <a:pt x="25" y="58"/>
                  <a:pt x="28" y="58"/>
                </a:cubicBezTo>
                <a:cubicBezTo>
                  <a:pt x="32" y="58"/>
                  <a:pt x="34" y="62"/>
                  <a:pt x="34" y="66"/>
                </a:cubicBezTo>
                <a:cubicBezTo>
                  <a:pt x="34" y="71"/>
                  <a:pt x="32" y="74"/>
                  <a:pt x="28" y="74"/>
                </a:cubicBezTo>
                <a:close/>
                <a:moveTo>
                  <a:pt x="52" y="54"/>
                </a:moveTo>
                <a:cubicBezTo>
                  <a:pt x="49" y="54"/>
                  <a:pt x="46" y="54"/>
                  <a:pt x="44" y="54"/>
                </a:cubicBezTo>
                <a:cubicBezTo>
                  <a:pt x="44" y="78"/>
                  <a:pt x="44" y="78"/>
                  <a:pt x="44" y="78"/>
                </a:cubicBezTo>
                <a:cubicBezTo>
                  <a:pt x="50" y="78"/>
                  <a:pt x="50" y="78"/>
                  <a:pt x="50" y="78"/>
                </a:cubicBezTo>
                <a:cubicBezTo>
                  <a:pt x="50" y="70"/>
                  <a:pt x="50" y="70"/>
                  <a:pt x="50" y="70"/>
                </a:cubicBezTo>
                <a:cubicBezTo>
                  <a:pt x="50" y="70"/>
                  <a:pt x="51" y="70"/>
                  <a:pt x="52" y="70"/>
                </a:cubicBezTo>
                <a:cubicBezTo>
                  <a:pt x="55" y="70"/>
                  <a:pt x="58" y="69"/>
                  <a:pt x="60" y="67"/>
                </a:cubicBezTo>
                <a:cubicBezTo>
                  <a:pt x="61" y="66"/>
                  <a:pt x="62" y="64"/>
                  <a:pt x="62" y="61"/>
                </a:cubicBezTo>
                <a:cubicBezTo>
                  <a:pt x="62" y="59"/>
                  <a:pt x="61" y="57"/>
                  <a:pt x="59" y="56"/>
                </a:cubicBezTo>
                <a:cubicBezTo>
                  <a:pt x="58" y="55"/>
                  <a:pt x="55" y="54"/>
                  <a:pt x="52" y="54"/>
                </a:cubicBezTo>
                <a:close/>
                <a:moveTo>
                  <a:pt x="52" y="66"/>
                </a:moveTo>
                <a:cubicBezTo>
                  <a:pt x="51" y="66"/>
                  <a:pt x="50" y="66"/>
                  <a:pt x="50" y="65"/>
                </a:cubicBezTo>
                <a:cubicBezTo>
                  <a:pt x="50" y="58"/>
                  <a:pt x="50" y="58"/>
                  <a:pt x="50" y="58"/>
                </a:cubicBezTo>
                <a:cubicBezTo>
                  <a:pt x="50" y="58"/>
                  <a:pt x="51" y="58"/>
                  <a:pt x="52" y="58"/>
                </a:cubicBezTo>
                <a:cubicBezTo>
                  <a:pt x="55" y="58"/>
                  <a:pt x="56" y="59"/>
                  <a:pt x="56" y="62"/>
                </a:cubicBezTo>
                <a:cubicBezTo>
                  <a:pt x="56" y="64"/>
                  <a:pt x="55" y="66"/>
                  <a:pt x="52" y="66"/>
                </a:cubicBezTo>
                <a:close/>
                <a:moveTo>
                  <a:pt x="72" y="68"/>
                </a:moveTo>
                <a:cubicBezTo>
                  <a:pt x="81" y="68"/>
                  <a:pt x="81" y="68"/>
                  <a:pt x="81" y="68"/>
                </a:cubicBezTo>
                <a:cubicBezTo>
                  <a:pt x="81" y="64"/>
                  <a:pt x="81" y="64"/>
                  <a:pt x="81" y="64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59"/>
                  <a:pt x="72" y="59"/>
                  <a:pt x="72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54"/>
                  <a:pt x="81" y="54"/>
                  <a:pt x="81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6" y="78"/>
                  <a:pt x="66" y="78"/>
                  <a:pt x="66" y="78"/>
                </a:cubicBezTo>
                <a:cubicBezTo>
                  <a:pt x="82" y="78"/>
                  <a:pt x="82" y="78"/>
                  <a:pt x="82" y="78"/>
                </a:cubicBezTo>
                <a:cubicBezTo>
                  <a:pt x="82" y="74"/>
                  <a:pt x="82" y="74"/>
                  <a:pt x="82" y="74"/>
                </a:cubicBezTo>
                <a:cubicBezTo>
                  <a:pt x="72" y="74"/>
                  <a:pt x="72" y="74"/>
                  <a:pt x="72" y="74"/>
                </a:cubicBezTo>
                <a:lnTo>
                  <a:pt x="72" y="68"/>
                </a:lnTo>
                <a:close/>
                <a:moveTo>
                  <a:pt x="101" y="61"/>
                </a:moveTo>
                <a:cubicBezTo>
                  <a:pt x="101" y="65"/>
                  <a:pt x="101" y="68"/>
                  <a:pt x="102" y="71"/>
                </a:cubicBezTo>
                <a:cubicBezTo>
                  <a:pt x="102" y="71"/>
                  <a:pt x="102" y="71"/>
                  <a:pt x="102" y="71"/>
                </a:cubicBezTo>
                <a:cubicBezTo>
                  <a:pt x="101" y="69"/>
                  <a:pt x="99" y="66"/>
                  <a:pt x="98" y="63"/>
                </a:cubicBezTo>
                <a:cubicBezTo>
                  <a:pt x="93" y="54"/>
                  <a:pt x="93" y="54"/>
                  <a:pt x="93" y="54"/>
                </a:cubicBezTo>
                <a:cubicBezTo>
                  <a:pt x="86" y="54"/>
                  <a:pt x="86" y="54"/>
                  <a:pt x="86" y="54"/>
                </a:cubicBezTo>
                <a:cubicBezTo>
                  <a:pt x="86" y="78"/>
                  <a:pt x="86" y="78"/>
                  <a:pt x="86" y="78"/>
                </a:cubicBezTo>
                <a:cubicBezTo>
                  <a:pt x="91" y="78"/>
                  <a:pt x="91" y="78"/>
                  <a:pt x="91" y="78"/>
                </a:cubicBezTo>
                <a:cubicBezTo>
                  <a:pt x="91" y="71"/>
                  <a:pt x="91" y="71"/>
                  <a:pt x="91" y="71"/>
                </a:cubicBezTo>
                <a:cubicBezTo>
                  <a:pt x="91" y="67"/>
                  <a:pt x="91" y="64"/>
                  <a:pt x="91" y="60"/>
                </a:cubicBezTo>
                <a:cubicBezTo>
                  <a:pt x="91" y="60"/>
                  <a:pt x="91" y="60"/>
                  <a:pt x="91" y="60"/>
                </a:cubicBezTo>
                <a:cubicBezTo>
                  <a:pt x="92" y="63"/>
                  <a:pt x="94" y="66"/>
                  <a:pt x="95" y="69"/>
                </a:cubicBezTo>
                <a:cubicBezTo>
                  <a:pt x="101" y="78"/>
                  <a:pt x="101" y="78"/>
                  <a:pt x="101" y="78"/>
                </a:cubicBezTo>
                <a:cubicBezTo>
                  <a:pt x="106" y="78"/>
                  <a:pt x="106" y="78"/>
                  <a:pt x="106" y="78"/>
                </a:cubicBezTo>
                <a:cubicBezTo>
                  <a:pt x="106" y="54"/>
                  <a:pt x="106" y="54"/>
                  <a:pt x="106" y="54"/>
                </a:cubicBezTo>
                <a:cubicBezTo>
                  <a:pt x="101" y="54"/>
                  <a:pt x="101" y="54"/>
                  <a:pt x="101" y="54"/>
                </a:cubicBezTo>
                <a:lnTo>
                  <a:pt x="101" y="61"/>
                </a:lnTo>
                <a:close/>
                <a:moveTo>
                  <a:pt x="109" y="35"/>
                </a:moveTo>
                <a:cubicBezTo>
                  <a:pt x="97" y="35"/>
                  <a:pt x="97" y="35"/>
                  <a:pt x="97" y="35"/>
                </a:cubicBezTo>
                <a:cubicBezTo>
                  <a:pt x="69" y="9"/>
                  <a:pt x="69" y="9"/>
                  <a:pt x="69" y="9"/>
                </a:cubicBezTo>
                <a:cubicBezTo>
                  <a:pt x="69" y="8"/>
                  <a:pt x="69" y="7"/>
                  <a:pt x="69" y="7"/>
                </a:cubicBezTo>
                <a:cubicBezTo>
                  <a:pt x="69" y="3"/>
                  <a:pt x="66" y="0"/>
                  <a:pt x="63" y="0"/>
                </a:cubicBezTo>
                <a:cubicBezTo>
                  <a:pt x="59" y="0"/>
                  <a:pt x="56" y="3"/>
                  <a:pt x="56" y="7"/>
                </a:cubicBezTo>
                <a:cubicBezTo>
                  <a:pt x="56" y="7"/>
                  <a:pt x="56" y="8"/>
                  <a:pt x="56" y="9"/>
                </a:cubicBezTo>
                <a:cubicBezTo>
                  <a:pt x="28" y="35"/>
                  <a:pt x="28" y="35"/>
                  <a:pt x="28" y="35"/>
                </a:cubicBezTo>
                <a:cubicBezTo>
                  <a:pt x="16" y="35"/>
                  <a:pt x="16" y="35"/>
                  <a:pt x="16" y="35"/>
                </a:cubicBezTo>
                <a:cubicBezTo>
                  <a:pt x="7" y="35"/>
                  <a:pt x="0" y="42"/>
                  <a:pt x="0" y="51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88"/>
                  <a:pt x="7" y="95"/>
                  <a:pt x="16" y="95"/>
                </a:cubicBezTo>
                <a:cubicBezTo>
                  <a:pt x="109" y="95"/>
                  <a:pt x="109" y="95"/>
                  <a:pt x="109" y="95"/>
                </a:cubicBezTo>
                <a:cubicBezTo>
                  <a:pt x="118" y="95"/>
                  <a:pt x="125" y="88"/>
                  <a:pt x="125" y="79"/>
                </a:cubicBezTo>
                <a:cubicBezTo>
                  <a:pt x="125" y="51"/>
                  <a:pt x="125" y="51"/>
                  <a:pt x="125" y="51"/>
                </a:cubicBezTo>
                <a:cubicBezTo>
                  <a:pt x="125" y="42"/>
                  <a:pt x="118" y="35"/>
                  <a:pt x="109" y="35"/>
                </a:cubicBezTo>
                <a:close/>
                <a:moveTo>
                  <a:pt x="60" y="13"/>
                </a:moveTo>
                <a:cubicBezTo>
                  <a:pt x="61" y="13"/>
                  <a:pt x="62" y="13"/>
                  <a:pt x="63" y="13"/>
                </a:cubicBezTo>
                <a:cubicBezTo>
                  <a:pt x="64" y="13"/>
                  <a:pt x="65" y="13"/>
                  <a:pt x="66" y="13"/>
                </a:cubicBezTo>
                <a:cubicBezTo>
                  <a:pt x="90" y="35"/>
                  <a:pt x="90" y="35"/>
                  <a:pt x="90" y="35"/>
                </a:cubicBezTo>
                <a:cubicBezTo>
                  <a:pt x="35" y="35"/>
                  <a:pt x="35" y="35"/>
                  <a:pt x="35" y="35"/>
                </a:cubicBezTo>
                <a:lnTo>
                  <a:pt x="60" y="13"/>
                </a:lnTo>
                <a:close/>
                <a:moveTo>
                  <a:pt x="120" y="79"/>
                </a:moveTo>
                <a:cubicBezTo>
                  <a:pt x="120" y="85"/>
                  <a:pt x="115" y="90"/>
                  <a:pt x="109" y="90"/>
                </a:cubicBezTo>
                <a:cubicBezTo>
                  <a:pt x="16" y="90"/>
                  <a:pt x="16" y="90"/>
                  <a:pt x="16" y="90"/>
                </a:cubicBezTo>
                <a:cubicBezTo>
                  <a:pt x="10" y="90"/>
                  <a:pt x="5" y="85"/>
                  <a:pt x="5" y="79"/>
                </a:cubicBezTo>
                <a:cubicBezTo>
                  <a:pt x="5" y="51"/>
                  <a:pt x="5" y="51"/>
                  <a:pt x="5" y="51"/>
                </a:cubicBezTo>
                <a:cubicBezTo>
                  <a:pt x="5" y="45"/>
                  <a:pt x="10" y="40"/>
                  <a:pt x="16" y="40"/>
                </a:cubicBezTo>
                <a:cubicBezTo>
                  <a:pt x="109" y="40"/>
                  <a:pt x="109" y="40"/>
                  <a:pt x="109" y="40"/>
                </a:cubicBezTo>
                <a:cubicBezTo>
                  <a:pt x="115" y="40"/>
                  <a:pt x="120" y="45"/>
                  <a:pt x="120" y="51"/>
                </a:cubicBezTo>
                <a:lnTo>
                  <a:pt x="120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Freeform 92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>
            <a:spLocks noEditPoints="1"/>
          </p:cNvSpPr>
          <p:nvPr/>
        </p:nvSpPr>
        <p:spPr bwMode="auto">
          <a:xfrm>
            <a:off x="6490793" y="2905679"/>
            <a:ext cx="415925" cy="381000"/>
          </a:xfrm>
          <a:custGeom>
            <a:avLst/>
            <a:gdLst>
              <a:gd name="T0" fmla="*/ 2147483647 w 111"/>
              <a:gd name="T1" fmla="*/ 2147483647 h 99"/>
              <a:gd name="T2" fmla="*/ 2147483647 w 111"/>
              <a:gd name="T3" fmla="*/ 2147483647 h 99"/>
              <a:gd name="T4" fmla="*/ 2147483647 w 111"/>
              <a:gd name="T5" fmla="*/ 2147483647 h 99"/>
              <a:gd name="T6" fmla="*/ 2147483647 w 111"/>
              <a:gd name="T7" fmla="*/ 2147483647 h 99"/>
              <a:gd name="T8" fmla="*/ 2147483647 w 111"/>
              <a:gd name="T9" fmla="*/ 2147483647 h 99"/>
              <a:gd name="T10" fmla="*/ 2147483647 w 111"/>
              <a:gd name="T11" fmla="*/ 2147483647 h 99"/>
              <a:gd name="T12" fmla="*/ 2147483647 w 111"/>
              <a:gd name="T13" fmla="*/ 2147483647 h 99"/>
              <a:gd name="T14" fmla="*/ 2147483647 w 111"/>
              <a:gd name="T15" fmla="*/ 2147483647 h 99"/>
              <a:gd name="T16" fmla="*/ 2147483647 w 111"/>
              <a:gd name="T17" fmla="*/ 2147483647 h 99"/>
              <a:gd name="T18" fmla="*/ 2147483647 w 111"/>
              <a:gd name="T19" fmla="*/ 2147483647 h 99"/>
              <a:gd name="T20" fmla="*/ 2147483647 w 111"/>
              <a:gd name="T21" fmla="*/ 2147483647 h 99"/>
              <a:gd name="T22" fmla="*/ 2147483647 w 111"/>
              <a:gd name="T23" fmla="*/ 2147483647 h 99"/>
              <a:gd name="T24" fmla="*/ 2147483647 w 111"/>
              <a:gd name="T25" fmla="*/ 2147483647 h 99"/>
              <a:gd name="T26" fmla="*/ 2147483647 w 111"/>
              <a:gd name="T27" fmla="*/ 2147483647 h 99"/>
              <a:gd name="T28" fmla="*/ 2147483647 w 111"/>
              <a:gd name="T29" fmla="*/ 2147483647 h 99"/>
              <a:gd name="T30" fmla="*/ 2147483647 w 111"/>
              <a:gd name="T31" fmla="*/ 2147483647 h 99"/>
              <a:gd name="T32" fmla="*/ 2147483647 w 111"/>
              <a:gd name="T33" fmla="*/ 2147483647 h 99"/>
              <a:gd name="T34" fmla="*/ 2147483647 w 111"/>
              <a:gd name="T35" fmla="*/ 2147483647 h 99"/>
              <a:gd name="T36" fmla="*/ 2147483647 w 111"/>
              <a:gd name="T37" fmla="*/ 2147483647 h 99"/>
              <a:gd name="T38" fmla="*/ 2147483647 w 111"/>
              <a:gd name="T39" fmla="*/ 2147483647 h 99"/>
              <a:gd name="T40" fmla="*/ 2147483647 w 111"/>
              <a:gd name="T41" fmla="*/ 2147483647 h 99"/>
              <a:gd name="T42" fmla="*/ 2147483647 w 111"/>
              <a:gd name="T43" fmla="*/ 2147483647 h 99"/>
              <a:gd name="T44" fmla="*/ 2147483647 w 111"/>
              <a:gd name="T45" fmla="*/ 2147483647 h 99"/>
              <a:gd name="T46" fmla="*/ 2147483647 w 111"/>
              <a:gd name="T47" fmla="*/ 2147483647 h 99"/>
              <a:gd name="T48" fmla="*/ 2147483647 w 111"/>
              <a:gd name="T49" fmla="*/ 2147483647 h 99"/>
              <a:gd name="T50" fmla="*/ 2147483647 w 111"/>
              <a:gd name="T51" fmla="*/ 2147483647 h 99"/>
              <a:gd name="T52" fmla="*/ 2147483647 w 111"/>
              <a:gd name="T53" fmla="*/ 2147483647 h 99"/>
              <a:gd name="T54" fmla="*/ 2147483647 w 111"/>
              <a:gd name="T55" fmla="*/ 2147483647 h 99"/>
              <a:gd name="T56" fmla="*/ 2147483647 w 111"/>
              <a:gd name="T57" fmla="*/ 2147483647 h 99"/>
              <a:gd name="T58" fmla="*/ 2147483647 w 111"/>
              <a:gd name="T59" fmla="*/ 2147483647 h 99"/>
              <a:gd name="T60" fmla="*/ 2147483647 w 111"/>
              <a:gd name="T61" fmla="*/ 2147483647 h 99"/>
              <a:gd name="T62" fmla="*/ 2147483647 w 111"/>
              <a:gd name="T63" fmla="*/ 2147483647 h 99"/>
              <a:gd name="T64" fmla="*/ 2147483647 w 111"/>
              <a:gd name="T65" fmla="*/ 2147483647 h 99"/>
              <a:gd name="T66" fmla="*/ 2147483647 w 111"/>
              <a:gd name="T67" fmla="*/ 2147483647 h 99"/>
              <a:gd name="T68" fmla="*/ 2147483647 w 111"/>
              <a:gd name="T69" fmla="*/ 2147483647 h 99"/>
              <a:gd name="T70" fmla="*/ 2147483647 w 111"/>
              <a:gd name="T71" fmla="*/ 0 h 99"/>
              <a:gd name="T72" fmla="*/ 2147483647 w 111"/>
              <a:gd name="T73" fmla="*/ 2147483647 h 99"/>
              <a:gd name="T74" fmla="*/ 0 w 111"/>
              <a:gd name="T75" fmla="*/ 2147483647 h 99"/>
              <a:gd name="T76" fmla="*/ 2147483647 w 111"/>
              <a:gd name="T77" fmla="*/ 2147483647 h 99"/>
              <a:gd name="T78" fmla="*/ 2147483647 w 111"/>
              <a:gd name="T79" fmla="*/ 2147483647 h 99"/>
              <a:gd name="T80" fmla="*/ 2147483647 w 111"/>
              <a:gd name="T81" fmla="*/ 2147483647 h 99"/>
              <a:gd name="T82" fmla="*/ 2147483647 w 111"/>
              <a:gd name="T83" fmla="*/ 2147483647 h 99"/>
              <a:gd name="T84" fmla="*/ 2147483647 w 111"/>
              <a:gd name="T85" fmla="*/ 2147483647 h 99"/>
              <a:gd name="T86" fmla="*/ 2147483647 w 111"/>
              <a:gd name="T87" fmla="*/ 2147483647 h 99"/>
              <a:gd name="T88" fmla="*/ 2147483647 w 111"/>
              <a:gd name="T89" fmla="*/ 2147483647 h 99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111" h="99">
                <a:moveTo>
                  <a:pt x="111" y="14"/>
                </a:moveTo>
                <a:cubicBezTo>
                  <a:pt x="110" y="13"/>
                  <a:pt x="109" y="12"/>
                  <a:pt x="108" y="12"/>
                </a:cubicBezTo>
                <a:cubicBezTo>
                  <a:pt x="84" y="20"/>
                  <a:pt x="84" y="20"/>
                  <a:pt x="84" y="20"/>
                </a:cubicBezTo>
                <a:cubicBezTo>
                  <a:pt x="83" y="20"/>
                  <a:pt x="83" y="20"/>
                  <a:pt x="83" y="21"/>
                </a:cubicBezTo>
                <a:cubicBezTo>
                  <a:pt x="55" y="74"/>
                  <a:pt x="55" y="74"/>
                  <a:pt x="55" y="74"/>
                </a:cubicBezTo>
                <a:cubicBezTo>
                  <a:pt x="53" y="73"/>
                  <a:pt x="52" y="73"/>
                  <a:pt x="50" y="73"/>
                </a:cubicBezTo>
                <a:cubicBezTo>
                  <a:pt x="49" y="73"/>
                  <a:pt x="47" y="73"/>
                  <a:pt x="46" y="73"/>
                </a:cubicBezTo>
                <a:cubicBezTo>
                  <a:pt x="46" y="73"/>
                  <a:pt x="46" y="73"/>
                  <a:pt x="46" y="73"/>
                </a:cubicBezTo>
                <a:cubicBezTo>
                  <a:pt x="43" y="74"/>
                  <a:pt x="41" y="76"/>
                  <a:pt x="39" y="78"/>
                </a:cubicBezTo>
                <a:cubicBezTo>
                  <a:pt x="8" y="62"/>
                  <a:pt x="8" y="62"/>
                  <a:pt x="8" y="62"/>
                </a:cubicBezTo>
                <a:cubicBezTo>
                  <a:pt x="7" y="61"/>
                  <a:pt x="6" y="62"/>
                  <a:pt x="5" y="63"/>
                </a:cubicBezTo>
                <a:cubicBezTo>
                  <a:pt x="5" y="64"/>
                  <a:pt x="5" y="65"/>
                  <a:pt x="6" y="66"/>
                </a:cubicBezTo>
                <a:cubicBezTo>
                  <a:pt x="37" y="82"/>
                  <a:pt x="37" y="82"/>
                  <a:pt x="37" y="82"/>
                </a:cubicBezTo>
                <a:cubicBezTo>
                  <a:pt x="37" y="83"/>
                  <a:pt x="37" y="85"/>
                  <a:pt x="37" y="86"/>
                </a:cubicBezTo>
                <a:cubicBezTo>
                  <a:pt x="37" y="87"/>
                  <a:pt x="37" y="88"/>
                  <a:pt x="38" y="90"/>
                </a:cubicBezTo>
                <a:cubicBezTo>
                  <a:pt x="39" y="95"/>
                  <a:pt x="44" y="99"/>
                  <a:pt x="50" y="99"/>
                </a:cubicBezTo>
                <a:cubicBezTo>
                  <a:pt x="51" y="99"/>
                  <a:pt x="53" y="99"/>
                  <a:pt x="54" y="98"/>
                </a:cubicBezTo>
                <a:cubicBezTo>
                  <a:pt x="60" y="96"/>
                  <a:pt x="63" y="91"/>
                  <a:pt x="63" y="86"/>
                </a:cubicBezTo>
                <a:cubicBezTo>
                  <a:pt x="63" y="84"/>
                  <a:pt x="63" y="83"/>
                  <a:pt x="63" y="82"/>
                </a:cubicBezTo>
                <a:cubicBezTo>
                  <a:pt x="62" y="80"/>
                  <a:pt x="61" y="78"/>
                  <a:pt x="59" y="76"/>
                </a:cubicBezTo>
                <a:cubicBezTo>
                  <a:pt x="86" y="24"/>
                  <a:pt x="86" y="24"/>
                  <a:pt x="86" y="24"/>
                </a:cubicBezTo>
                <a:cubicBezTo>
                  <a:pt x="109" y="17"/>
                  <a:pt x="109" y="17"/>
                  <a:pt x="109" y="17"/>
                </a:cubicBezTo>
                <a:cubicBezTo>
                  <a:pt x="110" y="16"/>
                  <a:pt x="111" y="15"/>
                  <a:pt x="111" y="14"/>
                </a:cubicBezTo>
                <a:close/>
                <a:moveTo>
                  <a:pt x="53" y="94"/>
                </a:moveTo>
                <a:cubicBezTo>
                  <a:pt x="52" y="94"/>
                  <a:pt x="51" y="94"/>
                  <a:pt x="50" y="94"/>
                </a:cubicBezTo>
                <a:cubicBezTo>
                  <a:pt x="46" y="94"/>
                  <a:pt x="43" y="92"/>
                  <a:pt x="42" y="88"/>
                </a:cubicBezTo>
                <a:cubicBezTo>
                  <a:pt x="42" y="87"/>
                  <a:pt x="42" y="87"/>
                  <a:pt x="42" y="86"/>
                </a:cubicBezTo>
                <a:cubicBezTo>
                  <a:pt x="42" y="82"/>
                  <a:pt x="44" y="79"/>
                  <a:pt x="48" y="78"/>
                </a:cubicBezTo>
                <a:cubicBezTo>
                  <a:pt x="47" y="75"/>
                  <a:pt x="47" y="75"/>
                  <a:pt x="47" y="75"/>
                </a:cubicBezTo>
                <a:cubicBezTo>
                  <a:pt x="48" y="78"/>
                  <a:pt x="48" y="78"/>
                  <a:pt x="48" y="78"/>
                </a:cubicBezTo>
                <a:cubicBezTo>
                  <a:pt x="48" y="77"/>
                  <a:pt x="49" y="77"/>
                  <a:pt x="50" y="77"/>
                </a:cubicBezTo>
                <a:cubicBezTo>
                  <a:pt x="54" y="77"/>
                  <a:pt x="57" y="80"/>
                  <a:pt x="58" y="83"/>
                </a:cubicBezTo>
                <a:cubicBezTo>
                  <a:pt x="58" y="84"/>
                  <a:pt x="59" y="85"/>
                  <a:pt x="59" y="86"/>
                </a:cubicBezTo>
                <a:cubicBezTo>
                  <a:pt x="59" y="89"/>
                  <a:pt x="56" y="93"/>
                  <a:pt x="53" y="94"/>
                </a:cubicBezTo>
                <a:close/>
                <a:moveTo>
                  <a:pt x="69" y="24"/>
                </a:moveTo>
                <a:cubicBezTo>
                  <a:pt x="24" y="0"/>
                  <a:pt x="24" y="0"/>
                  <a:pt x="24" y="0"/>
                </a:cubicBezTo>
                <a:cubicBezTo>
                  <a:pt x="23" y="2"/>
                  <a:pt x="23" y="2"/>
                  <a:pt x="23" y="2"/>
                </a:cubicBezTo>
                <a:cubicBezTo>
                  <a:pt x="0" y="45"/>
                  <a:pt x="0" y="45"/>
                  <a:pt x="0" y="45"/>
                </a:cubicBezTo>
                <a:cubicBezTo>
                  <a:pt x="45" y="69"/>
                  <a:pt x="45" y="69"/>
                  <a:pt x="45" y="69"/>
                </a:cubicBezTo>
                <a:lnTo>
                  <a:pt x="69" y="24"/>
                </a:lnTo>
                <a:close/>
                <a:moveTo>
                  <a:pt x="6" y="43"/>
                </a:moveTo>
                <a:cubicBezTo>
                  <a:pt x="26" y="6"/>
                  <a:pt x="26" y="6"/>
                  <a:pt x="26" y="6"/>
                </a:cubicBezTo>
                <a:cubicBezTo>
                  <a:pt x="63" y="26"/>
                  <a:pt x="63" y="26"/>
                  <a:pt x="63" y="26"/>
                </a:cubicBezTo>
                <a:cubicBezTo>
                  <a:pt x="44" y="63"/>
                  <a:pt x="44" y="63"/>
                  <a:pt x="44" y="63"/>
                </a:cubicBezTo>
                <a:lnTo>
                  <a:pt x="6" y="4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Freeform 5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>
            <a:spLocks noEditPoints="1"/>
          </p:cNvSpPr>
          <p:nvPr/>
        </p:nvSpPr>
        <p:spPr bwMode="auto">
          <a:xfrm>
            <a:off x="5504426" y="4768796"/>
            <a:ext cx="774132" cy="771232"/>
          </a:xfrm>
          <a:custGeom>
            <a:avLst/>
            <a:gdLst>
              <a:gd name="T0" fmla="*/ 2147483647 w 267"/>
              <a:gd name="T1" fmla="*/ 2147483647 h 266"/>
              <a:gd name="T2" fmla="*/ 2147483647 w 267"/>
              <a:gd name="T3" fmla="*/ 2147483647 h 266"/>
              <a:gd name="T4" fmla="*/ 2147483647 w 267"/>
              <a:gd name="T5" fmla="*/ 2147483647 h 266"/>
              <a:gd name="T6" fmla="*/ 2147483647 w 267"/>
              <a:gd name="T7" fmla="*/ 2147483647 h 266"/>
              <a:gd name="T8" fmla="*/ 0 w 267"/>
              <a:gd name="T9" fmla="*/ 2147483647 h 266"/>
              <a:gd name="T10" fmla="*/ 0 w 267"/>
              <a:gd name="T11" fmla="*/ 2147483647 h 266"/>
              <a:gd name="T12" fmla="*/ 2147483647 w 267"/>
              <a:gd name="T13" fmla="*/ 0 h 266"/>
              <a:gd name="T14" fmla="*/ 2147483647 w 267"/>
              <a:gd name="T15" fmla="*/ 2147483647 h 266"/>
              <a:gd name="T16" fmla="*/ 2147483647 w 267"/>
              <a:gd name="T17" fmla="*/ 2147483647 h 266"/>
              <a:gd name="T18" fmla="*/ 2147483647 w 267"/>
              <a:gd name="T19" fmla="*/ 2147483647 h 266"/>
              <a:gd name="T20" fmla="*/ 2147483647 w 267"/>
              <a:gd name="T21" fmla="*/ 2147483647 h 266"/>
              <a:gd name="T22" fmla="*/ 2147483647 w 267"/>
              <a:gd name="T23" fmla="*/ 2147483647 h 266"/>
              <a:gd name="T24" fmla="*/ 2147483647 w 267"/>
              <a:gd name="T25" fmla="*/ 2147483647 h 266"/>
              <a:gd name="T26" fmla="*/ 2147483647 w 267"/>
              <a:gd name="T27" fmla="*/ 2147483647 h 266"/>
              <a:gd name="T28" fmla="*/ 2147483647 w 267"/>
              <a:gd name="T29" fmla="*/ 2147483647 h 266"/>
              <a:gd name="T30" fmla="*/ 2147483647 w 267"/>
              <a:gd name="T31" fmla="*/ 2147483647 h 266"/>
              <a:gd name="T32" fmla="*/ 2147483647 w 267"/>
              <a:gd name="T33" fmla="*/ 2147483647 h 266"/>
              <a:gd name="T34" fmla="*/ 2147483647 w 267"/>
              <a:gd name="T35" fmla="*/ 2147483647 h 266"/>
              <a:gd name="T36" fmla="*/ 2147483647 w 267"/>
              <a:gd name="T37" fmla="*/ 2147483647 h 266"/>
              <a:gd name="T38" fmla="*/ 2147483647 w 267"/>
              <a:gd name="T39" fmla="*/ 2147483647 h 266"/>
              <a:gd name="T40" fmla="*/ 2147483647 w 267"/>
              <a:gd name="T41" fmla="*/ 2147483647 h 266"/>
              <a:gd name="T42" fmla="*/ 2147483647 w 267"/>
              <a:gd name="T43" fmla="*/ 2147483647 h 266"/>
              <a:gd name="T44" fmla="*/ 2147483647 w 267"/>
              <a:gd name="T45" fmla="*/ 2147483647 h 266"/>
              <a:gd name="T46" fmla="*/ 2147483647 w 267"/>
              <a:gd name="T47" fmla="*/ 2147483647 h 266"/>
              <a:gd name="T48" fmla="*/ 2147483647 w 267"/>
              <a:gd name="T49" fmla="*/ 2147483647 h 26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67" h="266">
                <a:moveTo>
                  <a:pt x="170" y="266"/>
                </a:moveTo>
                <a:lnTo>
                  <a:pt x="170" y="191"/>
                </a:lnTo>
                <a:lnTo>
                  <a:pt x="97" y="191"/>
                </a:lnTo>
                <a:lnTo>
                  <a:pt x="97" y="266"/>
                </a:lnTo>
                <a:lnTo>
                  <a:pt x="0" y="266"/>
                </a:lnTo>
                <a:lnTo>
                  <a:pt x="0" y="97"/>
                </a:lnTo>
                <a:lnTo>
                  <a:pt x="132" y="0"/>
                </a:lnTo>
                <a:lnTo>
                  <a:pt x="262" y="94"/>
                </a:lnTo>
                <a:lnTo>
                  <a:pt x="260" y="99"/>
                </a:lnTo>
                <a:lnTo>
                  <a:pt x="262" y="94"/>
                </a:lnTo>
                <a:lnTo>
                  <a:pt x="267" y="97"/>
                </a:lnTo>
                <a:lnTo>
                  <a:pt x="267" y="266"/>
                </a:lnTo>
                <a:lnTo>
                  <a:pt x="170" y="266"/>
                </a:lnTo>
                <a:close/>
                <a:moveTo>
                  <a:pt x="12" y="104"/>
                </a:moveTo>
                <a:lnTo>
                  <a:pt x="12" y="254"/>
                </a:lnTo>
                <a:lnTo>
                  <a:pt x="85" y="254"/>
                </a:lnTo>
                <a:lnTo>
                  <a:pt x="85" y="179"/>
                </a:lnTo>
                <a:lnTo>
                  <a:pt x="182" y="179"/>
                </a:lnTo>
                <a:lnTo>
                  <a:pt x="182" y="254"/>
                </a:lnTo>
                <a:lnTo>
                  <a:pt x="253" y="254"/>
                </a:lnTo>
                <a:lnTo>
                  <a:pt x="253" y="104"/>
                </a:lnTo>
                <a:lnTo>
                  <a:pt x="132" y="14"/>
                </a:lnTo>
                <a:lnTo>
                  <a:pt x="12" y="1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e7d195523061f1c0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 hidden="1"/>
          <p:cNvSpPr txBox="1"/>
          <p:nvPr/>
        </p:nvSpPr>
        <p:spPr>
          <a:xfrm>
            <a:off x="-355600" y="1803400"/>
            <a:ext cx="322011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en-US" altLang="zh-CN" sz="100">
                <a:latin typeface="华文细黑" panose="02010600040101010101" pitchFamily="2" charset="-122"/>
                <a:ea typeface="华文细黑" panose="02010600040101010101" pitchFamily="2" charset="-122"/>
              </a:rPr>
              <a:t>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</a:t>
            </a:r>
            <a:endParaRPr lang="zh-CN" altLang="en-US" sz="1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/>
          <p:nvPr/>
        </p:nvSpPr>
        <p:spPr>
          <a:xfrm>
            <a:off x="1055688" y="3429000"/>
            <a:ext cx="10080625" cy="270033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 txBox="1"/>
          <p:nvPr/>
        </p:nvSpPr>
        <p:spPr>
          <a:xfrm>
            <a:off x="3414637" y="1066211"/>
            <a:ext cx="5362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spc="300" dirty="0">
                <a:latin typeface="华文细黑" panose="02010600040101010101" pitchFamily="2" charset="-122"/>
                <a:ea typeface="华文细黑" panose="02010600040101010101" pitchFamily="2" charset="-122"/>
              </a:rPr>
              <a:t>Click to add your text</a:t>
            </a:r>
            <a:endParaRPr lang="zh-CN" altLang="en-US" sz="2800" b="1" spc="3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文本框 6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 txBox="1"/>
          <p:nvPr/>
        </p:nvSpPr>
        <p:spPr>
          <a:xfrm>
            <a:off x="2558902" y="2294055"/>
            <a:ext cx="70741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consectetuer adipiscing elit. Maecenas porttitor congue massa. Fusce posuere, magna sed pulvinar ultricies, </a:t>
            </a:r>
          </a:p>
        </p:txBody>
      </p:sp>
      <p:cxnSp>
        <p:nvCxnSpPr>
          <p:cNvPr id="10" name="直接连接符 9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CxnSpPr/>
          <p:nvPr/>
        </p:nvCxnSpPr>
        <p:spPr>
          <a:xfrm>
            <a:off x="5250712" y="1913860"/>
            <a:ext cx="169057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 txBox="1"/>
          <p:nvPr/>
        </p:nvSpPr>
        <p:spPr>
          <a:xfrm>
            <a:off x="1988414" y="4606315"/>
            <a:ext cx="20873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pc="3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 Unicode MS" panose="020B0604020202020204" pitchFamily="34" charset="-122"/>
                <a:sym typeface="Calibri" panose="020F0502020204030204" pitchFamily="34" charset="0"/>
              </a:rPr>
              <a:t>Text here</a:t>
            </a:r>
            <a:endParaRPr lang="zh-CN" altLang="en-US" sz="2000" b="1" spc="3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 Unicode MS" panose="020B0604020202020204" pitchFamily="34" charset="-122"/>
              <a:sym typeface="Calibri" panose="020F0502020204030204" pitchFamily="34" charset="0"/>
            </a:endParaRPr>
          </a:p>
        </p:txBody>
      </p:sp>
      <p:sp>
        <p:nvSpPr>
          <p:cNvPr id="13" name="文本框 12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 txBox="1"/>
          <p:nvPr/>
        </p:nvSpPr>
        <p:spPr>
          <a:xfrm>
            <a:off x="1988415" y="5006425"/>
            <a:ext cx="2160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consectetuer adipiscing elit. </a:t>
            </a:r>
          </a:p>
        </p:txBody>
      </p:sp>
      <p:sp>
        <p:nvSpPr>
          <p:cNvPr id="14" name="文本框 13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 txBox="1"/>
          <p:nvPr/>
        </p:nvSpPr>
        <p:spPr>
          <a:xfrm>
            <a:off x="5170152" y="4606315"/>
            <a:ext cx="20873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pc="3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 Unicode MS" panose="020B0604020202020204" pitchFamily="34" charset="-122"/>
                <a:sym typeface="Calibri" panose="020F0502020204030204" pitchFamily="34" charset="0"/>
              </a:rPr>
              <a:t>Text here</a:t>
            </a:r>
            <a:endParaRPr lang="zh-CN" altLang="en-US" sz="2000" b="1" spc="3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 Unicode MS" panose="020B0604020202020204" pitchFamily="34" charset="-122"/>
              <a:sym typeface="Calibri" panose="020F0502020204030204" pitchFamily="34" charset="0"/>
            </a:endParaRPr>
          </a:p>
        </p:txBody>
      </p:sp>
      <p:sp>
        <p:nvSpPr>
          <p:cNvPr id="15" name="文本框 14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 txBox="1"/>
          <p:nvPr/>
        </p:nvSpPr>
        <p:spPr>
          <a:xfrm>
            <a:off x="5170151" y="5006425"/>
            <a:ext cx="2160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Maecenas porttitor congue massa. Fusce posuere, magna</a:t>
            </a:r>
          </a:p>
        </p:txBody>
      </p:sp>
      <p:sp>
        <p:nvSpPr>
          <p:cNvPr id="16" name="文本框 15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 txBox="1"/>
          <p:nvPr/>
        </p:nvSpPr>
        <p:spPr>
          <a:xfrm>
            <a:off x="8257257" y="4606315"/>
            <a:ext cx="20873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pc="3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 Unicode MS" panose="020B0604020202020204" pitchFamily="34" charset="-122"/>
                <a:sym typeface="Calibri" panose="020F0502020204030204" pitchFamily="34" charset="0"/>
              </a:rPr>
              <a:t>Text here</a:t>
            </a:r>
            <a:endParaRPr lang="zh-CN" altLang="en-US" sz="2000" b="1" spc="3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 Unicode MS" panose="020B0604020202020204" pitchFamily="34" charset="-122"/>
              <a:sym typeface="Calibri" panose="020F0502020204030204" pitchFamily="34" charset="0"/>
            </a:endParaRPr>
          </a:p>
        </p:txBody>
      </p:sp>
      <p:sp>
        <p:nvSpPr>
          <p:cNvPr id="17" name="文本框 16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 txBox="1"/>
          <p:nvPr/>
        </p:nvSpPr>
        <p:spPr>
          <a:xfrm>
            <a:off x="8257256" y="5006425"/>
            <a:ext cx="2160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consectetuer adipiscing elit. </a:t>
            </a:r>
          </a:p>
        </p:txBody>
      </p:sp>
      <p:sp>
        <p:nvSpPr>
          <p:cNvPr id="18" name="Freeform 5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>
            <a:spLocks noEditPoints="1"/>
          </p:cNvSpPr>
          <p:nvPr/>
        </p:nvSpPr>
        <p:spPr bwMode="auto">
          <a:xfrm>
            <a:off x="2600672" y="3860541"/>
            <a:ext cx="504806" cy="535587"/>
          </a:xfrm>
          <a:custGeom>
            <a:avLst/>
            <a:gdLst>
              <a:gd name="T0" fmla="*/ 2147483647 w 104"/>
              <a:gd name="T1" fmla="*/ 2147483647 h 110"/>
              <a:gd name="T2" fmla="*/ 2147483647 w 104"/>
              <a:gd name="T3" fmla="*/ 0 h 110"/>
              <a:gd name="T4" fmla="*/ 2147483647 w 104"/>
              <a:gd name="T5" fmla="*/ 0 h 110"/>
              <a:gd name="T6" fmla="*/ 2147483647 w 104"/>
              <a:gd name="T7" fmla="*/ 2147483647 h 110"/>
              <a:gd name="T8" fmla="*/ 2147483647 w 104"/>
              <a:gd name="T9" fmla="*/ 2147483647 h 110"/>
              <a:gd name="T10" fmla="*/ 2147483647 w 104"/>
              <a:gd name="T11" fmla="*/ 2147483647 h 110"/>
              <a:gd name="T12" fmla="*/ 2147483647 w 104"/>
              <a:gd name="T13" fmla="*/ 2147483647 h 110"/>
              <a:gd name="T14" fmla="*/ 2147483647 w 104"/>
              <a:gd name="T15" fmla="*/ 2147483647 h 110"/>
              <a:gd name="T16" fmla="*/ 2147483647 w 104"/>
              <a:gd name="T17" fmla="*/ 2147483647 h 110"/>
              <a:gd name="T18" fmla="*/ 2147483647 w 104"/>
              <a:gd name="T19" fmla="*/ 2147483647 h 110"/>
              <a:gd name="T20" fmla="*/ 2147483647 w 104"/>
              <a:gd name="T21" fmla="*/ 2147483647 h 110"/>
              <a:gd name="T22" fmla="*/ 2147483647 w 104"/>
              <a:gd name="T23" fmla="*/ 2147483647 h 110"/>
              <a:gd name="T24" fmla="*/ 2147483647 w 104"/>
              <a:gd name="T25" fmla="*/ 2147483647 h 110"/>
              <a:gd name="T26" fmla="*/ 2147483647 w 104"/>
              <a:gd name="T27" fmla="*/ 2147483647 h 110"/>
              <a:gd name="T28" fmla="*/ 2147483647 w 104"/>
              <a:gd name="T29" fmla="*/ 2147483647 h 110"/>
              <a:gd name="T30" fmla="*/ 2147483647 w 104"/>
              <a:gd name="T31" fmla="*/ 2147483647 h 110"/>
              <a:gd name="T32" fmla="*/ 2147483647 w 104"/>
              <a:gd name="T33" fmla="*/ 2147483647 h 110"/>
              <a:gd name="T34" fmla="*/ 2147483647 w 104"/>
              <a:gd name="T35" fmla="*/ 2147483647 h 110"/>
              <a:gd name="T36" fmla="*/ 2147483647 w 104"/>
              <a:gd name="T37" fmla="*/ 2147483647 h 110"/>
              <a:gd name="T38" fmla="*/ 2147483647 w 104"/>
              <a:gd name="T39" fmla="*/ 2147483647 h 110"/>
              <a:gd name="T40" fmla="*/ 2147483647 w 104"/>
              <a:gd name="T41" fmla="*/ 2147483647 h 110"/>
              <a:gd name="T42" fmla="*/ 2147483647 w 104"/>
              <a:gd name="T43" fmla="*/ 2147483647 h 110"/>
              <a:gd name="T44" fmla="*/ 2147483647 w 104"/>
              <a:gd name="T45" fmla="*/ 2147483647 h 110"/>
              <a:gd name="T46" fmla="*/ 2147483647 w 104"/>
              <a:gd name="T47" fmla="*/ 2147483647 h 110"/>
              <a:gd name="T48" fmla="*/ 2147483647 w 104"/>
              <a:gd name="T49" fmla="*/ 2147483647 h 110"/>
              <a:gd name="T50" fmla="*/ 2147483647 w 104"/>
              <a:gd name="T51" fmla="*/ 2147483647 h 110"/>
              <a:gd name="T52" fmla="*/ 2147483647 w 104"/>
              <a:gd name="T53" fmla="*/ 2147483647 h 110"/>
              <a:gd name="T54" fmla="*/ 2147483647 w 104"/>
              <a:gd name="T55" fmla="*/ 2147483647 h 110"/>
              <a:gd name="T56" fmla="*/ 2147483647 w 104"/>
              <a:gd name="T57" fmla="*/ 2147483647 h 110"/>
              <a:gd name="T58" fmla="*/ 2147483647 w 104"/>
              <a:gd name="T59" fmla="*/ 2147483647 h 110"/>
              <a:gd name="T60" fmla="*/ 2147483647 w 104"/>
              <a:gd name="T61" fmla="*/ 2147483647 h 110"/>
              <a:gd name="T62" fmla="*/ 2147483647 w 104"/>
              <a:gd name="T63" fmla="*/ 2147483647 h 110"/>
              <a:gd name="T64" fmla="*/ 2147483647 w 104"/>
              <a:gd name="T65" fmla="*/ 2147483647 h 110"/>
              <a:gd name="T66" fmla="*/ 2147483647 w 104"/>
              <a:gd name="T67" fmla="*/ 2147483647 h 110"/>
              <a:gd name="T68" fmla="*/ 2147483647 w 104"/>
              <a:gd name="T69" fmla="*/ 2147483647 h 110"/>
              <a:gd name="T70" fmla="*/ 2147483647 w 104"/>
              <a:gd name="T71" fmla="*/ 2147483647 h 110"/>
              <a:gd name="T72" fmla="*/ 2147483647 w 104"/>
              <a:gd name="T73" fmla="*/ 2147483647 h 110"/>
              <a:gd name="T74" fmla="*/ 2147483647 w 104"/>
              <a:gd name="T75" fmla="*/ 2147483647 h 110"/>
              <a:gd name="T76" fmla="*/ 2147483647 w 104"/>
              <a:gd name="T77" fmla="*/ 2147483647 h 110"/>
              <a:gd name="T78" fmla="*/ 2147483647 w 104"/>
              <a:gd name="T79" fmla="*/ 2147483647 h 110"/>
              <a:gd name="T80" fmla="*/ 2147483647 w 104"/>
              <a:gd name="T81" fmla="*/ 2147483647 h 110"/>
              <a:gd name="T82" fmla="*/ 2147483647 w 104"/>
              <a:gd name="T83" fmla="*/ 2147483647 h 110"/>
              <a:gd name="T84" fmla="*/ 2147483647 w 104"/>
              <a:gd name="T85" fmla="*/ 2147483647 h 110"/>
              <a:gd name="T86" fmla="*/ 2147483647 w 104"/>
              <a:gd name="T87" fmla="*/ 2147483647 h 110"/>
              <a:gd name="T88" fmla="*/ 2147483647 w 104"/>
              <a:gd name="T89" fmla="*/ 2147483647 h 110"/>
              <a:gd name="T90" fmla="*/ 2147483647 w 104"/>
              <a:gd name="T91" fmla="*/ 2147483647 h 11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04" h="110">
                <a:moveTo>
                  <a:pt x="94" y="29"/>
                </a:moveTo>
                <a:cubicBezTo>
                  <a:pt x="97" y="27"/>
                  <a:pt x="103" y="21"/>
                  <a:pt x="104" y="14"/>
                </a:cubicBezTo>
                <a:cubicBezTo>
                  <a:pt x="104" y="10"/>
                  <a:pt x="103" y="7"/>
                  <a:pt x="101" y="4"/>
                </a:cubicBezTo>
                <a:cubicBezTo>
                  <a:pt x="98" y="1"/>
                  <a:pt x="94" y="0"/>
                  <a:pt x="92" y="0"/>
                </a:cubicBezTo>
                <a:cubicBezTo>
                  <a:pt x="89" y="0"/>
                  <a:pt x="87" y="1"/>
                  <a:pt x="85" y="2"/>
                </a:cubicBezTo>
                <a:cubicBezTo>
                  <a:pt x="83" y="1"/>
                  <a:pt x="81" y="0"/>
                  <a:pt x="79" y="0"/>
                </a:cubicBezTo>
                <a:cubicBezTo>
                  <a:pt x="76" y="0"/>
                  <a:pt x="73" y="1"/>
                  <a:pt x="69" y="4"/>
                </a:cubicBezTo>
                <a:cubicBezTo>
                  <a:pt x="60" y="14"/>
                  <a:pt x="71" y="24"/>
                  <a:pt x="74" y="28"/>
                </a:cubicBezTo>
                <a:cubicBezTo>
                  <a:pt x="75" y="28"/>
                  <a:pt x="75" y="29"/>
                  <a:pt x="75" y="29"/>
                </a:cubicBezTo>
                <a:cubicBezTo>
                  <a:pt x="77" y="30"/>
                  <a:pt x="78" y="32"/>
                  <a:pt x="79" y="34"/>
                </a:cubicBezTo>
                <a:cubicBezTo>
                  <a:pt x="78" y="35"/>
                  <a:pt x="76" y="36"/>
                  <a:pt x="75" y="38"/>
                </a:cubicBezTo>
                <a:cubicBezTo>
                  <a:pt x="57" y="26"/>
                  <a:pt x="57" y="26"/>
                  <a:pt x="57" y="26"/>
                </a:cubicBezTo>
                <a:cubicBezTo>
                  <a:pt x="53" y="23"/>
                  <a:pt x="52" y="23"/>
                  <a:pt x="51" y="23"/>
                </a:cubicBezTo>
                <a:cubicBezTo>
                  <a:pt x="49" y="23"/>
                  <a:pt x="48" y="23"/>
                  <a:pt x="44" y="26"/>
                </a:cubicBezTo>
                <a:cubicBezTo>
                  <a:pt x="5" y="52"/>
                  <a:pt x="5" y="52"/>
                  <a:pt x="5" y="52"/>
                </a:cubicBezTo>
                <a:cubicBezTo>
                  <a:pt x="1" y="55"/>
                  <a:pt x="0" y="60"/>
                  <a:pt x="2" y="64"/>
                </a:cubicBezTo>
                <a:cubicBezTo>
                  <a:pt x="4" y="66"/>
                  <a:pt x="6" y="68"/>
                  <a:pt x="9" y="68"/>
                </a:cubicBezTo>
                <a:cubicBezTo>
                  <a:pt x="10" y="68"/>
                  <a:pt x="11" y="68"/>
                  <a:pt x="12" y="67"/>
                </a:cubicBezTo>
                <a:cubicBezTo>
                  <a:pt x="12" y="103"/>
                  <a:pt x="12" y="103"/>
                  <a:pt x="12" y="103"/>
                </a:cubicBezTo>
                <a:cubicBezTo>
                  <a:pt x="12" y="107"/>
                  <a:pt x="15" y="110"/>
                  <a:pt x="19" y="110"/>
                </a:cubicBezTo>
                <a:cubicBezTo>
                  <a:pt x="32" y="110"/>
                  <a:pt x="32" y="110"/>
                  <a:pt x="32" y="110"/>
                </a:cubicBezTo>
                <a:cubicBezTo>
                  <a:pt x="36" y="110"/>
                  <a:pt x="39" y="107"/>
                  <a:pt x="39" y="103"/>
                </a:cubicBezTo>
                <a:cubicBezTo>
                  <a:pt x="39" y="81"/>
                  <a:pt x="39" y="81"/>
                  <a:pt x="39" y="81"/>
                </a:cubicBezTo>
                <a:cubicBezTo>
                  <a:pt x="39" y="80"/>
                  <a:pt x="40" y="79"/>
                  <a:pt x="41" y="79"/>
                </a:cubicBezTo>
                <a:cubicBezTo>
                  <a:pt x="62" y="79"/>
                  <a:pt x="62" y="79"/>
                  <a:pt x="62" y="79"/>
                </a:cubicBezTo>
                <a:cubicBezTo>
                  <a:pt x="63" y="79"/>
                  <a:pt x="64" y="80"/>
                  <a:pt x="64" y="81"/>
                </a:cubicBezTo>
                <a:cubicBezTo>
                  <a:pt x="64" y="103"/>
                  <a:pt x="64" y="103"/>
                  <a:pt x="64" y="103"/>
                </a:cubicBezTo>
                <a:cubicBezTo>
                  <a:pt x="64" y="107"/>
                  <a:pt x="67" y="110"/>
                  <a:pt x="71" y="110"/>
                </a:cubicBezTo>
                <a:cubicBezTo>
                  <a:pt x="84" y="110"/>
                  <a:pt x="84" y="110"/>
                  <a:pt x="84" y="110"/>
                </a:cubicBezTo>
                <a:cubicBezTo>
                  <a:pt x="88" y="110"/>
                  <a:pt x="91" y="107"/>
                  <a:pt x="91" y="103"/>
                </a:cubicBezTo>
                <a:cubicBezTo>
                  <a:pt x="91" y="68"/>
                  <a:pt x="91" y="68"/>
                  <a:pt x="91" y="68"/>
                </a:cubicBezTo>
                <a:cubicBezTo>
                  <a:pt x="92" y="69"/>
                  <a:pt x="93" y="69"/>
                  <a:pt x="94" y="69"/>
                </a:cubicBezTo>
                <a:cubicBezTo>
                  <a:pt x="96" y="69"/>
                  <a:pt x="99" y="67"/>
                  <a:pt x="101" y="65"/>
                </a:cubicBezTo>
                <a:cubicBezTo>
                  <a:pt x="102" y="63"/>
                  <a:pt x="102" y="61"/>
                  <a:pt x="102" y="59"/>
                </a:cubicBezTo>
                <a:cubicBezTo>
                  <a:pt x="101" y="56"/>
                  <a:pt x="100" y="54"/>
                  <a:pt x="98" y="53"/>
                </a:cubicBezTo>
                <a:cubicBezTo>
                  <a:pt x="95" y="51"/>
                  <a:pt x="95" y="51"/>
                  <a:pt x="95" y="51"/>
                </a:cubicBezTo>
                <a:cubicBezTo>
                  <a:pt x="94" y="51"/>
                  <a:pt x="94" y="49"/>
                  <a:pt x="94" y="49"/>
                </a:cubicBezTo>
                <a:cubicBezTo>
                  <a:pt x="94" y="42"/>
                  <a:pt x="94" y="42"/>
                  <a:pt x="94" y="42"/>
                </a:cubicBezTo>
                <a:cubicBezTo>
                  <a:pt x="94" y="39"/>
                  <a:pt x="92" y="36"/>
                  <a:pt x="89" y="34"/>
                </a:cubicBezTo>
                <a:cubicBezTo>
                  <a:pt x="90" y="33"/>
                  <a:pt x="92" y="31"/>
                  <a:pt x="94" y="29"/>
                </a:cubicBezTo>
                <a:close/>
                <a:moveTo>
                  <a:pt x="86" y="103"/>
                </a:moveTo>
                <a:cubicBezTo>
                  <a:pt x="86" y="104"/>
                  <a:pt x="85" y="105"/>
                  <a:pt x="84" y="105"/>
                </a:cubicBezTo>
                <a:cubicBezTo>
                  <a:pt x="71" y="105"/>
                  <a:pt x="71" y="105"/>
                  <a:pt x="71" y="105"/>
                </a:cubicBezTo>
                <a:cubicBezTo>
                  <a:pt x="70" y="105"/>
                  <a:pt x="69" y="104"/>
                  <a:pt x="69" y="103"/>
                </a:cubicBezTo>
                <a:cubicBezTo>
                  <a:pt x="69" y="81"/>
                  <a:pt x="69" y="81"/>
                  <a:pt x="69" y="81"/>
                </a:cubicBezTo>
                <a:cubicBezTo>
                  <a:pt x="69" y="77"/>
                  <a:pt x="66" y="74"/>
                  <a:pt x="62" y="74"/>
                </a:cubicBezTo>
                <a:cubicBezTo>
                  <a:pt x="41" y="74"/>
                  <a:pt x="41" y="74"/>
                  <a:pt x="41" y="74"/>
                </a:cubicBezTo>
                <a:cubicBezTo>
                  <a:pt x="37" y="74"/>
                  <a:pt x="34" y="77"/>
                  <a:pt x="34" y="81"/>
                </a:cubicBezTo>
                <a:cubicBezTo>
                  <a:pt x="34" y="103"/>
                  <a:pt x="34" y="103"/>
                  <a:pt x="34" y="103"/>
                </a:cubicBezTo>
                <a:cubicBezTo>
                  <a:pt x="34" y="104"/>
                  <a:pt x="33" y="105"/>
                  <a:pt x="32" y="105"/>
                </a:cubicBezTo>
                <a:cubicBezTo>
                  <a:pt x="19" y="105"/>
                  <a:pt x="19" y="105"/>
                  <a:pt x="19" y="105"/>
                </a:cubicBezTo>
                <a:cubicBezTo>
                  <a:pt x="18" y="105"/>
                  <a:pt x="17" y="104"/>
                  <a:pt x="17" y="103"/>
                </a:cubicBezTo>
                <a:cubicBezTo>
                  <a:pt x="17" y="65"/>
                  <a:pt x="17" y="65"/>
                  <a:pt x="17" y="65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86" y="66"/>
                  <a:pt x="86" y="66"/>
                  <a:pt x="86" y="66"/>
                </a:cubicBezTo>
                <a:lnTo>
                  <a:pt x="86" y="103"/>
                </a:lnTo>
                <a:close/>
                <a:moveTo>
                  <a:pt x="92" y="55"/>
                </a:moveTo>
                <a:cubicBezTo>
                  <a:pt x="95" y="57"/>
                  <a:pt x="95" y="57"/>
                  <a:pt x="95" y="57"/>
                </a:cubicBezTo>
                <a:cubicBezTo>
                  <a:pt x="97" y="58"/>
                  <a:pt x="97" y="61"/>
                  <a:pt x="96" y="62"/>
                </a:cubicBezTo>
                <a:cubicBezTo>
                  <a:pt x="96" y="63"/>
                  <a:pt x="95" y="64"/>
                  <a:pt x="94" y="64"/>
                </a:cubicBezTo>
                <a:cubicBezTo>
                  <a:pt x="93" y="64"/>
                  <a:pt x="92" y="63"/>
                  <a:pt x="91" y="63"/>
                </a:cubicBezTo>
                <a:cubicBezTo>
                  <a:pt x="54" y="38"/>
                  <a:pt x="54" y="38"/>
                  <a:pt x="54" y="38"/>
                </a:cubicBezTo>
                <a:cubicBezTo>
                  <a:pt x="53" y="38"/>
                  <a:pt x="52" y="37"/>
                  <a:pt x="51" y="37"/>
                </a:cubicBezTo>
                <a:cubicBezTo>
                  <a:pt x="49" y="37"/>
                  <a:pt x="48" y="38"/>
                  <a:pt x="47" y="38"/>
                </a:cubicBezTo>
                <a:cubicBezTo>
                  <a:pt x="12" y="62"/>
                  <a:pt x="12" y="62"/>
                  <a:pt x="12" y="62"/>
                </a:cubicBezTo>
                <a:cubicBezTo>
                  <a:pt x="11" y="62"/>
                  <a:pt x="10" y="63"/>
                  <a:pt x="9" y="63"/>
                </a:cubicBezTo>
                <a:cubicBezTo>
                  <a:pt x="8" y="63"/>
                  <a:pt x="7" y="62"/>
                  <a:pt x="6" y="61"/>
                </a:cubicBezTo>
                <a:cubicBezTo>
                  <a:pt x="5" y="60"/>
                  <a:pt x="6" y="57"/>
                  <a:pt x="8" y="56"/>
                </a:cubicBezTo>
                <a:cubicBezTo>
                  <a:pt x="47" y="30"/>
                  <a:pt x="47" y="30"/>
                  <a:pt x="47" y="30"/>
                </a:cubicBezTo>
                <a:cubicBezTo>
                  <a:pt x="49" y="29"/>
                  <a:pt x="51" y="28"/>
                  <a:pt x="51" y="28"/>
                </a:cubicBezTo>
                <a:cubicBezTo>
                  <a:pt x="51" y="28"/>
                  <a:pt x="53" y="29"/>
                  <a:pt x="55" y="30"/>
                </a:cubicBezTo>
                <a:cubicBezTo>
                  <a:pt x="76" y="45"/>
                  <a:pt x="76" y="45"/>
                  <a:pt x="76" y="45"/>
                </a:cubicBezTo>
                <a:cubicBezTo>
                  <a:pt x="76" y="45"/>
                  <a:pt x="77" y="45"/>
                  <a:pt x="78" y="45"/>
                </a:cubicBezTo>
                <a:cubicBezTo>
                  <a:pt x="79" y="45"/>
                  <a:pt x="79" y="44"/>
                  <a:pt x="79" y="43"/>
                </a:cubicBezTo>
                <a:cubicBezTo>
                  <a:pt x="79" y="42"/>
                  <a:pt x="79" y="42"/>
                  <a:pt x="79" y="42"/>
                </a:cubicBezTo>
                <a:cubicBezTo>
                  <a:pt x="79" y="40"/>
                  <a:pt x="81" y="38"/>
                  <a:pt x="84" y="38"/>
                </a:cubicBezTo>
                <a:cubicBezTo>
                  <a:pt x="84" y="38"/>
                  <a:pt x="84" y="38"/>
                  <a:pt x="84" y="38"/>
                </a:cubicBezTo>
                <a:cubicBezTo>
                  <a:pt x="87" y="38"/>
                  <a:pt x="89" y="40"/>
                  <a:pt x="89" y="42"/>
                </a:cubicBezTo>
                <a:cubicBezTo>
                  <a:pt x="89" y="49"/>
                  <a:pt x="89" y="49"/>
                  <a:pt x="89" y="49"/>
                </a:cubicBezTo>
                <a:cubicBezTo>
                  <a:pt x="89" y="51"/>
                  <a:pt x="90" y="54"/>
                  <a:pt x="92" y="55"/>
                </a:cubicBezTo>
                <a:close/>
                <a:moveTo>
                  <a:pt x="85" y="32"/>
                </a:moveTo>
                <a:cubicBezTo>
                  <a:pt x="85" y="32"/>
                  <a:pt x="81" y="28"/>
                  <a:pt x="79" y="25"/>
                </a:cubicBezTo>
                <a:cubicBezTo>
                  <a:pt x="77" y="23"/>
                  <a:pt x="67" y="14"/>
                  <a:pt x="73" y="8"/>
                </a:cubicBezTo>
                <a:cubicBezTo>
                  <a:pt x="75" y="6"/>
                  <a:pt x="77" y="5"/>
                  <a:pt x="79" y="5"/>
                </a:cubicBezTo>
                <a:cubicBezTo>
                  <a:pt x="79" y="5"/>
                  <a:pt x="79" y="5"/>
                  <a:pt x="79" y="5"/>
                </a:cubicBezTo>
                <a:cubicBezTo>
                  <a:pt x="82" y="5"/>
                  <a:pt x="85" y="8"/>
                  <a:pt x="85" y="8"/>
                </a:cubicBezTo>
                <a:cubicBezTo>
                  <a:pt x="85" y="8"/>
                  <a:pt x="88" y="5"/>
                  <a:pt x="92" y="5"/>
                </a:cubicBezTo>
                <a:cubicBezTo>
                  <a:pt x="94" y="5"/>
                  <a:pt x="96" y="6"/>
                  <a:pt x="97" y="8"/>
                </a:cubicBezTo>
                <a:cubicBezTo>
                  <a:pt x="103" y="14"/>
                  <a:pt x="94" y="22"/>
                  <a:pt x="91" y="25"/>
                </a:cubicBezTo>
                <a:cubicBezTo>
                  <a:pt x="87" y="28"/>
                  <a:pt x="85" y="32"/>
                  <a:pt x="85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42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>
            <a:spLocks noEditPoints="1"/>
          </p:cNvSpPr>
          <p:nvPr/>
        </p:nvSpPr>
        <p:spPr bwMode="auto">
          <a:xfrm>
            <a:off x="5816920" y="3872781"/>
            <a:ext cx="558159" cy="525326"/>
          </a:xfrm>
          <a:custGeom>
            <a:avLst/>
            <a:gdLst>
              <a:gd name="T0" fmla="*/ 2147483647 w 115"/>
              <a:gd name="T1" fmla="*/ 2147483647 h 108"/>
              <a:gd name="T2" fmla="*/ 2147483647 w 115"/>
              <a:gd name="T3" fmla="*/ 2147483647 h 108"/>
              <a:gd name="T4" fmla="*/ 2147483647 w 115"/>
              <a:gd name="T5" fmla="*/ 2147483647 h 108"/>
              <a:gd name="T6" fmla="*/ 2147483647 w 115"/>
              <a:gd name="T7" fmla="*/ 2147483647 h 108"/>
              <a:gd name="T8" fmla="*/ 2147483647 w 115"/>
              <a:gd name="T9" fmla="*/ 2147483647 h 108"/>
              <a:gd name="T10" fmla="*/ 2147483647 w 115"/>
              <a:gd name="T11" fmla="*/ 2147483647 h 108"/>
              <a:gd name="T12" fmla="*/ 2147483647 w 115"/>
              <a:gd name="T13" fmla="*/ 2147483647 h 108"/>
              <a:gd name="T14" fmla="*/ 2147483647 w 115"/>
              <a:gd name="T15" fmla="*/ 2147483647 h 108"/>
              <a:gd name="T16" fmla="*/ 2147483647 w 115"/>
              <a:gd name="T17" fmla="*/ 2147483647 h 108"/>
              <a:gd name="T18" fmla="*/ 2147483647 w 115"/>
              <a:gd name="T19" fmla="*/ 2147483647 h 108"/>
              <a:gd name="T20" fmla="*/ 2147483647 w 115"/>
              <a:gd name="T21" fmla="*/ 2147483647 h 108"/>
              <a:gd name="T22" fmla="*/ 2147483647 w 115"/>
              <a:gd name="T23" fmla="*/ 2147483647 h 108"/>
              <a:gd name="T24" fmla="*/ 2147483647 w 115"/>
              <a:gd name="T25" fmla="*/ 2147483647 h 108"/>
              <a:gd name="T26" fmla="*/ 2147483647 w 115"/>
              <a:gd name="T27" fmla="*/ 2147483647 h 108"/>
              <a:gd name="T28" fmla="*/ 2147483647 w 115"/>
              <a:gd name="T29" fmla="*/ 2147483647 h 108"/>
              <a:gd name="T30" fmla="*/ 2147483647 w 115"/>
              <a:gd name="T31" fmla="*/ 2147483647 h 108"/>
              <a:gd name="T32" fmla="*/ 2147483647 w 115"/>
              <a:gd name="T33" fmla="*/ 2147483647 h 108"/>
              <a:gd name="T34" fmla="*/ 2147483647 w 115"/>
              <a:gd name="T35" fmla="*/ 2147483647 h 108"/>
              <a:gd name="T36" fmla="*/ 2147483647 w 115"/>
              <a:gd name="T37" fmla="*/ 2147483647 h 108"/>
              <a:gd name="T38" fmla="*/ 2147483647 w 115"/>
              <a:gd name="T39" fmla="*/ 2147483647 h 108"/>
              <a:gd name="T40" fmla="*/ 2147483647 w 115"/>
              <a:gd name="T41" fmla="*/ 2147483647 h 108"/>
              <a:gd name="T42" fmla="*/ 2147483647 w 115"/>
              <a:gd name="T43" fmla="*/ 2147483647 h 108"/>
              <a:gd name="T44" fmla="*/ 2147483647 w 115"/>
              <a:gd name="T45" fmla="*/ 2147483647 h 108"/>
              <a:gd name="T46" fmla="*/ 2147483647 w 115"/>
              <a:gd name="T47" fmla="*/ 2147483647 h 108"/>
              <a:gd name="T48" fmla="*/ 2147483647 w 115"/>
              <a:gd name="T49" fmla="*/ 2147483647 h 108"/>
              <a:gd name="T50" fmla="*/ 2147483647 w 115"/>
              <a:gd name="T51" fmla="*/ 2147483647 h 108"/>
              <a:gd name="T52" fmla="*/ 2147483647 w 115"/>
              <a:gd name="T53" fmla="*/ 2147483647 h 108"/>
              <a:gd name="T54" fmla="*/ 2147483647 w 115"/>
              <a:gd name="T55" fmla="*/ 2147483647 h 108"/>
              <a:gd name="T56" fmla="*/ 2147483647 w 115"/>
              <a:gd name="T57" fmla="*/ 2147483647 h 108"/>
              <a:gd name="T58" fmla="*/ 2147483647 w 115"/>
              <a:gd name="T59" fmla="*/ 2147483647 h 108"/>
              <a:gd name="T60" fmla="*/ 2147483647 w 115"/>
              <a:gd name="T61" fmla="*/ 2147483647 h 108"/>
              <a:gd name="T62" fmla="*/ 2147483647 w 115"/>
              <a:gd name="T63" fmla="*/ 2147483647 h 108"/>
              <a:gd name="T64" fmla="*/ 2147483647 w 115"/>
              <a:gd name="T65" fmla="*/ 2147483647 h 108"/>
              <a:gd name="T66" fmla="*/ 2147483647 w 115"/>
              <a:gd name="T67" fmla="*/ 2147483647 h 108"/>
              <a:gd name="T68" fmla="*/ 2147483647 w 115"/>
              <a:gd name="T69" fmla="*/ 2147483647 h 108"/>
              <a:gd name="T70" fmla="*/ 2147483647 w 115"/>
              <a:gd name="T71" fmla="*/ 0 h 108"/>
              <a:gd name="T72" fmla="*/ 2147483647 w 115"/>
              <a:gd name="T73" fmla="*/ 2147483647 h 108"/>
              <a:gd name="T74" fmla="*/ 0 w 115"/>
              <a:gd name="T75" fmla="*/ 2147483647 h 108"/>
              <a:gd name="T76" fmla="*/ 2147483647 w 115"/>
              <a:gd name="T77" fmla="*/ 2147483647 h 108"/>
              <a:gd name="T78" fmla="*/ 2147483647 w 115"/>
              <a:gd name="T79" fmla="*/ 2147483647 h 108"/>
              <a:gd name="T80" fmla="*/ 2147483647 w 115"/>
              <a:gd name="T81" fmla="*/ 2147483647 h 108"/>
              <a:gd name="T82" fmla="*/ 2147483647 w 115"/>
              <a:gd name="T83" fmla="*/ 2147483647 h 108"/>
              <a:gd name="T84" fmla="*/ 2147483647 w 115"/>
              <a:gd name="T85" fmla="*/ 0 h 108"/>
              <a:gd name="T86" fmla="*/ 2147483647 w 115"/>
              <a:gd name="T87" fmla="*/ 2147483647 h 108"/>
              <a:gd name="T88" fmla="*/ 2147483647 w 115"/>
              <a:gd name="T89" fmla="*/ 2147483647 h 108"/>
              <a:gd name="T90" fmla="*/ 2147483647 w 115"/>
              <a:gd name="T91" fmla="*/ 2147483647 h 108"/>
              <a:gd name="T92" fmla="*/ 2147483647 w 115"/>
              <a:gd name="T93" fmla="*/ 2147483647 h 108"/>
              <a:gd name="T94" fmla="*/ 2147483647 w 115"/>
              <a:gd name="T95" fmla="*/ 2147483647 h 108"/>
              <a:gd name="T96" fmla="*/ 2147483647 w 115"/>
              <a:gd name="T97" fmla="*/ 2147483647 h 108"/>
              <a:gd name="T98" fmla="*/ 2147483647 w 115"/>
              <a:gd name="T99" fmla="*/ 2147483647 h 108"/>
              <a:gd name="T100" fmla="*/ 2147483647 w 115"/>
              <a:gd name="T101" fmla="*/ 2147483647 h 108"/>
              <a:gd name="T102" fmla="*/ 2147483647 w 115"/>
              <a:gd name="T103" fmla="*/ 2147483647 h 10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15" h="108">
                <a:moveTo>
                  <a:pt x="107" y="55"/>
                </a:moveTo>
                <a:cubicBezTo>
                  <a:pt x="107" y="28"/>
                  <a:pt x="85" y="5"/>
                  <a:pt x="58" y="5"/>
                </a:cubicBezTo>
                <a:cubicBezTo>
                  <a:pt x="30" y="5"/>
                  <a:pt x="8" y="28"/>
                  <a:pt x="8" y="55"/>
                </a:cubicBezTo>
                <a:cubicBezTo>
                  <a:pt x="8" y="69"/>
                  <a:pt x="13" y="81"/>
                  <a:pt x="22" y="90"/>
                </a:cubicBezTo>
                <a:cubicBezTo>
                  <a:pt x="7" y="105"/>
                  <a:pt x="7" y="105"/>
                  <a:pt x="7" y="105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26" y="94"/>
                  <a:pt x="26" y="94"/>
                  <a:pt x="26" y="94"/>
                </a:cubicBezTo>
                <a:cubicBezTo>
                  <a:pt x="35" y="101"/>
                  <a:pt x="46" y="105"/>
                  <a:pt x="58" y="105"/>
                </a:cubicBezTo>
                <a:cubicBezTo>
                  <a:pt x="70" y="105"/>
                  <a:pt x="81" y="101"/>
                  <a:pt x="89" y="94"/>
                </a:cubicBezTo>
                <a:cubicBezTo>
                  <a:pt x="104" y="108"/>
                  <a:pt x="104" y="108"/>
                  <a:pt x="104" y="108"/>
                </a:cubicBezTo>
                <a:cubicBezTo>
                  <a:pt x="108" y="105"/>
                  <a:pt x="108" y="105"/>
                  <a:pt x="108" y="105"/>
                </a:cubicBezTo>
                <a:cubicBezTo>
                  <a:pt x="93" y="90"/>
                  <a:pt x="93" y="90"/>
                  <a:pt x="93" y="90"/>
                </a:cubicBezTo>
                <a:cubicBezTo>
                  <a:pt x="102" y="81"/>
                  <a:pt x="107" y="69"/>
                  <a:pt x="107" y="55"/>
                </a:cubicBezTo>
                <a:close/>
                <a:moveTo>
                  <a:pt x="58" y="100"/>
                </a:moveTo>
                <a:cubicBezTo>
                  <a:pt x="33" y="100"/>
                  <a:pt x="13" y="80"/>
                  <a:pt x="13" y="55"/>
                </a:cubicBezTo>
                <a:cubicBezTo>
                  <a:pt x="13" y="31"/>
                  <a:pt x="33" y="11"/>
                  <a:pt x="58" y="11"/>
                </a:cubicBezTo>
                <a:cubicBezTo>
                  <a:pt x="82" y="11"/>
                  <a:pt x="102" y="31"/>
                  <a:pt x="102" y="55"/>
                </a:cubicBezTo>
                <a:cubicBezTo>
                  <a:pt x="102" y="80"/>
                  <a:pt x="82" y="100"/>
                  <a:pt x="58" y="100"/>
                </a:cubicBezTo>
                <a:close/>
                <a:moveTo>
                  <a:pt x="60" y="48"/>
                </a:moveTo>
                <a:cubicBezTo>
                  <a:pt x="60" y="18"/>
                  <a:pt x="60" y="18"/>
                  <a:pt x="60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48"/>
                  <a:pt x="55" y="48"/>
                  <a:pt x="55" y="48"/>
                </a:cubicBezTo>
                <a:cubicBezTo>
                  <a:pt x="53" y="49"/>
                  <a:pt x="51" y="50"/>
                  <a:pt x="50" y="53"/>
                </a:cubicBezTo>
                <a:cubicBezTo>
                  <a:pt x="30" y="53"/>
                  <a:pt x="30" y="53"/>
                  <a:pt x="30" y="53"/>
                </a:cubicBezTo>
                <a:cubicBezTo>
                  <a:pt x="30" y="58"/>
                  <a:pt x="30" y="58"/>
                  <a:pt x="30" y="58"/>
                </a:cubicBezTo>
                <a:cubicBezTo>
                  <a:pt x="50" y="58"/>
                  <a:pt x="50" y="58"/>
                  <a:pt x="50" y="58"/>
                </a:cubicBezTo>
                <a:cubicBezTo>
                  <a:pt x="51" y="61"/>
                  <a:pt x="54" y="63"/>
                  <a:pt x="58" y="63"/>
                </a:cubicBezTo>
                <a:cubicBezTo>
                  <a:pt x="62" y="63"/>
                  <a:pt x="65" y="59"/>
                  <a:pt x="65" y="55"/>
                </a:cubicBezTo>
                <a:cubicBezTo>
                  <a:pt x="65" y="52"/>
                  <a:pt x="63" y="49"/>
                  <a:pt x="60" y="48"/>
                </a:cubicBezTo>
                <a:close/>
                <a:moveTo>
                  <a:pt x="5" y="17"/>
                </a:moveTo>
                <a:cubicBezTo>
                  <a:pt x="5" y="14"/>
                  <a:pt x="6" y="11"/>
                  <a:pt x="9" y="8"/>
                </a:cubicBezTo>
                <a:cubicBezTo>
                  <a:pt x="11" y="6"/>
                  <a:pt x="14" y="5"/>
                  <a:pt x="17" y="5"/>
                </a:cubicBezTo>
                <a:cubicBezTo>
                  <a:pt x="20" y="5"/>
                  <a:pt x="23" y="6"/>
                  <a:pt x="26" y="8"/>
                </a:cubicBezTo>
                <a:cubicBezTo>
                  <a:pt x="29" y="5"/>
                  <a:pt x="29" y="5"/>
                  <a:pt x="29" y="5"/>
                </a:cubicBezTo>
                <a:cubicBezTo>
                  <a:pt x="29" y="5"/>
                  <a:pt x="29" y="5"/>
                  <a:pt x="29" y="5"/>
                </a:cubicBezTo>
                <a:cubicBezTo>
                  <a:pt x="26" y="1"/>
                  <a:pt x="22" y="0"/>
                  <a:pt x="17" y="0"/>
                </a:cubicBezTo>
                <a:cubicBezTo>
                  <a:pt x="13" y="0"/>
                  <a:pt x="8" y="1"/>
                  <a:pt x="5" y="5"/>
                </a:cubicBezTo>
                <a:cubicBezTo>
                  <a:pt x="2" y="8"/>
                  <a:pt x="0" y="12"/>
                  <a:pt x="0" y="17"/>
                </a:cubicBezTo>
                <a:cubicBezTo>
                  <a:pt x="0" y="21"/>
                  <a:pt x="2" y="25"/>
                  <a:pt x="5" y="29"/>
                </a:cubicBezTo>
                <a:cubicBezTo>
                  <a:pt x="9" y="25"/>
                  <a:pt x="9" y="25"/>
                  <a:pt x="9" y="25"/>
                </a:cubicBezTo>
                <a:cubicBezTo>
                  <a:pt x="6" y="23"/>
                  <a:pt x="5" y="20"/>
                  <a:pt x="5" y="17"/>
                </a:cubicBezTo>
                <a:close/>
                <a:moveTo>
                  <a:pt x="110" y="5"/>
                </a:moveTo>
                <a:cubicBezTo>
                  <a:pt x="107" y="1"/>
                  <a:pt x="103" y="0"/>
                  <a:pt x="98" y="0"/>
                </a:cubicBezTo>
                <a:cubicBezTo>
                  <a:pt x="94" y="0"/>
                  <a:pt x="89" y="1"/>
                  <a:pt x="86" y="5"/>
                </a:cubicBezTo>
                <a:cubicBezTo>
                  <a:pt x="90" y="8"/>
                  <a:pt x="90" y="8"/>
                  <a:pt x="90" y="8"/>
                </a:cubicBezTo>
                <a:cubicBezTo>
                  <a:pt x="92" y="6"/>
                  <a:pt x="95" y="5"/>
                  <a:pt x="98" y="5"/>
                </a:cubicBezTo>
                <a:cubicBezTo>
                  <a:pt x="101" y="5"/>
                  <a:pt x="104" y="6"/>
                  <a:pt x="107" y="8"/>
                </a:cubicBezTo>
                <a:cubicBezTo>
                  <a:pt x="109" y="11"/>
                  <a:pt x="110" y="14"/>
                  <a:pt x="110" y="17"/>
                </a:cubicBezTo>
                <a:cubicBezTo>
                  <a:pt x="110" y="20"/>
                  <a:pt x="109" y="23"/>
                  <a:pt x="107" y="25"/>
                </a:cubicBezTo>
                <a:cubicBezTo>
                  <a:pt x="110" y="29"/>
                  <a:pt x="110" y="29"/>
                  <a:pt x="110" y="29"/>
                </a:cubicBezTo>
                <a:cubicBezTo>
                  <a:pt x="114" y="25"/>
                  <a:pt x="115" y="21"/>
                  <a:pt x="115" y="17"/>
                </a:cubicBezTo>
                <a:cubicBezTo>
                  <a:pt x="115" y="12"/>
                  <a:pt x="114" y="8"/>
                  <a:pt x="110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74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>
            <a:spLocks noEditPoints="1"/>
          </p:cNvSpPr>
          <p:nvPr/>
        </p:nvSpPr>
        <p:spPr bwMode="auto">
          <a:xfrm>
            <a:off x="9086521" y="3887000"/>
            <a:ext cx="346075" cy="496888"/>
          </a:xfrm>
          <a:custGeom>
            <a:avLst/>
            <a:gdLst>
              <a:gd name="T0" fmla="*/ 2147483647 w 92"/>
              <a:gd name="T1" fmla="*/ 0 h 132"/>
              <a:gd name="T2" fmla="*/ 2147483647 w 92"/>
              <a:gd name="T3" fmla="*/ 0 h 132"/>
              <a:gd name="T4" fmla="*/ 0 w 92"/>
              <a:gd name="T5" fmla="*/ 2147483647 h 132"/>
              <a:gd name="T6" fmla="*/ 2147483647 w 92"/>
              <a:gd name="T7" fmla="*/ 2147483647 h 132"/>
              <a:gd name="T8" fmla="*/ 2147483647 w 92"/>
              <a:gd name="T9" fmla="*/ 2147483647 h 132"/>
              <a:gd name="T10" fmla="*/ 2147483647 w 92"/>
              <a:gd name="T11" fmla="*/ 2147483647 h 132"/>
              <a:gd name="T12" fmla="*/ 2147483647 w 92"/>
              <a:gd name="T13" fmla="*/ 2147483647 h 132"/>
              <a:gd name="T14" fmla="*/ 2147483647 w 92"/>
              <a:gd name="T15" fmla="*/ 2147483647 h 132"/>
              <a:gd name="T16" fmla="*/ 2147483647 w 92"/>
              <a:gd name="T17" fmla="*/ 2147483647 h 132"/>
              <a:gd name="T18" fmla="*/ 2147483647 w 92"/>
              <a:gd name="T19" fmla="*/ 2147483647 h 132"/>
              <a:gd name="T20" fmla="*/ 2147483647 w 92"/>
              <a:gd name="T21" fmla="*/ 2147483647 h 132"/>
              <a:gd name="T22" fmla="*/ 2147483647 w 92"/>
              <a:gd name="T23" fmla="*/ 2147483647 h 132"/>
              <a:gd name="T24" fmla="*/ 2147483647 w 92"/>
              <a:gd name="T25" fmla="*/ 2147483647 h 132"/>
              <a:gd name="T26" fmla="*/ 2147483647 w 92"/>
              <a:gd name="T27" fmla="*/ 0 h 132"/>
              <a:gd name="T28" fmla="*/ 2147483647 w 92"/>
              <a:gd name="T29" fmla="*/ 2147483647 h 132"/>
              <a:gd name="T30" fmla="*/ 2147483647 w 92"/>
              <a:gd name="T31" fmla="*/ 2147483647 h 132"/>
              <a:gd name="T32" fmla="*/ 2147483647 w 92"/>
              <a:gd name="T33" fmla="*/ 2147483647 h 132"/>
              <a:gd name="T34" fmla="*/ 2147483647 w 92"/>
              <a:gd name="T35" fmla="*/ 2147483647 h 132"/>
              <a:gd name="T36" fmla="*/ 2147483647 w 92"/>
              <a:gd name="T37" fmla="*/ 2147483647 h 132"/>
              <a:gd name="T38" fmla="*/ 2147483647 w 92"/>
              <a:gd name="T39" fmla="*/ 2147483647 h 132"/>
              <a:gd name="T40" fmla="*/ 2147483647 w 92"/>
              <a:gd name="T41" fmla="*/ 2147483647 h 132"/>
              <a:gd name="T42" fmla="*/ 2147483647 w 92"/>
              <a:gd name="T43" fmla="*/ 2147483647 h 132"/>
              <a:gd name="T44" fmla="*/ 2147483647 w 92"/>
              <a:gd name="T45" fmla="*/ 2147483647 h 132"/>
              <a:gd name="T46" fmla="*/ 2147483647 w 92"/>
              <a:gd name="T47" fmla="*/ 2147483647 h 132"/>
              <a:gd name="T48" fmla="*/ 2147483647 w 92"/>
              <a:gd name="T49" fmla="*/ 2147483647 h 132"/>
              <a:gd name="T50" fmla="*/ 2147483647 w 92"/>
              <a:gd name="T51" fmla="*/ 2147483647 h 132"/>
              <a:gd name="T52" fmla="*/ 2147483647 w 92"/>
              <a:gd name="T53" fmla="*/ 2147483647 h 132"/>
              <a:gd name="T54" fmla="*/ 2147483647 w 92"/>
              <a:gd name="T55" fmla="*/ 2147483647 h 132"/>
              <a:gd name="T56" fmla="*/ 2147483647 w 92"/>
              <a:gd name="T57" fmla="*/ 2147483647 h 132"/>
              <a:gd name="T58" fmla="*/ 2147483647 w 92"/>
              <a:gd name="T59" fmla="*/ 2147483647 h 132"/>
              <a:gd name="T60" fmla="*/ 2147483647 w 92"/>
              <a:gd name="T61" fmla="*/ 2147483647 h 132"/>
              <a:gd name="T62" fmla="*/ 2147483647 w 92"/>
              <a:gd name="T63" fmla="*/ 2147483647 h 132"/>
              <a:gd name="T64" fmla="*/ 2147483647 w 92"/>
              <a:gd name="T65" fmla="*/ 2147483647 h 132"/>
              <a:gd name="T66" fmla="*/ 2147483647 w 92"/>
              <a:gd name="T67" fmla="*/ 2147483647 h 132"/>
              <a:gd name="T68" fmla="*/ 2147483647 w 92"/>
              <a:gd name="T69" fmla="*/ 2147483647 h 132"/>
              <a:gd name="T70" fmla="*/ 2147483647 w 92"/>
              <a:gd name="T71" fmla="*/ 2147483647 h 132"/>
              <a:gd name="T72" fmla="*/ 2147483647 w 92"/>
              <a:gd name="T73" fmla="*/ 2147483647 h 132"/>
              <a:gd name="T74" fmla="*/ 2147483647 w 92"/>
              <a:gd name="T75" fmla="*/ 2147483647 h 132"/>
              <a:gd name="T76" fmla="*/ 2147483647 w 92"/>
              <a:gd name="T77" fmla="*/ 2147483647 h 132"/>
              <a:gd name="T78" fmla="*/ 2147483647 w 92"/>
              <a:gd name="T79" fmla="*/ 2147483647 h 132"/>
              <a:gd name="T80" fmla="*/ 2147483647 w 92"/>
              <a:gd name="T81" fmla="*/ 2147483647 h 132"/>
              <a:gd name="T82" fmla="*/ 2147483647 w 92"/>
              <a:gd name="T83" fmla="*/ 2147483647 h 132"/>
              <a:gd name="T84" fmla="*/ 2147483647 w 92"/>
              <a:gd name="T85" fmla="*/ 2147483647 h 132"/>
              <a:gd name="T86" fmla="*/ 2147483647 w 92"/>
              <a:gd name="T87" fmla="*/ 2147483647 h 132"/>
              <a:gd name="T88" fmla="*/ 2147483647 w 92"/>
              <a:gd name="T89" fmla="*/ 2147483647 h 132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92" h="132">
                <a:moveTo>
                  <a:pt x="46" y="0"/>
                </a:moveTo>
                <a:cubicBezTo>
                  <a:pt x="45" y="0"/>
                  <a:pt x="45" y="0"/>
                  <a:pt x="45" y="0"/>
                </a:cubicBezTo>
                <a:cubicBezTo>
                  <a:pt x="21" y="0"/>
                  <a:pt x="0" y="19"/>
                  <a:pt x="0" y="44"/>
                </a:cubicBezTo>
                <a:cubicBezTo>
                  <a:pt x="0" y="56"/>
                  <a:pt x="5" y="65"/>
                  <a:pt x="10" y="72"/>
                </a:cubicBezTo>
                <a:cubicBezTo>
                  <a:pt x="15" y="79"/>
                  <a:pt x="21" y="85"/>
                  <a:pt x="21" y="87"/>
                </a:cubicBezTo>
                <a:cubicBezTo>
                  <a:pt x="22" y="90"/>
                  <a:pt x="22" y="92"/>
                  <a:pt x="22" y="95"/>
                </a:cubicBezTo>
                <a:cubicBezTo>
                  <a:pt x="23" y="97"/>
                  <a:pt x="25" y="100"/>
                  <a:pt x="28" y="101"/>
                </a:cubicBezTo>
                <a:cubicBezTo>
                  <a:pt x="31" y="102"/>
                  <a:pt x="38" y="102"/>
                  <a:pt x="46" y="102"/>
                </a:cubicBezTo>
                <a:cubicBezTo>
                  <a:pt x="53" y="102"/>
                  <a:pt x="61" y="102"/>
                  <a:pt x="64" y="101"/>
                </a:cubicBezTo>
                <a:cubicBezTo>
                  <a:pt x="67" y="100"/>
                  <a:pt x="69" y="97"/>
                  <a:pt x="69" y="95"/>
                </a:cubicBezTo>
                <a:cubicBezTo>
                  <a:pt x="70" y="92"/>
                  <a:pt x="70" y="90"/>
                  <a:pt x="71" y="87"/>
                </a:cubicBezTo>
                <a:cubicBezTo>
                  <a:pt x="71" y="85"/>
                  <a:pt x="76" y="79"/>
                  <a:pt x="82" y="72"/>
                </a:cubicBezTo>
                <a:cubicBezTo>
                  <a:pt x="87" y="65"/>
                  <a:pt x="92" y="56"/>
                  <a:pt x="92" y="44"/>
                </a:cubicBezTo>
                <a:cubicBezTo>
                  <a:pt x="92" y="19"/>
                  <a:pt x="70" y="0"/>
                  <a:pt x="46" y="0"/>
                </a:cubicBezTo>
                <a:close/>
                <a:moveTo>
                  <a:pt x="77" y="69"/>
                </a:moveTo>
                <a:cubicBezTo>
                  <a:pt x="73" y="76"/>
                  <a:pt x="67" y="81"/>
                  <a:pt x="66" y="86"/>
                </a:cubicBezTo>
                <a:cubicBezTo>
                  <a:pt x="65" y="89"/>
                  <a:pt x="65" y="92"/>
                  <a:pt x="64" y="94"/>
                </a:cubicBezTo>
                <a:cubicBezTo>
                  <a:pt x="64" y="95"/>
                  <a:pt x="64" y="95"/>
                  <a:pt x="62" y="96"/>
                </a:cubicBezTo>
                <a:cubicBezTo>
                  <a:pt x="61" y="96"/>
                  <a:pt x="53" y="97"/>
                  <a:pt x="46" y="97"/>
                </a:cubicBezTo>
                <a:cubicBezTo>
                  <a:pt x="39" y="97"/>
                  <a:pt x="31" y="96"/>
                  <a:pt x="29" y="96"/>
                </a:cubicBezTo>
                <a:cubicBezTo>
                  <a:pt x="28" y="95"/>
                  <a:pt x="28" y="95"/>
                  <a:pt x="27" y="94"/>
                </a:cubicBezTo>
                <a:cubicBezTo>
                  <a:pt x="27" y="92"/>
                  <a:pt x="27" y="89"/>
                  <a:pt x="26" y="86"/>
                </a:cubicBezTo>
                <a:cubicBezTo>
                  <a:pt x="24" y="81"/>
                  <a:pt x="19" y="76"/>
                  <a:pt x="14" y="69"/>
                </a:cubicBezTo>
                <a:cubicBezTo>
                  <a:pt x="10" y="63"/>
                  <a:pt x="5" y="54"/>
                  <a:pt x="5" y="44"/>
                </a:cubicBezTo>
                <a:cubicBezTo>
                  <a:pt x="5" y="33"/>
                  <a:pt x="10" y="24"/>
                  <a:pt x="17" y="17"/>
                </a:cubicBezTo>
                <a:cubicBezTo>
                  <a:pt x="25" y="10"/>
                  <a:pt x="3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57" y="5"/>
                  <a:pt x="67" y="10"/>
                  <a:pt x="75" y="17"/>
                </a:cubicBezTo>
                <a:cubicBezTo>
                  <a:pt x="82" y="24"/>
                  <a:pt x="87" y="33"/>
                  <a:pt x="87" y="44"/>
                </a:cubicBezTo>
                <a:cubicBezTo>
                  <a:pt x="87" y="54"/>
                  <a:pt x="82" y="63"/>
                  <a:pt x="77" y="69"/>
                </a:cubicBezTo>
                <a:close/>
                <a:moveTo>
                  <a:pt x="27" y="112"/>
                </a:moveTo>
                <a:cubicBezTo>
                  <a:pt x="65" y="112"/>
                  <a:pt x="65" y="112"/>
                  <a:pt x="65" y="112"/>
                </a:cubicBezTo>
                <a:cubicBezTo>
                  <a:pt x="65" y="107"/>
                  <a:pt x="65" y="107"/>
                  <a:pt x="65" y="107"/>
                </a:cubicBezTo>
                <a:cubicBezTo>
                  <a:pt x="27" y="107"/>
                  <a:pt x="27" y="107"/>
                  <a:pt x="27" y="107"/>
                </a:cubicBezTo>
                <a:lnTo>
                  <a:pt x="27" y="112"/>
                </a:lnTo>
                <a:close/>
                <a:moveTo>
                  <a:pt x="27" y="122"/>
                </a:moveTo>
                <a:cubicBezTo>
                  <a:pt x="65" y="122"/>
                  <a:pt x="65" y="122"/>
                  <a:pt x="65" y="122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27" y="117"/>
                  <a:pt x="27" y="117"/>
                  <a:pt x="27" y="117"/>
                </a:cubicBezTo>
                <a:lnTo>
                  <a:pt x="27" y="122"/>
                </a:lnTo>
                <a:close/>
                <a:moveTo>
                  <a:pt x="27" y="132"/>
                </a:moveTo>
                <a:cubicBezTo>
                  <a:pt x="65" y="132"/>
                  <a:pt x="65" y="132"/>
                  <a:pt x="65" y="132"/>
                </a:cubicBezTo>
                <a:cubicBezTo>
                  <a:pt x="65" y="127"/>
                  <a:pt x="65" y="127"/>
                  <a:pt x="65" y="127"/>
                </a:cubicBezTo>
                <a:cubicBezTo>
                  <a:pt x="27" y="127"/>
                  <a:pt x="27" y="127"/>
                  <a:pt x="27" y="127"/>
                </a:cubicBezTo>
                <a:lnTo>
                  <a:pt x="27" y="1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e7d195523061f1c0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 hidden="1"/>
          <p:cNvSpPr txBox="1"/>
          <p:nvPr/>
        </p:nvSpPr>
        <p:spPr>
          <a:xfrm>
            <a:off x="-355600" y="1803400"/>
            <a:ext cx="322011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en-US" altLang="zh-CN" sz="100">
                <a:latin typeface="华文细黑" panose="02010600040101010101" pitchFamily="2" charset="-122"/>
                <a:ea typeface="华文细黑" panose="02010600040101010101" pitchFamily="2" charset="-122"/>
              </a:rPr>
              <a:t>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</a:t>
            </a:r>
            <a:endParaRPr lang="zh-CN" altLang="en-US" sz="1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/>
          <p:nvPr/>
        </p:nvSpPr>
        <p:spPr>
          <a:xfrm>
            <a:off x="7235314" y="2273811"/>
            <a:ext cx="3285741" cy="328574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 txBox="1"/>
          <p:nvPr/>
        </p:nvSpPr>
        <p:spPr>
          <a:xfrm>
            <a:off x="1055688" y="3743670"/>
            <a:ext cx="532801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altLang="zh-CN" sz="1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Nunc viverra imperdiet enim. Fusce est. Vivamus a tellus.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altLang="zh-CN" sz="1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Pellentesque habitant morbi </a:t>
            </a:r>
            <a:r>
              <a:rPr lang="en-US" altLang="zh-CN" sz="14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tristique</a:t>
            </a:r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4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senectu</a:t>
            </a:r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4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urna</a:t>
            </a:r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  </a:t>
            </a:r>
            <a:r>
              <a:rPr lang="en-US" altLang="zh-CN" sz="14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netus</a:t>
            </a:r>
            <a:endParaRPr lang="zh-CN" altLang="en-US" sz="1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矩形 3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/>
          <p:nvPr/>
        </p:nvSpPr>
        <p:spPr>
          <a:xfrm>
            <a:off x="10034017" y="4889995"/>
            <a:ext cx="1102296" cy="110229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/>
          <p:nvPr/>
        </p:nvSpPr>
        <p:spPr>
          <a:xfrm>
            <a:off x="6814131" y="1990893"/>
            <a:ext cx="842366" cy="8423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文本框 10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 txBox="1"/>
          <p:nvPr/>
        </p:nvSpPr>
        <p:spPr>
          <a:xfrm>
            <a:off x="7739462" y="2685723"/>
            <a:ext cx="248905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68</a:t>
            </a:r>
            <a:r>
              <a:rPr lang="en-US" altLang="zh-CN" sz="5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5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文本框 11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 txBox="1"/>
          <p:nvPr/>
        </p:nvSpPr>
        <p:spPr>
          <a:xfrm>
            <a:off x="7776601" y="4316938"/>
            <a:ext cx="2557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 forth year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矩形 12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/>
          <p:nvPr/>
        </p:nvSpPr>
        <p:spPr>
          <a:xfrm>
            <a:off x="1053549" y="728663"/>
            <a:ext cx="581628" cy="58162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文本框 13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 txBox="1"/>
          <p:nvPr/>
        </p:nvSpPr>
        <p:spPr>
          <a:xfrm>
            <a:off x="1710714" y="757867"/>
            <a:ext cx="5362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300" dirty="0">
                <a:latin typeface="华文细黑" panose="02010600040101010101" pitchFamily="2" charset="-122"/>
                <a:ea typeface="华文细黑" panose="02010600040101010101" pitchFamily="2" charset="-122"/>
              </a:rPr>
              <a:t>Click to add your text</a:t>
            </a:r>
            <a:endParaRPr lang="zh-CN" altLang="en-US" sz="2800" spc="3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文本框 14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 txBox="1"/>
          <p:nvPr/>
        </p:nvSpPr>
        <p:spPr>
          <a:xfrm>
            <a:off x="1344363" y="2273811"/>
            <a:ext cx="50393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</a:t>
            </a:r>
            <a:r>
              <a:rPr lang="en-US" altLang="zh-CN" sz="2800" b="1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consectetuer</a:t>
            </a:r>
            <a:endParaRPr lang="zh-CN" altLang="en-US" sz="28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17" name="直接连接符 16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CxnSpPr/>
          <p:nvPr/>
        </p:nvCxnSpPr>
        <p:spPr>
          <a:xfrm>
            <a:off x="1439186" y="3502152"/>
            <a:ext cx="177314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e7d195523061f1c0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 hidden="1"/>
          <p:cNvSpPr txBox="1"/>
          <p:nvPr/>
        </p:nvSpPr>
        <p:spPr>
          <a:xfrm>
            <a:off x="-355600" y="1803400"/>
            <a:ext cx="322011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en-US" altLang="zh-CN" sz="100">
                <a:latin typeface="华文细黑" panose="02010600040101010101" pitchFamily="2" charset="-122"/>
                <a:ea typeface="华文细黑" panose="02010600040101010101" pitchFamily="2" charset="-122"/>
              </a:rPr>
              <a:t>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</a:t>
            </a:r>
            <a:endParaRPr lang="zh-CN" altLang="en-US" sz="1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/>
          <p:nvPr/>
        </p:nvSpPr>
        <p:spPr>
          <a:xfrm>
            <a:off x="1053549" y="728663"/>
            <a:ext cx="581628" cy="58162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 txBox="1"/>
          <p:nvPr/>
        </p:nvSpPr>
        <p:spPr>
          <a:xfrm>
            <a:off x="1710714" y="757867"/>
            <a:ext cx="5362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300" dirty="0">
                <a:latin typeface="华文细黑" panose="02010600040101010101" pitchFamily="2" charset="-122"/>
                <a:ea typeface="华文细黑" panose="02010600040101010101" pitchFamily="2" charset="-122"/>
              </a:rPr>
              <a:t>Click to add your text</a:t>
            </a:r>
            <a:endParaRPr lang="zh-CN" altLang="en-US" sz="2800" spc="3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菱形 4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/>
          <p:nvPr/>
        </p:nvSpPr>
        <p:spPr>
          <a:xfrm>
            <a:off x="4479851" y="3771899"/>
            <a:ext cx="3232297" cy="1073888"/>
          </a:xfrm>
          <a:prstGeom prst="diamond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菱形 6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/>
          <p:nvPr/>
        </p:nvSpPr>
        <p:spPr>
          <a:xfrm>
            <a:off x="4479851" y="3086100"/>
            <a:ext cx="3232297" cy="1073888"/>
          </a:xfrm>
          <a:prstGeom prst="diamond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菱形 7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/>
          <p:nvPr/>
        </p:nvSpPr>
        <p:spPr>
          <a:xfrm>
            <a:off x="4479851" y="2355112"/>
            <a:ext cx="3232297" cy="1073888"/>
          </a:xfrm>
          <a:prstGeom prst="diamond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0" name="直接连接符 9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CxnSpPr/>
          <p:nvPr/>
        </p:nvCxnSpPr>
        <p:spPr>
          <a:xfrm>
            <a:off x="7881113" y="2891385"/>
            <a:ext cx="1137683" cy="0"/>
          </a:xfrm>
          <a:prstGeom prst="line">
            <a:avLst/>
          </a:prstGeom>
          <a:ln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CxnSpPr/>
          <p:nvPr/>
        </p:nvCxnSpPr>
        <p:spPr>
          <a:xfrm>
            <a:off x="7881113" y="4308705"/>
            <a:ext cx="1137683" cy="0"/>
          </a:xfrm>
          <a:prstGeom prst="line">
            <a:avLst/>
          </a:prstGeom>
          <a:ln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CxnSpPr/>
          <p:nvPr/>
        </p:nvCxnSpPr>
        <p:spPr>
          <a:xfrm>
            <a:off x="3175190" y="3622905"/>
            <a:ext cx="1137683" cy="0"/>
          </a:xfrm>
          <a:prstGeom prst="line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GrpSpPr/>
          <p:nvPr/>
        </p:nvGrpSpPr>
        <p:grpSpPr>
          <a:xfrm>
            <a:off x="9152919" y="2321998"/>
            <a:ext cx="2073220" cy="1138774"/>
            <a:chOff x="8976313" y="2606407"/>
            <a:chExt cx="2073220" cy="1138774"/>
          </a:xfrm>
        </p:grpSpPr>
        <p:sp>
          <p:nvSpPr>
            <p:cNvPr id="13" name="文本框 12"/>
            <p:cNvSpPr txBox="1"/>
            <p:nvPr/>
          </p:nvSpPr>
          <p:spPr>
            <a:xfrm>
              <a:off x="8976313" y="2606407"/>
              <a:ext cx="20034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spc="300" dirty="0">
                  <a:latin typeface="华文细黑" panose="02010600040101010101" pitchFamily="2" charset="-122"/>
                  <a:ea typeface="华文细黑" panose="02010600040101010101" pitchFamily="2" charset="-122"/>
                  <a:cs typeface="Arial Unicode MS" panose="020B0604020202020204" pitchFamily="34" charset="-122"/>
                  <a:sym typeface="Calibri" panose="020F0502020204030204" pitchFamily="34" charset="0"/>
                </a:rPr>
                <a:t>Text here</a:t>
              </a:r>
              <a:endParaRPr lang="zh-CN" altLang="en-US" sz="2000" b="1" spc="300" dirty="0">
                <a:latin typeface="华文细黑" panose="02010600040101010101" pitchFamily="2" charset="-122"/>
                <a:ea typeface="华文细黑" panose="02010600040101010101" pitchFamily="2" charset="-122"/>
                <a:cs typeface="Arial Unicode MS" panose="020B0604020202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976313" y="3006517"/>
              <a:ext cx="207322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Lorem ipsum dolor sit amet, consectetuer adipiscing elit. </a:t>
              </a:r>
            </a:p>
          </p:txBody>
        </p:sp>
      </p:grpSp>
      <p:grpSp>
        <p:nvGrpSpPr>
          <p:cNvPr id="16" name="组合 15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GrpSpPr/>
          <p:nvPr/>
        </p:nvGrpSpPr>
        <p:grpSpPr>
          <a:xfrm>
            <a:off x="9152919" y="3739318"/>
            <a:ext cx="2073220" cy="1138774"/>
            <a:chOff x="8976313" y="2606407"/>
            <a:chExt cx="2073220" cy="1138774"/>
          </a:xfrm>
        </p:grpSpPr>
        <p:sp>
          <p:nvSpPr>
            <p:cNvPr id="17" name="文本框 16"/>
            <p:cNvSpPr txBox="1"/>
            <p:nvPr/>
          </p:nvSpPr>
          <p:spPr>
            <a:xfrm>
              <a:off x="8976313" y="2606407"/>
              <a:ext cx="20034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spc="300" dirty="0">
                  <a:latin typeface="华文细黑" panose="02010600040101010101" pitchFamily="2" charset="-122"/>
                  <a:ea typeface="华文细黑" panose="02010600040101010101" pitchFamily="2" charset="-122"/>
                  <a:cs typeface="Arial Unicode MS" panose="020B0604020202020204" pitchFamily="34" charset="-122"/>
                  <a:sym typeface="Calibri" panose="020F0502020204030204" pitchFamily="34" charset="0"/>
                </a:rPr>
                <a:t>Text here</a:t>
              </a:r>
              <a:endParaRPr lang="zh-CN" altLang="en-US" sz="2000" b="1" spc="300" dirty="0">
                <a:latin typeface="华文细黑" panose="02010600040101010101" pitchFamily="2" charset="-122"/>
                <a:ea typeface="华文细黑" panose="02010600040101010101" pitchFamily="2" charset="-122"/>
                <a:cs typeface="Arial Unicode MS" panose="020B0604020202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976313" y="3006517"/>
              <a:ext cx="207322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Lorem ipsum dolor sit amet, consectetuer adipiscing elit. </a:t>
              </a:r>
            </a:p>
          </p:txBody>
        </p:sp>
      </p:grpSp>
      <p:grpSp>
        <p:nvGrpSpPr>
          <p:cNvPr id="19" name="组合 18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GrpSpPr/>
          <p:nvPr/>
        </p:nvGrpSpPr>
        <p:grpSpPr>
          <a:xfrm flipH="1">
            <a:off x="965860" y="3053518"/>
            <a:ext cx="2073220" cy="1138774"/>
            <a:chOff x="8976313" y="2606407"/>
            <a:chExt cx="2073220" cy="1138774"/>
          </a:xfrm>
        </p:grpSpPr>
        <p:sp>
          <p:nvSpPr>
            <p:cNvPr id="20" name="文本框 19"/>
            <p:cNvSpPr txBox="1"/>
            <p:nvPr/>
          </p:nvSpPr>
          <p:spPr>
            <a:xfrm>
              <a:off x="8976313" y="2606407"/>
              <a:ext cx="20034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b="1" spc="300" dirty="0">
                  <a:latin typeface="华文细黑" panose="02010600040101010101" pitchFamily="2" charset="-122"/>
                  <a:ea typeface="华文细黑" panose="02010600040101010101" pitchFamily="2" charset="-122"/>
                  <a:cs typeface="Arial Unicode MS" panose="020B0604020202020204" pitchFamily="34" charset="-122"/>
                  <a:sym typeface="Calibri" panose="020F0502020204030204" pitchFamily="34" charset="0"/>
                </a:rPr>
                <a:t>Text here</a:t>
              </a:r>
              <a:endParaRPr lang="zh-CN" altLang="en-US" sz="2000" b="1" spc="300" dirty="0">
                <a:latin typeface="华文细黑" panose="02010600040101010101" pitchFamily="2" charset="-122"/>
                <a:ea typeface="华文细黑" panose="02010600040101010101" pitchFamily="2" charset="-122"/>
                <a:cs typeface="Arial Unicode MS" panose="020B0604020202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976313" y="3006517"/>
              <a:ext cx="207322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Lorem ipsum dolor sit amet, consectetuer adipiscing elit. </a:t>
              </a:r>
            </a:p>
          </p:txBody>
        </p:sp>
      </p:grpSp>
      <p:sp>
        <p:nvSpPr>
          <p:cNvPr id="22" name="文本框 21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 txBox="1"/>
          <p:nvPr/>
        </p:nvSpPr>
        <p:spPr>
          <a:xfrm>
            <a:off x="978904" y="5821561"/>
            <a:ext cx="103095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Lorem ipsum dolor sit amet, consectetuer adipiscing elit. Maecenas porttitor congue massa. </a:t>
            </a:r>
            <a:r>
              <a:rPr lang="en-US" altLang="zh-CN" sz="14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Fusce</a:t>
            </a:r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14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posuere</a:t>
            </a:r>
            <a:r>
              <a:rPr lang="en-US" altLang="zh-CN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US" altLang="zh-CN" sz="1400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magnase</a:t>
            </a:r>
            <a:endParaRPr lang="en-US" altLang="zh-CN" sz="1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26" name="直接连接符 25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CxnSpPr/>
          <p:nvPr/>
        </p:nvCxnSpPr>
        <p:spPr>
          <a:xfrm>
            <a:off x="1053549" y="5577723"/>
            <a:ext cx="329604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e7d195523061f1c0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 hidden="1"/>
          <p:cNvSpPr txBox="1"/>
          <p:nvPr/>
        </p:nvSpPr>
        <p:spPr>
          <a:xfrm>
            <a:off x="-355600" y="1803400"/>
            <a:ext cx="322011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en-US" altLang="zh-CN" sz="100">
                <a:latin typeface="华文细黑" panose="02010600040101010101" pitchFamily="2" charset="-122"/>
                <a:ea typeface="华文细黑" panose="02010600040101010101" pitchFamily="2" charset="-122"/>
              </a:rPr>
              <a:t>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</a:t>
            </a:r>
            <a:endParaRPr lang="zh-CN" altLang="en-US" sz="1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>
            <a:lumMod val="85000"/>
            <a:lumOff val="1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 smtClean="0">
            <a:latin typeface="华文细黑" panose="02010600040101010101" pitchFamily="2" charset="-122"/>
            <a:ea typeface="华文细黑" panose="02010600040101010101" pitchFamily="2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506</Words>
  <Application>Microsoft Office PowerPoint</Application>
  <PresentationFormat>宽屏</PresentationFormat>
  <Paragraphs>82</Paragraphs>
  <Slides>11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 Unicode MS</vt:lpstr>
      <vt:lpstr>华文细黑</vt:lpstr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©PPTSTORE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©PPTSTORE</dc:creator>
  <dc:description>©PPTSTORE 版权所有</dc:description>
  <cp:lastModifiedBy>扬</cp:lastModifiedBy>
  <cp:revision>190</cp:revision>
  <dcterms:created xsi:type="dcterms:W3CDTF">2016-04-12T02:03:00Z</dcterms:created>
  <dcterms:modified xsi:type="dcterms:W3CDTF">2018-01-14T03:04:01Z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