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charts/chart7.xml" ContentType="application/vnd.openxmlformats-officedocument.drawingml.chart+xml"/>
  <Override PartName="/ppt/theme/themeOverride3.xml" ContentType="application/vnd.openxmlformats-officedocument.themeOverride+xml"/>
  <Override PartName="/ppt/charts/chart8.xml" ContentType="application/vnd.openxmlformats-officedocument.drawingml.chart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charts/chart9.xml" ContentType="application/vnd.openxmlformats-officedocument.drawingml.chart+xml"/>
  <Override PartName="/ppt/theme/themeOverride5.xml" ContentType="application/vnd.openxmlformats-officedocument.themeOverride+xml"/>
  <Override PartName="/ppt/charts/chart10.xml" ContentType="application/vnd.openxmlformats-officedocument.drawingml.chart+xml"/>
  <Override PartName="/ppt/theme/themeOverride6.xml" ContentType="application/vnd.openxmlformats-officedocument.themeOverride+xml"/>
  <Override PartName="/ppt/charts/chart11.xml" ContentType="application/vnd.openxmlformats-officedocument.drawingml.char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65" r:id="rId4"/>
    <p:sldId id="259" r:id="rId5"/>
    <p:sldId id="260" r:id="rId6"/>
    <p:sldId id="261" r:id="rId7"/>
    <p:sldId id="266" r:id="rId8"/>
    <p:sldId id="262" r:id="rId9"/>
    <p:sldId id="263" r:id="rId10"/>
    <p:sldId id="269" r:id="rId11"/>
    <p:sldId id="267" r:id="rId12"/>
    <p:sldId id="270" r:id="rId13"/>
    <p:sldId id="271" r:id="rId14"/>
    <p:sldId id="272" r:id="rId15"/>
    <p:sldId id="268" r:id="rId16"/>
    <p:sldId id="273" r:id="rId17"/>
    <p:sldId id="274" r:id="rId18"/>
    <p:sldId id="275" r:id="rId19"/>
    <p:sldId id="281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8"/>
    <p:restoredTop sz="94255"/>
  </p:normalViewPr>
  <p:slideViewPr>
    <p:cSldViewPr snapToGrid="0" snapToObjects="1">
      <p:cViewPr varScale="1">
        <p:scale>
          <a:sx n="71" d="100"/>
          <a:sy n="71" d="100"/>
        </p:scale>
        <p:origin x="67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6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3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4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43-42FE-BB1B-91D9254BBD4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43-42FE-BB1B-91D9254BBD4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243-42FE-BB1B-91D9254BBD4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2.2000000000000002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243-42FE-BB1B-91D9254BBD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3993512"/>
        <c:axId val="243993904"/>
      </c:barChart>
      <c:catAx>
        <c:axId val="243993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3993904"/>
        <c:crosses val="autoZero"/>
        <c:auto val="1"/>
        <c:lblAlgn val="ctr"/>
        <c:lblOffset val="100"/>
        <c:noMultiLvlLbl val="0"/>
      </c:catAx>
      <c:valAx>
        <c:axId val="2439939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0" i="0" u="none" strike="noStrike" kern="1200" baseline="0">
                <a:solidFill>
                  <a:schemeClr val="tx1"/>
                </a:solidFill>
                <a:latin typeface="Lato Light" charset="0"/>
                <a:ea typeface="Lato Light" charset="0"/>
                <a:cs typeface="Lato Light" charset="0"/>
              </a:defRPr>
            </a:pPr>
            <a:endParaRPr lang="zh-CN"/>
          </a:p>
        </c:txPr>
        <c:crossAx val="243993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ysClr val="window" lastClr="FFFFFF">
                <a:lumMod val="50000"/>
              </a:sys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B7-4080-AF8D-2C247F1B734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ysClr val="windowText" lastClr="000000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6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3B7-4080-AF8D-2C247F1B734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</c:v>
                </c:pt>
                <c:pt idx="1">
                  <c:v>5</c:v>
                </c:pt>
                <c:pt idx="2">
                  <c:v>7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3B7-4080-AF8D-2C247F1B734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7</c:v>
                </c:pt>
                <c:pt idx="1">
                  <c:v>6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3B7-4080-AF8D-2C247F1B73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1025312"/>
        <c:axId val="291025704"/>
      </c:barChart>
      <c:catAx>
        <c:axId val="2910253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91025704"/>
        <c:crosses val="autoZero"/>
        <c:auto val="1"/>
        <c:lblAlgn val="ctr"/>
        <c:lblOffset val="100"/>
        <c:noMultiLvlLbl val="1"/>
      </c:catAx>
      <c:valAx>
        <c:axId val="29102570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91025312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1328946141628"/>
          <c:y val="2.99125721800629E-2"/>
          <c:w val="0.84391921249105195"/>
          <c:h val="0.805947823927668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Lato Light"/>
                    <a:cs typeface="Lato Ligh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82-4DE0-9F2D-4A40857C6D8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Lato Light"/>
                    <a:cs typeface="Lato Ligh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6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082-4DE0-9F2D-4A40857C6D8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Lato Light"/>
                    <a:cs typeface="Lato Ligh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</c:v>
                </c:pt>
                <c:pt idx="1">
                  <c:v>5</c:v>
                </c:pt>
                <c:pt idx="2">
                  <c:v>7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082-4DE0-9F2D-4A40857C6D8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291026488"/>
        <c:axId val="291026880"/>
      </c:barChart>
      <c:catAx>
        <c:axId val="29102648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b="0" i="0">
                <a:solidFill>
                  <a:schemeClr val="tx1"/>
                </a:solidFill>
                <a:latin typeface="Lato Light"/>
                <a:cs typeface="Lato Light"/>
              </a:defRPr>
            </a:pPr>
            <a:endParaRPr lang="zh-CN"/>
          </a:p>
        </c:txPr>
        <c:crossAx val="291026880"/>
        <c:crosses val="autoZero"/>
        <c:auto val="1"/>
        <c:lblAlgn val="ctr"/>
        <c:lblOffset val="100"/>
        <c:noMultiLvlLbl val="0"/>
      </c:catAx>
      <c:valAx>
        <c:axId val="291026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Lato Light"/>
                <a:cs typeface="Lato Light"/>
              </a:defRPr>
            </a:pPr>
            <a:endParaRPr lang="zh-CN"/>
          </a:p>
        </c:txPr>
        <c:crossAx val="29102648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2151106113449401"/>
          <c:y val="0.93722834951410605"/>
          <c:w val="0.35697778050864598"/>
          <c:h val="6.2771650485894198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846-46E6-A4C6-A68D65C224D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846-46E6-A4C6-A68D65C224D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846-46E6-A4C6-A68D65C224D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3</c:v>
                </c:pt>
                <c:pt idx="1">
                  <c:v>2.7</c:v>
                </c:pt>
                <c:pt idx="2">
                  <c:v>2</c:v>
                </c:pt>
                <c:pt idx="3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846-46E6-A4C6-A68D65C224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90911208"/>
        <c:axId val="290911600"/>
      </c:lineChart>
      <c:catAx>
        <c:axId val="2909112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90911600"/>
        <c:crosses val="autoZero"/>
        <c:auto val="1"/>
        <c:lblAlgn val="ctr"/>
        <c:lblOffset val="100"/>
        <c:noMultiLvlLbl val="0"/>
      </c:catAx>
      <c:valAx>
        <c:axId val="290911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0911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tx1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489-4654-8658-DA4A08C13FC9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489-4654-8658-DA4A08C13FC9}"/>
              </c:ext>
            </c:extLst>
          </c:dPt>
          <c:dPt>
            <c:idx val="2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489-4654-8658-DA4A08C13FC9}"/>
              </c:ext>
            </c:extLst>
          </c:dPt>
          <c:dPt>
            <c:idx val="3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489-4654-8658-DA4A08C13FC9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489-4654-8658-DA4A08C13F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DB-4203-B83E-9856A106888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24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0DB-4203-B83E-9856A106888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/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10</c:v>
                </c:pt>
                <c:pt idx="1">
                  <c:v>15</c:v>
                </c:pt>
                <c:pt idx="2">
                  <c:v>10</c:v>
                </c:pt>
                <c:pt idx="3">
                  <c:v>15</c:v>
                </c:pt>
                <c:pt idx="4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0DB-4203-B83E-9856A10688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3693016"/>
        <c:axId val="293596968"/>
      </c:areaChart>
      <c:dateAx>
        <c:axId val="293693016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3596968"/>
        <c:crosses val="autoZero"/>
        <c:auto val="1"/>
        <c:lblOffset val="100"/>
        <c:baseTimeUnit val="days"/>
      </c:dateAx>
      <c:valAx>
        <c:axId val="293596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369301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41328946141628"/>
          <c:y val="2.99125721800629E-2"/>
          <c:w val="0.84391921249105195"/>
          <c:h val="0.80594782392766895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0"/>
              <c:layout>
                <c:manualLayout>
                  <c:x val="3.1253809708784899E-2"/>
                  <c:y val="-1.22888569385757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341-49DC-94DD-DD6DC9E59AB3}"/>
                </c:ext>
              </c:extLst>
            </c:dLbl>
            <c:dLbl>
              <c:idx val="3"/>
              <c:layout>
                <c:manualLayout>
                  <c:x val="-2.5243461687864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341-49DC-94DD-DD6DC9E59A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  <a:latin typeface="Lato Light"/>
                    <a:cs typeface="Lato Ligh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341-49DC-94DD-DD6DC9E59AB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ysClr val="window" lastClr="FFFFFF">
                <a:lumMod val="50000"/>
              </a:sysClr>
            </a:solidFill>
          </c:spPr>
          <c:dLbls>
            <c:dLbl>
              <c:idx val="0"/>
              <c:layout>
                <c:manualLayout>
                  <c:x val="3.3657948917152999E-2"/>
                  <c:y val="-1.22888569385757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341-49DC-94DD-DD6DC9E59AB3}"/>
                </c:ext>
              </c:extLst>
            </c:dLbl>
            <c:dLbl>
              <c:idx val="3"/>
              <c:layout>
                <c:manualLayout>
                  <c:x val="-3.1253809708785101E-2"/>
                  <c:y val="5.027317732022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341-49DC-94DD-DD6DC9E59A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  <a:latin typeface="Lato Light"/>
                    <a:cs typeface="Lato Ligh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6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341-49DC-94DD-DD6DC9E59AB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ysClr val="windowText" lastClr="000000"/>
            </a:solidFill>
          </c:spPr>
          <c:dLbls>
            <c:dLbl>
              <c:idx val="0"/>
              <c:layout>
                <c:manualLayout>
                  <c:x val="2.8849670500416799E-2"/>
                  <c:y val="1.17304080413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341-49DC-94DD-DD6DC9E59AB3}"/>
                </c:ext>
              </c:extLst>
            </c:dLbl>
            <c:dLbl>
              <c:idx val="3"/>
              <c:layout>
                <c:manualLayout>
                  <c:x val="-3.9668296938073201E-2"/>
                  <c:y val="3.35154515468172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341-49DC-94DD-DD6DC9E59A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  <a:latin typeface="Lato Light"/>
                    <a:cs typeface="Lato Ligh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</c:v>
                </c:pt>
                <c:pt idx="1">
                  <c:v>5</c:v>
                </c:pt>
                <c:pt idx="2">
                  <c:v>7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341-49DC-94DD-DD6DC9E59AB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293599712"/>
        <c:axId val="293600104"/>
      </c:areaChart>
      <c:catAx>
        <c:axId val="2935997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b="0" i="0">
                <a:solidFill>
                  <a:schemeClr val="tx1"/>
                </a:solidFill>
                <a:latin typeface="Lato Light"/>
                <a:cs typeface="Lato Light"/>
              </a:defRPr>
            </a:pPr>
            <a:endParaRPr lang="zh-CN"/>
          </a:p>
        </c:txPr>
        <c:crossAx val="293600104"/>
        <c:crosses val="autoZero"/>
        <c:auto val="1"/>
        <c:lblAlgn val="ctr"/>
        <c:lblOffset val="100"/>
        <c:noMultiLvlLbl val="0"/>
      </c:catAx>
      <c:valAx>
        <c:axId val="2936001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Lato Light"/>
                <a:cs typeface="Lato Light"/>
              </a:defRPr>
            </a:pPr>
            <a:endParaRPr lang="zh-CN"/>
          </a:p>
        </c:txPr>
        <c:crossAx val="293599712"/>
        <c:crosses val="autoZero"/>
        <c:crossBetween val="midCat"/>
      </c:valAx>
    </c:plotArea>
    <c:legend>
      <c:legendPos val="b"/>
      <c:layout>
        <c:manualLayout>
          <c:xMode val="edge"/>
          <c:yMode val="edge"/>
          <c:x val="0.32151106113449401"/>
          <c:y val="0.93722834951410605"/>
          <c:w val="0.34753687419499202"/>
          <c:h val="4.9232614915114797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26-4203-9E9F-D76400E567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ysClr val="window" lastClr="FFFFFF">
                <a:lumMod val="50000"/>
              </a:sys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6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326-4203-9E9F-D76400E567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ysClr val="windowText" lastClr="000000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</c:v>
                </c:pt>
                <c:pt idx="1">
                  <c:v>5</c:v>
                </c:pt>
                <c:pt idx="2">
                  <c:v>7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326-4203-9E9F-D76400E567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96434176"/>
        <c:axId val="296434568"/>
      </c:barChart>
      <c:catAx>
        <c:axId val="2964341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96434568"/>
        <c:crosses val="autoZero"/>
        <c:auto val="1"/>
        <c:lblAlgn val="ctr"/>
        <c:lblOffset val="100"/>
        <c:noMultiLvlLbl val="1"/>
      </c:catAx>
      <c:valAx>
        <c:axId val="296434568"/>
        <c:scaling>
          <c:orientation val="minMax"/>
        </c:scaling>
        <c:delete val="0"/>
        <c:axPos val="l"/>
        <c:numFmt formatCode="0%" sourceLinked="1"/>
        <c:majorTickMark val="out"/>
        <c:minorTickMark val="none"/>
        <c:tickLblPos val="nextTo"/>
        <c:crossAx val="296434176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41328946141628"/>
          <c:y val="2.99125721800629E-2"/>
          <c:w val="0.84391921249105195"/>
          <c:h val="0.80594782392766895"/>
        </c:manualLayout>
      </c:layout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F3-4A27-A296-07764ED3D16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>
              <a:solidFill>
                <a:sysClr val="windowText" lastClr="000000"/>
              </a:solidFill>
            </a:ln>
          </c:spPr>
          <c:marker>
            <c:spPr>
              <a:ln>
                <a:solidFill>
                  <a:sysClr val="windowText" lastClr="000000"/>
                </a:solidFill>
              </a:ln>
            </c:spPr>
          </c:marker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6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6F3-4A27-A296-07764ED3D16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</c:v>
                </c:pt>
                <c:pt idx="1">
                  <c:v>5</c:v>
                </c:pt>
                <c:pt idx="2">
                  <c:v>7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6F3-4A27-A296-07764ED3D1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6435352"/>
        <c:axId val="296435744"/>
      </c:radarChart>
      <c:catAx>
        <c:axId val="296435352"/>
        <c:scaling>
          <c:orientation val="minMax"/>
        </c:scaling>
        <c:delete val="0"/>
        <c:axPos val="b"/>
        <c:majorGridlines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b="0" i="0">
                <a:solidFill>
                  <a:schemeClr val="tx1"/>
                </a:solidFill>
                <a:latin typeface="Lato Light"/>
                <a:cs typeface="Lato Light"/>
              </a:defRPr>
            </a:pPr>
            <a:endParaRPr lang="zh-CN"/>
          </a:p>
        </c:txPr>
        <c:crossAx val="296435744"/>
        <c:crosses val="autoZero"/>
        <c:auto val="1"/>
        <c:lblAlgn val="ctr"/>
        <c:lblOffset val="100"/>
        <c:noMultiLvlLbl val="0"/>
      </c:catAx>
      <c:valAx>
        <c:axId val="2964357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Lato Light"/>
                <a:cs typeface="Lato Light"/>
              </a:defRPr>
            </a:pPr>
            <a:endParaRPr lang="zh-CN"/>
          </a:p>
        </c:txPr>
        <c:crossAx val="296435352"/>
        <c:crosses val="autoZero"/>
        <c:crossBetween val="between"/>
      </c:valAx>
    </c:plotArea>
    <c:legend>
      <c:legendPos val="b"/>
      <c:overlay val="0"/>
      <c:txPr>
        <a:bodyPr/>
        <a:lstStyle/>
        <a:p>
          <a:pPr rtl="0">
            <a:defRPr/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FA-417E-8A3B-62082B2A80B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ysClr val="window" lastClr="FFFFFF">
                <a:lumMod val="50000"/>
              </a:sys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6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DFA-417E-8A3B-62082B2A80B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ysClr val="windowText" lastClr="000000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</c:v>
                </c:pt>
                <c:pt idx="1">
                  <c:v>5</c:v>
                </c:pt>
                <c:pt idx="2">
                  <c:v>7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DFA-417E-8A3B-62082B2A80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6436528"/>
        <c:axId val="296436920"/>
      </c:barChart>
      <c:catAx>
        <c:axId val="2964365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96436920"/>
        <c:crosses val="autoZero"/>
        <c:auto val="1"/>
        <c:lblAlgn val="ctr"/>
        <c:lblOffset val="100"/>
        <c:noMultiLvlLbl val="1"/>
      </c:catAx>
      <c:valAx>
        <c:axId val="2964369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96436528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8B-4128-9B61-F9496D4FC62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ysClr val="window" lastClr="FFFFFF">
                <a:lumMod val="50000"/>
              </a:sys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6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D8B-4128-9B61-F9496D4FC62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</c:v>
                </c:pt>
                <c:pt idx="1">
                  <c:v>5</c:v>
                </c:pt>
                <c:pt idx="2">
                  <c:v>7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D8B-4128-9B61-F9496D4FC62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7</c:v>
                </c:pt>
                <c:pt idx="1">
                  <c:v>6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D8B-4128-9B61-F9496D4FC6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6437704"/>
        <c:axId val="291024528"/>
      </c:barChart>
      <c:catAx>
        <c:axId val="2964377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91024528"/>
        <c:crosses val="autoZero"/>
        <c:auto val="1"/>
        <c:lblAlgn val="ctr"/>
        <c:lblOffset val="100"/>
        <c:noMultiLvlLbl val="1"/>
      </c:catAx>
      <c:valAx>
        <c:axId val="2910245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96437704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42FFA0-C506-6A41-93F3-99A015B95377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723E32-92AC-6E4C-B257-34CA9709E36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2726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change the</a:t>
            </a:r>
            <a:r>
              <a:rPr lang="en-US" baseline="0" dirty="0"/>
              <a:t> image behind</a:t>
            </a:r>
            <a:r>
              <a:rPr lang="en-US" dirty="0"/>
              <a:t> the Mock up.</a:t>
            </a:r>
          </a:p>
          <a:p>
            <a:r>
              <a:rPr lang="en-US" dirty="0"/>
              <a:t>Select the layer - &gt; Right</a:t>
            </a:r>
            <a:r>
              <a:rPr lang="en-US" baseline="0" dirty="0"/>
              <a:t> Click -&gt; Send to Back -&gt; Delete the image -&gt; Drag &amp; Drop your Own Picture -&gt; Send to Back (again)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8A9B0-80EF-A34D-B345-E2DEC5501E0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351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change the</a:t>
            </a:r>
            <a:r>
              <a:rPr lang="en-US" baseline="0" dirty="0"/>
              <a:t> image behind</a:t>
            </a:r>
            <a:r>
              <a:rPr lang="en-US" dirty="0"/>
              <a:t> the Mock up.</a:t>
            </a:r>
          </a:p>
          <a:p>
            <a:r>
              <a:rPr lang="en-US" dirty="0"/>
              <a:t>Select the layer - &gt; Right</a:t>
            </a:r>
            <a:r>
              <a:rPr lang="en-US" baseline="0" dirty="0"/>
              <a:t> Click -&gt; Send to Back -&gt; Delete the image -&gt; Drag &amp; Drop your Own Picture -&gt; Send to Back (again)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8A9B0-80EF-A34D-B345-E2DEC5501E0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442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change the</a:t>
            </a:r>
            <a:r>
              <a:rPr lang="en-US" baseline="0" dirty="0"/>
              <a:t> image behind</a:t>
            </a:r>
            <a:r>
              <a:rPr lang="en-US" dirty="0"/>
              <a:t> the Mock up.</a:t>
            </a:r>
          </a:p>
          <a:p>
            <a:r>
              <a:rPr lang="en-US" dirty="0"/>
              <a:t>Select the layer - &gt; Right</a:t>
            </a:r>
            <a:r>
              <a:rPr lang="en-US" baseline="0" dirty="0"/>
              <a:t> Click -&gt; Send to Back -&gt; Delete the image -&gt; Drag &amp; Drop your Own Picture -&gt; Send to Back (again)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8A9B0-80EF-A34D-B345-E2DEC5501E0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297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change the</a:t>
            </a:r>
            <a:r>
              <a:rPr lang="en-US" baseline="0" dirty="0"/>
              <a:t> image behind</a:t>
            </a:r>
            <a:r>
              <a:rPr lang="en-US" dirty="0"/>
              <a:t> the Mock up.</a:t>
            </a:r>
          </a:p>
          <a:p>
            <a:r>
              <a:rPr lang="en-US" dirty="0"/>
              <a:t>Select the layer - &gt; Right</a:t>
            </a:r>
            <a:r>
              <a:rPr lang="en-US" baseline="0" dirty="0"/>
              <a:t> Click -&gt; Send to Back -&gt; Delete the image -&gt; Drag &amp; Drop your Own Picture -&gt; Send to Back (again)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8A9B0-80EF-A34D-B345-E2DEC5501E0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685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07B3E-5841-0045-91A1-D4E8A1D3A905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7486D-E58F-1B48-9438-EF8EC097B8A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0349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07B3E-5841-0045-91A1-D4E8A1D3A905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7486D-E58F-1B48-9438-EF8EC097B8A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01351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07B3E-5841-0045-91A1-D4E8A1D3A905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7486D-E58F-1B48-9438-EF8EC097B8A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77877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lacehol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045553" y="1780067"/>
            <a:ext cx="3298725" cy="3297866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700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1462330" y="0"/>
            <a:ext cx="4732259" cy="6858000"/>
          </a:xfrm>
          <a:prstGeom prst="parallelogram">
            <a:avLst>
              <a:gd name="adj" fmla="val 54870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792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811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act Us-Boo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14639" y="775432"/>
            <a:ext cx="3721960" cy="4387583"/>
          </a:xfrm>
          <a:prstGeom prst="parallelogram">
            <a:avLst>
              <a:gd name="adj" fmla="val 41516"/>
            </a:avLst>
          </a:prstGeo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2674279" y="2470417"/>
            <a:ext cx="3721960" cy="4387583"/>
          </a:xfrm>
          <a:prstGeom prst="parallelogram">
            <a:avLst>
              <a:gd name="adj" fmla="val 41516"/>
            </a:avLst>
          </a:prstGeo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5609334" y="775432"/>
            <a:ext cx="3721960" cy="4387583"/>
          </a:xfrm>
          <a:prstGeom prst="parallelogram">
            <a:avLst>
              <a:gd name="adj" fmla="val 41516"/>
            </a:avLst>
          </a:prstGeo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7368974" y="2470417"/>
            <a:ext cx="3721960" cy="4387583"/>
          </a:xfrm>
          <a:prstGeom prst="parallelogram">
            <a:avLst>
              <a:gd name="adj" fmla="val 41516"/>
            </a:avLst>
          </a:prstGeo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68164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-Picture-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2715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07B3E-5841-0045-91A1-D4E8A1D3A905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7486D-E58F-1B48-9438-EF8EC097B8A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4249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07B3E-5841-0045-91A1-D4E8A1D3A905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7486D-E58F-1B48-9438-EF8EC097B8A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47453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07B3E-5841-0045-91A1-D4E8A1D3A905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7486D-E58F-1B48-9438-EF8EC097B8A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47253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07B3E-5841-0045-91A1-D4E8A1D3A905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7486D-E58F-1B48-9438-EF8EC097B8A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64625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07B3E-5841-0045-91A1-D4E8A1D3A905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7486D-E58F-1B48-9438-EF8EC097B8A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91369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07B3E-5841-0045-91A1-D4E8A1D3A905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7486D-E58F-1B48-9438-EF8EC097B8A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95974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07B3E-5841-0045-91A1-D4E8A1D3A905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7486D-E58F-1B48-9438-EF8EC097B8A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0300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07B3E-5841-0045-91A1-D4E8A1D3A905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7486D-E58F-1B48-9438-EF8EC097B8A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68454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07B3E-5841-0045-91A1-D4E8A1D3A905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7486D-E58F-1B48-9438-EF8EC097B8A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04355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5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06186" y="5110842"/>
            <a:ext cx="40984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8800" b="1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2018</a:t>
            </a:r>
            <a:endParaRPr kumimoji="1" lang="zh-CN" altLang="en-US" sz="8800" b="1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27238" y="4625475"/>
            <a:ext cx="3856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BOSSPPT 2017-2018</a:t>
            </a:r>
            <a:endParaRPr kumimoji="1" lang="zh-CN" altLang="en-US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93395" y="4164476"/>
            <a:ext cx="4852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Please click here to modify the text for example </a:t>
            </a:r>
          </a:p>
          <a:p>
            <a:pPr algn="ctr"/>
            <a:r>
              <a:rPr kumimoji="1" lang="en-US" altLang="zh-CN" sz="12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The text here you may post texts</a:t>
            </a:r>
            <a:endParaRPr kumimoji="1" lang="zh-CN" altLang="en-US" sz="12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56555" y="2857816"/>
            <a:ext cx="7606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通用商务工作汇报模板</a:t>
            </a:r>
          </a:p>
        </p:txBody>
      </p:sp>
      <p:sp>
        <p:nvSpPr>
          <p:cNvPr id="8" name="矩形 7"/>
          <p:cNvSpPr/>
          <p:nvPr/>
        </p:nvSpPr>
        <p:spPr>
          <a:xfrm>
            <a:off x="6531776" y="3794415"/>
            <a:ext cx="41761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通用商务</a:t>
            </a:r>
            <a:r>
              <a:rPr kumimoji="1" lang="en-US" altLang="zh-CN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/</a:t>
            </a:r>
            <a:r>
              <a:rPr kumimoji="1" lang="zh-CN" altLang="en-US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总结计划</a:t>
            </a:r>
            <a:r>
              <a:rPr kumimoji="1" lang="en-US" altLang="zh-CN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/</a:t>
            </a:r>
            <a:r>
              <a:rPr kumimoji="1" lang="zh-CN" altLang="en-US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工作汇报</a:t>
            </a:r>
            <a:r>
              <a:rPr kumimoji="1" lang="en-US" altLang="zh-CN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/</a:t>
            </a:r>
            <a:r>
              <a:rPr kumimoji="1" lang="zh-CN" altLang="en-US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项目展示</a:t>
            </a:r>
          </a:p>
        </p:txBody>
      </p:sp>
      <p:sp>
        <p:nvSpPr>
          <p:cNvPr id="10" name="Freeform 13"/>
          <p:cNvSpPr>
            <a:spLocks noChangeAspect="1"/>
          </p:cNvSpPr>
          <p:nvPr/>
        </p:nvSpPr>
        <p:spPr bwMode="auto">
          <a:xfrm>
            <a:off x="8404041" y="5278309"/>
            <a:ext cx="431611" cy="299466"/>
          </a:xfrm>
          <a:custGeom>
            <a:avLst/>
            <a:gdLst>
              <a:gd name="T0" fmla="*/ 368 w 369"/>
              <a:gd name="T1" fmla="*/ 13 h 256"/>
              <a:gd name="T2" fmla="*/ 366 w 369"/>
              <a:gd name="T3" fmla="*/ 9 h 256"/>
              <a:gd name="T4" fmla="*/ 363 w 369"/>
              <a:gd name="T5" fmla="*/ 5 h 256"/>
              <a:gd name="T6" fmla="*/ 359 w 369"/>
              <a:gd name="T7" fmla="*/ 2 h 256"/>
              <a:gd name="T8" fmla="*/ 356 w 369"/>
              <a:gd name="T9" fmla="*/ 1 h 256"/>
              <a:gd name="T10" fmla="*/ 351 w 369"/>
              <a:gd name="T11" fmla="*/ 0 h 256"/>
              <a:gd name="T12" fmla="*/ 239 w 369"/>
              <a:gd name="T13" fmla="*/ 0 h 256"/>
              <a:gd name="T14" fmla="*/ 234 w 369"/>
              <a:gd name="T15" fmla="*/ 1 h 256"/>
              <a:gd name="T16" fmla="*/ 229 w 369"/>
              <a:gd name="T17" fmla="*/ 3 h 256"/>
              <a:gd name="T18" fmla="*/ 226 w 369"/>
              <a:gd name="T19" fmla="*/ 6 h 256"/>
              <a:gd name="T20" fmla="*/ 223 w 369"/>
              <a:gd name="T21" fmla="*/ 10 h 256"/>
              <a:gd name="T22" fmla="*/ 194 w 369"/>
              <a:gd name="T23" fmla="*/ 68 h 256"/>
              <a:gd name="T24" fmla="*/ 46 w 369"/>
              <a:gd name="T25" fmla="*/ 36 h 256"/>
              <a:gd name="T26" fmla="*/ 179 w 369"/>
              <a:gd name="T27" fmla="*/ 77 h 256"/>
              <a:gd name="T28" fmla="*/ 146 w 369"/>
              <a:gd name="T29" fmla="*/ 10 h 256"/>
              <a:gd name="T30" fmla="*/ 143 w 369"/>
              <a:gd name="T31" fmla="*/ 6 h 256"/>
              <a:gd name="T32" fmla="*/ 140 w 369"/>
              <a:gd name="T33" fmla="*/ 3 h 256"/>
              <a:gd name="T34" fmla="*/ 135 w 369"/>
              <a:gd name="T35" fmla="*/ 1 h 256"/>
              <a:gd name="T36" fmla="*/ 130 w 369"/>
              <a:gd name="T37" fmla="*/ 0 h 256"/>
              <a:gd name="T38" fmla="*/ 17 w 369"/>
              <a:gd name="T39" fmla="*/ 0 h 256"/>
              <a:gd name="T40" fmla="*/ 13 w 369"/>
              <a:gd name="T41" fmla="*/ 1 h 256"/>
              <a:gd name="T42" fmla="*/ 10 w 369"/>
              <a:gd name="T43" fmla="*/ 2 h 256"/>
              <a:gd name="T44" fmla="*/ 6 w 369"/>
              <a:gd name="T45" fmla="*/ 5 h 256"/>
              <a:gd name="T46" fmla="*/ 3 w 369"/>
              <a:gd name="T47" fmla="*/ 9 h 256"/>
              <a:gd name="T48" fmla="*/ 1 w 369"/>
              <a:gd name="T49" fmla="*/ 13 h 256"/>
              <a:gd name="T50" fmla="*/ 0 w 369"/>
              <a:gd name="T51" fmla="*/ 18 h 256"/>
              <a:gd name="T52" fmla="*/ 0 w 369"/>
              <a:gd name="T53" fmla="*/ 22 h 256"/>
              <a:gd name="T54" fmla="*/ 2 w 369"/>
              <a:gd name="T55" fmla="*/ 26 h 256"/>
              <a:gd name="T56" fmla="*/ 120 w 369"/>
              <a:gd name="T57" fmla="*/ 254 h 256"/>
              <a:gd name="T58" fmla="*/ 125 w 369"/>
              <a:gd name="T59" fmla="*/ 256 h 256"/>
              <a:gd name="T60" fmla="*/ 130 w 369"/>
              <a:gd name="T61" fmla="*/ 256 h 256"/>
              <a:gd name="T62" fmla="*/ 134 w 369"/>
              <a:gd name="T63" fmla="*/ 255 h 256"/>
              <a:gd name="T64" fmla="*/ 184 w 369"/>
              <a:gd name="T65" fmla="*/ 165 h 256"/>
              <a:gd name="T66" fmla="*/ 217 w 369"/>
              <a:gd name="T67" fmla="*/ 100 h 256"/>
              <a:gd name="T68" fmla="*/ 241 w 369"/>
              <a:gd name="T69" fmla="*/ 199 h 256"/>
              <a:gd name="T70" fmla="*/ 224 w 369"/>
              <a:gd name="T71" fmla="*/ 245 h 256"/>
              <a:gd name="T72" fmla="*/ 235 w 369"/>
              <a:gd name="T73" fmla="*/ 255 h 256"/>
              <a:gd name="T74" fmla="*/ 241 w 369"/>
              <a:gd name="T75" fmla="*/ 256 h 256"/>
              <a:gd name="T76" fmla="*/ 246 w 369"/>
              <a:gd name="T77" fmla="*/ 255 h 256"/>
              <a:gd name="T78" fmla="*/ 257 w 369"/>
              <a:gd name="T79" fmla="*/ 245 h 256"/>
              <a:gd name="T80" fmla="*/ 368 w 369"/>
              <a:gd name="T81" fmla="*/ 24 h 256"/>
              <a:gd name="T82" fmla="*/ 369 w 369"/>
              <a:gd name="T83" fmla="*/ 19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69" h="256">
                <a:moveTo>
                  <a:pt x="369" y="17"/>
                </a:moveTo>
                <a:cubicBezTo>
                  <a:pt x="369" y="16"/>
                  <a:pt x="369" y="16"/>
                  <a:pt x="369" y="15"/>
                </a:cubicBezTo>
                <a:cubicBezTo>
                  <a:pt x="369" y="15"/>
                  <a:pt x="368" y="14"/>
                  <a:pt x="368" y="13"/>
                </a:cubicBezTo>
                <a:cubicBezTo>
                  <a:pt x="368" y="13"/>
                  <a:pt x="368" y="12"/>
                  <a:pt x="368" y="12"/>
                </a:cubicBezTo>
                <a:cubicBezTo>
                  <a:pt x="368" y="11"/>
                  <a:pt x="367" y="11"/>
                  <a:pt x="367" y="10"/>
                </a:cubicBezTo>
                <a:cubicBezTo>
                  <a:pt x="367" y="10"/>
                  <a:pt x="367" y="9"/>
                  <a:pt x="366" y="9"/>
                </a:cubicBezTo>
                <a:cubicBezTo>
                  <a:pt x="366" y="8"/>
                  <a:pt x="366" y="8"/>
                  <a:pt x="365" y="7"/>
                </a:cubicBezTo>
                <a:cubicBezTo>
                  <a:pt x="365" y="7"/>
                  <a:pt x="365" y="7"/>
                  <a:pt x="364" y="6"/>
                </a:cubicBezTo>
                <a:cubicBezTo>
                  <a:pt x="364" y="6"/>
                  <a:pt x="363" y="5"/>
                  <a:pt x="363" y="5"/>
                </a:cubicBezTo>
                <a:cubicBezTo>
                  <a:pt x="363" y="4"/>
                  <a:pt x="362" y="4"/>
                  <a:pt x="362" y="4"/>
                </a:cubicBezTo>
                <a:cubicBezTo>
                  <a:pt x="361" y="3"/>
                  <a:pt x="361" y="3"/>
                  <a:pt x="360" y="3"/>
                </a:cubicBezTo>
                <a:cubicBezTo>
                  <a:pt x="360" y="3"/>
                  <a:pt x="359" y="2"/>
                  <a:pt x="359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8" y="2"/>
                  <a:pt x="357" y="2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4" y="1"/>
                </a:cubicBezTo>
                <a:cubicBezTo>
                  <a:pt x="353" y="1"/>
                  <a:pt x="352" y="0"/>
                  <a:pt x="352" y="0"/>
                </a:cubicBezTo>
                <a:cubicBezTo>
                  <a:pt x="352" y="0"/>
                  <a:pt x="352" y="0"/>
                  <a:pt x="351" y="0"/>
                </a:cubicBezTo>
                <a:cubicBezTo>
                  <a:pt x="351" y="0"/>
                  <a:pt x="351" y="0"/>
                  <a:pt x="351" y="0"/>
                </a:cubicBezTo>
                <a:cubicBezTo>
                  <a:pt x="239" y="0"/>
                  <a:pt x="239" y="0"/>
                  <a:pt x="239" y="0"/>
                </a:cubicBezTo>
                <a:cubicBezTo>
                  <a:pt x="239" y="0"/>
                  <a:pt x="239" y="0"/>
                  <a:pt x="239" y="0"/>
                </a:cubicBezTo>
                <a:cubicBezTo>
                  <a:pt x="238" y="0"/>
                  <a:pt x="238" y="1"/>
                  <a:pt x="237" y="1"/>
                </a:cubicBezTo>
                <a:cubicBezTo>
                  <a:pt x="237" y="1"/>
                  <a:pt x="236" y="1"/>
                  <a:pt x="236" y="1"/>
                </a:cubicBezTo>
                <a:cubicBezTo>
                  <a:pt x="235" y="1"/>
                  <a:pt x="235" y="1"/>
                  <a:pt x="234" y="1"/>
                </a:cubicBezTo>
                <a:cubicBezTo>
                  <a:pt x="234" y="1"/>
                  <a:pt x="233" y="1"/>
                  <a:pt x="232" y="2"/>
                </a:cubicBezTo>
                <a:cubicBezTo>
                  <a:pt x="232" y="2"/>
                  <a:pt x="231" y="2"/>
                  <a:pt x="231" y="2"/>
                </a:cubicBezTo>
                <a:cubicBezTo>
                  <a:pt x="230" y="3"/>
                  <a:pt x="230" y="3"/>
                  <a:pt x="229" y="3"/>
                </a:cubicBezTo>
                <a:cubicBezTo>
                  <a:pt x="229" y="3"/>
                  <a:pt x="229" y="4"/>
                  <a:pt x="228" y="4"/>
                </a:cubicBezTo>
                <a:cubicBezTo>
                  <a:pt x="228" y="4"/>
                  <a:pt x="227" y="5"/>
                  <a:pt x="227" y="5"/>
                </a:cubicBezTo>
                <a:cubicBezTo>
                  <a:pt x="226" y="6"/>
                  <a:pt x="226" y="6"/>
                  <a:pt x="226" y="6"/>
                </a:cubicBezTo>
                <a:cubicBezTo>
                  <a:pt x="225" y="7"/>
                  <a:pt x="225" y="7"/>
                  <a:pt x="224" y="8"/>
                </a:cubicBezTo>
                <a:cubicBezTo>
                  <a:pt x="224" y="8"/>
                  <a:pt x="224" y="8"/>
                  <a:pt x="224" y="9"/>
                </a:cubicBezTo>
                <a:cubicBezTo>
                  <a:pt x="223" y="9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194" y="68"/>
                  <a:pt x="194" y="68"/>
                  <a:pt x="194" y="68"/>
                </a:cubicBezTo>
                <a:cubicBezTo>
                  <a:pt x="194" y="68"/>
                  <a:pt x="194" y="68"/>
                  <a:pt x="194" y="68"/>
                </a:cubicBezTo>
                <a:cubicBezTo>
                  <a:pt x="162" y="132"/>
                  <a:pt x="162" y="132"/>
                  <a:pt x="162" y="132"/>
                </a:cubicBezTo>
                <a:cubicBezTo>
                  <a:pt x="128" y="199"/>
                  <a:pt x="128" y="199"/>
                  <a:pt x="128" y="199"/>
                </a:cubicBezTo>
                <a:cubicBezTo>
                  <a:pt x="46" y="36"/>
                  <a:pt x="46" y="36"/>
                  <a:pt x="46" y="36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79" y="77"/>
                  <a:pt x="179" y="77"/>
                  <a:pt x="179" y="77"/>
                </a:cubicBezTo>
                <a:cubicBezTo>
                  <a:pt x="146" y="10"/>
                  <a:pt x="146" y="10"/>
                  <a:pt x="146" y="10"/>
                </a:cubicBezTo>
                <a:cubicBezTo>
                  <a:pt x="146" y="10"/>
                  <a:pt x="146" y="10"/>
                  <a:pt x="146" y="10"/>
                </a:cubicBezTo>
                <a:cubicBezTo>
                  <a:pt x="146" y="10"/>
                  <a:pt x="146" y="10"/>
                  <a:pt x="146" y="10"/>
                </a:cubicBezTo>
                <a:cubicBezTo>
                  <a:pt x="146" y="10"/>
                  <a:pt x="145" y="9"/>
                  <a:pt x="145" y="9"/>
                </a:cubicBezTo>
                <a:cubicBezTo>
                  <a:pt x="145" y="8"/>
                  <a:pt x="145" y="8"/>
                  <a:pt x="144" y="8"/>
                </a:cubicBezTo>
                <a:cubicBezTo>
                  <a:pt x="144" y="7"/>
                  <a:pt x="143" y="7"/>
                  <a:pt x="143" y="6"/>
                </a:cubicBezTo>
                <a:cubicBezTo>
                  <a:pt x="143" y="6"/>
                  <a:pt x="143" y="6"/>
                  <a:pt x="142" y="5"/>
                </a:cubicBezTo>
                <a:cubicBezTo>
                  <a:pt x="142" y="5"/>
                  <a:pt x="141" y="4"/>
                  <a:pt x="140" y="4"/>
                </a:cubicBezTo>
                <a:cubicBezTo>
                  <a:pt x="140" y="4"/>
                  <a:pt x="140" y="3"/>
                  <a:pt x="140" y="3"/>
                </a:cubicBezTo>
                <a:cubicBezTo>
                  <a:pt x="139" y="3"/>
                  <a:pt x="138" y="2"/>
                  <a:pt x="138" y="2"/>
                </a:cubicBezTo>
                <a:cubicBezTo>
                  <a:pt x="137" y="2"/>
                  <a:pt x="137" y="2"/>
                  <a:pt x="136" y="2"/>
                </a:cubicBezTo>
                <a:cubicBezTo>
                  <a:pt x="136" y="1"/>
                  <a:pt x="135" y="1"/>
                  <a:pt x="135" y="1"/>
                </a:cubicBezTo>
                <a:cubicBezTo>
                  <a:pt x="134" y="1"/>
                  <a:pt x="134" y="1"/>
                  <a:pt x="133" y="1"/>
                </a:cubicBezTo>
                <a:cubicBezTo>
                  <a:pt x="132" y="1"/>
                  <a:pt x="132" y="1"/>
                  <a:pt x="131" y="1"/>
                </a:cubicBezTo>
                <a:cubicBezTo>
                  <a:pt x="131" y="0"/>
                  <a:pt x="131" y="0"/>
                  <a:pt x="130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6" y="0"/>
                  <a:pt x="16" y="1"/>
                  <a:pt x="15" y="1"/>
                </a:cubicBezTo>
                <a:cubicBezTo>
                  <a:pt x="15" y="1"/>
                  <a:pt x="14" y="1"/>
                  <a:pt x="13" y="1"/>
                </a:cubicBezTo>
                <a:cubicBezTo>
                  <a:pt x="13" y="1"/>
                  <a:pt x="12" y="1"/>
                  <a:pt x="12" y="1"/>
                </a:cubicBezTo>
                <a:cubicBezTo>
                  <a:pt x="11" y="2"/>
                  <a:pt x="11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9" y="2"/>
                  <a:pt x="9" y="3"/>
                  <a:pt x="9" y="3"/>
                </a:cubicBezTo>
                <a:cubicBezTo>
                  <a:pt x="8" y="3"/>
                  <a:pt x="8" y="3"/>
                  <a:pt x="7" y="4"/>
                </a:cubicBezTo>
                <a:cubicBezTo>
                  <a:pt x="7" y="4"/>
                  <a:pt x="6" y="5"/>
                  <a:pt x="6" y="5"/>
                </a:cubicBezTo>
                <a:cubicBezTo>
                  <a:pt x="5" y="5"/>
                  <a:pt x="5" y="6"/>
                  <a:pt x="5" y="6"/>
                </a:cubicBezTo>
                <a:cubicBezTo>
                  <a:pt x="4" y="6"/>
                  <a:pt x="4" y="7"/>
                  <a:pt x="3" y="7"/>
                </a:cubicBezTo>
                <a:cubicBezTo>
                  <a:pt x="3" y="8"/>
                  <a:pt x="3" y="8"/>
                  <a:pt x="3" y="9"/>
                </a:cubicBezTo>
                <a:cubicBezTo>
                  <a:pt x="2" y="9"/>
                  <a:pt x="2" y="10"/>
                  <a:pt x="2" y="10"/>
                </a:cubicBezTo>
                <a:cubicBezTo>
                  <a:pt x="1" y="11"/>
                  <a:pt x="1" y="11"/>
                  <a:pt x="1" y="12"/>
                </a:cubicBezTo>
                <a:cubicBezTo>
                  <a:pt x="1" y="12"/>
                  <a:pt x="1" y="13"/>
                  <a:pt x="1" y="13"/>
                </a:cubicBezTo>
                <a:cubicBezTo>
                  <a:pt x="0" y="14"/>
                  <a:pt x="0" y="15"/>
                  <a:pt x="0" y="15"/>
                </a:cubicBezTo>
                <a:cubicBezTo>
                  <a:pt x="0" y="16"/>
                  <a:pt x="0" y="16"/>
                  <a:pt x="0" y="17"/>
                </a:cubicBezTo>
                <a:cubicBezTo>
                  <a:pt x="0" y="17"/>
                  <a:pt x="0" y="18"/>
                  <a:pt x="0" y="18"/>
                </a:cubicBezTo>
                <a:cubicBezTo>
                  <a:pt x="0" y="18"/>
                  <a:pt x="0" y="18"/>
                  <a:pt x="0" y="19"/>
                </a:cubicBezTo>
                <a:cubicBezTo>
                  <a:pt x="0" y="19"/>
                  <a:pt x="0" y="20"/>
                  <a:pt x="0" y="20"/>
                </a:cubicBezTo>
                <a:cubicBezTo>
                  <a:pt x="0" y="21"/>
                  <a:pt x="0" y="21"/>
                  <a:pt x="0" y="22"/>
                </a:cubicBezTo>
                <a:cubicBezTo>
                  <a:pt x="0" y="23"/>
                  <a:pt x="1" y="23"/>
                  <a:pt x="1" y="24"/>
                </a:cubicBezTo>
                <a:cubicBezTo>
                  <a:pt x="1" y="24"/>
                  <a:pt x="1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112" y="245"/>
                  <a:pt x="112" y="245"/>
                  <a:pt x="112" y="245"/>
                </a:cubicBezTo>
                <a:cubicBezTo>
                  <a:pt x="113" y="249"/>
                  <a:pt x="116" y="252"/>
                  <a:pt x="120" y="254"/>
                </a:cubicBezTo>
                <a:cubicBezTo>
                  <a:pt x="121" y="254"/>
                  <a:pt x="122" y="255"/>
                  <a:pt x="122" y="255"/>
                </a:cubicBezTo>
                <a:cubicBezTo>
                  <a:pt x="122" y="255"/>
                  <a:pt x="123" y="255"/>
                  <a:pt x="123" y="255"/>
                </a:cubicBezTo>
                <a:cubicBezTo>
                  <a:pt x="123" y="255"/>
                  <a:pt x="124" y="256"/>
                  <a:pt x="125" y="256"/>
                </a:cubicBezTo>
                <a:cubicBezTo>
                  <a:pt x="126" y="256"/>
                  <a:pt x="126" y="256"/>
                  <a:pt x="126" y="256"/>
                </a:cubicBezTo>
                <a:cubicBezTo>
                  <a:pt x="127" y="256"/>
                  <a:pt x="127" y="256"/>
                  <a:pt x="128" y="256"/>
                </a:cubicBezTo>
                <a:cubicBezTo>
                  <a:pt x="129" y="256"/>
                  <a:pt x="129" y="256"/>
                  <a:pt x="130" y="256"/>
                </a:cubicBezTo>
                <a:cubicBezTo>
                  <a:pt x="130" y="256"/>
                  <a:pt x="131" y="256"/>
                  <a:pt x="131" y="256"/>
                </a:cubicBezTo>
                <a:cubicBezTo>
                  <a:pt x="132" y="255"/>
                  <a:pt x="133" y="255"/>
                  <a:pt x="133" y="255"/>
                </a:cubicBezTo>
                <a:cubicBezTo>
                  <a:pt x="134" y="255"/>
                  <a:pt x="134" y="255"/>
                  <a:pt x="134" y="255"/>
                </a:cubicBezTo>
                <a:cubicBezTo>
                  <a:pt x="135" y="255"/>
                  <a:pt x="135" y="254"/>
                  <a:pt x="136" y="254"/>
                </a:cubicBezTo>
                <a:cubicBezTo>
                  <a:pt x="140" y="252"/>
                  <a:pt x="143" y="249"/>
                  <a:pt x="144" y="245"/>
                </a:cubicBezTo>
                <a:cubicBezTo>
                  <a:pt x="184" y="165"/>
                  <a:pt x="184" y="165"/>
                  <a:pt x="184" y="165"/>
                </a:cubicBezTo>
                <a:cubicBezTo>
                  <a:pt x="184" y="165"/>
                  <a:pt x="184" y="165"/>
                  <a:pt x="184" y="165"/>
                </a:cubicBezTo>
                <a:cubicBezTo>
                  <a:pt x="217" y="100"/>
                  <a:pt x="217" y="100"/>
                  <a:pt x="217" y="100"/>
                </a:cubicBezTo>
                <a:cubicBezTo>
                  <a:pt x="217" y="100"/>
                  <a:pt x="217" y="100"/>
                  <a:pt x="217" y="100"/>
                </a:cubicBezTo>
                <a:cubicBezTo>
                  <a:pt x="249" y="36"/>
                  <a:pt x="249" y="36"/>
                  <a:pt x="249" y="36"/>
                </a:cubicBezTo>
                <a:cubicBezTo>
                  <a:pt x="323" y="36"/>
                  <a:pt x="323" y="36"/>
                  <a:pt x="323" y="36"/>
                </a:cubicBezTo>
                <a:cubicBezTo>
                  <a:pt x="241" y="199"/>
                  <a:pt x="241" y="199"/>
                  <a:pt x="241" y="199"/>
                </a:cubicBezTo>
                <a:cubicBezTo>
                  <a:pt x="209" y="136"/>
                  <a:pt x="209" y="136"/>
                  <a:pt x="209" y="136"/>
                </a:cubicBezTo>
                <a:cubicBezTo>
                  <a:pt x="189" y="175"/>
                  <a:pt x="189" y="175"/>
                  <a:pt x="189" y="175"/>
                </a:cubicBezTo>
                <a:cubicBezTo>
                  <a:pt x="224" y="245"/>
                  <a:pt x="224" y="245"/>
                  <a:pt x="224" y="245"/>
                </a:cubicBezTo>
                <a:cubicBezTo>
                  <a:pt x="226" y="249"/>
                  <a:pt x="229" y="252"/>
                  <a:pt x="233" y="254"/>
                </a:cubicBezTo>
                <a:cubicBezTo>
                  <a:pt x="234" y="254"/>
                  <a:pt x="234" y="255"/>
                  <a:pt x="235" y="255"/>
                </a:cubicBezTo>
                <a:cubicBezTo>
                  <a:pt x="235" y="255"/>
                  <a:pt x="235" y="255"/>
                  <a:pt x="235" y="255"/>
                </a:cubicBezTo>
                <a:cubicBezTo>
                  <a:pt x="236" y="255"/>
                  <a:pt x="237" y="256"/>
                  <a:pt x="238" y="256"/>
                </a:cubicBezTo>
                <a:cubicBezTo>
                  <a:pt x="238" y="256"/>
                  <a:pt x="239" y="256"/>
                  <a:pt x="239" y="256"/>
                </a:cubicBezTo>
                <a:cubicBezTo>
                  <a:pt x="240" y="256"/>
                  <a:pt x="240" y="256"/>
                  <a:pt x="241" y="256"/>
                </a:cubicBezTo>
                <a:cubicBezTo>
                  <a:pt x="241" y="256"/>
                  <a:pt x="242" y="256"/>
                  <a:pt x="243" y="256"/>
                </a:cubicBezTo>
                <a:cubicBezTo>
                  <a:pt x="243" y="256"/>
                  <a:pt x="243" y="256"/>
                  <a:pt x="244" y="256"/>
                </a:cubicBezTo>
                <a:cubicBezTo>
                  <a:pt x="245" y="255"/>
                  <a:pt x="245" y="255"/>
                  <a:pt x="246" y="255"/>
                </a:cubicBezTo>
                <a:cubicBezTo>
                  <a:pt x="246" y="255"/>
                  <a:pt x="246" y="255"/>
                  <a:pt x="247" y="255"/>
                </a:cubicBezTo>
                <a:cubicBezTo>
                  <a:pt x="247" y="255"/>
                  <a:pt x="248" y="254"/>
                  <a:pt x="249" y="254"/>
                </a:cubicBezTo>
                <a:cubicBezTo>
                  <a:pt x="253" y="252"/>
                  <a:pt x="256" y="249"/>
                  <a:pt x="257" y="245"/>
                </a:cubicBezTo>
                <a:cubicBezTo>
                  <a:pt x="367" y="26"/>
                  <a:pt x="367" y="26"/>
                  <a:pt x="367" y="26"/>
                </a:cubicBezTo>
                <a:cubicBezTo>
                  <a:pt x="367" y="26"/>
                  <a:pt x="367" y="25"/>
                  <a:pt x="367" y="25"/>
                </a:cubicBezTo>
                <a:cubicBezTo>
                  <a:pt x="368" y="25"/>
                  <a:pt x="368" y="24"/>
                  <a:pt x="368" y="24"/>
                </a:cubicBezTo>
                <a:cubicBezTo>
                  <a:pt x="368" y="23"/>
                  <a:pt x="368" y="23"/>
                  <a:pt x="368" y="22"/>
                </a:cubicBezTo>
                <a:cubicBezTo>
                  <a:pt x="369" y="21"/>
                  <a:pt x="369" y="21"/>
                  <a:pt x="369" y="20"/>
                </a:cubicBezTo>
                <a:cubicBezTo>
                  <a:pt x="369" y="20"/>
                  <a:pt x="369" y="19"/>
                  <a:pt x="369" y="19"/>
                </a:cubicBezTo>
                <a:cubicBezTo>
                  <a:pt x="369" y="18"/>
                  <a:pt x="369" y="18"/>
                  <a:pt x="369" y="18"/>
                </a:cubicBezTo>
                <a:cubicBezTo>
                  <a:pt x="369" y="18"/>
                  <a:pt x="369" y="17"/>
                  <a:pt x="369" y="1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06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>
            <a:spLocks/>
          </p:cNvSpPr>
          <p:nvPr/>
        </p:nvSpPr>
        <p:spPr bwMode="auto">
          <a:xfrm>
            <a:off x="984559" y="442319"/>
            <a:ext cx="315919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defTabSz="2286000"/>
            <a:r>
              <a:rPr lang="en-US" sz="3600" b="1" dirty="0">
                <a:solidFill>
                  <a:schemeClr val="bg1">
                    <a:lumMod val="50000"/>
                  </a:schemeClr>
                </a:solidFill>
                <a:latin typeface="Montserrat" charset="0"/>
                <a:ea typeface="Montserrat" charset="0"/>
                <a:cs typeface="Montserrat" charset="0"/>
                <a:sym typeface="Bebas Neue" charset="0"/>
              </a:rPr>
              <a:t>Creative Charts</a:t>
            </a:r>
          </a:p>
        </p:txBody>
      </p:sp>
      <p:cxnSp>
        <p:nvCxnSpPr>
          <p:cNvPr id="51" name="Straight Connector 50"/>
          <p:cNvCxnSpPr/>
          <p:nvPr/>
        </p:nvCxnSpPr>
        <p:spPr>
          <a:xfrm flipV="1">
            <a:off x="1017873" y="1164436"/>
            <a:ext cx="370560" cy="212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>
            <a:spLocks/>
          </p:cNvSpPr>
          <p:nvPr/>
        </p:nvSpPr>
        <p:spPr bwMode="auto">
          <a:xfrm>
            <a:off x="1027089" y="1570620"/>
            <a:ext cx="3807004" cy="1744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defTabSz="2286000">
              <a:lnSpc>
                <a:spcPts val="6750"/>
              </a:lnSpc>
            </a:pPr>
            <a:r>
              <a:rPr lang="en-US" sz="5350" b="1" spc="250" dirty="0">
                <a:solidFill>
                  <a:schemeClr val="bg1">
                    <a:lumMod val="50000"/>
                  </a:schemeClr>
                </a:solidFill>
                <a:latin typeface="Montserrat Semi Bold" charset="0"/>
                <a:ea typeface="Montserrat Semi Bold" charset="0"/>
                <a:cs typeface="Montserrat Semi Bold" charset="0"/>
                <a:sym typeface="Bebas Neue" charset="0"/>
              </a:rPr>
              <a:t>AWESOME</a:t>
            </a:r>
          </a:p>
          <a:p>
            <a:pPr defTabSz="2286000">
              <a:lnSpc>
                <a:spcPts val="6750"/>
              </a:lnSpc>
            </a:pPr>
            <a:r>
              <a:rPr lang="en-US" sz="5350" b="1" spc="250" dirty="0">
                <a:solidFill>
                  <a:schemeClr val="bg1">
                    <a:lumMod val="50000"/>
                  </a:schemeClr>
                </a:solidFill>
                <a:latin typeface="Montserrat Semi Bold" charset="0"/>
                <a:ea typeface="Montserrat Semi Bold" charset="0"/>
                <a:cs typeface="Montserrat Semi Bold" charset="0"/>
                <a:sym typeface="Bebas Neue" charset="0"/>
              </a:rPr>
              <a:t>CHARTS</a:t>
            </a:r>
          </a:p>
        </p:txBody>
      </p:sp>
      <p:cxnSp>
        <p:nvCxnSpPr>
          <p:cNvPr id="59" name="Straight Connector 58"/>
          <p:cNvCxnSpPr/>
          <p:nvPr/>
        </p:nvCxnSpPr>
        <p:spPr>
          <a:xfrm flipV="1">
            <a:off x="1113017" y="3723386"/>
            <a:ext cx="741120" cy="1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792021529"/>
              </p:ext>
            </p:extLst>
          </p:nvPr>
        </p:nvGraphicFramePr>
        <p:xfrm>
          <a:off x="6293751" y="2237388"/>
          <a:ext cx="5282556" cy="3789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矩形 8"/>
          <p:cNvSpPr/>
          <p:nvPr/>
        </p:nvSpPr>
        <p:spPr>
          <a:xfrm>
            <a:off x="1113017" y="4132036"/>
            <a:ext cx="385249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603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2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" b="1653"/>
          <a:stretch>
            <a:fillRect/>
          </a:stretch>
        </p:blipFill>
        <p:spPr>
          <a:xfrm>
            <a:off x="391917" y="0"/>
            <a:ext cx="4732259" cy="6858000"/>
          </a:xfrm>
        </p:spPr>
      </p:pic>
      <p:sp>
        <p:nvSpPr>
          <p:cNvPr id="31" name="TextBox 14"/>
          <p:cNvSpPr txBox="1"/>
          <p:nvPr/>
        </p:nvSpPr>
        <p:spPr>
          <a:xfrm>
            <a:off x="5870211" y="1510403"/>
            <a:ext cx="50561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PICTURE ON SLIDE</a:t>
            </a:r>
          </a:p>
          <a:p>
            <a:r>
              <a:rPr lang="en-US" sz="4000" b="1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RIGHT POSITION</a:t>
            </a:r>
          </a:p>
        </p:txBody>
      </p:sp>
      <p:grpSp>
        <p:nvGrpSpPr>
          <p:cNvPr id="34" name="组 33"/>
          <p:cNvGrpSpPr/>
          <p:nvPr/>
        </p:nvGrpSpPr>
        <p:grpSpPr>
          <a:xfrm>
            <a:off x="4892834" y="4145582"/>
            <a:ext cx="3085214" cy="1296453"/>
            <a:chOff x="5003682" y="1506898"/>
            <a:chExt cx="3085214" cy="1296453"/>
          </a:xfrm>
        </p:grpSpPr>
        <p:sp>
          <p:nvSpPr>
            <p:cNvPr id="35" name="文本框 34"/>
            <p:cNvSpPr txBox="1"/>
            <p:nvPr/>
          </p:nvSpPr>
          <p:spPr>
            <a:xfrm>
              <a:off x="5003682" y="1506898"/>
              <a:ext cx="969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kumimoji="1" lang="zh-CN" altLang="en-US" sz="24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36" name="组 35"/>
            <p:cNvGrpSpPr/>
            <p:nvPr/>
          </p:nvGrpSpPr>
          <p:grpSpPr>
            <a:xfrm>
              <a:off x="5367991" y="1540436"/>
              <a:ext cx="2720905" cy="1262915"/>
              <a:chOff x="5237196" y="1319486"/>
              <a:chExt cx="2720905" cy="1262915"/>
            </a:xfrm>
          </p:grpSpPr>
          <p:grpSp>
            <p:nvGrpSpPr>
              <p:cNvPr id="37" name="组 36"/>
              <p:cNvGrpSpPr/>
              <p:nvPr/>
            </p:nvGrpSpPr>
            <p:grpSpPr>
              <a:xfrm>
                <a:off x="5237196" y="1319486"/>
                <a:ext cx="1734910" cy="1070453"/>
                <a:chOff x="850119" y="514514"/>
                <a:chExt cx="2513081" cy="1070453"/>
              </a:xfrm>
            </p:grpSpPr>
            <p:sp>
              <p:nvSpPr>
                <p:cNvPr id="39" name="文本框 38"/>
                <p:cNvSpPr txBox="1"/>
                <p:nvPr/>
              </p:nvSpPr>
              <p:spPr>
                <a:xfrm>
                  <a:off x="850119" y="514514"/>
                  <a:ext cx="172190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zh-CN" sz="2800" dirty="0">
                      <a:solidFill>
                        <a:schemeClr val="bg1">
                          <a:lumMod val="50000"/>
                        </a:schemeClr>
                      </a:solidFill>
                      <a:latin typeface="Microsoft YaHei" charset="0"/>
                      <a:ea typeface="Microsoft YaHei" charset="0"/>
                      <a:cs typeface="Microsoft YaHei" charset="0"/>
                    </a:rPr>
                    <a:t>Part 3</a:t>
                  </a:r>
                  <a:endParaRPr kumimoji="1" lang="zh-CN" altLang="en-US" sz="28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</a:endParaRPr>
                </a:p>
              </p:txBody>
            </p:sp>
            <p:sp>
              <p:nvSpPr>
                <p:cNvPr id="40" name="矩形 39"/>
                <p:cNvSpPr>
                  <a:spLocks noChangeArrowheads="1"/>
                </p:cNvSpPr>
                <p:nvPr/>
              </p:nvSpPr>
              <p:spPr bwMode="auto">
                <a:xfrm>
                  <a:off x="1024813" y="1345324"/>
                  <a:ext cx="2206625" cy="2215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1pPr>
                  <a:lvl2pPr marL="742950" indent="-28575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2pPr>
                  <a:lvl3pPr marL="11430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3pPr>
                  <a:lvl4pPr marL="16002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4pPr>
                  <a:lvl5pPr marL="20574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5pPr>
                  <a:lvl6pPr marL="25146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6pPr>
                  <a:lvl7pPr marL="29718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7pPr>
                  <a:lvl8pPr marL="34290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8pPr>
                  <a:lvl9pPr marL="38862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20000"/>
                    </a:spcBef>
                  </a:pPr>
                  <a:endPara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</p:txBody>
            </p:sp>
            <p:sp>
              <p:nvSpPr>
                <p:cNvPr id="41" name="TextBox 13"/>
                <p:cNvSpPr txBox="1">
                  <a:spLocks noChangeArrowheads="1"/>
                </p:cNvSpPr>
                <p:nvPr/>
              </p:nvSpPr>
              <p:spPr bwMode="auto">
                <a:xfrm>
                  <a:off x="1024813" y="1043280"/>
                  <a:ext cx="2338387" cy="5416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1pPr>
                  <a:lvl2pPr marL="742950" indent="-28575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2pPr>
                  <a:lvl3pPr marL="11430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3pPr>
                  <a:lvl4pPr marL="16002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4pPr>
                  <a:lvl5pPr marL="20574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5pPr>
                  <a:lvl6pPr marL="25146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6pPr>
                  <a:lvl7pPr marL="29718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7pPr>
                  <a:lvl8pPr marL="34290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8pPr>
                  <a:lvl9pPr marL="38862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9pPr>
                </a:lstStyle>
                <a:p>
                  <a:pPr eaLnBrk="1" hangingPunct="1">
                    <a:spcBef>
                      <a:spcPct val="20000"/>
                    </a:spcBef>
                  </a:pPr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Microsoft YaHei" charset="0"/>
                      <a:ea typeface="Microsoft YaHei" charset="0"/>
                      <a:cs typeface="Microsoft YaHei" charset="0"/>
                      <a:sym typeface="Arial" charset="0"/>
                    </a:rPr>
                    <a:t>输入标题</a:t>
                  </a:r>
                  <a:endParaRPr lang="en-US" altLang="zh-CN" sz="1600" b="1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  <a:p>
                  <a:pPr eaLnBrk="1" hangingPunct="1">
                    <a:spcBef>
                      <a:spcPct val="20000"/>
                    </a:spcBef>
                  </a:pPr>
                  <a:endParaRPr lang="en-US" altLang="zh-CN" sz="1600" b="1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</p:txBody>
            </p:sp>
          </p:grpSp>
          <p:sp>
            <p:nvSpPr>
              <p:cNvPr id="38" name="矩形 37"/>
              <p:cNvSpPr>
                <a:spLocks noChangeArrowheads="1"/>
              </p:cNvSpPr>
              <p:nvPr/>
            </p:nvSpPr>
            <p:spPr bwMode="auto">
              <a:xfrm>
                <a:off x="5322470" y="2139203"/>
                <a:ext cx="2635631" cy="443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Add your words here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，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according to your need to draw the text box size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。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  <a:sym typeface="Arial" charset="0"/>
                </a:endParaRPr>
              </a:p>
            </p:txBody>
          </p:sp>
        </p:grpSp>
      </p:grpSp>
      <p:sp>
        <p:nvSpPr>
          <p:cNvPr id="13" name="矩形 12"/>
          <p:cNvSpPr/>
          <p:nvPr/>
        </p:nvSpPr>
        <p:spPr>
          <a:xfrm>
            <a:off x="5257143" y="2985874"/>
            <a:ext cx="421359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1870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>
            <a:spLocks/>
          </p:cNvSpPr>
          <p:nvPr/>
        </p:nvSpPr>
        <p:spPr bwMode="auto">
          <a:xfrm>
            <a:off x="984559" y="442319"/>
            <a:ext cx="221022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defTabSz="2286000"/>
            <a:r>
              <a:rPr lang="en-US" sz="3600" b="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  <a:sym typeface="Bebas Neue" charset="0"/>
              </a:rPr>
              <a:t>Bar Charts</a:t>
            </a:r>
          </a:p>
        </p:txBody>
      </p:sp>
      <p:cxnSp>
        <p:nvCxnSpPr>
          <p:cNvPr id="51" name="Straight Connector 50"/>
          <p:cNvCxnSpPr/>
          <p:nvPr/>
        </p:nvCxnSpPr>
        <p:spPr>
          <a:xfrm flipV="1">
            <a:off x="1017873" y="1164436"/>
            <a:ext cx="370560" cy="212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>
            <a:spLocks/>
          </p:cNvSpPr>
          <p:nvPr/>
        </p:nvSpPr>
        <p:spPr bwMode="auto">
          <a:xfrm>
            <a:off x="6622018" y="1570620"/>
            <a:ext cx="3807004" cy="1744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defTabSz="2286000">
              <a:lnSpc>
                <a:spcPts val="6750"/>
              </a:lnSpc>
            </a:pPr>
            <a:r>
              <a:rPr lang="en-US" sz="5350" b="1" spc="250" dirty="0">
                <a:solidFill>
                  <a:schemeClr val="bg1">
                    <a:lumMod val="50000"/>
                  </a:schemeClr>
                </a:solidFill>
                <a:latin typeface="Montserrat Semi Bold" charset="0"/>
                <a:ea typeface="Montserrat Semi Bold" charset="0"/>
                <a:cs typeface="Montserrat Semi Bold" charset="0"/>
                <a:sym typeface="Bebas Neue" charset="0"/>
              </a:rPr>
              <a:t>AWESOME</a:t>
            </a:r>
          </a:p>
          <a:p>
            <a:pPr defTabSz="2286000">
              <a:lnSpc>
                <a:spcPts val="6750"/>
              </a:lnSpc>
            </a:pPr>
            <a:r>
              <a:rPr lang="en-US" sz="5350" b="1" spc="250" dirty="0">
                <a:solidFill>
                  <a:schemeClr val="bg1">
                    <a:lumMod val="50000"/>
                  </a:schemeClr>
                </a:solidFill>
                <a:latin typeface="Montserrat Semi Bold" charset="0"/>
                <a:ea typeface="Montserrat Semi Bold" charset="0"/>
                <a:cs typeface="Montserrat Semi Bold" charset="0"/>
                <a:sym typeface="Bebas Neue" charset="0"/>
              </a:rPr>
              <a:t>CHARTS</a:t>
            </a:r>
          </a:p>
        </p:txBody>
      </p:sp>
      <p:cxnSp>
        <p:nvCxnSpPr>
          <p:cNvPr id="59" name="Straight Connector 58"/>
          <p:cNvCxnSpPr/>
          <p:nvPr/>
        </p:nvCxnSpPr>
        <p:spPr>
          <a:xfrm flipV="1">
            <a:off x="6707945" y="3723386"/>
            <a:ext cx="741120" cy="1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136570348"/>
              </p:ext>
            </p:extLst>
          </p:nvPr>
        </p:nvGraphicFramePr>
        <p:xfrm>
          <a:off x="1143945" y="2359927"/>
          <a:ext cx="4458177" cy="297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矩形 7"/>
          <p:cNvSpPr/>
          <p:nvPr/>
        </p:nvSpPr>
        <p:spPr>
          <a:xfrm>
            <a:off x="6069986" y="4133098"/>
            <a:ext cx="37761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96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>
            <a:spLocks/>
          </p:cNvSpPr>
          <p:nvPr/>
        </p:nvSpPr>
        <p:spPr bwMode="auto">
          <a:xfrm>
            <a:off x="984559" y="442319"/>
            <a:ext cx="315919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defTabSz="2286000"/>
            <a:r>
              <a:rPr lang="en-US" sz="3600" b="1" dirty="0">
                <a:solidFill>
                  <a:schemeClr val="bg1">
                    <a:lumMod val="50000"/>
                  </a:schemeClr>
                </a:solidFill>
                <a:latin typeface="Montserrat" charset="0"/>
                <a:ea typeface="Montserrat" charset="0"/>
                <a:cs typeface="Montserrat" charset="0"/>
                <a:sym typeface="Bebas Neue" charset="0"/>
              </a:rPr>
              <a:t>Creative Charts</a:t>
            </a:r>
          </a:p>
        </p:txBody>
      </p:sp>
      <p:cxnSp>
        <p:nvCxnSpPr>
          <p:cNvPr id="51" name="Straight Connector 50"/>
          <p:cNvCxnSpPr/>
          <p:nvPr/>
        </p:nvCxnSpPr>
        <p:spPr>
          <a:xfrm flipV="1">
            <a:off x="1017873" y="1164436"/>
            <a:ext cx="370560" cy="212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>
            <a:spLocks/>
          </p:cNvSpPr>
          <p:nvPr/>
        </p:nvSpPr>
        <p:spPr bwMode="auto">
          <a:xfrm>
            <a:off x="1027089" y="1570620"/>
            <a:ext cx="3807004" cy="1744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defTabSz="2286000">
              <a:lnSpc>
                <a:spcPts val="6750"/>
              </a:lnSpc>
            </a:pPr>
            <a:r>
              <a:rPr lang="en-US" sz="5350" b="1" spc="250" dirty="0">
                <a:solidFill>
                  <a:schemeClr val="bg1">
                    <a:lumMod val="50000"/>
                  </a:schemeClr>
                </a:solidFill>
                <a:latin typeface="Montserrat Semi Bold" charset="0"/>
                <a:ea typeface="Montserrat Semi Bold" charset="0"/>
                <a:cs typeface="Montserrat Semi Bold" charset="0"/>
                <a:sym typeface="Bebas Neue" charset="0"/>
              </a:rPr>
              <a:t>AWESOME</a:t>
            </a:r>
          </a:p>
          <a:p>
            <a:pPr defTabSz="2286000">
              <a:lnSpc>
                <a:spcPts val="6750"/>
              </a:lnSpc>
            </a:pPr>
            <a:r>
              <a:rPr lang="en-US" sz="5350" b="1" spc="250" dirty="0">
                <a:solidFill>
                  <a:schemeClr val="bg1">
                    <a:lumMod val="50000"/>
                  </a:schemeClr>
                </a:solidFill>
                <a:latin typeface="Montserrat Semi Bold" charset="0"/>
                <a:ea typeface="Montserrat Semi Bold" charset="0"/>
                <a:cs typeface="Montserrat Semi Bold" charset="0"/>
                <a:sym typeface="Bebas Neue" charset="0"/>
              </a:rPr>
              <a:t>CHARTS</a:t>
            </a:r>
          </a:p>
        </p:txBody>
      </p:sp>
      <p:cxnSp>
        <p:nvCxnSpPr>
          <p:cNvPr id="59" name="Straight Connector 58"/>
          <p:cNvCxnSpPr/>
          <p:nvPr/>
        </p:nvCxnSpPr>
        <p:spPr>
          <a:xfrm flipV="1">
            <a:off x="1113017" y="3723386"/>
            <a:ext cx="741120" cy="1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805426033"/>
              </p:ext>
            </p:extLst>
          </p:nvPr>
        </p:nvGraphicFramePr>
        <p:xfrm>
          <a:off x="6293751" y="1670986"/>
          <a:ext cx="5142850" cy="4355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矩形 8"/>
          <p:cNvSpPr/>
          <p:nvPr/>
        </p:nvSpPr>
        <p:spPr>
          <a:xfrm>
            <a:off x="1039090" y="4296383"/>
            <a:ext cx="379500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536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>
            <a:spLocks/>
          </p:cNvSpPr>
          <p:nvPr/>
        </p:nvSpPr>
        <p:spPr bwMode="auto">
          <a:xfrm>
            <a:off x="984559" y="442319"/>
            <a:ext cx="221022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defTabSz="2286000"/>
            <a:r>
              <a:rPr lang="en-US" sz="3600" b="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  <a:sym typeface="Bebas Neue" charset="0"/>
              </a:rPr>
              <a:t>Bar Charts</a:t>
            </a:r>
          </a:p>
        </p:txBody>
      </p:sp>
      <p:cxnSp>
        <p:nvCxnSpPr>
          <p:cNvPr id="51" name="Straight Connector 50"/>
          <p:cNvCxnSpPr/>
          <p:nvPr/>
        </p:nvCxnSpPr>
        <p:spPr>
          <a:xfrm flipV="1">
            <a:off x="1017873" y="1164436"/>
            <a:ext cx="370560" cy="212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>
            <a:spLocks/>
          </p:cNvSpPr>
          <p:nvPr/>
        </p:nvSpPr>
        <p:spPr bwMode="auto">
          <a:xfrm>
            <a:off x="6622018" y="1570620"/>
            <a:ext cx="3807004" cy="1744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defTabSz="2286000">
              <a:lnSpc>
                <a:spcPts val="6750"/>
              </a:lnSpc>
            </a:pPr>
            <a:r>
              <a:rPr lang="en-US" sz="5350" b="1" spc="250" dirty="0">
                <a:solidFill>
                  <a:schemeClr val="bg1">
                    <a:lumMod val="50000"/>
                  </a:schemeClr>
                </a:solidFill>
                <a:latin typeface="Montserrat Semi Bold" charset="0"/>
                <a:ea typeface="Montserrat Semi Bold" charset="0"/>
                <a:cs typeface="Montserrat Semi Bold" charset="0"/>
                <a:sym typeface="Bebas Neue" charset="0"/>
              </a:rPr>
              <a:t>AWESOME</a:t>
            </a:r>
          </a:p>
          <a:p>
            <a:pPr defTabSz="2286000">
              <a:lnSpc>
                <a:spcPts val="6750"/>
              </a:lnSpc>
            </a:pPr>
            <a:r>
              <a:rPr lang="en-US" sz="5350" b="1" spc="250" dirty="0">
                <a:solidFill>
                  <a:schemeClr val="bg1">
                    <a:lumMod val="50000"/>
                  </a:schemeClr>
                </a:solidFill>
                <a:latin typeface="Montserrat Semi Bold" charset="0"/>
                <a:ea typeface="Montserrat Semi Bold" charset="0"/>
                <a:cs typeface="Montserrat Semi Bold" charset="0"/>
                <a:sym typeface="Bebas Neue" charset="0"/>
              </a:rPr>
              <a:t>CHARTS</a:t>
            </a:r>
          </a:p>
        </p:txBody>
      </p:sp>
      <p:cxnSp>
        <p:nvCxnSpPr>
          <p:cNvPr id="59" name="Straight Connector 58"/>
          <p:cNvCxnSpPr/>
          <p:nvPr/>
        </p:nvCxnSpPr>
        <p:spPr>
          <a:xfrm flipV="1">
            <a:off x="6707945" y="3723386"/>
            <a:ext cx="741120" cy="1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10236965"/>
              </p:ext>
            </p:extLst>
          </p:nvPr>
        </p:nvGraphicFramePr>
        <p:xfrm>
          <a:off x="1143945" y="2359927"/>
          <a:ext cx="4458177" cy="297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矩形 7"/>
          <p:cNvSpPr/>
          <p:nvPr/>
        </p:nvSpPr>
        <p:spPr>
          <a:xfrm>
            <a:off x="6622018" y="4133098"/>
            <a:ext cx="3468431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2751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2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" b="1653"/>
          <a:stretch>
            <a:fillRect/>
          </a:stretch>
        </p:blipFill>
        <p:spPr>
          <a:xfrm>
            <a:off x="391917" y="0"/>
            <a:ext cx="4732259" cy="6858000"/>
          </a:xfrm>
        </p:spPr>
      </p:pic>
      <p:sp>
        <p:nvSpPr>
          <p:cNvPr id="31" name="TextBox 14"/>
          <p:cNvSpPr txBox="1"/>
          <p:nvPr/>
        </p:nvSpPr>
        <p:spPr>
          <a:xfrm>
            <a:off x="5870211" y="1510403"/>
            <a:ext cx="50561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PICTURE ON SLIDE</a:t>
            </a:r>
          </a:p>
          <a:p>
            <a:r>
              <a:rPr lang="en-US" sz="4000" b="1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RIGHT POSITION</a:t>
            </a:r>
          </a:p>
        </p:txBody>
      </p:sp>
      <p:grpSp>
        <p:nvGrpSpPr>
          <p:cNvPr id="34" name="组 33"/>
          <p:cNvGrpSpPr/>
          <p:nvPr/>
        </p:nvGrpSpPr>
        <p:grpSpPr>
          <a:xfrm>
            <a:off x="4892834" y="4145582"/>
            <a:ext cx="3085214" cy="1296453"/>
            <a:chOff x="5003682" y="1506898"/>
            <a:chExt cx="3085214" cy="1296453"/>
          </a:xfrm>
        </p:grpSpPr>
        <p:sp>
          <p:nvSpPr>
            <p:cNvPr id="35" name="文本框 34"/>
            <p:cNvSpPr txBox="1"/>
            <p:nvPr/>
          </p:nvSpPr>
          <p:spPr>
            <a:xfrm>
              <a:off x="5003682" y="1506898"/>
              <a:ext cx="969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kumimoji="1" lang="zh-CN" altLang="en-US" sz="24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36" name="组 35"/>
            <p:cNvGrpSpPr/>
            <p:nvPr/>
          </p:nvGrpSpPr>
          <p:grpSpPr>
            <a:xfrm>
              <a:off x="5367991" y="1540436"/>
              <a:ext cx="2720905" cy="1262915"/>
              <a:chOff x="5237196" y="1319486"/>
              <a:chExt cx="2720905" cy="1262915"/>
            </a:xfrm>
          </p:grpSpPr>
          <p:grpSp>
            <p:nvGrpSpPr>
              <p:cNvPr id="37" name="组 36"/>
              <p:cNvGrpSpPr/>
              <p:nvPr/>
            </p:nvGrpSpPr>
            <p:grpSpPr>
              <a:xfrm>
                <a:off x="5237196" y="1319486"/>
                <a:ext cx="1734910" cy="1070453"/>
                <a:chOff x="850119" y="514514"/>
                <a:chExt cx="2513081" cy="1070453"/>
              </a:xfrm>
            </p:grpSpPr>
            <p:sp>
              <p:nvSpPr>
                <p:cNvPr id="39" name="文本框 38"/>
                <p:cNvSpPr txBox="1"/>
                <p:nvPr/>
              </p:nvSpPr>
              <p:spPr>
                <a:xfrm>
                  <a:off x="850119" y="514514"/>
                  <a:ext cx="172190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zh-CN" sz="2800" dirty="0">
                      <a:solidFill>
                        <a:schemeClr val="bg1">
                          <a:lumMod val="50000"/>
                        </a:schemeClr>
                      </a:solidFill>
                      <a:latin typeface="Microsoft YaHei" charset="0"/>
                      <a:ea typeface="Microsoft YaHei" charset="0"/>
                      <a:cs typeface="Microsoft YaHei" charset="0"/>
                    </a:rPr>
                    <a:t>Part 4</a:t>
                  </a:r>
                  <a:endParaRPr kumimoji="1" lang="zh-CN" altLang="en-US" sz="28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</a:endParaRPr>
                </a:p>
              </p:txBody>
            </p:sp>
            <p:sp>
              <p:nvSpPr>
                <p:cNvPr id="40" name="矩形 39"/>
                <p:cNvSpPr>
                  <a:spLocks noChangeArrowheads="1"/>
                </p:cNvSpPr>
                <p:nvPr/>
              </p:nvSpPr>
              <p:spPr bwMode="auto">
                <a:xfrm>
                  <a:off x="1024813" y="1345324"/>
                  <a:ext cx="2206625" cy="2215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1pPr>
                  <a:lvl2pPr marL="742950" indent="-28575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2pPr>
                  <a:lvl3pPr marL="11430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3pPr>
                  <a:lvl4pPr marL="16002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4pPr>
                  <a:lvl5pPr marL="20574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5pPr>
                  <a:lvl6pPr marL="25146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6pPr>
                  <a:lvl7pPr marL="29718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7pPr>
                  <a:lvl8pPr marL="34290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8pPr>
                  <a:lvl9pPr marL="38862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20000"/>
                    </a:spcBef>
                  </a:pPr>
                  <a:endPara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</p:txBody>
            </p:sp>
            <p:sp>
              <p:nvSpPr>
                <p:cNvPr id="41" name="TextBox 13"/>
                <p:cNvSpPr txBox="1">
                  <a:spLocks noChangeArrowheads="1"/>
                </p:cNvSpPr>
                <p:nvPr/>
              </p:nvSpPr>
              <p:spPr bwMode="auto">
                <a:xfrm>
                  <a:off x="1024813" y="1043280"/>
                  <a:ext cx="2338387" cy="5416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1pPr>
                  <a:lvl2pPr marL="742950" indent="-28575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2pPr>
                  <a:lvl3pPr marL="11430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3pPr>
                  <a:lvl4pPr marL="16002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4pPr>
                  <a:lvl5pPr marL="20574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5pPr>
                  <a:lvl6pPr marL="25146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6pPr>
                  <a:lvl7pPr marL="29718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7pPr>
                  <a:lvl8pPr marL="34290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8pPr>
                  <a:lvl9pPr marL="38862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9pPr>
                </a:lstStyle>
                <a:p>
                  <a:pPr eaLnBrk="1" hangingPunct="1">
                    <a:spcBef>
                      <a:spcPct val="20000"/>
                    </a:spcBef>
                  </a:pPr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Microsoft YaHei" charset="0"/>
                      <a:ea typeface="Microsoft YaHei" charset="0"/>
                      <a:cs typeface="Microsoft YaHei" charset="0"/>
                      <a:sym typeface="Arial" charset="0"/>
                    </a:rPr>
                    <a:t>输入标题</a:t>
                  </a:r>
                  <a:endParaRPr lang="en-US" altLang="zh-CN" sz="1600" b="1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  <a:p>
                  <a:pPr eaLnBrk="1" hangingPunct="1">
                    <a:spcBef>
                      <a:spcPct val="20000"/>
                    </a:spcBef>
                  </a:pPr>
                  <a:endParaRPr lang="en-US" altLang="zh-CN" sz="1600" b="1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</p:txBody>
            </p:sp>
          </p:grpSp>
          <p:sp>
            <p:nvSpPr>
              <p:cNvPr id="38" name="矩形 37"/>
              <p:cNvSpPr>
                <a:spLocks noChangeArrowheads="1"/>
              </p:cNvSpPr>
              <p:nvPr/>
            </p:nvSpPr>
            <p:spPr bwMode="auto">
              <a:xfrm>
                <a:off x="5322470" y="2139203"/>
                <a:ext cx="2635631" cy="443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Add your words here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，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according to your need to draw the text box size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。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  <a:sym typeface="Arial" charset="0"/>
                </a:endParaRPr>
              </a:p>
            </p:txBody>
          </p:sp>
        </p:grpSp>
      </p:grpSp>
      <p:sp>
        <p:nvSpPr>
          <p:cNvPr id="13" name="矩形 12"/>
          <p:cNvSpPr/>
          <p:nvPr/>
        </p:nvSpPr>
        <p:spPr>
          <a:xfrm>
            <a:off x="5305959" y="3097088"/>
            <a:ext cx="618469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88116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>
            <a:spLocks/>
          </p:cNvSpPr>
          <p:nvPr/>
        </p:nvSpPr>
        <p:spPr bwMode="auto">
          <a:xfrm>
            <a:off x="984559" y="442319"/>
            <a:ext cx="221022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defTabSz="2286000"/>
            <a:r>
              <a:rPr lang="en-US" sz="3600" b="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  <a:sym typeface="Bebas Neue" charset="0"/>
              </a:rPr>
              <a:t>Bar Charts</a:t>
            </a:r>
          </a:p>
        </p:txBody>
      </p:sp>
      <p:cxnSp>
        <p:nvCxnSpPr>
          <p:cNvPr id="51" name="Straight Connector 50"/>
          <p:cNvCxnSpPr/>
          <p:nvPr/>
        </p:nvCxnSpPr>
        <p:spPr>
          <a:xfrm flipV="1">
            <a:off x="1017873" y="1164436"/>
            <a:ext cx="370560" cy="212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830728876"/>
              </p:ext>
            </p:extLst>
          </p:nvPr>
        </p:nvGraphicFramePr>
        <p:xfrm>
          <a:off x="6513545" y="1747233"/>
          <a:ext cx="4628292" cy="297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500012237"/>
              </p:ext>
            </p:extLst>
          </p:nvPr>
        </p:nvGraphicFramePr>
        <p:xfrm>
          <a:off x="1143945" y="1747233"/>
          <a:ext cx="4628292" cy="297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419390" y="5338910"/>
            <a:ext cx="2704040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820"/>
              </a:lnSpc>
            </a:pPr>
            <a:r>
              <a:rPr lang="en-US" sz="1200" dirty="0">
                <a:latin typeface="Lato Light" charset="0"/>
                <a:ea typeface="Lato Light" charset="0"/>
                <a:cs typeface="Lato Light" charset="0"/>
              </a:rPr>
              <a:t>Frequently, your initial font choice is taken out of your hands companies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545528" y="4985379"/>
            <a:ext cx="407164" cy="24365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867"/>
              </a:lnSpc>
              <a:spcAft>
                <a:spcPts val="1600"/>
              </a:spcAft>
            </a:pPr>
            <a:r>
              <a:rPr lang="en-US" sz="1100" b="1" dirty="0">
                <a:solidFill>
                  <a:schemeClr val="tx2"/>
                </a:solidFill>
                <a:latin typeface="Montserrat Semi Bold" charset="0"/>
                <a:cs typeface="Montserrat Semi Bold" charset="0"/>
              </a:rPr>
              <a:t>Design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21013" y="5338910"/>
            <a:ext cx="2704040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820"/>
              </a:lnSpc>
            </a:pPr>
            <a:r>
              <a:rPr lang="en-US" sz="1200" dirty="0">
                <a:latin typeface="Lato Light" charset="0"/>
                <a:ea typeface="Lato Light" charset="0"/>
                <a:cs typeface="Lato Light" charset="0"/>
              </a:rPr>
              <a:t>Frequently, your initial font choice is taken out of your hands companies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147151" y="4985379"/>
            <a:ext cx="407164" cy="24365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867"/>
              </a:lnSpc>
              <a:spcAft>
                <a:spcPts val="1600"/>
              </a:spcAft>
            </a:pPr>
            <a:r>
              <a:rPr lang="en-US" sz="1100" b="1" dirty="0">
                <a:solidFill>
                  <a:schemeClr val="tx2"/>
                </a:solidFill>
                <a:latin typeface="Montserrat Semi Bold" charset="0"/>
                <a:cs typeface="Montserrat Semi Bold" charset="0"/>
              </a:rPr>
              <a:t>Design</a:t>
            </a:r>
          </a:p>
        </p:txBody>
      </p:sp>
    </p:spTree>
    <p:extLst>
      <p:ext uri="{BB962C8B-B14F-4D97-AF65-F5344CB8AC3E}">
        <p14:creationId xmlns:p14="http://schemas.microsoft.com/office/powerpoint/2010/main" val="47065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>
            <a:spLocks/>
          </p:cNvSpPr>
          <p:nvPr/>
        </p:nvSpPr>
        <p:spPr bwMode="auto">
          <a:xfrm>
            <a:off x="984559" y="442319"/>
            <a:ext cx="221022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defTabSz="2286000"/>
            <a:r>
              <a:rPr lang="en-US" sz="3600" b="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  <a:sym typeface="Bebas Neue" charset="0"/>
              </a:rPr>
              <a:t>Bar Charts</a:t>
            </a:r>
          </a:p>
        </p:txBody>
      </p:sp>
      <p:cxnSp>
        <p:nvCxnSpPr>
          <p:cNvPr id="51" name="Straight Connector 50"/>
          <p:cNvCxnSpPr/>
          <p:nvPr/>
        </p:nvCxnSpPr>
        <p:spPr>
          <a:xfrm flipV="1">
            <a:off x="1017873" y="1164436"/>
            <a:ext cx="370560" cy="212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825594518"/>
              </p:ext>
            </p:extLst>
          </p:nvPr>
        </p:nvGraphicFramePr>
        <p:xfrm>
          <a:off x="578803" y="1793524"/>
          <a:ext cx="10808119" cy="4389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8612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 txBox="1">
            <a:spLocks/>
          </p:cNvSpPr>
          <p:nvPr/>
        </p:nvSpPr>
        <p:spPr>
          <a:xfrm>
            <a:off x="5857664" y="5722202"/>
            <a:ext cx="1682408" cy="57147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20"/>
              </a:lnSpc>
            </a:pPr>
            <a:r>
              <a:rPr lang="en-US" sz="1250" dirty="0">
                <a:solidFill>
                  <a:schemeClr val="tx2">
                    <a:lumMod val="50000"/>
                    <a:lumOff val="50000"/>
                  </a:schemeClr>
                </a:solidFill>
                <a:latin typeface="Lato Light" charset="0"/>
                <a:ea typeface="Lato Light" charset="0"/>
                <a:cs typeface="Lato Light" charset="0"/>
              </a:rPr>
              <a:t>Frequently, your initial font choice is taken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878803" y="5315902"/>
            <a:ext cx="1627370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600" b="1" dirty="0">
                <a:solidFill>
                  <a:schemeClr val="tx2"/>
                </a:solidFill>
                <a:latin typeface="Montserrat Semi Bold" charset="0"/>
                <a:ea typeface="Montserrat Semi Bold" charset="0"/>
                <a:cs typeface="Montserrat Semi Bold" charset="0"/>
              </a:rPr>
              <a:t>MIKE RETIHO</a:t>
            </a:r>
          </a:p>
        </p:txBody>
      </p:sp>
      <p:sp>
        <p:nvSpPr>
          <p:cNvPr id="22" name="Subtitle 2"/>
          <p:cNvSpPr txBox="1">
            <a:spLocks/>
          </p:cNvSpPr>
          <p:nvPr/>
        </p:nvSpPr>
        <p:spPr>
          <a:xfrm>
            <a:off x="1147440" y="5722202"/>
            <a:ext cx="1682408" cy="57147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20"/>
              </a:lnSpc>
            </a:pPr>
            <a:r>
              <a:rPr lang="en-US" sz="1250" dirty="0">
                <a:solidFill>
                  <a:schemeClr val="tx2">
                    <a:lumMod val="50000"/>
                    <a:lumOff val="50000"/>
                  </a:schemeClr>
                </a:solidFill>
                <a:latin typeface="Lato Light" charset="0"/>
                <a:ea typeface="Lato Light" charset="0"/>
                <a:cs typeface="Lato Light" charset="0"/>
              </a:rPr>
              <a:t>Frequently, your initial font choice is taken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88616" y="5315902"/>
            <a:ext cx="1587294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600" b="1" dirty="0">
                <a:solidFill>
                  <a:schemeClr val="tx2"/>
                </a:solidFill>
                <a:latin typeface="Montserrat Semi Bold" charset="0"/>
                <a:ea typeface="Montserrat Semi Bold" charset="0"/>
                <a:cs typeface="Montserrat Semi Bold" charset="0"/>
              </a:rPr>
              <a:t>ADAM BREAD</a:t>
            </a:r>
          </a:p>
        </p:txBody>
      </p:sp>
      <p:sp>
        <p:nvSpPr>
          <p:cNvPr id="24" name="Subtitle 2"/>
          <p:cNvSpPr txBox="1">
            <a:spLocks/>
          </p:cNvSpPr>
          <p:nvPr/>
        </p:nvSpPr>
        <p:spPr>
          <a:xfrm>
            <a:off x="9238817" y="1777523"/>
            <a:ext cx="1682408" cy="57147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20"/>
              </a:lnSpc>
            </a:pPr>
            <a:r>
              <a:rPr lang="en-US" sz="1250" dirty="0">
                <a:solidFill>
                  <a:schemeClr val="tx2">
                    <a:lumMod val="50000"/>
                    <a:lumOff val="50000"/>
                  </a:schemeClr>
                </a:solidFill>
                <a:latin typeface="Lato Light" charset="0"/>
                <a:ea typeface="Lato Light" charset="0"/>
                <a:cs typeface="Lato Light" charset="0"/>
              </a:rPr>
              <a:t>Frequently, your initial font choice is taken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299229" y="1371223"/>
            <a:ext cx="1548822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600" b="1" dirty="0">
                <a:solidFill>
                  <a:schemeClr val="tx2"/>
                </a:solidFill>
                <a:latin typeface="Montserrat Semi Bold" charset="0"/>
                <a:ea typeface="Montserrat Semi Bold" charset="0"/>
                <a:cs typeface="Montserrat Semi Bold" charset="0"/>
              </a:rPr>
              <a:t>KIM SCHOEH</a:t>
            </a:r>
          </a:p>
        </p:txBody>
      </p:sp>
      <p:sp>
        <p:nvSpPr>
          <p:cNvPr id="26" name="Subtitle 2"/>
          <p:cNvSpPr txBox="1">
            <a:spLocks/>
          </p:cNvSpPr>
          <p:nvPr/>
        </p:nvSpPr>
        <p:spPr>
          <a:xfrm>
            <a:off x="4528594" y="1777523"/>
            <a:ext cx="1682408" cy="57147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20"/>
              </a:lnSpc>
            </a:pPr>
            <a:r>
              <a:rPr lang="en-US" sz="1250" dirty="0">
                <a:solidFill>
                  <a:schemeClr val="tx2">
                    <a:lumMod val="50000"/>
                    <a:lumOff val="50000"/>
                  </a:schemeClr>
                </a:solidFill>
                <a:latin typeface="Lato Light" charset="0"/>
                <a:ea typeface="Lato Light" charset="0"/>
                <a:cs typeface="Lato Light" charset="0"/>
              </a:rPr>
              <a:t>Frequently, your initial font choice is taken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563613" y="1371223"/>
            <a:ext cx="159960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600" b="1" dirty="0">
                <a:solidFill>
                  <a:schemeClr val="tx2"/>
                </a:solidFill>
                <a:latin typeface="Montserrat Semi Bold" charset="0"/>
                <a:ea typeface="Montserrat Semi Bold" charset="0"/>
                <a:cs typeface="Montserrat Semi Bold" charset="0"/>
              </a:rPr>
              <a:t>MARK WHITE</a:t>
            </a: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8" r="7598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06" b="12306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81" b="10981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94" b="106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3833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>
            <a:fillRect/>
          </a:stretch>
        </p:blipFill>
        <p:spPr/>
      </p:pic>
      <p:sp>
        <p:nvSpPr>
          <p:cNvPr id="2" name="Rectangle 1"/>
          <p:cNvSpPr/>
          <p:nvPr/>
        </p:nvSpPr>
        <p:spPr>
          <a:xfrm>
            <a:off x="12742" y="0"/>
            <a:ext cx="12188825" cy="6873376"/>
          </a:xfrm>
          <a:prstGeom prst="rect">
            <a:avLst/>
          </a:prstGeom>
          <a:solidFill>
            <a:schemeClr val="bg1">
              <a:lumMod val="50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4" name="Rectangle 23"/>
          <p:cNvSpPr>
            <a:spLocks/>
          </p:cNvSpPr>
          <p:nvPr/>
        </p:nvSpPr>
        <p:spPr bwMode="auto">
          <a:xfrm>
            <a:off x="2814624" y="2656982"/>
            <a:ext cx="6585072" cy="176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algn="ctr" defTabSz="2286000"/>
            <a:r>
              <a:rPr lang="en-US" altLang="zh-CN" sz="5750" spc="25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  <a:sym typeface="Bebas Neue" charset="0"/>
              </a:rPr>
              <a:t>THANK</a:t>
            </a:r>
            <a:r>
              <a:rPr lang="zh-CN" altLang="en-US" sz="5750" spc="25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  <a:sym typeface="Bebas Neue" charset="0"/>
              </a:rPr>
              <a:t> </a:t>
            </a:r>
            <a:r>
              <a:rPr lang="en-US" altLang="zh-CN" sz="5750" spc="25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  <a:sym typeface="Bebas Neue" charset="0"/>
              </a:rPr>
              <a:t>FOR</a:t>
            </a:r>
            <a:r>
              <a:rPr lang="zh-CN" altLang="en-US" sz="5750" spc="25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  <a:sym typeface="Bebas Neue" charset="0"/>
              </a:rPr>
              <a:t> </a:t>
            </a:r>
            <a:r>
              <a:rPr lang="en-US" altLang="zh-CN" sz="5750" spc="25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  <a:sym typeface="Bebas Neue" charset="0"/>
              </a:rPr>
              <a:t>YOU</a:t>
            </a:r>
            <a:r>
              <a:rPr lang="zh-CN" altLang="en-US" sz="5750" spc="25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  <a:sym typeface="Bebas Neue" charset="0"/>
              </a:rPr>
              <a:t> </a:t>
            </a:r>
          </a:p>
          <a:p>
            <a:pPr algn="ctr" defTabSz="2286000"/>
            <a:r>
              <a:rPr lang="en-US" altLang="zh-CN" sz="5750" spc="25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  <a:sym typeface="Bebas Neue" charset="0"/>
              </a:rPr>
              <a:t>WATCHING</a:t>
            </a:r>
            <a:endParaRPr lang="en-US" sz="5750" spc="25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  <a:sym typeface="Bebas Neue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 rot="10800000">
            <a:off x="9545948" y="2400300"/>
            <a:ext cx="808352" cy="2398850"/>
            <a:chOff x="19021815" y="4800600"/>
            <a:chExt cx="1616703" cy="4797700"/>
          </a:xfrm>
        </p:grpSpPr>
        <p:grpSp>
          <p:nvGrpSpPr>
            <p:cNvPr id="26" name="Group 25"/>
            <p:cNvGrpSpPr/>
            <p:nvPr/>
          </p:nvGrpSpPr>
          <p:grpSpPr>
            <a:xfrm>
              <a:off x="19021815" y="4800600"/>
              <a:ext cx="1616703" cy="1600200"/>
              <a:chOff x="3053268" y="4800600"/>
              <a:chExt cx="1616703" cy="1600200"/>
            </a:xfrm>
          </p:grpSpPr>
          <p:cxnSp>
            <p:nvCxnSpPr>
              <p:cNvPr id="30" name="Straight Connector 29"/>
              <p:cNvCxnSpPr/>
              <p:nvPr/>
            </p:nvCxnSpPr>
            <p:spPr>
              <a:xfrm flipV="1">
                <a:off x="3053268" y="4800600"/>
                <a:ext cx="1616703" cy="125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flipV="1">
                <a:off x="3053268" y="4800601"/>
                <a:ext cx="0" cy="160019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/>
            <p:cNvGrpSpPr/>
            <p:nvPr/>
          </p:nvGrpSpPr>
          <p:grpSpPr>
            <a:xfrm rot="16200000">
              <a:off x="19021815" y="7989849"/>
              <a:ext cx="1616703" cy="1600200"/>
              <a:chOff x="3053268" y="4800600"/>
              <a:chExt cx="1616703" cy="1600200"/>
            </a:xfrm>
          </p:grpSpPr>
          <p:cxnSp>
            <p:nvCxnSpPr>
              <p:cNvPr id="28" name="Straight Connector 27"/>
              <p:cNvCxnSpPr/>
              <p:nvPr/>
            </p:nvCxnSpPr>
            <p:spPr>
              <a:xfrm flipV="1">
                <a:off x="3053268" y="4800600"/>
                <a:ext cx="1616703" cy="125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V="1">
                <a:off x="3053268" y="4800601"/>
                <a:ext cx="0" cy="160019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2" name="Group 31"/>
          <p:cNvGrpSpPr/>
          <p:nvPr/>
        </p:nvGrpSpPr>
        <p:grpSpPr>
          <a:xfrm>
            <a:off x="1528222" y="2400300"/>
            <a:ext cx="808352" cy="800100"/>
            <a:chOff x="3053268" y="4800600"/>
            <a:chExt cx="1616703" cy="1600200"/>
          </a:xfrm>
        </p:grpSpPr>
        <p:cxnSp>
          <p:nvCxnSpPr>
            <p:cNvPr id="33" name="Straight Connector 32"/>
            <p:cNvCxnSpPr/>
            <p:nvPr/>
          </p:nvCxnSpPr>
          <p:spPr>
            <a:xfrm flipV="1">
              <a:off x="3053268" y="4800600"/>
              <a:ext cx="1616703" cy="12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V="1">
              <a:off x="3053268" y="4800601"/>
              <a:ext cx="0" cy="16001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/>
          <p:nvPr/>
        </p:nvGrpSpPr>
        <p:grpSpPr>
          <a:xfrm rot="16200000">
            <a:off x="1528222" y="3994925"/>
            <a:ext cx="808352" cy="800100"/>
            <a:chOff x="3053268" y="4800600"/>
            <a:chExt cx="1616703" cy="1600200"/>
          </a:xfrm>
        </p:grpSpPr>
        <p:cxnSp>
          <p:nvCxnSpPr>
            <p:cNvPr id="36" name="Straight Connector 35"/>
            <p:cNvCxnSpPr/>
            <p:nvPr/>
          </p:nvCxnSpPr>
          <p:spPr>
            <a:xfrm flipV="1">
              <a:off x="3053268" y="4800600"/>
              <a:ext cx="1616703" cy="12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V="1">
              <a:off x="3053268" y="4800601"/>
              <a:ext cx="0" cy="16001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581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iangle 2"/>
          <p:cNvSpPr/>
          <p:nvPr/>
        </p:nvSpPr>
        <p:spPr>
          <a:xfrm>
            <a:off x="3514771" y="1636824"/>
            <a:ext cx="623342" cy="537364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0" r="12540"/>
          <a:stretch>
            <a:fillRect/>
          </a:stretch>
        </p:blipFill>
        <p:spPr/>
      </p:pic>
      <p:sp>
        <p:nvSpPr>
          <p:cNvPr id="7" name="文本框 6"/>
          <p:cNvSpPr txBox="1"/>
          <p:nvPr/>
        </p:nvSpPr>
        <p:spPr>
          <a:xfrm>
            <a:off x="781859" y="735955"/>
            <a:ext cx="4572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4400" b="1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C</a:t>
            </a:r>
            <a:endParaRPr kumimoji="1" lang="zh-CN" altLang="en-US" sz="34400" b="1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62990" y="2526089"/>
            <a:ext cx="428732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80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ontents</a:t>
            </a:r>
            <a:endParaRPr kumimoji="1" lang="zh-CN" altLang="en-US" sz="88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4871218" y="1466011"/>
            <a:ext cx="3085214" cy="1313350"/>
            <a:chOff x="5003682" y="1490001"/>
            <a:chExt cx="3085214" cy="1313350"/>
          </a:xfrm>
        </p:grpSpPr>
        <p:sp>
          <p:nvSpPr>
            <p:cNvPr id="12" name="文本框 11"/>
            <p:cNvSpPr txBox="1"/>
            <p:nvPr/>
          </p:nvSpPr>
          <p:spPr>
            <a:xfrm>
              <a:off x="5003682" y="1506898"/>
              <a:ext cx="969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400">
                  <a:solidFill>
                    <a:schemeClr val="bg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01</a:t>
              </a:r>
              <a:endParaRPr kumimoji="1" lang="zh-CN" altLang="en-US" sz="24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13" name="组 12"/>
            <p:cNvGrpSpPr/>
            <p:nvPr/>
          </p:nvGrpSpPr>
          <p:grpSpPr>
            <a:xfrm>
              <a:off x="5453265" y="1490001"/>
              <a:ext cx="2635631" cy="1313350"/>
              <a:chOff x="5322470" y="1269051"/>
              <a:chExt cx="2635631" cy="1313350"/>
            </a:xfrm>
          </p:grpSpPr>
          <p:grpSp>
            <p:nvGrpSpPr>
              <p:cNvPr id="14" name="组 13"/>
              <p:cNvGrpSpPr/>
              <p:nvPr/>
            </p:nvGrpSpPr>
            <p:grpSpPr>
              <a:xfrm>
                <a:off x="5322470" y="1269051"/>
                <a:ext cx="1649636" cy="1120888"/>
                <a:chOff x="973642" y="464079"/>
                <a:chExt cx="2389558" cy="1120888"/>
              </a:xfrm>
            </p:grpSpPr>
            <p:sp>
              <p:nvSpPr>
                <p:cNvPr id="16" name="文本框 15"/>
                <p:cNvSpPr txBox="1"/>
                <p:nvPr/>
              </p:nvSpPr>
              <p:spPr>
                <a:xfrm>
                  <a:off x="973642" y="464079"/>
                  <a:ext cx="172190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zh-CN" sz="2800" dirty="0">
                      <a:solidFill>
                        <a:schemeClr val="bg1">
                          <a:lumMod val="50000"/>
                        </a:schemeClr>
                      </a:solidFill>
                      <a:latin typeface="Microsoft YaHei" charset="0"/>
                      <a:ea typeface="Microsoft YaHei" charset="0"/>
                      <a:cs typeface="Microsoft YaHei" charset="0"/>
                    </a:rPr>
                    <a:t>Part 1</a:t>
                  </a:r>
                  <a:endParaRPr kumimoji="1" lang="zh-CN" altLang="en-US" sz="28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</a:endParaRPr>
                </a:p>
              </p:txBody>
            </p:sp>
            <p:sp>
              <p:nvSpPr>
                <p:cNvPr id="17" name="矩形 16"/>
                <p:cNvSpPr>
                  <a:spLocks noChangeArrowheads="1"/>
                </p:cNvSpPr>
                <p:nvPr/>
              </p:nvSpPr>
              <p:spPr bwMode="auto">
                <a:xfrm>
                  <a:off x="1024813" y="1345324"/>
                  <a:ext cx="2206625" cy="2215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1pPr>
                  <a:lvl2pPr marL="742950" indent="-28575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2pPr>
                  <a:lvl3pPr marL="11430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3pPr>
                  <a:lvl4pPr marL="16002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4pPr>
                  <a:lvl5pPr marL="20574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5pPr>
                  <a:lvl6pPr marL="25146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6pPr>
                  <a:lvl7pPr marL="29718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7pPr>
                  <a:lvl8pPr marL="34290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8pPr>
                  <a:lvl9pPr marL="38862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20000"/>
                    </a:spcBef>
                  </a:pPr>
                  <a:endPara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</p:txBody>
            </p:sp>
            <p:sp>
              <p:nvSpPr>
                <p:cNvPr id="18" name="TextBox 13"/>
                <p:cNvSpPr txBox="1">
                  <a:spLocks noChangeArrowheads="1"/>
                </p:cNvSpPr>
                <p:nvPr/>
              </p:nvSpPr>
              <p:spPr bwMode="auto">
                <a:xfrm>
                  <a:off x="1024813" y="1043280"/>
                  <a:ext cx="2338387" cy="5416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1pPr>
                  <a:lvl2pPr marL="742950" indent="-28575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2pPr>
                  <a:lvl3pPr marL="11430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3pPr>
                  <a:lvl4pPr marL="16002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4pPr>
                  <a:lvl5pPr marL="20574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5pPr>
                  <a:lvl6pPr marL="25146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6pPr>
                  <a:lvl7pPr marL="29718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7pPr>
                  <a:lvl8pPr marL="34290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8pPr>
                  <a:lvl9pPr marL="38862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9pPr>
                </a:lstStyle>
                <a:p>
                  <a:pPr eaLnBrk="1" hangingPunct="1">
                    <a:spcBef>
                      <a:spcPct val="20000"/>
                    </a:spcBef>
                  </a:pPr>
                  <a:r>
                    <a:rPr lang="zh-CN" altLang="en-US" sz="1600" b="1" dirty="0">
                      <a:latin typeface="Microsoft YaHei" charset="0"/>
                      <a:ea typeface="Microsoft YaHei" charset="0"/>
                      <a:cs typeface="Microsoft YaHei" charset="0"/>
                      <a:sym typeface="Arial" charset="0"/>
                    </a:rPr>
                    <a:t>输入标题</a:t>
                  </a:r>
                  <a:endParaRPr lang="en-US" altLang="zh-CN" sz="1600" b="1" dirty="0"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  <a:p>
                  <a:pPr eaLnBrk="1" hangingPunct="1">
                    <a:spcBef>
                      <a:spcPct val="20000"/>
                    </a:spcBef>
                  </a:pPr>
                  <a:endParaRPr lang="en-US" altLang="zh-CN" sz="1600" b="1" dirty="0"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</p:txBody>
            </p:sp>
          </p:grpSp>
          <p:sp>
            <p:nvSpPr>
              <p:cNvPr id="15" name="矩形 14"/>
              <p:cNvSpPr>
                <a:spLocks noChangeArrowheads="1"/>
              </p:cNvSpPr>
              <p:nvPr/>
            </p:nvSpPr>
            <p:spPr bwMode="auto">
              <a:xfrm>
                <a:off x="5322470" y="2139203"/>
                <a:ext cx="2635631" cy="443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Add your words here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，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according to your need to draw the text box size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。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  <a:sym typeface="Arial" charset="0"/>
                </a:endParaRPr>
              </a:p>
            </p:txBody>
          </p:sp>
        </p:grpSp>
      </p:grpSp>
      <p:grpSp>
        <p:nvGrpSpPr>
          <p:cNvPr id="19" name="组 18"/>
          <p:cNvGrpSpPr/>
          <p:nvPr/>
        </p:nvGrpSpPr>
        <p:grpSpPr>
          <a:xfrm>
            <a:off x="8214243" y="1466011"/>
            <a:ext cx="3085214" cy="1313350"/>
            <a:chOff x="5003682" y="1490001"/>
            <a:chExt cx="3085214" cy="1313350"/>
          </a:xfrm>
        </p:grpSpPr>
        <p:sp>
          <p:nvSpPr>
            <p:cNvPr id="20" name="文本框 19"/>
            <p:cNvSpPr txBox="1"/>
            <p:nvPr/>
          </p:nvSpPr>
          <p:spPr>
            <a:xfrm>
              <a:off x="5003682" y="1506898"/>
              <a:ext cx="969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400" dirty="0">
                  <a:solidFill>
                    <a:schemeClr val="bg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02</a:t>
              </a:r>
              <a:endParaRPr kumimoji="1" lang="zh-CN" altLang="en-US" sz="24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21" name="组 20"/>
            <p:cNvGrpSpPr/>
            <p:nvPr/>
          </p:nvGrpSpPr>
          <p:grpSpPr>
            <a:xfrm>
              <a:off x="5453265" y="1490001"/>
              <a:ext cx="2635631" cy="1313350"/>
              <a:chOff x="5322470" y="1269051"/>
              <a:chExt cx="2635631" cy="1313350"/>
            </a:xfrm>
          </p:grpSpPr>
          <p:grpSp>
            <p:nvGrpSpPr>
              <p:cNvPr id="22" name="组 21"/>
              <p:cNvGrpSpPr/>
              <p:nvPr/>
            </p:nvGrpSpPr>
            <p:grpSpPr>
              <a:xfrm>
                <a:off x="5322470" y="1269051"/>
                <a:ext cx="1649636" cy="1120888"/>
                <a:chOff x="973642" y="464079"/>
                <a:chExt cx="2389558" cy="1120888"/>
              </a:xfrm>
            </p:grpSpPr>
            <p:sp>
              <p:nvSpPr>
                <p:cNvPr id="24" name="文本框 23"/>
                <p:cNvSpPr txBox="1"/>
                <p:nvPr/>
              </p:nvSpPr>
              <p:spPr>
                <a:xfrm>
                  <a:off x="973642" y="464079"/>
                  <a:ext cx="172190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zh-CN" sz="2800" dirty="0">
                      <a:solidFill>
                        <a:schemeClr val="bg1">
                          <a:lumMod val="50000"/>
                        </a:schemeClr>
                      </a:solidFill>
                      <a:latin typeface="Microsoft YaHei" charset="0"/>
                      <a:ea typeface="Microsoft YaHei" charset="0"/>
                      <a:cs typeface="Microsoft YaHei" charset="0"/>
                    </a:rPr>
                    <a:t>Part 2</a:t>
                  </a:r>
                  <a:endParaRPr kumimoji="1" lang="zh-CN" altLang="en-US" sz="28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</a:endParaRPr>
                </a:p>
              </p:txBody>
            </p:sp>
            <p:sp>
              <p:nvSpPr>
                <p:cNvPr id="25" name="矩形 16"/>
                <p:cNvSpPr>
                  <a:spLocks noChangeArrowheads="1"/>
                </p:cNvSpPr>
                <p:nvPr/>
              </p:nvSpPr>
              <p:spPr bwMode="auto">
                <a:xfrm>
                  <a:off x="1024813" y="1345324"/>
                  <a:ext cx="2206625" cy="2215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1pPr>
                  <a:lvl2pPr marL="742950" indent="-28575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2pPr>
                  <a:lvl3pPr marL="11430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3pPr>
                  <a:lvl4pPr marL="16002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4pPr>
                  <a:lvl5pPr marL="20574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5pPr>
                  <a:lvl6pPr marL="25146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6pPr>
                  <a:lvl7pPr marL="29718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7pPr>
                  <a:lvl8pPr marL="34290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8pPr>
                  <a:lvl9pPr marL="38862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20000"/>
                    </a:spcBef>
                  </a:pPr>
                  <a:endPara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</p:txBody>
            </p:sp>
            <p:sp>
              <p:nvSpPr>
                <p:cNvPr id="26" name="TextBox 13"/>
                <p:cNvSpPr txBox="1">
                  <a:spLocks noChangeArrowheads="1"/>
                </p:cNvSpPr>
                <p:nvPr/>
              </p:nvSpPr>
              <p:spPr bwMode="auto">
                <a:xfrm>
                  <a:off x="1024813" y="1043280"/>
                  <a:ext cx="2338387" cy="5416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1pPr>
                  <a:lvl2pPr marL="742950" indent="-28575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2pPr>
                  <a:lvl3pPr marL="11430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3pPr>
                  <a:lvl4pPr marL="16002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4pPr>
                  <a:lvl5pPr marL="20574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5pPr>
                  <a:lvl6pPr marL="25146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6pPr>
                  <a:lvl7pPr marL="29718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7pPr>
                  <a:lvl8pPr marL="34290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8pPr>
                  <a:lvl9pPr marL="38862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9pPr>
                </a:lstStyle>
                <a:p>
                  <a:pPr eaLnBrk="1" hangingPunct="1">
                    <a:spcBef>
                      <a:spcPct val="20000"/>
                    </a:spcBef>
                  </a:pPr>
                  <a:r>
                    <a:rPr lang="zh-CN" altLang="en-US" sz="1600" b="1" dirty="0">
                      <a:latin typeface="Microsoft YaHei" charset="0"/>
                      <a:ea typeface="Microsoft YaHei" charset="0"/>
                      <a:cs typeface="Microsoft YaHei" charset="0"/>
                      <a:sym typeface="Arial" charset="0"/>
                    </a:rPr>
                    <a:t>输入标题</a:t>
                  </a:r>
                  <a:endParaRPr lang="en-US" altLang="zh-CN" sz="1600" b="1" dirty="0"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  <a:p>
                  <a:pPr eaLnBrk="1" hangingPunct="1">
                    <a:spcBef>
                      <a:spcPct val="20000"/>
                    </a:spcBef>
                  </a:pPr>
                  <a:endParaRPr lang="en-US" altLang="zh-CN" sz="1600" b="1" dirty="0"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</p:txBody>
            </p:sp>
          </p:grpSp>
          <p:sp>
            <p:nvSpPr>
              <p:cNvPr id="23" name="矩形 22"/>
              <p:cNvSpPr>
                <a:spLocks noChangeArrowheads="1"/>
              </p:cNvSpPr>
              <p:nvPr/>
            </p:nvSpPr>
            <p:spPr bwMode="auto">
              <a:xfrm>
                <a:off x="5322470" y="2139203"/>
                <a:ext cx="2635631" cy="443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Add your words here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，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according to your need to draw the text box size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。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  <a:sym typeface="Arial" charset="0"/>
                </a:endParaRPr>
              </a:p>
            </p:txBody>
          </p:sp>
        </p:grpSp>
      </p:grpSp>
      <p:grpSp>
        <p:nvGrpSpPr>
          <p:cNvPr id="27" name="组 26"/>
          <p:cNvGrpSpPr/>
          <p:nvPr/>
        </p:nvGrpSpPr>
        <p:grpSpPr>
          <a:xfrm>
            <a:off x="5549993" y="4151472"/>
            <a:ext cx="3085214" cy="1313350"/>
            <a:chOff x="5003682" y="1490001"/>
            <a:chExt cx="3085214" cy="1313350"/>
          </a:xfrm>
        </p:grpSpPr>
        <p:sp>
          <p:nvSpPr>
            <p:cNvPr id="28" name="文本框 27"/>
            <p:cNvSpPr txBox="1"/>
            <p:nvPr/>
          </p:nvSpPr>
          <p:spPr>
            <a:xfrm>
              <a:off x="5003682" y="1506898"/>
              <a:ext cx="969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400" dirty="0">
                  <a:solidFill>
                    <a:schemeClr val="bg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03</a:t>
              </a:r>
              <a:endParaRPr kumimoji="1" lang="zh-CN" altLang="en-US" sz="24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29" name="组 28"/>
            <p:cNvGrpSpPr/>
            <p:nvPr/>
          </p:nvGrpSpPr>
          <p:grpSpPr>
            <a:xfrm>
              <a:off x="5453265" y="1490001"/>
              <a:ext cx="2635631" cy="1313350"/>
              <a:chOff x="5322470" y="1269051"/>
              <a:chExt cx="2635631" cy="1313350"/>
            </a:xfrm>
          </p:grpSpPr>
          <p:grpSp>
            <p:nvGrpSpPr>
              <p:cNvPr id="30" name="组 29"/>
              <p:cNvGrpSpPr/>
              <p:nvPr/>
            </p:nvGrpSpPr>
            <p:grpSpPr>
              <a:xfrm>
                <a:off x="5322470" y="1269051"/>
                <a:ext cx="1649636" cy="1120888"/>
                <a:chOff x="973642" y="464079"/>
                <a:chExt cx="2389558" cy="1120888"/>
              </a:xfrm>
            </p:grpSpPr>
            <p:sp>
              <p:nvSpPr>
                <p:cNvPr id="32" name="文本框 31"/>
                <p:cNvSpPr txBox="1"/>
                <p:nvPr/>
              </p:nvSpPr>
              <p:spPr>
                <a:xfrm>
                  <a:off x="973642" y="464079"/>
                  <a:ext cx="172190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zh-CN" sz="2800" dirty="0">
                      <a:solidFill>
                        <a:schemeClr val="bg1">
                          <a:lumMod val="50000"/>
                        </a:schemeClr>
                      </a:solidFill>
                      <a:latin typeface="Microsoft YaHei" charset="0"/>
                      <a:ea typeface="Microsoft YaHei" charset="0"/>
                      <a:cs typeface="Microsoft YaHei" charset="0"/>
                    </a:rPr>
                    <a:t>Part 3</a:t>
                  </a:r>
                  <a:endParaRPr kumimoji="1" lang="zh-CN" altLang="en-US" sz="28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</a:endParaRPr>
                </a:p>
              </p:txBody>
            </p:sp>
            <p:sp>
              <p:nvSpPr>
                <p:cNvPr id="33" name="矩形 16"/>
                <p:cNvSpPr>
                  <a:spLocks noChangeArrowheads="1"/>
                </p:cNvSpPr>
                <p:nvPr/>
              </p:nvSpPr>
              <p:spPr bwMode="auto">
                <a:xfrm>
                  <a:off x="1024813" y="1345324"/>
                  <a:ext cx="2206625" cy="2215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1pPr>
                  <a:lvl2pPr marL="742950" indent="-28575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2pPr>
                  <a:lvl3pPr marL="11430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3pPr>
                  <a:lvl4pPr marL="16002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4pPr>
                  <a:lvl5pPr marL="20574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5pPr>
                  <a:lvl6pPr marL="25146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6pPr>
                  <a:lvl7pPr marL="29718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7pPr>
                  <a:lvl8pPr marL="34290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8pPr>
                  <a:lvl9pPr marL="38862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20000"/>
                    </a:spcBef>
                  </a:pPr>
                  <a:endPara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</p:txBody>
            </p:sp>
            <p:sp>
              <p:nvSpPr>
                <p:cNvPr id="34" name="TextBox 13"/>
                <p:cNvSpPr txBox="1">
                  <a:spLocks noChangeArrowheads="1"/>
                </p:cNvSpPr>
                <p:nvPr/>
              </p:nvSpPr>
              <p:spPr bwMode="auto">
                <a:xfrm>
                  <a:off x="1024813" y="1043280"/>
                  <a:ext cx="2338387" cy="5416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1pPr>
                  <a:lvl2pPr marL="742950" indent="-28575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2pPr>
                  <a:lvl3pPr marL="11430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3pPr>
                  <a:lvl4pPr marL="16002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4pPr>
                  <a:lvl5pPr marL="20574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5pPr>
                  <a:lvl6pPr marL="25146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6pPr>
                  <a:lvl7pPr marL="29718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7pPr>
                  <a:lvl8pPr marL="34290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8pPr>
                  <a:lvl9pPr marL="38862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9pPr>
                </a:lstStyle>
                <a:p>
                  <a:pPr eaLnBrk="1" hangingPunct="1">
                    <a:spcBef>
                      <a:spcPct val="20000"/>
                    </a:spcBef>
                  </a:pPr>
                  <a:r>
                    <a:rPr lang="zh-CN" altLang="en-US" sz="1600" b="1" dirty="0">
                      <a:latin typeface="Microsoft YaHei" charset="0"/>
                      <a:ea typeface="Microsoft YaHei" charset="0"/>
                      <a:cs typeface="Microsoft YaHei" charset="0"/>
                      <a:sym typeface="Arial" charset="0"/>
                    </a:rPr>
                    <a:t>输入标题</a:t>
                  </a:r>
                  <a:endParaRPr lang="en-US" altLang="zh-CN" sz="1600" b="1" dirty="0"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  <a:p>
                  <a:pPr eaLnBrk="1" hangingPunct="1">
                    <a:spcBef>
                      <a:spcPct val="20000"/>
                    </a:spcBef>
                  </a:pPr>
                  <a:endParaRPr lang="en-US" altLang="zh-CN" sz="1600" b="1" dirty="0"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</p:txBody>
            </p:sp>
          </p:grpSp>
          <p:sp>
            <p:nvSpPr>
              <p:cNvPr id="31" name="矩形 30"/>
              <p:cNvSpPr>
                <a:spLocks noChangeArrowheads="1"/>
              </p:cNvSpPr>
              <p:nvPr/>
            </p:nvSpPr>
            <p:spPr bwMode="auto">
              <a:xfrm>
                <a:off x="5322470" y="2139203"/>
                <a:ext cx="2635631" cy="443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Add your words here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，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according to your need to draw the text box size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。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  <a:sym typeface="Arial" charset="0"/>
                </a:endParaRPr>
              </a:p>
            </p:txBody>
          </p:sp>
        </p:grpSp>
      </p:grpSp>
      <p:grpSp>
        <p:nvGrpSpPr>
          <p:cNvPr id="35" name="组 34"/>
          <p:cNvGrpSpPr/>
          <p:nvPr/>
        </p:nvGrpSpPr>
        <p:grpSpPr>
          <a:xfrm>
            <a:off x="8770855" y="4162565"/>
            <a:ext cx="3085214" cy="1313350"/>
            <a:chOff x="5003682" y="1490001"/>
            <a:chExt cx="3085214" cy="1313350"/>
          </a:xfrm>
        </p:grpSpPr>
        <p:sp>
          <p:nvSpPr>
            <p:cNvPr id="36" name="文本框 35"/>
            <p:cNvSpPr txBox="1"/>
            <p:nvPr/>
          </p:nvSpPr>
          <p:spPr>
            <a:xfrm>
              <a:off x="5003682" y="1506898"/>
              <a:ext cx="969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400" dirty="0">
                  <a:solidFill>
                    <a:schemeClr val="bg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04</a:t>
              </a:r>
              <a:endParaRPr kumimoji="1" lang="zh-CN" altLang="en-US" sz="24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37" name="组 36"/>
            <p:cNvGrpSpPr/>
            <p:nvPr/>
          </p:nvGrpSpPr>
          <p:grpSpPr>
            <a:xfrm>
              <a:off x="5453265" y="1490001"/>
              <a:ext cx="2635631" cy="1313350"/>
              <a:chOff x="5322470" y="1269051"/>
              <a:chExt cx="2635631" cy="1313350"/>
            </a:xfrm>
          </p:grpSpPr>
          <p:grpSp>
            <p:nvGrpSpPr>
              <p:cNvPr id="38" name="组 37"/>
              <p:cNvGrpSpPr/>
              <p:nvPr/>
            </p:nvGrpSpPr>
            <p:grpSpPr>
              <a:xfrm>
                <a:off x="5322470" y="1269051"/>
                <a:ext cx="1649636" cy="1120888"/>
                <a:chOff x="973642" y="464079"/>
                <a:chExt cx="2389558" cy="1120888"/>
              </a:xfrm>
            </p:grpSpPr>
            <p:sp>
              <p:nvSpPr>
                <p:cNvPr id="40" name="文本框 39"/>
                <p:cNvSpPr txBox="1"/>
                <p:nvPr/>
              </p:nvSpPr>
              <p:spPr>
                <a:xfrm>
                  <a:off x="973642" y="464079"/>
                  <a:ext cx="172190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zh-CN" sz="2800" dirty="0">
                      <a:solidFill>
                        <a:schemeClr val="bg1">
                          <a:lumMod val="50000"/>
                        </a:schemeClr>
                      </a:solidFill>
                      <a:latin typeface="Microsoft YaHei" charset="0"/>
                      <a:ea typeface="Microsoft YaHei" charset="0"/>
                      <a:cs typeface="Microsoft YaHei" charset="0"/>
                    </a:rPr>
                    <a:t>Part 4</a:t>
                  </a:r>
                  <a:endParaRPr kumimoji="1" lang="zh-CN" altLang="en-US" sz="28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</a:endParaRPr>
                </a:p>
              </p:txBody>
            </p:sp>
            <p:sp>
              <p:nvSpPr>
                <p:cNvPr id="41" name="矩形 16"/>
                <p:cNvSpPr>
                  <a:spLocks noChangeArrowheads="1"/>
                </p:cNvSpPr>
                <p:nvPr/>
              </p:nvSpPr>
              <p:spPr bwMode="auto">
                <a:xfrm>
                  <a:off x="1024813" y="1345324"/>
                  <a:ext cx="2206625" cy="2215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1pPr>
                  <a:lvl2pPr marL="742950" indent="-28575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2pPr>
                  <a:lvl3pPr marL="11430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3pPr>
                  <a:lvl4pPr marL="16002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4pPr>
                  <a:lvl5pPr marL="20574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5pPr>
                  <a:lvl6pPr marL="25146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6pPr>
                  <a:lvl7pPr marL="29718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7pPr>
                  <a:lvl8pPr marL="34290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8pPr>
                  <a:lvl9pPr marL="38862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20000"/>
                    </a:spcBef>
                  </a:pPr>
                  <a:endPara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</p:txBody>
            </p:sp>
            <p:sp>
              <p:nvSpPr>
                <p:cNvPr id="42" name="TextBox 13"/>
                <p:cNvSpPr txBox="1">
                  <a:spLocks noChangeArrowheads="1"/>
                </p:cNvSpPr>
                <p:nvPr/>
              </p:nvSpPr>
              <p:spPr bwMode="auto">
                <a:xfrm>
                  <a:off x="1024813" y="1043280"/>
                  <a:ext cx="2338387" cy="5416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1pPr>
                  <a:lvl2pPr marL="742950" indent="-28575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2pPr>
                  <a:lvl3pPr marL="11430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3pPr>
                  <a:lvl4pPr marL="16002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4pPr>
                  <a:lvl5pPr marL="20574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5pPr>
                  <a:lvl6pPr marL="25146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6pPr>
                  <a:lvl7pPr marL="29718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7pPr>
                  <a:lvl8pPr marL="34290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8pPr>
                  <a:lvl9pPr marL="38862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9pPr>
                </a:lstStyle>
                <a:p>
                  <a:pPr eaLnBrk="1" hangingPunct="1">
                    <a:spcBef>
                      <a:spcPct val="20000"/>
                    </a:spcBef>
                  </a:pPr>
                  <a:r>
                    <a:rPr lang="zh-CN" altLang="en-US" sz="1600" b="1" dirty="0">
                      <a:latin typeface="Microsoft YaHei" charset="0"/>
                      <a:ea typeface="Microsoft YaHei" charset="0"/>
                      <a:cs typeface="Microsoft YaHei" charset="0"/>
                      <a:sym typeface="Arial" charset="0"/>
                    </a:rPr>
                    <a:t>输入标题</a:t>
                  </a:r>
                  <a:endParaRPr lang="en-US" altLang="zh-CN" sz="1600" b="1" dirty="0"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  <a:p>
                  <a:pPr eaLnBrk="1" hangingPunct="1">
                    <a:spcBef>
                      <a:spcPct val="20000"/>
                    </a:spcBef>
                  </a:pPr>
                  <a:endParaRPr lang="en-US" altLang="zh-CN" sz="1600" b="1" dirty="0"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</p:txBody>
            </p:sp>
          </p:grpSp>
          <p:sp>
            <p:nvSpPr>
              <p:cNvPr id="39" name="矩形 38"/>
              <p:cNvSpPr>
                <a:spLocks noChangeArrowheads="1"/>
              </p:cNvSpPr>
              <p:nvPr/>
            </p:nvSpPr>
            <p:spPr bwMode="auto">
              <a:xfrm>
                <a:off x="5322470" y="2139203"/>
                <a:ext cx="2635631" cy="443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Add your words here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，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according to your need to draw the text box size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。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  <a:sym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501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2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" b="1653"/>
          <a:stretch>
            <a:fillRect/>
          </a:stretch>
        </p:blipFill>
        <p:spPr>
          <a:xfrm>
            <a:off x="391917" y="0"/>
            <a:ext cx="4732259" cy="6858000"/>
          </a:xfrm>
        </p:spPr>
      </p:pic>
      <p:sp>
        <p:nvSpPr>
          <p:cNvPr id="31" name="TextBox 14"/>
          <p:cNvSpPr txBox="1"/>
          <p:nvPr/>
        </p:nvSpPr>
        <p:spPr>
          <a:xfrm>
            <a:off x="5870211" y="1510403"/>
            <a:ext cx="50561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PICTURE ON SLIDE</a:t>
            </a:r>
          </a:p>
          <a:p>
            <a:r>
              <a:rPr lang="en-US" sz="4000" b="1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RIGHT POSITION</a:t>
            </a:r>
          </a:p>
        </p:txBody>
      </p:sp>
      <p:grpSp>
        <p:nvGrpSpPr>
          <p:cNvPr id="34" name="组 33"/>
          <p:cNvGrpSpPr/>
          <p:nvPr/>
        </p:nvGrpSpPr>
        <p:grpSpPr>
          <a:xfrm>
            <a:off x="4892834" y="4145582"/>
            <a:ext cx="3085214" cy="1296453"/>
            <a:chOff x="5003682" y="1506898"/>
            <a:chExt cx="3085214" cy="1296453"/>
          </a:xfrm>
        </p:grpSpPr>
        <p:sp>
          <p:nvSpPr>
            <p:cNvPr id="35" name="文本框 34"/>
            <p:cNvSpPr txBox="1"/>
            <p:nvPr/>
          </p:nvSpPr>
          <p:spPr>
            <a:xfrm>
              <a:off x="5003682" y="1506898"/>
              <a:ext cx="969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kumimoji="1" lang="zh-CN" altLang="en-US" sz="24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36" name="组 35"/>
            <p:cNvGrpSpPr/>
            <p:nvPr/>
          </p:nvGrpSpPr>
          <p:grpSpPr>
            <a:xfrm>
              <a:off x="5367991" y="1540436"/>
              <a:ext cx="2720905" cy="1262915"/>
              <a:chOff x="5237196" y="1319486"/>
              <a:chExt cx="2720905" cy="1262915"/>
            </a:xfrm>
          </p:grpSpPr>
          <p:grpSp>
            <p:nvGrpSpPr>
              <p:cNvPr id="37" name="组 36"/>
              <p:cNvGrpSpPr/>
              <p:nvPr/>
            </p:nvGrpSpPr>
            <p:grpSpPr>
              <a:xfrm>
                <a:off x="5237196" y="1319486"/>
                <a:ext cx="1734910" cy="1070453"/>
                <a:chOff x="850119" y="514514"/>
                <a:chExt cx="2513081" cy="1070453"/>
              </a:xfrm>
            </p:grpSpPr>
            <p:sp>
              <p:nvSpPr>
                <p:cNvPr id="39" name="文本框 38"/>
                <p:cNvSpPr txBox="1"/>
                <p:nvPr/>
              </p:nvSpPr>
              <p:spPr>
                <a:xfrm>
                  <a:off x="850119" y="514514"/>
                  <a:ext cx="172190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zh-CN" sz="2800" dirty="0">
                      <a:solidFill>
                        <a:schemeClr val="bg1">
                          <a:lumMod val="50000"/>
                        </a:schemeClr>
                      </a:solidFill>
                      <a:latin typeface="Microsoft YaHei" charset="0"/>
                      <a:ea typeface="Microsoft YaHei" charset="0"/>
                      <a:cs typeface="Microsoft YaHei" charset="0"/>
                    </a:rPr>
                    <a:t>Part 1</a:t>
                  </a:r>
                  <a:endParaRPr kumimoji="1" lang="zh-CN" altLang="en-US" sz="28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</a:endParaRPr>
                </a:p>
              </p:txBody>
            </p:sp>
            <p:sp>
              <p:nvSpPr>
                <p:cNvPr id="40" name="矩形 39"/>
                <p:cNvSpPr>
                  <a:spLocks noChangeArrowheads="1"/>
                </p:cNvSpPr>
                <p:nvPr/>
              </p:nvSpPr>
              <p:spPr bwMode="auto">
                <a:xfrm>
                  <a:off x="1024813" y="1345324"/>
                  <a:ext cx="2206625" cy="2215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1pPr>
                  <a:lvl2pPr marL="742950" indent="-28575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2pPr>
                  <a:lvl3pPr marL="11430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3pPr>
                  <a:lvl4pPr marL="16002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4pPr>
                  <a:lvl5pPr marL="20574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5pPr>
                  <a:lvl6pPr marL="25146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6pPr>
                  <a:lvl7pPr marL="29718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7pPr>
                  <a:lvl8pPr marL="34290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8pPr>
                  <a:lvl9pPr marL="38862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20000"/>
                    </a:spcBef>
                  </a:pPr>
                  <a:endPara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</p:txBody>
            </p:sp>
            <p:sp>
              <p:nvSpPr>
                <p:cNvPr id="41" name="TextBox 13"/>
                <p:cNvSpPr txBox="1">
                  <a:spLocks noChangeArrowheads="1"/>
                </p:cNvSpPr>
                <p:nvPr/>
              </p:nvSpPr>
              <p:spPr bwMode="auto">
                <a:xfrm>
                  <a:off x="1024813" y="1043280"/>
                  <a:ext cx="2338387" cy="5416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1pPr>
                  <a:lvl2pPr marL="742950" indent="-28575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2pPr>
                  <a:lvl3pPr marL="11430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3pPr>
                  <a:lvl4pPr marL="16002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4pPr>
                  <a:lvl5pPr marL="20574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5pPr>
                  <a:lvl6pPr marL="25146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6pPr>
                  <a:lvl7pPr marL="29718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7pPr>
                  <a:lvl8pPr marL="34290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8pPr>
                  <a:lvl9pPr marL="38862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9pPr>
                </a:lstStyle>
                <a:p>
                  <a:pPr eaLnBrk="1" hangingPunct="1">
                    <a:spcBef>
                      <a:spcPct val="20000"/>
                    </a:spcBef>
                  </a:pPr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Microsoft YaHei" charset="0"/>
                      <a:ea typeface="Microsoft YaHei" charset="0"/>
                      <a:cs typeface="Microsoft YaHei" charset="0"/>
                      <a:sym typeface="Arial" charset="0"/>
                    </a:rPr>
                    <a:t>输入标题</a:t>
                  </a:r>
                  <a:endParaRPr lang="en-US" altLang="zh-CN" sz="1600" b="1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  <a:p>
                  <a:pPr eaLnBrk="1" hangingPunct="1">
                    <a:spcBef>
                      <a:spcPct val="20000"/>
                    </a:spcBef>
                  </a:pPr>
                  <a:endParaRPr lang="en-US" altLang="zh-CN" sz="1600" b="1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</p:txBody>
            </p:sp>
          </p:grpSp>
          <p:sp>
            <p:nvSpPr>
              <p:cNvPr id="38" name="矩形 37"/>
              <p:cNvSpPr>
                <a:spLocks noChangeArrowheads="1"/>
              </p:cNvSpPr>
              <p:nvPr/>
            </p:nvSpPr>
            <p:spPr bwMode="auto">
              <a:xfrm>
                <a:off x="5322470" y="2139203"/>
                <a:ext cx="2635631" cy="443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Add your words here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，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according to your need to draw the text box size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。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  <a:sym typeface="Arial" charset="0"/>
                </a:endParaRPr>
              </a:p>
            </p:txBody>
          </p:sp>
        </p:grpSp>
      </p:grpSp>
      <p:sp>
        <p:nvSpPr>
          <p:cNvPr id="42" name="矩形 41"/>
          <p:cNvSpPr/>
          <p:nvPr/>
        </p:nvSpPr>
        <p:spPr>
          <a:xfrm>
            <a:off x="5711314" y="2823840"/>
            <a:ext cx="45334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9196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455929" y="2189381"/>
            <a:ext cx="2380780" cy="1369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300" dirty="0">
                <a:latin typeface="Lato Hairline" charset="0"/>
                <a:ea typeface="Lato Hairline" charset="0"/>
                <a:cs typeface="Lato Hairline" charset="0"/>
              </a:rPr>
              <a:t>100+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80588" y="2189381"/>
            <a:ext cx="716864" cy="1369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300" dirty="0">
                <a:latin typeface="Lato Hairline" charset="0"/>
                <a:ea typeface="Lato Hairline" charset="0"/>
                <a:cs typeface="Lato Hairline" charset="0"/>
              </a:rPr>
              <a:t>7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061552" y="2222302"/>
            <a:ext cx="1848584" cy="1369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300" dirty="0">
                <a:latin typeface="Lato Hairline" charset="0"/>
                <a:ea typeface="Lato Hairline" charset="0"/>
                <a:cs typeface="Lato Hairline" charset="0"/>
              </a:rPr>
              <a:t>19+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174236" y="2189381"/>
            <a:ext cx="716864" cy="1369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300" dirty="0">
                <a:latin typeface="Lato Hairline" charset="0"/>
                <a:ea typeface="Lato Hairline" charset="0"/>
                <a:cs typeface="Lato Hairline" charset="0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19223" y="3545741"/>
            <a:ext cx="3054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Lato Light" charset="0"/>
                <a:ea typeface="Lato Light" charset="0"/>
                <a:cs typeface="Lato Light" charset="0"/>
              </a:rPr>
              <a:t>Projects Delivered in</a:t>
            </a:r>
          </a:p>
          <a:p>
            <a:pPr algn="ctr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Lato Light" charset="0"/>
                <a:ea typeface="Lato Light" charset="0"/>
                <a:cs typeface="Lato Light" charset="0"/>
              </a:rPr>
              <a:t>The paste year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911923" y="3545741"/>
            <a:ext cx="3054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Lato Light" charset="0"/>
                <a:ea typeface="Lato Light" charset="0"/>
                <a:cs typeface="Lato Light" charset="0"/>
              </a:rPr>
              <a:t>Awards won</a:t>
            </a:r>
          </a:p>
          <a:p>
            <a:pPr algn="ctr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Lato Light" charset="0"/>
                <a:ea typeface="Lato Light" charset="0"/>
                <a:cs typeface="Lato Light" charset="0"/>
              </a:rPr>
              <a:t>In Creative Category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58747" y="3545741"/>
            <a:ext cx="3054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Lato Light" charset="0"/>
                <a:ea typeface="Lato Light" charset="0"/>
                <a:cs typeface="Lato Light" charset="0"/>
              </a:rPr>
              <a:t>New people added</a:t>
            </a:r>
          </a:p>
          <a:p>
            <a:pPr algn="ctr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Lato Light" charset="0"/>
                <a:ea typeface="Lato Light" charset="0"/>
                <a:cs typeface="Lato Light" charset="0"/>
              </a:rPr>
              <a:t>To our Company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666445" y="3545741"/>
            <a:ext cx="1810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Lato Light" charset="0"/>
                <a:ea typeface="Lato Light" charset="0"/>
                <a:cs typeface="Lato Light" charset="0"/>
              </a:rPr>
              <a:t>New Branches</a:t>
            </a:r>
          </a:p>
          <a:p>
            <a:pPr algn="ctr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Lato Light" charset="0"/>
                <a:ea typeface="Lato Light" charset="0"/>
                <a:cs typeface="Lato Light" charset="0"/>
              </a:rPr>
              <a:t>In the latest years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149754" y="832054"/>
            <a:ext cx="59458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spc="300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OUR COMPANY IN NUMBERS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938817" y="5166658"/>
            <a:ext cx="14150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FEATURE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928152" y="5166658"/>
            <a:ext cx="10021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TITLE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463405" y="5166658"/>
            <a:ext cx="998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WORD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0069965" y="5166658"/>
            <a:ext cx="8947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TEXT</a:t>
            </a:r>
          </a:p>
        </p:txBody>
      </p:sp>
      <p:sp>
        <p:nvSpPr>
          <p:cNvPr id="60" name="Shape 2643"/>
          <p:cNvSpPr/>
          <p:nvPr/>
        </p:nvSpPr>
        <p:spPr>
          <a:xfrm>
            <a:off x="2500797" y="4565317"/>
            <a:ext cx="257145" cy="471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00" y="1473"/>
                </a:moveTo>
                <a:lnTo>
                  <a:pt x="9900" y="1473"/>
                </a:lnTo>
                <a:cubicBezTo>
                  <a:pt x="9403" y="1473"/>
                  <a:pt x="9000" y="1692"/>
                  <a:pt x="9000" y="1964"/>
                </a:cubicBezTo>
                <a:cubicBezTo>
                  <a:pt x="9000" y="2235"/>
                  <a:pt x="9403" y="2455"/>
                  <a:pt x="9900" y="2455"/>
                </a:cubicBezTo>
                <a:lnTo>
                  <a:pt x="11700" y="2455"/>
                </a:lnTo>
                <a:cubicBezTo>
                  <a:pt x="12197" y="2455"/>
                  <a:pt x="12600" y="2235"/>
                  <a:pt x="12600" y="1964"/>
                </a:cubicBezTo>
                <a:cubicBezTo>
                  <a:pt x="12600" y="1692"/>
                  <a:pt x="12197" y="1473"/>
                  <a:pt x="11700" y="1473"/>
                </a:cubicBezTo>
                <a:moveTo>
                  <a:pt x="19800" y="2945"/>
                </a:moveTo>
                <a:lnTo>
                  <a:pt x="1800" y="2945"/>
                </a:lnTo>
                <a:lnTo>
                  <a:pt x="1800" y="1964"/>
                </a:lnTo>
                <a:cubicBezTo>
                  <a:pt x="1800" y="1422"/>
                  <a:pt x="2605" y="982"/>
                  <a:pt x="3600" y="982"/>
                </a:cubicBezTo>
                <a:lnTo>
                  <a:pt x="18000" y="982"/>
                </a:lnTo>
                <a:cubicBezTo>
                  <a:pt x="18993" y="982"/>
                  <a:pt x="19800" y="1422"/>
                  <a:pt x="19800" y="1964"/>
                </a:cubicBezTo>
                <a:cubicBezTo>
                  <a:pt x="19800" y="1964"/>
                  <a:pt x="19800" y="2945"/>
                  <a:pt x="19800" y="2945"/>
                </a:cubicBezTo>
                <a:close/>
                <a:moveTo>
                  <a:pt x="19800" y="17673"/>
                </a:moveTo>
                <a:lnTo>
                  <a:pt x="1800" y="17673"/>
                </a:lnTo>
                <a:lnTo>
                  <a:pt x="1800" y="3927"/>
                </a:lnTo>
                <a:lnTo>
                  <a:pt x="19800" y="3927"/>
                </a:lnTo>
                <a:cubicBezTo>
                  <a:pt x="19800" y="3927"/>
                  <a:pt x="19800" y="17673"/>
                  <a:pt x="19800" y="17673"/>
                </a:cubicBezTo>
                <a:close/>
                <a:moveTo>
                  <a:pt x="19800" y="19636"/>
                </a:moveTo>
                <a:cubicBezTo>
                  <a:pt x="19800" y="20179"/>
                  <a:pt x="18993" y="20618"/>
                  <a:pt x="18000" y="20618"/>
                </a:cubicBezTo>
                <a:lnTo>
                  <a:pt x="3600" y="20618"/>
                </a:lnTo>
                <a:cubicBezTo>
                  <a:pt x="2605" y="20618"/>
                  <a:pt x="1800" y="20179"/>
                  <a:pt x="1800" y="19636"/>
                </a:cubicBezTo>
                <a:lnTo>
                  <a:pt x="1800" y="18655"/>
                </a:lnTo>
                <a:lnTo>
                  <a:pt x="19800" y="18655"/>
                </a:lnTo>
                <a:cubicBezTo>
                  <a:pt x="19800" y="18655"/>
                  <a:pt x="19800" y="19636"/>
                  <a:pt x="19800" y="19636"/>
                </a:cubicBezTo>
                <a:close/>
                <a:moveTo>
                  <a:pt x="18000" y="0"/>
                </a:moveTo>
                <a:lnTo>
                  <a:pt x="3600" y="0"/>
                </a:lnTo>
                <a:cubicBezTo>
                  <a:pt x="1612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612" y="21600"/>
                  <a:pt x="3600" y="21600"/>
                </a:cubicBezTo>
                <a:lnTo>
                  <a:pt x="18000" y="21600"/>
                </a:lnTo>
                <a:cubicBezTo>
                  <a:pt x="19988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19988" y="0"/>
                  <a:pt x="18000" y="0"/>
                </a:cubicBezTo>
                <a:moveTo>
                  <a:pt x="10800" y="20127"/>
                </a:moveTo>
                <a:cubicBezTo>
                  <a:pt x="11297" y="20127"/>
                  <a:pt x="11700" y="19908"/>
                  <a:pt x="11700" y="19636"/>
                </a:cubicBezTo>
                <a:cubicBezTo>
                  <a:pt x="11700" y="19366"/>
                  <a:pt x="11297" y="19145"/>
                  <a:pt x="10800" y="19145"/>
                </a:cubicBezTo>
                <a:cubicBezTo>
                  <a:pt x="10303" y="19145"/>
                  <a:pt x="9900" y="19366"/>
                  <a:pt x="9900" y="19636"/>
                </a:cubicBezTo>
                <a:cubicBezTo>
                  <a:pt x="9900" y="19908"/>
                  <a:pt x="10303" y="20127"/>
                  <a:pt x="10800" y="20127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" name="Shape 2644"/>
          <p:cNvSpPr/>
          <p:nvPr/>
        </p:nvSpPr>
        <p:spPr>
          <a:xfrm>
            <a:off x="5252120" y="4565317"/>
            <a:ext cx="342858" cy="471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4" y="20618"/>
                  <a:pt x="1350" y="20179"/>
                  <a:pt x="1350" y="19636"/>
                </a:cubicBezTo>
                <a:lnTo>
                  <a:pt x="1350" y="1964"/>
                </a:lnTo>
                <a:cubicBezTo>
                  <a:pt x="1350" y="1422"/>
                  <a:pt x="1954" y="982"/>
                  <a:pt x="2700" y="982"/>
                </a:cubicBezTo>
                <a:lnTo>
                  <a:pt x="18900" y="982"/>
                </a:lnTo>
                <a:cubicBezTo>
                  <a:pt x="19645" y="982"/>
                  <a:pt x="20250" y="1422"/>
                  <a:pt x="20250" y="1964"/>
                </a:cubicBezTo>
                <a:cubicBezTo>
                  <a:pt x="20250" y="1964"/>
                  <a:pt x="20250" y="19636"/>
                  <a:pt x="20250" y="19636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20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391" y="0"/>
                  <a:pt x="18900" y="0"/>
                </a:cubicBezTo>
                <a:moveTo>
                  <a:pt x="4050" y="3927"/>
                </a:moveTo>
                <a:lnTo>
                  <a:pt x="17550" y="3927"/>
                </a:lnTo>
                <a:lnTo>
                  <a:pt x="17550" y="17673"/>
                </a:lnTo>
                <a:lnTo>
                  <a:pt x="4050" y="17673"/>
                </a:lnTo>
                <a:cubicBezTo>
                  <a:pt x="4050" y="17673"/>
                  <a:pt x="4050" y="3927"/>
                  <a:pt x="4050" y="3927"/>
                </a:cubicBezTo>
                <a:close/>
                <a:moveTo>
                  <a:pt x="2700" y="18655"/>
                </a:moveTo>
                <a:lnTo>
                  <a:pt x="18900" y="18655"/>
                </a:lnTo>
                <a:lnTo>
                  <a:pt x="18900" y="2945"/>
                </a:lnTo>
                <a:lnTo>
                  <a:pt x="2700" y="2945"/>
                </a:lnTo>
                <a:cubicBezTo>
                  <a:pt x="2700" y="2945"/>
                  <a:pt x="2700" y="18655"/>
                  <a:pt x="2700" y="18655"/>
                </a:cubicBezTo>
                <a:close/>
                <a:moveTo>
                  <a:pt x="10125" y="2455"/>
                </a:moveTo>
                <a:lnTo>
                  <a:pt x="11475" y="2455"/>
                </a:lnTo>
                <a:cubicBezTo>
                  <a:pt x="11848" y="2455"/>
                  <a:pt x="12150" y="2235"/>
                  <a:pt x="12150" y="1964"/>
                </a:cubicBezTo>
                <a:cubicBezTo>
                  <a:pt x="12150" y="1692"/>
                  <a:pt x="11848" y="1473"/>
                  <a:pt x="11475" y="1473"/>
                </a:cubicBezTo>
                <a:lnTo>
                  <a:pt x="10125" y="1473"/>
                </a:lnTo>
                <a:cubicBezTo>
                  <a:pt x="9752" y="1473"/>
                  <a:pt x="9450" y="1692"/>
                  <a:pt x="9450" y="1964"/>
                </a:cubicBezTo>
                <a:cubicBezTo>
                  <a:pt x="9450" y="2235"/>
                  <a:pt x="9752" y="2455"/>
                  <a:pt x="10125" y="2455"/>
                </a:cubicBezTo>
                <a:moveTo>
                  <a:pt x="10800" y="19145"/>
                </a:moveTo>
                <a:cubicBezTo>
                  <a:pt x="10427" y="19145"/>
                  <a:pt x="10125" y="19366"/>
                  <a:pt x="10125" y="19636"/>
                </a:cubicBezTo>
                <a:cubicBezTo>
                  <a:pt x="10125" y="19908"/>
                  <a:pt x="10427" y="20127"/>
                  <a:pt x="10800" y="20127"/>
                </a:cubicBezTo>
                <a:cubicBezTo>
                  <a:pt x="11173" y="20127"/>
                  <a:pt x="11475" y="19908"/>
                  <a:pt x="11475" y="19636"/>
                </a:cubicBezTo>
                <a:cubicBezTo>
                  <a:pt x="11475" y="19366"/>
                  <a:pt x="11173" y="19145"/>
                  <a:pt x="10800" y="19145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2" name="Shape 2645"/>
          <p:cNvSpPr/>
          <p:nvPr/>
        </p:nvSpPr>
        <p:spPr>
          <a:xfrm>
            <a:off x="7724057" y="4629602"/>
            <a:ext cx="471430" cy="3428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3" name="Shape 2646"/>
          <p:cNvSpPr/>
          <p:nvPr/>
        </p:nvSpPr>
        <p:spPr>
          <a:xfrm>
            <a:off x="10305902" y="4565317"/>
            <a:ext cx="471430" cy="471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1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1"/>
                  <a:pt x="14727" y="21109"/>
                </a:cubicBezTo>
                <a:cubicBezTo>
                  <a:pt x="14727" y="20838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30335" y="1350691"/>
            <a:ext cx="618469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9489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Oval 43"/>
          <p:cNvSpPr/>
          <p:nvPr/>
        </p:nvSpPr>
        <p:spPr>
          <a:xfrm>
            <a:off x="9205391" y="4275755"/>
            <a:ext cx="614045" cy="61404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Oval 46"/>
          <p:cNvSpPr/>
          <p:nvPr/>
        </p:nvSpPr>
        <p:spPr>
          <a:xfrm>
            <a:off x="9071820" y="1975715"/>
            <a:ext cx="614045" cy="6140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32634" y="645468"/>
            <a:ext cx="458010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spc="300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CLUSTERED COLUMN</a:t>
            </a: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542398804"/>
              </p:ext>
            </p:extLst>
          </p:nvPr>
        </p:nvGraphicFramePr>
        <p:xfrm>
          <a:off x="1237401" y="1957805"/>
          <a:ext cx="4440292" cy="44810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Shape 2782"/>
          <p:cNvSpPr/>
          <p:nvPr/>
        </p:nvSpPr>
        <p:spPr>
          <a:xfrm>
            <a:off x="9217211" y="2137885"/>
            <a:ext cx="313817" cy="2708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3" h="20545" extrusionOk="0">
                <a:moveTo>
                  <a:pt x="9621" y="9676"/>
                </a:moveTo>
                <a:cubicBezTo>
                  <a:pt x="9621" y="9676"/>
                  <a:pt x="9621" y="9675"/>
                  <a:pt x="9621" y="9675"/>
                </a:cubicBezTo>
                <a:lnTo>
                  <a:pt x="9620" y="9674"/>
                </a:lnTo>
                <a:cubicBezTo>
                  <a:pt x="9620" y="9674"/>
                  <a:pt x="9621" y="9676"/>
                  <a:pt x="9621" y="9676"/>
                </a:cubicBezTo>
                <a:close/>
                <a:moveTo>
                  <a:pt x="19582" y="1266"/>
                </a:moveTo>
                <a:cubicBezTo>
                  <a:pt x="18115" y="-422"/>
                  <a:pt x="15737" y="-422"/>
                  <a:pt x="14270" y="1266"/>
                </a:cubicBezTo>
                <a:lnTo>
                  <a:pt x="14934" y="2030"/>
                </a:lnTo>
                <a:cubicBezTo>
                  <a:pt x="16034" y="765"/>
                  <a:pt x="17818" y="765"/>
                  <a:pt x="18918" y="2030"/>
                </a:cubicBezTo>
                <a:cubicBezTo>
                  <a:pt x="20019" y="3297"/>
                  <a:pt x="20019" y="5351"/>
                  <a:pt x="18918" y="6618"/>
                </a:cubicBezTo>
                <a:lnTo>
                  <a:pt x="8956" y="17881"/>
                </a:lnTo>
                <a:lnTo>
                  <a:pt x="9621" y="18645"/>
                </a:lnTo>
                <a:lnTo>
                  <a:pt x="19582" y="7382"/>
                </a:lnTo>
                <a:cubicBezTo>
                  <a:pt x="21050" y="5693"/>
                  <a:pt x="21050" y="2955"/>
                  <a:pt x="19582" y="1266"/>
                </a:cubicBezTo>
                <a:moveTo>
                  <a:pt x="2315" y="17881"/>
                </a:moveTo>
                <a:cubicBezTo>
                  <a:pt x="481" y="15770"/>
                  <a:pt x="481" y="12551"/>
                  <a:pt x="2315" y="10439"/>
                </a:cubicBezTo>
                <a:cubicBezTo>
                  <a:pt x="2317" y="10437"/>
                  <a:pt x="2320" y="10434"/>
                  <a:pt x="2323" y="10431"/>
                </a:cubicBezTo>
                <a:lnTo>
                  <a:pt x="2323" y="10431"/>
                </a:lnTo>
                <a:lnTo>
                  <a:pt x="9289" y="2413"/>
                </a:lnTo>
                <a:cubicBezTo>
                  <a:pt x="9472" y="2201"/>
                  <a:pt x="9472" y="1859"/>
                  <a:pt x="9289" y="1648"/>
                </a:cubicBezTo>
                <a:cubicBezTo>
                  <a:pt x="9105" y="1437"/>
                  <a:pt x="8808" y="1437"/>
                  <a:pt x="8624" y="1648"/>
                </a:cubicBezTo>
                <a:lnTo>
                  <a:pt x="1651" y="9675"/>
                </a:lnTo>
                <a:cubicBezTo>
                  <a:pt x="-550" y="12208"/>
                  <a:pt x="-550" y="16112"/>
                  <a:pt x="1651" y="18645"/>
                </a:cubicBezTo>
                <a:cubicBezTo>
                  <a:pt x="3852" y="21178"/>
                  <a:pt x="7420" y="21178"/>
                  <a:pt x="9621" y="18645"/>
                </a:cubicBezTo>
                <a:lnTo>
                  <a:pt x="8948" y="17889"/>
                </a:lnTo>
                <a:cubicBezTo>
                  <a:pt x="7114" y="19991"/>
                  <a:pt x="4147" y="19989"/>
                  <a:pt x="2315" y="17881"/>
                </a:cubicBezTo>
                <a:moveTo>
                  <a:pt x="6300" y="13497"/>
                </a:moveTo>
                <a:cubicBezTo>
                  <a:pt x="7033" y="14341"/>
                  <a:pt x="8223" y="14341"/>
                  <a:pt x="8956" y="13497"/>
                </a:cubicBezTo>
                <a:lnTo>
                  <a:pt x="13937" y="7764"/>
                </a:lnTo>
                <a:cubicBezTo>
                  <a:pt x="14121" y="7553"/>
                  <a:pt x="14121" y="7211"/>
                  <a:pt x="13937" y="7000"/>
                </a:cubicBezTo>
                <a:cubicBezTo>
                  <a:pt x="13754" y="6789"/>
                  <a:pt x="13457" y="6789"/>
                  <a:pt x="13273" y="7000"/>
                </a:cubicBezTo>
                <a:lnTo>
                  <a:pt x="8292" y="12732"/>
                </a:lnTo>
                <a:cubicBezTo>
                  <a:pt x="7926" y="13155"/>
                  <a:pt x="7331" y="13155"/>
                  <a:pt x="6964" y="12732"/>
                </a:cubicBezTo>
                <a:cubicBezTo>
                  <a:pt x="6597" y="12310"/>
                  <a:pt x="6597" y="11626"/>
                  <a:pt x="6964" y="11204"/>
                </a:cubicBezTo>
                <a:lnTo>
                  <a:pt x="8292" y="9675"/>
                </a:lnTo>
                <a:lnTo>
                  <a:pt x="14934" y="2030"/>
                </a:lnTo>
                <a:lnTo>
                  <a:pt x="14270" y="1266"/>
                </a:lnTo>
                <a:lnTo>
                  <a:pt x="6300" y="10439"/>
                </a:lnTo>
                <a:cubicBezTo>
                  <a:pt x="5566" y="11284"/>
                  <a:pt x="5566" y="12653"/>
                  <a:pt x="6300" y="1349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Shape 2783"/>
          <p:cNvSpPr/>
          <p:nvPr/>
        </p:nvSpPr>
        <p:spPr>
          <a:xfrm>
            <a:off x="9340150" y="4423934"/>
            <a:ext cx="345715" cy="2985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" name="Oval 41"/>
          <p:cNvSpPr/>
          <p:nvPr/>
        </p:nvSpPr>
        <p:spPr>
          <a:xfrm>
            <a:off x="6513540" y="4275755"/>
            <a:ext cx="614045" cy="6140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Shape 2779"/>
          <p:cNvSpPr/>
          <p:nvPr/>
        </p:nvSpPr>
        <p:spPr>
          <a:xfrm>
            <a:off x="6686798" y="4392375"/>
            <a:ext cx="267527" cy="367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7" y="16691"/>
                </a:moveTo>
                <a:lnTo>
                  <a:pt x="5303" y="12525"/>
                </a:lnTo>
                <a:lnTo>
                  <a:pt x="5294" y="12521"/>
                </a:lnTo>
                <a:cubicBezTo>
                  <a:pt x="5355" y="12447"/>
                  <a:pt x="5400" y="12365"/>
                  <a:pt x="5400" y="12273"/>
                </a:cubicBezTo>
                <a:cubicBezTo>
                  <a:pt x="5400" y="12001"/>
                  <a:pt x="5098" y="11782"/>
                  <a:pt x="4725" y="11782"/>
                </a:cubicBezTo>
                <a:lnTo>
                  <a:pt x="3375" y="11782"/>
                </a:lnTo>
                <a:lnTo>
                  <a:pt x="6615" y="8640"/>
                </a:lnTo>
                <a:lnTo>
                  <a:pt x="6606" y="8635"/>
                </a:lnTo>
                <a:cubicBezTo>
                  <a:pt x="6691" y="8553"/>
                  <a:pt x="6750" y="8456"/>
                  <a:pt x="6750" y="8345"/>
                </a:cubicBezTo>
                <a:cubicBezTo>
                  <a:pt x="6750" y="8075"/>
                  <a:pt x="6448" y="7855"/>
                  <a:pt x="6075" y="7855"/>
                </a:cubicBezTo>
                <a:lnTo>
                  <a:pt x="4855" y="7855"/>
                </a:lnTo>
                <a:lnTo>
                  <a:pt x="8548" y="4785"/>
                </a:lnTo>
                <a:lnTo>
                  <a:pt x="8544" y="4782"/>
                </a:lnTo>
                <a:cubicBezTo>
                  <a:pt x="8683" y="4691"/>
                  <a:pt x="8775" y="4564"/>
                  <a:pt x="8775" y="4418"/>
                </a:cubicBezTo>
                <a:cubicBezTo>
                  <a:pt x="8775" y="4147"/>
                  <a:pt x="8473" y="3927"/>
                  <a:pt x="8100" y="3927"/>
                </a:cubicBezTo>
                <a:lnTo>
                  <a:pt x="7029" y="3927"/>
                </a:lnTo>
                <a:lnTo>
                  <a:pt x="10800" y="1185"/>
                </a:lnTo>
                <a:lnTo>
                  <a:pt x="14571" y="3927"/>
                </a:lnTo>
                <a:lnTo>
                  <a:pt x="13500" y="3927"/>
                </a:lnTo>
                <a:cubicBezTo>
                  <a:pt x="13128" y="3927"/>
                  <a:pt x="12825" y="4147"/>
                  <a:pt x="12825" y="4418"/>
                </a:cubicBezTo>
                <a:cubicBezTo>
                  <a:pt x="12825" y="4564"/>
                  <a:pt x="12917" y="4691"/>
                  <a:pt x="13056" y="4782"/>
                </a:cubicBezTo>
                <a:lnTo>
                  <a:pt x="13052" y="4785"/>
                </a:lnTo>
                <a:lnTo>
                  <a:pt x="16744" y="7855"/>
                </a:lnTo>
                <a:lnTo>
                  <a:pt x="15525" y="7855"/>
                </a:lnTo>
                <a:cubicBezTo>
                  <a:pt x="15153" y="7855"/>
                  <a:pt x="14850" y="8075"/>
                  <a:pt x="14850" y="8345"/>
                </a:cubicBezTo>
                <a:cubicBezTo>
                  <a:pt x="14850" y="8456"/>
                  <a:pt x="14909" y="8553"/>
                  <a:pt x="14994" y="8635"/>
                </a:cubicBezTo>
                <a:lnTo>
                  <a:pt x="14985" y="8640"/>
                </a:lnTo>
                <a:lnTo>
                  <a:pt x="18225" y="11782"/>
                </a:lnTo>
                <a:lnTo>
                  <a:pt x="16875" y="11782"/>
                </a:lnTo>
                <a:cubicBezTo>
                  <a:pt x="16503" y="11782"/>
                  <a:pt x="16200" y="12001"/>
                  <a:pt x="16200" y="12273"/>
                </a:cubicBezTo>
                <a:cubicBezTo>
                  <a:pt x="16200" y="12365"/>
                  <a:pt x="16244" y="12447"/>
                  <a:pt x="16306" y="12521"/>
                </a:cubicBezTo>
                <a:lnTo>
                  <a:pt x="16296" y="12525"/>
                </a:lnTo>
                <a:lnTo>
                  <a:pt x="19733" y="16691"/>
                </a:lnTo>
                <a:cubicBezTo>
                  <a:pt x="19733" y="16691"/>
                  <a:pt x="1867" y="16691"/>
                  <a:pt x="1867" y="16691"/>
                </a:cubicBezTo>
                <a:close/>
                <a:moveTo>
                  <a:pt x="12150" y="20618"/>
                </a:moveTo>
                <a:lnTo>
                  <a:pt x="9450" y="20618"/>
                </a:lnTo>
                <a:lnTo>
                  <a:pt x="9450" y="17673"/>
                </a:lnTo>
                <a:lnTo>
                  <a:pt x="12150" y="17673"/>
                </a:lnTo>
                <a:cubicBezTo>
                  <a:pt x="12150" y="17673"/>
                  <a:pt x="12150" y="20618"/>
                  <a:pt x="12150" y="20618"/>
                </a:cubicBezTo>
                <a:close/>
                <a:moveTo>
                  <a:pt x="21494" y="16933"/>
                </a:moveTo>
                <a:lnTo>
                  <a:pt x="21503" y="16929"/>
                </a:lnTo>
                <a:lnTo>
                  <a:pt x="18067" y="12764"/>
                </a:lnTo>
                <a:lnTo>
                  <a:pt x="19575" y="12764"/>
                </a:lnTo>
                <a:cubicBezTo>
                  <a:pt x="19948" y="12764"/>
                  <a:pt x="20250" y="12544"/>
                  <a:pt x="20250" y="12273"/>
                </a:cubicBezTo>
                <a:cubicBezTo>
                  <a:pt x="20250" y="12162"/>
                  <a:pt x="20191" y="12066"/>
                  <a:pt x="20106" y="11983"/>
                </a:cubicBezTo>
                <a:lnTo>
                  <a:pt x="20115" y="11978"/>
                </a:lnTo>
                <a:lnTo>
                  <a:pt x="16875" y="8836"/>
                </a:lnTo>
                <a:lnTo>
                  <a:pt x="18225" y="8836"/>
                </a:lnTo>
                <a:cubicBezTo>
                  <a:pt x="18598" y="8836"/>
                  <a:pt x="18900" y="8617"/>
                  <a:pt x="18900" y="8345"/>
                </a:cubicBezTo>
                <a:cubicBezTo>
                  <a:pt x="18900" y="8200"/>
                  <a:pt x="18808" y="8072"/>
                  <a:pt x="18669" y="7982"/>
                </a:cubicBezTo>
                <a:lnTo>
                  <a:pt x="18673" y="7978"/>
                </a:lnTo>
                <a:lnTo>
                  <a:pt x="14980" y="4909"/>
                </a:lnTo>
                <a:lnTo>
                  <a:pt x="16200" y="4909"/>
                </a:lnTo>
                <a:cubicBezTo>
                  <a:pt x="16573" y="4909"/>
                  <a:pt x="16875" y="4690"/>
                  <a:pt x="16875" y="4418"/>
                </a:cubicBezTo>
                <a:cubicBezTo>
                  <a:pt x="16875" y="4283"/>
                  <a:pt x="16800" y="4160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1" y="4160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lnTo>
                  <a:pt x="6619" y="4909"/>
                </a:lnTo>
                <a:lnTo>
                  <a:pt x="2927" y="7978"/>
                </a:lnTo>
                <a:lnTo>
                  <a:pt x="2931" y="7982"/>
                </a:lnTo>
                <a:cubicBezTo>
                  <a:pt x="2792" y="8072"/>
                  <a:pt x="2700" y="8200"/>
                  <a:pt x="2700" y="8345"/>
                </a:cubicBezTo>
                <a:cubicBezTo>
                  <a:pt x="2700" y="8617"/>
                  <a:pt x="3003" y="8836"/>
                  <a:pt x="3375" y="8836"/>
                </a:cubicBezTo>
                <a:lnTo>
                  <a:pt x="4725" y="8836"/>
                </a:lnTo>
                <a:lnTo>
                  <a:pt x="1485" y="11978"/>
                </a:lnTo>
                <a:lnTo>
                  <a:pt x="1494" y="11983"/>
                </a:lnTo>
                <a:cubicBezTo>
                  <a:pt x="1409" y="12066"/>
                  <a:pt x="1350" y="12162"/>
                  <a:pt x="1350" y="12273"/>
                </a:cubicBezTo>
                <a:cubicBezTo>
                  <a:pt x="1350" y="12544"/>
                  <a:pt x="1653" y="12764"/>
                  <a:pt x="2025" y="12764"/>
                </a:cubicBezTo>
                <a:lnTo>
                  <a:pt x="3533" y="12764"/>
                </a:lnTo>
                <a:lnTo>
                  <a:pt x="96" y="16929"/>
                </a:lnTo>
                <a:lnTo>
                  <a:pt x="106" y="16933"/>
                </a:lnTo>
                <a:cubicBezTo>
                  <a:pt x="44" y="17007"/>
                  <a:pt x="0" y="17089"/>
                  <a:pt x="0" y="17182"/>
                </a:cubicBezTo>
                <a:cubicBezTo>
                  <a:pt x="0" y="17453"/>
                  <a:pt x="303" y="17673"/>
                  <a:pt x="675" y="17673"/>
                </a:cubicBezTo>
                <a:lnTo>
                  <a:pt x="8100" y="17673"/>
                </a:lnTo>
                <a:lnTo>
                  <a:pt x="8100" y="21109"/>
                </a:lnTo>
                <a:cubicBezTo>
                  <a:pt x="8100" y="21380"/>
                  <a:pt x="8403" y="21600"/>
                  <a:pt x="8775" y="21600"/>
                </a:cubicBezTo>
                <a:lnTo>
                  <a:pt x="12825" y="21600"/>
                </a:lnTo>
                <a:cubicBezTo>
                  <a:pt x="13198" y="21600"/>
                  <a:pt x="13500" y="21380"/>
                  <a:pt x="13500" y="21109"/>
                </a:cubicBezTo>
                <a:lnTo>
                  <a:pt x="13500" y="17673"/>
                </a:lnTo>
                <a:lnTo>
                  <a:pt x="20925" y="17673"/>
                </a:lnTo>
                <a:cubicBezTo>
                  <a:pt x="21298" y="17673"/>
                  <a:pt x="21600" y="17453"/>
                  <a:pt x="21600" y="17182"/>
                </a:cubicBezTo>
                <a:cubicBezTo>
                  <a:pt x="21600" y="17089"/>
                  <a:pt x="21555" y="17007"/>
                  <a:pt x="21494" y="1693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6379969" y="1975715"/>
            <a:ext cx="614045" cy="61404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Shape 2778"/>
          <p:cNvSpPr/>
          <p:nvPr/>
        </p:nvSpPr>
        <p:spPr>
          <a:xfrm>
            <a:off x="6503067" y="2106610"/>
            <a:ext cx="367849" cy="367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391522" y="2659284"/>
            <a:ext cx="14150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300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FEATURE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031757" y="2659284"/>
            <a:ext cx="9637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300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NAME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525093" y="4985493"/>
            <a:ext cx="15840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300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FUNCTION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165328" y="4985493"/>
            <a:ext cx="14766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300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ELEMENT</a:t>
            </a:r>
          </a:p>
        </p:txBody>
      </p:sp>
      <p:sp>
        <p:nvSpPr>
          <p:cNvPr id="22" name="矩形 21"/>
          <p:cNvSpPr/>
          <p:nvPr/>
        </p:nvSpPr>
        <p:spPr>
          <a:xfrm>
            <a:off x="3338922" y="1210721"/>
            <a:ext cx="589323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74043" y="5419740"/>
            <a:ext cx="2339524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089802" y="5419740"/>
            <a:ext cx="2339524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374043" y="2944951"/>
            <a:ext cx="2339524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089802" y="2944950"/>
            <a:ext cx="2339524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5358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3227953" y="645468"/>
            <a:ext cx="578947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spc="300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LINE INFOGRAPHIC CHART</a:t>
            </a:r>
          </a:p>
        </p:txBody>
      </p:sp>
      <p:graphicFrame>
        <p:nvGraphicFramePr>
          <p:cNvPr id="24" name="Chart 23"/>
          <p:cNvGraphicFramePr/>
          <p:nvPr>
            <p:extLst>
              <p:ext uri="{D42A27DB-BD31-4B8C-83A1-F6EECF244321}">
                <p14:modId xmlns:p14="http://schemas.microsoft.com/office/powerpoint/2010/main" val="2015033501"/>
              </p:ext>
            </p:extLst>
          </p:nvPr>
        </p:nvGraphicFramePr>
        <p:xfrm>
          <a:off x="5885461" y="2203292"/>
          <a:ext cx="5235131" cy="3490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Oval 43"/>
          <p:cNvSpPr/>
          <p:nvPr/>
        </p:nvSpPr>
        <p:spPr>
          <a:xfrm>
            <a:off x="3506719" y="4271091"/>
            <a:ext cx="614045" cy="61404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Oval 46"/>
          <p:cNvSpPr/>
          <p:nvPr/>
        </p:nvSpPr>
        <p:spPr>
          <a:xfrm>
            <a:off x="3373148" y="1971051"/>
            <a:ext cx="614045" cy="6140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Shape 2782"/>
          <p:cNvSpPr/>
          <p:nvPr/>
        </p:nvSpPr>
        <p:spPr>
          <a:xfrm>
            <a:off x="3518539" y="2133221"/>
            <a:ext cx="313817" cy="2708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3" h="20545" extrusionOk="0">
                <a:moveTo>
                  <a:pt x="9621" y="9676"/>
                </a:moveTo>
                <a:cubicBezTo>
                  <a:pt x="9621" y="9676"/>
                  <a:pt x="9621" y="9675"/>
                  <a:pt x="9621" y="9675"/>
                </a:cubicBezTo>
                <a:lnTo>
                  <a:pt x="9620" y="9674"/>
                </a:lnTo>
                <a:cubicBezTo>
                  <a:pt x="9620" y="9674"/>
                  <a:pt x="9621" y="9676"/>
                  <a:pt x="9621" y="9676"/>
                </a:cubicBezTo>
                <a:close/>
                <a:moveTo>
                  <a:pt x="19582" y="1266"/>
                </a:moveTo>
                <a:cubicBezTo>
                  <a:pt x="18115" y="-422"/>
                  <a:pt x="15737" y="-422"/>
                  <a:pt x="14270" y="1266"/>
                </a:cubicBezTo>
                <a:lnTo>
                  <a:pt x="14934" y="2030"/>
                </a:lnTo>
                <a:cubicBezTo>
                  <a:pt x="16034" y="765"/>
                  <a:pt x="17818" y="765"/>
                  <a:pt x="18918" y="2030"/>
                </a:cubicBezTo>
                <a:cubicBezTo>
                  <a:pt x="20019" y="3297"/>
                  <a:pt x="20019" y="5351"/>
                  <a:pt x="18918" y="6618"/>
                </a:cubicBezTo>
                <a:lnTo>
                  <a:pt x="8956" y="17881"/>
                </a:lnTo>
                <a:lnTo>
                  <a:pt x="9621" y="18645"/>
                </a:lnTo>
                <a:lnTo>
                  <a:pt x="19582" y="7382"/>
                </a:lnTo>
                <a:cubicBezTo>
                  <a:pt x="21050" y="5693"/>
                  <a:pt x="21050" y="2955"/>
                  <a:pt x="19582" y="1266"/>
                </a:cubicBezTo>
                <a:moveTo>
                  <a:pt x="2315" y="17881"/>
                </a:moveTo>
                <a:cubicBezTo>
                  <a:pt x="481" y="15770"/>
                  <a:pt x="481" y="12551"/>
                  <a:pt x="2315" y="10439"/>
                </a:cubicBezTo>
                <a:cubicBezTo>
                  <a:pt x="2317" y="10437"/>
                  <a:pt x="2320" y="10434"/>
                  <a:pt x="2323" y="10431"/>
                </a:cubicBezTo>
                <a:lnTo>
                  <a:pt x="2323" y="10431"/>
                </a:lnTo>
                <a:lnTo>
                  <a:pt x="9289" y="2413"/>
                </a:lnTo>
                <a:cubicBezTo>
                  <a:pt x="9472" y="2201"/>
                  <a:pt x="9472" y="1859"/>
                  <a:pt x="9289" y="1648"/>
                </a:cubicBezTo>
                <a:cubicBezTo>
                  <a:pt x="9105" y="1437"/>
                  <a:pt x="8808" y="1437"/>
                  <a:pt x="8624" y="1648"/>
                </a:cubicBezTo>
                <a:lnTo>
                  <a:pt x="1651" y="9675"/>
                </a:lnTo>
                <a:cubicBezTo>
                  <a:pt x="-550" y="12208"/>
                  <a:pt x="-550" y="16112"/>
                  <a:pt x="1651" y="18645"/>
                </a:cubicBezTo>
                <a:cubicBezTo>
                  <a:pt x="3852" y="21178"/>
                  <a:pt x="7420" y="21178"/>
                  <a:pt x="9621" y="18645"/>
                </a:cubicBezTo>
                <a:lnTo>
                  <a:pt x="8948" y="17889"/>
                </a:lnTo>
                <a:cubicBezTo>
                  <a:pt x="7114" y="19991"/>
                  <a:pt x="4147" y="19989"/>
                  <a:pt x="2315" y="17881"/>
                </a:cubicBezTo>
                <a:moveTo>
                  <a:pt x="6300" y="13497"/>
                </a:moveTo>
                <a:cubicBezTo>
                  <a:pt x="7033" y="14341"/>
                  <a:pt x="8223" y="14341"/>
                  <a:pt x="8956" y="13497"/>
                </a:cubicBezTo>
                <a:lnTo>
                  <a:pt x="13937" y="7764"/>
                </a:lnTo>
                <a:cubicBezTo>
                  <a:pt x="14121" y="7553"/>
                  <a:pt x="14121" y="7211"/>
                  <a:pt x="13937" y="7000"/>
                </a:cubicBezTo>
                <a:cubicBezTo>
                  <a:pt x="13754" y="6789"/>
                  <a:pt x="13457" y="6789"/>
                  <a:pt x="13273" y="7000"/>
                </a:cubicBezTo>
                <a:lnTo>
                  <a:pt x="8292" y="12732"/>
                </a:lnTo>
                <a:cubicBezTo>
                  <a:pt x="7926" y="13155"/>
                  <a:pt x="7331" y="13155"/>
                  <a:pt x="6964" y="12732"/>
                </a:cubicBezTo>
                <a:cubicBezTo>
                  <a:pt x="6597" y="12310"/>
                  <a:pt x="6597" y="11626"/>
                  <a:pt x="6964" y="11204"/>
                </a:cubicBezTo>
                <a:lnTo>
                  <a:pt x="8292" y="9675"/>
                </a:lnTo>
                <a:lnTo>
                  <a:pt x="14934" y="2030"/>
                </a:lnTo>
                <a:lnTo>
                  <a:pt x="14270" y="1266"/>
                </a:lnTo>
                <a:lnTo>
                  <a:pt x="6300" y="10439"/>
                </a:lnTo>
                <a:cubicBezTo>
                  <a:pt x="5566" y="11284"/>
                  <a:pt x="5566" y="12653"/>
                  <a:pt x="6300" y="1349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Shape 2783"/>
          <p:cNvSpPr/>
          <p:nvPr/>
        </p:nvSpPr>
        <p:spPr>
          <a:xfrm>
            <a:off x="3641478" y="4419270"/>
            <a:ext cx="345715" cy="2985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Oval 41"/>
          <p:cNvSpPr/>
          <p:nvPr/>
        </p:nvSpPr>
        <p:spPr>
          <a:xfrm>
            <a:off x="814868" y="4271091"/>
            <a:ext cx="614045" cy="6140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Shape 2779"/>
          <p:cNvSpPr/>
          <p:nvPr/>
        </p:nvSpPr>
        <p:spPr>
          <a:xfrm>
            <a:off x="988126" y="4387711"/>
            <a:ext cx="267527" cy="367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7" y="16691"/>
                </a:moveTo>
                <a:lnTo>
                  <a:pt x="5303" y="12525"/>
                </a:lnTo>
                <a:lnTo>
                  <a:pt x="5294" y="12521"/>
                </a:lnTo>
                <a:cubicBezTo>
                  <a:pt x="5355" y="12447"/>
                  <a:pt x="5400" y="12365"/>
                  <a:pt x="5400" y="12273"/>
                </a:cubicBezTo>
                <a:cubicBezTo>
                  <a:pt x="5400" y="12001"/>
                  <a:pt x="5098" y="11782"/>
                  <a:pt x="4725" y="11782"/>
                </a:cubicBezTo>
                <a:lnTo>
                  <a:pt x="3375" y="11782"/>
                </a:lnTo>
                <a:lnTo>
                  <a:pt x="6615" y="8640"/>
                </a:lnTo>
                <a:lnTo>
                  <a:pt x="6606" y="8635"/>
                </a:lnTo>
                <a:cubicBezTo>
                  <a:pt x="6691" y="8553"/>
                  <a:pt x="6750" y="8456"/>
                  <a:pt x="6750" y="8345"/>
                </a:cubicBezTo>
                <a:cubicBezTo>
                  <a:pt x="6750" y="8075"/>
                  <a:pt x="6448" y="7855"/>
                  <a:pt x="6075" y="7855"/>
                </a:cubicBezTo>
                <a:lnTo>
                  <a:pt x="4855" y="7855"/>
                </a:lnTo>
                <a:lnTo>
                  <a:pt x="8548" y="4785"/>
                </a:lnTo>
                <a:lnTo>
                  <a:pt x="8544" y="4782"/>
                </a:lnTo>
                <a:cubicBezTo>
                  <a:pt x="8683" y="4691"/>
                  <a:pt x="8775" y="4564"/>
                  <a:pt x="8775" y="4418"/>
                </a:cubicBezTo>
                <a:cubicBezTo>
                  <a:pt x="8775" y="4147"/>
                  <a:pt x="8473" y="3927"/>
                  <a:pt x="8100" y="3927"/>
                </a:cubicBezTo>
                <a:lnTo>
                  <a:pt x="7029" y="3927"/>
                </a:lnTo>
                <a:lnTo>
                  <a:pt x="10800" y="1185"/>
                </a:lnTo>
                <a:lnTo>
                  <a:pt x="14571" y="3927"/>
                </a:lnTo>
                <a:lnTo>
                  <a:pt x="13500" y="3927"/>
                </a:lnTo>
                <a:cubicBezTo>
                  <a:pt x="13128" y="3927"/>
                  <a:pt x="12825" y="4147"/>
                  <a:pt x="12825" y="4418"/>
                </a:cubicBezTo>
                <a:cubicBezTo>
                  <a:pt x="12825" y="4564"/>
                  <a:pt x="12917" y="4691"/>
                  <a:pt x="13056" y="4782"/>
                </a:cubicBezTo>
                <a:lnTo>
                  <a:pt x="13052" y="4785"/>
                </a:lnTo>
                <a:lnTo>
                  <a:pt x="16744" y="7855"/>
                </a:lnTo>
                <a:lnTo>
                  <a:pt x="15525" y="7855"/>
                </a:lnTo>
                <a:cubicBezTo>
                  <a:pt x="15153" y="7855"/>
                  <a:pt x="14850" y="8075"/>
                  <a:pt x="14850" y="8345"/>
                </a:cubicBezTo>
                <a:cubicBezTo>
                  <a:pt x="14850" y="8456"/>
                  <a:pt x="14909" y="8553"/>
                  <a:pt x="14994" y="8635"/>
                </a:cubicBezTo>
                <a:lnTo>
                  <a:pt x="14985" y="8640"/>
                </a:lnTo>
                <a:lnTo>
                  <a:pt x="18225" y="11782"/>
                </a:lnTo>
                <a:lnTo>
                  <a:pt x="16875" y="11782"/>
                </a:lnTo>
                <a:cubicBezTo>
                  <a:pt x="16503" y="11782"/>
                  <a:pt x="16200" y="12001"/>
                  <a:pt x="16200" y="12273"/>
                </a:cubicBezTo>
                <a:cubicBezTo>
                  <a:pt x="16200" y="12365"/>
                  <a:pt x="16244" y="12447"/>
                  <a:pt x="16306" y="12521"/>
                </a:cubicBezTo>
                <a:lnTo>
                  <a:pt x="16296" y="12525"/>
                </a:lnTo>
                <a:lnTo>
                  <a:pt x="19733" y="16691"/>
                </a:lnTo>
                <a:cubicBezTo>
                  <a:pt x="19733" y="16691"/>
                  <a:pt x="1867" y="16691"/>
                  <a:pt x="1867" y="16691"/>
                </a:cubicBezTo>
                <a:close/>
                <a:moveTo>
                  <a:pt x="12150" y="20618"/>
                </a:moveTo>
                <a:lnTo>
                  <a:pt x="9450" y="20618"/>
                </a:lnTo>
                <a:lnTo>
                  <a:pt x="9450" y="17673"/>
                </a:lnTo>
                <a:lnTo>
                  <a:pt x="12150" y="17673"/>
                </a:lnTo>
                <a:cubicBezTo>
                  <a:pt x="12150" y="17673"/>
                  <a:pt x="12150" y="20618"/>
                  <a:pt x="12150" y="20618"/>
                </a:cubicBezTo>
                <a:close/>
                <a:moveTo>
                  <a:pt x="21494" y="16933"/>
                </a:moveTo>
                <a:lnTo>
                  <a:pt x="21503" y="16929"/>
                </a:lnTo>
                <a:lnTo>
                  <a:pt x="18067" y="12764"/>
                </a:lnTo>
                <a:lnTo>
                  <a:pt x="19575" y="12764"/>
                </a:lnTo>
                <a:cubicBezTo>
                  <a:pt x="19948" y="12764"/>
                  <a:pt x="20250" y="12544"/>
                  <a:pt x="20250" y="12273"/>
                </a:cubicBezTo>
                <a:cubicBezTo>
                  <a:pt x="20250" y="12162"/>
                  <a:pt x="20191" y="12066"/>
                  <a:pt x="20106" y="11983"/>
                </a:cubicBezTo>
                <a:lnTo>
                  <a:pt x="20115" y="11978"/>
                </a:lnTo>
                <a:lnTo>
                  <a:pt x="16875" y="8836"/>
                </a:lnTo>
                <a:lnTo>
                  <a:pt x="18225" y="8836"/>
                </a:lnTo>
                <a:cubicBezTo>
                  <a:pt x="18598" y="8836"/>
                  <a:pt x="18900" y="8617"/>
                  <a:pt x="18900" y="8345"/>
                </a:cubicBezTo>
                <a:cubicBezTo>
                  <a:pt x="18900" y="8200"/>
                  <a:pt x="18808" y="8072"/>
                  <a:pt x="18669" y="7982"/>
                </a:cubicBezTo>
                <a:lnTo>
                  <a:pt x="18673" y="7978"/>
                </a:lnTo>
                <a:lnTo>
                  <a:pt x="14980" y="4909"/>
                </a:lnTo>
                <a:lnTo>
                  <a:pt x="16200" y="4909"/>
                </a:lnTo>
                <a:cubicBezTo>
                  <a:pt x="16573" y="4909"/>
                  <a:pt x="16875" y="4690"/>
                  <a:pt x="16875" y="4418"/>
                </a:cubicBezTo>
                <a:cubicBezTo>
                  <a:pt x="16875" y="4283"/>
                  <a:pt x="16800" y="4160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1" y="4160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lnTo>
                  <a:pt x="6619" y="4909"/>
                </a:lnTo>
                <a:lnTo>
                  <a:pt x="2927" y="7978"/>
                </a:lnTo>
                <a:lnTo>
                  <a:pt x="2931" y="7982"/>
                </a:lnTo>
                <a:cubicBezTo>
                  <a:pt x="2792" y="8072"/>
                  <a:pt x="2700" y="8200"/>
                  <a:pt x="2700" y="8345"/>
                </a:cubicBezTo>
                <a:cubicBezTo>
                  <a:pt x="2700" y="8617"/>
                  <a:pt x="3003" y="8836"/>
                  <a:pt x="3375" y="8836"/>
                </a:cubicBezTo>
                <a:lnTo>
                  <a:pt x="4725" y="8836"/>
                </a:lnTo>
                <a:lnTo>
                  <a:pt x="1485" y="11978"/>
                </a:lnTo>
                <a:lnTo>
                  <a:pt x="1494" y="11983"/>
                </a:lnTo>
                <a:cubicBezTo>
                  <a:pt x="1409" y="12066"/>
                  <a:pt x="1350" y="12162"/>
                  <a:pt x="1350" y="12273"/>
                </a:cubicBezTo>
                <a:cubicBezTo>
                  <a:pt x="1350" y="12544"/>
                  <a:pt x="1653" y="12764"/>
                  <a:pt x="2025" y="12764"/>
                </a:cubicBezTo>
                <a:lnTo>
                  <a:pt x="3533" y="12764"/>
                </a:lnTo>
                <a:lnTo>
                  <a:pt x="96" y="16929"/>
                </a:lnTo>
                <a:lnTo>
                  <a:pt x="106" y="16933"/>
                </a:lnTo>
                <a:cubicBezTo>
                  <a:pt x="44" y="17007"/>
                  <a:pt x="0" y="17089"/>
                  <a:pt x="0" y="17182"/>
                </a:cubicBezTo>
                <a:cubicBezTo>
                  <a:pt x="0" y="17453"/>
                  <a:pt x="303" y="17673"/>
                  <a:pt x="675" y="17673"/>
                </a:cubicBezTo>
                <a:lnTo>
                  <a:pt x="8100" y="17673"/>
                </a:lnTo>
                <a:lnTo>
                  <a:pt x="8100" y="21109"/>
                </a:lnTo>
                <a:cubicBezTo>
                  <a:pt x="8100" y="21380"/>
                  <a:pt x="8403" y="21600"/>
                  <a:pt x="8775" y="21600"/>
                </a:cubicBezTo>
                <a:lnTo>
                  <a:pt x="12825" y="21600"/>
                </a:lnTo>
                <a:cubicBezTo>
                  <a:pt x="13198" y="21600"/>
                  <a:pt x="13500" y="21380"/>
                  <a:pt x="13500" y="21109"/>
                </a:cubicBezTo>
                <a:lnTo>
                  <a:pt x="13500" y="17673"/>
                </a:lnTo>
                <a:lnTo>
                  <a:pt x="20925" y="17673"/>
                </a:lnTo>
                <a:cubicBezTo>
                  <a:pt x="21298" y="17673"/>
                  <a:pt x="21600" y="17453"/>
                  <a:pt x="21600" y="17182"/>
                </a:cubicBezTo>
                <a:cubicBezTo>
                  <a:pt x="21600" y="17089"/>
                  <a:pt x="21555" y="17007"/>
                  <a:pt x="21494" y="1693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Oval 3"/>
          <p:cNvSpPr/>
          <p:nvPr/>
        </p:nvSpPr>
        <p:spPr>
          <a:xfrm>
            <a:off x="681297" y="1971051"/>
            <a:ext cx="614045" cy="61404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Shape 2778"/>
          <p:cNvSpPr/>
          <p:nvPr/>
        </p:nvSpPr>
        <p:spPr>
          <a:xfrm>
            <a:off x="804395" y="2101946"/>
            <a:ext cx="367849" cy="367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TextBox 31"/>
          <p:cNvSpPr txBox="1"/>
          <p:nvPr/>
        </p:nvSpPr>
        <p:spPr>
          <a:xfrm>
            <a:off x="692850" y="2654620"/>
            <a:ext cx="14150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300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FEATURE</a:t>
            </a:r>
          </a:p>
        </p:txBody>
      </p:sp>
      <p:sp>
        <p:nvSpPr>
          <p:cNvPr id="46" name="TextBox 33"/>
          <p:cNvSpPr txBox="1"/>
          <p:nvPr/>
        </p:nvSpPr>
        <p:spPr>
          <a:xfrm>
            <a:off x="3333085" y="2654620"/>
            <a:ext cx="9637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300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NAME</a:t>
            </a:r>
          </a:p>
        </p:txBody>
      </p:sp>
      <p:sp>
        <p:nvSpPr>
          <p:cNvPr id="48" name="TextBox 35"/>
          <p:cNvSpPr txBox="1"/>
          <p:nvPr/>
        </p:nvSpPr>
        <p:spPr>
          <a:xfrm>
            <a:off x="826421" y="4980829"/>
            <a:ext cx="15840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300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FUNCTION</a:t>
            </a:r>
          </a:p>
        </p:txBody>
      </p:sp>
      <p:sp>
        <p:nvSpPr>
          <p:cNvPr id="49" name="TextBox 37"/>
          <p:cNvSpPr txBox="1"/>
          <p:nvPr/>
        </p:nvSpPr>
        <p:spPr>
          <a:xfrm>
            <a:off x="3466656" y="4980829"/>
            <a:ext cx="14766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300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ELEMENT</a:t>
            </a:r>
          </a:p>
        </p:txBody>
      </p:sp>
      <p:sp>
        <p:nvSpPr>
          <p:cNvPr id="50" name="矩形 49"/>
          <p:cNvSpPr/>
          <p:nvPr/>
        </p:nvSpPr>
        <p:spPr>
          <a:xfrm>
            <a:off x="675371" y="5415076"/>
            <a:ext cx="2339524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391130" y="5415076"/>
            <a:ext cx="2339524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75371" y="2940287"/>
            <a:ext cx="2339524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391130" y="2940286"/>
            <a:ext cx="2339524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030340" y="1090142"/>
            <a:ext cx="618469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6729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2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" b="1653"/>
          <a:stretch>
            <a:fillRect/>
          </a:stretch>
        </p:blipFill>
        <p:spPr>
          <a:xfrm>
            <a:off x="391917" y="0"/>
            <a:ext cx="4732259" cy="6858000"/>
          </a:xfrm>
        </p:spPr>
      </p:pic>
      <p:sp>
        <p:nvSpPr>
          <p:cNvPr id="31" name="TextBox 14"/>
          <p:cNvSpPr txBox="1"/>
          <p:nvPr/>
        </p:nvSpPr>
        <p:spPr>
          <a:xfrm>
            <a:off x="5870211" y="1510403"/>
            <a:ext cx="50561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PICTURE ON SLIDE</a:t>
            </a:r>
          </a:p>
          <a:p>
            <a:r>
              <a:rPr lang="en-US" sz="4000" b="1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RIGHT POSITION</a:t>
            </a:r>
          </a:p>
        </p:txBody>
      </p:sp>
      <p:grpSp>
        <p:nvGrpSpPr>
          <p:cNvPr id="34" name="组 33"/>
          <p:cNvGrpSpPr/>
          <p:nvPr/>
        </p:nvGrpSpPr>
        <p:grpSpPr>
          <a:xfrm>
            <a:off x="4892834" y="4145582"/>
            <a:ext cx="3085214" cy="1296453"/>
            <a:chOff x="5003682" y="1506898"/>
            <a:chExt cx="3085214" cy="1296453"/>
          </a:xfrm>
        </p:grpSpPr>
        <p:sp>
          <p:nvSpPr>
            <p:cNvPr id="35" name="文本框 34"/>
            <p:cNvSpPr txBox="1"/>
            <p:nvPr/>
          </p:nvSpPr>
          <p:spPr>
            <a:xfrm>
              <a:off x="5003682" y="1506898"/>
              <a:ext cx="969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kumimoji="1" lang="zh-CN" altLang="en-US" sz="24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36" name="组 35"/>
            <p:cNvGrpSpPr/>
            <p:nvPr/>
          </p:nvGrpSpPr>
          <p:grpSpPr>
            <a:xfrm>
              <a:off x="5367991" y="1540436"/>
              <a:ext cx="2720905" cy="1262915"/>
              <a:chOff x="5237196" y="1319486"/>
              <a:chExt cx="2720905" cy="1262915"/>
            </a:xfrm>
          </p:grpSpPr>
          <p:grpSp>
            <p:nvGrpSpPr>
              <p:cNvPr id="37" name="组 36"/>
              <p:cNvGrpSpPr/>
              <p:nvPr/>
            </p:nvGrpSpPr>
            <p:grpSpPr>
              <a:xfrm>
                <a:off x="5237196" y="1319486"/>
                <a:ext cx="1734910" cy="1070453"/>
                <a:chOff x="850119" y="514514"/>
                <a:chExt cx="2513081" cy="1070453"/>
              </a:xfrm>
            </p:grpSpPr>
            <p:sp>
              <p:nvSpPr>
                <p:cNvPr id="39" name="文本框 38"/>
                <p:cNvSpPr txBox="1"/>
                <p:nvPr/>
              </p:nvSpPr>
              <p:spPr>
                <a:xfrm>
                  <a:off x="850119" y="514514"/>
                  <a:ext cx="172190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zh-CN" sz="2800" dirty="0">
                      <a:solidFill>
                        <a:schemeClr val="bg1">
                          <a:lumMod val="50000"/>
                        </a:schemeClr>
                      </a:solidFill>
                      <a:latin typeface="Microsoft YaHei" charset="0"/>
                      <a:ea typeface="Microsoft YaHei" charset="0"/>
                      <a:cs typeface="Microsoft YaHei" charset="0"/>
                    </a:rPr>
                    <a:t>Part 2</a:t>
                  </a:r>
                  <a:endParaRPr kumimoji="1" lang="zh-CN" altLang="en-US" sz="28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</a:endParaRPr>
                </a:p>
              </p:txBody>
            </p:sp>
            <p:sp>
              <p:nvSpPr>
                <p:cNvPr id="40" name="矩形 39"/>
                <p:cNvSpPr>
                  <a:spLocks noChangeArrowheads="1"/>
                </p:cNvSpPr>
                <p:nvPr/>
              </p:nvSpPr>
              <p:spPr bwMode="auto">
                <a:xfrm>
                  <a:off x="1024813" y="1345324"/>
                  <a:ext cx="2206625" cy="2215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1pPr>
                  <a:lvl2pPr marL="742950" indent="-28575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2pPr>
                  <a:lvl3pPr marL="11430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3pPr>
                  <a:lvl4pPr marL="16002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4pPr>
                  <a:lvl5pPr marL="20574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5pPr>
                  <a:lvl6pPr marL="25146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6pPr>
                  <a:lvl7pPr marL="29718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7pPr>
                  <a:lvl8pPr marL="34290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8pPr>
                  <a:lvl9pPr marL="38862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20000"/>
                    </a:spcBef>
                  </a:pPr>
                  <a:endPara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</p:txBody>
            </p:sp>
            <p:sp>
              <p:nvSpPr>
                <p:cNvPr id="41" name="TextBox 13"/>
                <p:cNvSpPr txBox="1">
                  <a:spLocks noChangeArrowheads="1"/>
                </p:cNvSpPr>
                <p:nvPr/>
              </p:nvSpPr>
              <p:spPr bwMode="auto">
                <a:xfrm>
                  <a:off x="1024813" y="1043280"/>
                  <a:ext cx="2338387" cy="5416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1pPr>
                  <a:lvl2pPr marL="742950" indent="-28575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2pPr>
                  <a:lvl3pPr marL="11430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3pPr>
                  <a:lvl4pPr marL="16002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4pPr>
                  <a:lvl5pPr marL="2057400" indent="-228600" defTabSz="1216025"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5pPr>
                  <a:lvl6pPr marL="25146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6pPr>
                  <a:lvl7pPr marL="29718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7pPr>
                  <a:lvl8pPr marL="34290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8pPr>
                  <a:lvl9pPr marL="38862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charset="0"/>
                      <a:ea typeface="宋体" charset="0"/>
                    </a:defRPr>
                  </a:lvl9pPr>
                </a:lstStyle>
                <a:p>
                  <a:pPr eaLnBrk="1" hangingPunct="1">
                    <a:spcBef>
                      <a:spcPct val="20000"/>
                    </a:spcBef>
                  </a:pPr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Microsoft YaHei" charset="0"/>
                      <a:ea typeface="Microsoft YaHei" charset="0"/>
                      <a:cs typeface="Microsoft YaHei" charset="0"/>
                      <a:sym typeface="Arial" charset="0"/>
                    </a:rPr>
                    <a:t>输入标题</a:t>
                  </a:r>
                  <a:endParaRPr lang="en-US" altLang="zh-CN" sz="1600" b="1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  <a:p>
                  <a:pPr eaLnBrk="1" hangingPunct="1">
                    <a:spcBef>
                      <a:spcPct val="20000"/>
                    </a:spcBef>
                  </a:pPr>
                  <a:endParaRPr lang="en-US" altLang="zh-CN" sz="1600" b="1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endParaRPr>
                </a:p>
              </p:txBody>
            </p:sp>
          </p:grpSp>
          <p:sp>
            <p:nvSpPr>
              <p:cNvPr id="38" name="矩形 37"/>
              <p:cNvSpPr>
                <a:spLocks noChangeArrowheads="1"/>
              </p:cNvSpPr>
              <p:nvPr/>
            </p:nvSpPr>
            <p:spPr bwMode="auto">
              <a:xfrm>
                <a:off x="5322470" y="2139203"/>
                <a:ext cx="2635631" cy="443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charset="0"/>
                    <a:ea typeface="宋体" charset="0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Add your words here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，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according to your need to draw the text box size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  <a:sym typeface="Arial" charset="0"/>
                  </a:rPr>
                  <a:t>。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  <a:sym typeface="Arial" charset="0"/>
                </a:endParaRPr>
              </a:p>
            </p:txBody>
          </p:sp>
        </p:grpSp>
      </p:grpSp>
      <p:sp>
        <p:nvSpPr>
          <p:cNvPr id="13" name="矩形 12"/>
          <p:cNvSpPr/>
          <p:nvPr/>
        </p:nvSpPr>
        <p:spPr>
          <a:xfrm>
            <a:off x="5508371" y="2908478"/>
            <a:ext cx="463167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9299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3381845" y="645468"/>
            <a:ext cx="548169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spc="300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PIE INFOGRAPHIC CHART</a:t>
            </a: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1423831307"/>
              </p:ext>
            </p:extLst>
          </p:nvPr>
        </p:nvGraphicFramePr>
        <p:xfrm>
          <a:off x="1145222" y="2331657"/>
          <a:ext cx="4225448" cy="3490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Oval 7"/>
          <p:cNvSpPr/>
          <p:nvPr/>
        </p:nvSpPr>
        <p:spPr>
          <a:xfrm>
            <a:off x="1866757" y="2702175"/>
            <a:ext cx="2754199" cy="275419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44755" y="3377926"/>
            <a:ext cx="2135521" cy="1369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300">
                <a:latin typeface="Lato Hairline" charset="0"/>
                <a:ea typeface="Lato Hairline" charset="0"/>
                <a:cs typeface="Lato Hairline" charset="0"/>
              </a:rPr>
              <a:t>57%</a:t>
            </a:r>
            <a:endParaRPr lang="en-US" sz="8300" dirty="0">
              <a:latin typeface="Lato Hairline" charset="0"/>
              <a:ea typeface="Lato Hairline" charset="0"/>
              <a:cs typeface="Lato Hairline" charset="0"/>
            </a:endParaRPr>
          </a:p>
        </p:txBody>
      </p:sp>
      <p:sp>
        <p:nvSpPr>
          <p:cNvPr id="24" name="Oval 43"/>
          <p:cNvSpPr/>
          <p:nvPr/>
        </p:nvSpPr>
        <p:spPr>
          <a:xfrm>
            <a:off x="9156404" y="4436742"/>
            <a:ext cx="614045" cy="61404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Oval 46"/>
          <p:cNvSpPr/>
          <p:nvPr/>
        </p:nvSpPr>
        <p:spPr>
          <a:xfrm>
            <a:off x="9022833" y="2136702"/>
            <a:ext cx="614045" cy="6140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Shape 2782"/>
          <p:cNvSpPr/>
          <p:nvPr/>
        </p:nvSpPr>
        <p:spPr>
          <a:xfrm>
            <a:off x="9168224" y="2298872"/>
            <a:ext cx="313817" cy="2708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3" h="20545" extrusionOk="0">
                <a:moveTo>
                  <a:pt x="9621" y="9676"/>
                </a:moveTo>
                <a:cubicBezTo>
                  <a:pt x="9621" y="9676"/>
                  <a:pt x="9621" y="9675"/>
                  <a:pt x="9621" y="9675"/>
                </a:cubicBezTo>
                <a:lnTo>
                  <a:pt x="9620" y="9674"/>
                </a:lnTo>
                <a:cubicBezTo>
                  <a:pt x="9620" y="9674"/>
                  <a:pt x="9621" y="9676"/>
                  <a:pt x="9621" y="9676"/>
                </a:cubicBezTo>
                <a:close/>
                <a:moveTo>
                  <a:pt x="19582" y="1266"/>
                </a:moveTo>
                <a:cubicBezTo>
                  <a:pt x="18115" y="-422"/>
                  <a:pt x="15737" y="-422"/>
                  <a:pt x="14270" y="1266"/>
                </a:cubicBezTo>
                <a:lnTo>
                  <a:pt x="14934" y="2030"/>
                </a:lnTo>
                <a:cubicBezTo>
                  <a:pt x="16034" y="765"/>
                  <a:pt x="17818" y="765"/>
                  <a:pt x="18918" y="2030"/>
                </a:cubicBezTo>
                <a:cubicBezTo>
                  <a:pt x="20019" y="3297"/>
                  <a:pt x="20019" y="5351"/>
                  <a:pt x="18918" y="6618"/>
                </a:cubicBezTo>
                <a:lnTo>
                  <a:pt x="8956" y="17881"/>
                </a:lnTo>
                <a:lnTo>
                  <a:pt x="9621" y="18645"/>
                </a:lnTo>
                <a:lnTo>
                  <a:pt x="19582" y="7382"/>
                </a:lnTo>
                <a:cubicBezTo>
                  <a:pt x="21050" y="5693"/>
                  <a:pt x="21050" y="2955"/>
                  <a:pt x="19582" y="1266"/>
                </a:cubicBezTo>
                <a:moveTo>
                  <a:pt x="2315" y="17881"/>
                </a:moveTo>
                <a:cubicBezTo>
                  <a:pt x="481" y="15770"/>
                  <a:pt x="481" y="12551"/>
                  <a:pt x="2315" y="10439"/>
                </a:cubicBezTo>
                <a:cubicBezTo>
                  <a:pt x="2317" y="10437"/>
                  <a:pt x="2320" y="10434"/>
                  <a:pt x="2323" y="10431"/>
                </a:cubicBezTo>
                <a:lnTo>
                  <a:pt x="2323" y="10431"/>
                </a:lnTo>
                <a:lnTo>
                  <a:pt x="9289" y="2413"/>
                </a:lnTo>
                <a:cubicBezTo>
                  <a:pt x="9472" y="2201"/>
                  <a:pt x="9472" y="1859"/>
                  <a:pt x="9289" y="1648"/>
                </a:cubicBezTo>
                <a:cubicBezTo>
                  <a:pt x="9105" y="1437"/>
                  <a:pt x="8808" y="1437"/>
                  <a:pt x="8624" y="1648"/>
                </a:cubicBezTo>
                <a:lnTo>
                  <a:pt x="1651" y="9675"/>
                </a:lnTo>
                <a:cubicBezTo>
                  <a:pt x="-550" y="12208"/>
                  <a:pt x="-550" y="16112"/>
                  <a:pt x="1651" y="18645"/>
                </a:cubicBezTo>
                <a:cubicBezTo>
                  <a:pt x="3852" y="21178"/>
                  <a:pt x="7420" y="21178"/>
                  <a:pt x="9621" y="18645"/>
                </a:cubicBezTo>
                <a:lnTo>
                  <a:pt x="8948" y="17889"/>
                </a:lnTo>
                <a:cubicBezTo>
                  <a:pt x="7114" y="19991"/>
                  <a:pt x="4147" y="19989"/>
                  <a:pt x="2315" y="17881"/>
                </a:cubicBezTo>
                <a:moveTo>
                  <a:pt x="6300" y="13497"/>
                </a:moveTo>
                <a:cubicBezTo>
                  <a:pt x="7033" y="14341"/>
                  <a:pt x="8223" y="14341"/>
                  <a:pt x="8956" y="13497"/>
                </a:cubicBezTo>
                <a:lnTo>
                  <a:pt x="13937" y="7764"/>
                </a:lnTo>
                <a:cubicBezTo>
                  <a:pt x="14121" y="7553"/>
                  <a:pt x="14121" y="7211"/>
                  <a:pt x="13937" y="7000"/>
                </a:cubicBezTo>
                <a:cubicBezTo>
                  <a:pt x="13754" y="6789"/>
                  <a:pt x="13457" y="6789"/>
                  <a:pt x="13273" y="7000"/>
                </a:cubicBezTo>
                <a:lnTo>
                  <a:pt x="8292" y="12732"/>
                </a:lnTo>
                <a:cubicBezTo>
                  <a:pt x="7926" y="13155"/>
                  <a:pt x="7331" y="13155"/>
                  <a:pt x="6964" y="12732"/>
                </a:cubicBezTo>
                <a:cubicBezTo>
                  <a:pt x="6597" y="12310"/>
                  <a:pt x="6597" y="11626"/>
                  <a:pt x="6964" y="11204"/>
                </a:cubicBezTo>
                <a:lnTo>
                  <a:pt x="8292" y="9675"/>
                </a:lnTo>
                <a:lnTo>
                  <a:pt x="14934" y="2030"/>
                </a:lnTo>
                <a:lnTo>
                  <a:pt x="14270" y="1266"/>
                </a:lnTo>
                <a:lnTo>
                  <a:pt x="6300" y="10439"/>
                </a:lnTo>
                <a:cubicBezTo>
                  <a:pt x="5566" y="11284"/>
                  <a:pt x="5566" y="12653"/>
                  <a:pt x="6300" y="1349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Shape 2783"/>
          <p:cNvSpPr/>
          <p:nvPr/>
        </p:nvSpPr>
        <p:spPr>
          <a:xfrm>
            <a:off x="9291163" y="4584921"/>
            <a:ext cx="345715" cy="2985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Oval 41"/>
          <p:cNvSpPr/>
          <p:nvPr/>
        </p:nvSpPr>
        <p:spPr>
          <a:xfrm>
            <a:off x="6464553" y="4436742"/>
            <a:ext cx="614045" cy="6140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Shape 2779"/>
          <p:cNvSpPr/>
          <p:nvPr/>
        </p:nvSpPr>
        <p:spPr>
          <a:xfrm>
            <a:off x="6637811" y="4553362"/>
            <a:ext cx="267527" cy="367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7" y="16691"/>
                </a:moveTo>
                <a:lnTo>
                  <a:pt x="5303" y="12525"/>
                </a:lnTo>
                <a:lnTo>
                  <a:pt x="5294" y="12521"/>
                </a:lnTo>
                <a:cubicBezTo>
                  <a:pt x="5355" y="12447"/>
                  <a:pt x="5400" y="12365"/>
                  <a:pt x="5400" y="12273"/>
                </a:cubicBezTo>
                <a:cubicBezTo>
                  <a:pt x="5400" y="12001"/>
                  <a:pt x="5098" y="11782"/>
                  <a:pt x="4725" y="11782"/>
                </a:cubicBezTo>
                <a:lnTo>
                  <a:pt x="3375" y="11782"/>
                </a:lnTo>
                <a:lnTo>
                  <a:pt x="6615" y="8640"/>
                </a:lnTo>
                <a:lnTo>
                  <a:pt x="6606" y="8635"/>
                </a:lnTo>
                <a:cubicBezTo>
                  <a:pt x="6691" y="8553"/>
                  <a:pt x="6750" y="8456"/>
                  <a:pt x="6750" y="8345"/>
                </a:cubicBezTo>
                <a:cubicBezTo>
                  <a:pt x="6750" y="8075"/>
                  <a:pt x="6448" y="7855"/>
                  <a:pt x="6075" y="7855"/>
                </a:cubicBezTo>
                <a:lnTo>
                  <a:pt x="4855" y="7855"/>
                </a:lnTo>
                <a:lnTo>
                  <a:pt x="8548" y="4785"/>
                </a:lnTo>
                <a:lnTo>
                  <a:pt x="8544" y="4782"/>
                </a:lnTo>
                <a:cubicBezTo>
                  <a:pt x="8683" y="4691"/>
                  <a:pt x="8775" y="4564"/>
                  <a:pt x="8775" y="4418"/>
                </a:cubicBezTo>
                <a:cubicBezTo>
                  <a:pt x="8775" y="4147"/>
                  <a:pt x="8473" y="3927"/>
                  <a:pt x="8100" y="3927"/>
                </a:cubicBezTo>
                <a:lnTo>
                  <a:pt x="7029" y="3927"/>
                </a:lnTo>
                <a:lnTo>
                  <a:pt x="10800" y="1185"/>
                </a:lnTo>
                <a:lnTo>
                  <a:pt x="14571" y="3927"/>
                </a:lnTo>
                <a:lnTo>
                  <a:pt x="13500" y="3927"/>
                </a:lnTo>
                <a:cubicBezTo>
                  <a:pt x="13128" y="3927"/>
                  <a:pt x="12825" y="4147"/>
                  <a:pt x="12825" y="4418"/>
                </a:cubicBezTo>
                <a:cubicBezTo>
                  <a:pt x="12825" y="4564"/>
                  <a:pt x="12917" y="4691"/>
                  <a:pt x="13056" y="4782"/>
                </a:cubicBezTo>
                <a:lnTo>
                  <a:pt x="13052" y="4785"/>
                </a:lnTo>
                <a:lnTo>
                  <a:pt x="16744" y="7855"/>
                </a:lnTo>
                <a:lnTo>
                  <a:pt x="15525" y="7855"/>
                </a:lnTo>
                <a:cubicBezTo>
                  <a:pt x="15153" y="7855"/>
                  <a:pt x="14850" y="8075"/>
                  <a:pt x="14850" y="8345"/>
                </a:cubicBezTo>
                <a:cubicBezTo>
                  <a:pt x="14850" y="8456"/>
                  <a:pt x="14909" y="8553"/>
                  <a:pt x="14994" y="8635"/>
                </a:cubicBezTo>
                <a:lnTo>
                  <a:pt x="14985" y="8640"/>
                </a:lnTo>
                <a:lnTo>
                  <a:pt x="18225" y="11782"/>
                </a:lnTo>
                <a:lnTo>
                  <a:pt x="16875" y="11782"/>
                </a:lnTo>
                <a:cubicBezTo>
                  <a:pt x="16503" y="11782"/>
                  <a:pt x="16200" y="12001"/>
                  <a:pt x="16200" y="12273"/>
                </a:cubicBezTo>
                <a:cubicBezTo>
                  <a:pt x="16200" y="12365"/>
                  <a:pt x="16244" y="12447"/>
                  <a:pt x="16306" y="12521"/>
                </a:cubicBezTo>
                <a:lnTo>
                  <a:pt x="16296" y="12525"/>
                </a:lnTo>
                <a:lnTo>
                  <a:pt x="19733" y="16691"/>
                </a:lnTo>
                <a:cubicBezTo>
                  <a:pt x="19733" y="16691"/>
                  <a:pt x="1867" y="16691"/>
                  <a:pt x="1867" y="16691"/>
                </a:cubicBezTo>
                <a:close/>
                <a:moveTo>
                  <a:pt x="12150" y="20618"/>
                </a:moveTo>
                <a:lnTo>
                  <a:pt x="9450" y="20618"/>
                </a:lnTo>
                <a:lnTo>
                  <a:pt x="9450" y="17673"/>
                </a:lnTo>
                <a:lnTo>
                  <a:pt x="12150" y="17673"/>
                </a:lnTo>
                <a:cubicBezTo>
                  <a:pt x="12150" y="17673"/>
                  <a:pt x="12150" y="20618"/>
                  <a:pt x="12150" y="20618"/>
                </a:cubicBezTo>
                <a:close/>
                <a:moveTo>
                  <a:pt x="21494" y="16933"/>
                </a:moveTo>
                <a:lnTo>
                  <a:pt x="21503" y="16929"/>
                </a:lnTo>
                <a:lnTo>
                  <a:pt x="18067" y="12764"/>
                </a:lnTo>
                <a:lnTo>
                  <a:pt x="19575" y="12764"/>
                </a:lnTo>
                <a:cubicBezTo>
                  <a:pt x="19948" y="12764"/>
                  <a:pt x="20250" y="12544"/>
                  <a:pt x="20250" y="12273"/>
                </a:cubicBezTo>
                <a:cubicBezTo>
                  <a:pt x="20250" y="12162"/>
                  <a:pt x="20191" y="12066"/>
                  <a:pt x="20106" y="11983"/>
                </a:cubicBezTo>
                <a:lnTo>
                  <a:pt x="20115" y="11978"/>
                </a:lnTo>
                <a:lnTo>
                  <a:pt x="16875" y="8836"/>
                </a:lnTo>
                <a:lnTo>
                  <a:pt x="18225" y="8836"/>
                </a:lnTo>
                <a:cubicBezTo>
                  <a:pt x="18598" y="8836"/>
                  <a:pt x="18900" y="8617"/>
                  <a:pt x="18900" y="8345"/>
                </a:cubicBezTo>
                <a:cubicBezTo>
                  <a:pt x="18900" y="8200"/>
                  <a:pt x="18808" y="8072"/>
                  <a:pt x="18669" y="7982"/>
                </a:cubicBezTo>
                <a:lnTo>
                  <a:pt x="18673" y="7978"/>
                </a:lnTo>
                <a:lnTo>
                  <a:pt x="14980" y="4909"/>
                </a:lnTo>
                <a:lnTo>
                  <a:pt x="16200" y="4909"/>
                </a:lnTo>
                <a:cubicBezTo>
                  <a:pt x="16573" y="4909"/>
                  <a:pt x="16875" y="4690"/>
                  <a:pt x="16875" y="4418"/>
                </a:cubicBezTo>
                <a:cubicBezTo>
                  <a:pt x="16875" y="4283"/>
                  <a:pt x="16800" y="4160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1" y="4160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lnTo>
                  <a:pt x="6619" y="4909"/>
                </a:lnTo>
                <a:lnTo>
                  <a:pt x="2927" y="7978"/>
                </a:lnTo>
                <a:lnTo>
                  <a:pt x="2931" y="7982"/>
                </a:lnTo>
                <a:cubicBezTo>
                  <a:pt x="2792" y="8072"/>
                  <a:pt x="2700" y="8200"/>
                  <a:pt x="2700" y="8345"/>
                </a:cubicBezTo>
                <a:cubicBezTo>
                  <a:pt x="2700" y="8617"/>
                  <a:pt x="3003" y="8836"/>
                  <a:pt x="3375" y="8836"/>
                </a:cubicBezTo>
                <a:lnTo>
                  <a:pt x="4725" y="8836"/>
                </a:lnTo>
                <a:lnTo>
                  <a:pt x="1485" y="11978"/>
                </a:lnTo>
                <a:lnTo>
                  <a:pt x="1494" y="11983"/>
                </a:lnTo>
                <a:cubicBezTo>
                  <a:pt x="1409" y="12066"/>
                  <a:pt x="1350" y="12162"/>
                  <a:pt x="1350" y="12273"/>
                </a:cubicBezTo>
                <a:cubicBezTo>
                  <a:pt x="1350" y="12544"/>
                  <a:pt x="1653" y="12764"/>
                  <a:pt x="2025" y="12764"/>
                </a:cubicBezTo>
                <a:lnTo>
                  <a:pt x="3533" y="12764"/>
                </a:lnTo>
                <a:lnTo>
                  <a:pt x="96" y="16929"/>
                </a:lnTo>
                <a:lnTo>
                  <a:pt x="106" y="16933"/>
                </a:lnTo>
                <a:cubicBezTo>
                  <a:pt x="44" y="17007"/>
                  <a:pt x="0" y="17089"/>
                  <a:pt x="0" y="17182"/>
                </a:cubicBezTo>
                <a:cubicBezTo>
                  <a:pt x="0" y="17453"/>
                  <a:pt x="303" y="17673"/>
                  <a:pt x="675" y="17673"/>
                </a:cubicBezTo>
                <a:lnTo>
                  <a:pt x="8100" y="17673"/>
                </a:lnTo>
                <a:lnTo>
                  <a:pt x="8100" y="21109"/>
                </a:lnTo>
                <a:cubicBezTo>
                  <a:pt x="8100" y="21380"/>
                  <a:pt x="8403" y="21600"/>
                  <a:pt x="8775" y="21600"/>
                </a:cubicBezTo>
                <a:lnTo>
                  <a:pt x="12825" y="21600"/>
                </a:lnTo>
                <a:cubicBezTo>
                  <a:pt x="13198" y="21600"/>
                  <a:pt x="13500" y="21380"/>
                  <a:pt x="13500" y="21109"/>
                </a:cubicBezTo>
                <a:lnTo>
                  <a:pt x="13500" y="17673"/>
                </a:lnTo>
                <a:lnTo>
                  <a:pt x="20925" y="17673"/>
                </a:lnTo>
                <a:cubicBezTo>
                  <a:pt x="21298" y="17673"/>
                  <a:pt x="21600" y="17453"/>
                  <a:pt x="21600" y="17182"/>
                </a:cubicBezTo>
                <a:cubicBezTo>
                  <a:pt x="21600" y="17089"/>
                  <a:pt x="21555" y="17007"/>
                  <a:pt x="21494" y="1693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Oval 3"/>
          <p:cNvSpPr/>
          <p:nvPr/>
        </p:nvSpPr>
        <p:spPr>
          <a:xfrm>
            <a:off x="6330982" y="2136702"/>
            <a:ext cx="614045" cy="61404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Shape 2778"/>
          <p:cNvSpPr/>
          <p:nvPr/>
        </p:nvSpPr>
        <p:spPr>
          <a:xfrm>
            <a:off x="6454080" y="2267597"/>
            <a:ext cx="367849" cy="367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TextBox 31"/>
          <p:cNvSpPr txBox="1"/>
          <p:nvPr/>
        </p:nvSpPr>
        <p:spPr>
          <a:xfrm>
            <a:off x="6342535" y="2820271"/>
            <a:ext cx="14150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300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FEATURE</a:t>
            </a:r>
          </a:p>
        </p:txBody>
      </p:sp>
      <p:sp>
        <p:nvSpPr>
          <p:cNvPr id="48" name="TextBox 33"/>
          <p:cNvSpPr txBox="1"/>
          <p:nvPr/>
        </p:nvSpPr>
        <p:spPr>
          <a:xfrm>
            <a:off x="8982770" y="2820271"/>
            <a:ext cx="9637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300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NAME</a:t>
            </a:r>
          </a:p>
        </p:txBody>
      </p:sp>
      <p:sp>
        <p:nvSpPr>
          <p:cNvPr id="49" name="TextBox 35"/>
          <p:cNvSpPr txBox="1"/>
          <p:nvPr/>
        </p:nvSpPr>
        <p:spPr>
          <a:xfrm>
            <a:off x="6476106" y="5146480"/>
            <a:ext cx="15840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300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FUNCTION</a:t>
            </a:r>
          </a:p>
        </p:txBody>
      </p:sp>
      <p:sp>
        <p:nvSpPr>
          <p:cNvPr id="50" name="TextBox 37"/>
          <p:cNvSpPr txBox="1"/>
          <p:nvPr/>
        </p:nvSpPr>
        <p:spPr>
          <a:xfrm>
            <a:off x="9116341" y="5146480"/>
            <a:ext cx="14766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300" dirty="0">
                <a:solidFill>
                  <a:schemeClr val="bg1">
                    <a:lumMod val="50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ELEMENT</a:t>
            </a:r>
          </a:p>
        </p:txBody>
      </p:sp>
      <p:sp>
        <p:nvSpPr>
          <p:cNvPr id="51" name="矩形 50"/>
          <p:cNvSpPr/>
          <p:nvPr/>
        </p:nvSpPr>
        <p:spPr>
          <a:xfrm>
            <a:off x="6325056" y="5580727"/>
            <a:ext cx="2339524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040815" y="5580727"/>
            <a:ext cx="2339524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325056" y="3105938"/>
            <a:ext cx="2339524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040815" y="3105937"/>
            <a:ext cx="2339524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030340" y="1090142"/>
            <a:ext cx="618469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1825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3170148" y="645468"/>
            <a:ext cx="590507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spc="300" dirty="0">
                <a:solidFill>
                  <a:schemeClr val="tx2"/>
                </a:solidFill>
                <a:latin typeface="Montserrat Semi" charset="0"/>
                <a:ea typeface="Montserrat Semi" charset="0"/>
                <a:cs typeface="Montserrat Semi" charset="0"/>
              </a:rPr>
              <a:t>AREA INFOGRAPHIC CHART</a:t>
            </a:r>
          </a:p>
        </p:txBody>
      </p:sp>
      <p:sp>
        <p:nvSpPr>
          <p:cNvPr id="42" name="Oval 41"/>
          <p:cNvSpPr/>
          <p:nvPr/>
        </p:nvSpPr>
        <p:spPr>
          <a:xfrm>
            <a:off x="838200" y="4212093"/>
            <a:ext cx="614045" cy="6140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3" name="Shape 2779"/>
          <p:cNvSpPr/>
          <p:nvPr/>
        </p:nvSpPr>
        <p:spPr>
          <a:xfrm>
            <a:off x="1011459" y="4328713"/>
            <a:ext cx="267527" cy="367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7" y="16691"/>
                </a:moveTo>
                <a:lnTo>
                  <a:pt x="5303" y="12525"/>
                </a:lnTo>
                <a:lnTo>
                  <a:pt x="5294" y="12521"/>
                </a:lnTo>
                <a:cubicBezTo>
                  <a:pt x="5355" y="12447"/>
                  <a:pt x="5400" y="12365"/>
                  <a:pt x="5400" y="12273"/>
                </a:cubicBezTo>
                <a:cubicBezTo>
                  <a:pt x="5400" y="12001"/>
                  <a:pt x="5098" y="11782"/>
                  <a:pt x="4725" y="11782"/>
                </a:cubicBezTo>
                <a:lnTo>
                  <a:pt x="3375" y="11782"/>
                </a:lnTo>
                <a:lnTo>
                  <a:pt x="6615" y="8640"/>
                </a:lnTo>
                <a:lnTo>
                  <a:pt x="6606" y="8635"/>
                </a:lnTo>
                <a:cubicBezTo>
                  <a:pt x="6691" y="8553"/>
                  <a:pt x="6750" y="8456"/>
                  <a:pt x="6750" y="8345"/>
                </a:cubicBezTo>
                <a:cubicBezTo>
                  <a:pt x="6750" y="8075"/>
                  <a:pt x="6448" y="7855"/>
                  <a:pt x="6075" y="7855"/>
                </a:cubicBezTo>
                <a:lnTo>
                  <a:pt x="4855" y="7855"/>
                </a:lnTo>
                <a:lnTo>
                  <a:pt x="8548" y="4785"/>
                </a:lnTo>
                <a:lnTo>
                  <a:pt x="8544" y="4782"/>
                </a:lnTo>
                <a:cubicBezTo>
                  <a:pt x="8683" y="4691"/>
                  <a:pt x="8775" y="4564"/>
                  <a:pt x="8775" y="4418"/>
                </a:cubicBezTo>
                <a:cubicBezTo>
                  <a:pt x="8775" y="4147"/>
                  <a:pt x="8473" y="3927"/>
                  <a:pt x="8100" y="3927"/>
                </a:cubicBezTo>
                <a:lnTo>
                  <a:pt x="7029" y="3927"/>
                </a:lnTo>
                <a:lnTo>
                  <a:pt x="10800" y="1185"/>
                </a:lnTo>
                <a:lnTo>
                  <a:pt x="14571" y="3927"/>
                </a:lnTo>
                <a:lnTo>
                  <a:pt x="13500" y="3927"/>
                </a:lnTo>
                <a:cubicBezTo>
                  <a:pt x="13128" y="3927"/>
                  <a:pt x="12825" y="4147"/>
                  <a:pt x="12825" y="4418"/>
                </a:cubicBezTo>
                <a:cubicBezTo>
                  <a:pt x="12825" y="4564"/>
                  <a:pt x="12917" y="4691"/>
                  <a:pt x="13056" y="4782"/>
                </a:cubicBezTo>
                <a:lnTo>
                  <a:pt x="13052" y="4785"/>
                </a:lnTo>
                <a:lnTo>
                  <a:pt x="16744" y="7855"/>
                </a:lnTo>
                <a:lnTo>
                  <a:pt x="15525" y="7855"/>
                </a:lnTo>
                <a:cubicBezTo>
                  <a:pt x="15153" y="7855"/>
                  <a:pt x="14850" y="8075"/>
                  <a:pt x="14850" y="8345"/>
                </a:cubicBezTo>
                <a:cubicBezTo>
                  <a:pt x="14850" y="8456"/>
                  <a:pt x="14909" y="8553"/>
                  <a:pt x="14994" y="8635"/>
                </a:cubicBezTo>
                <a:lnTo>
                  <a:pt x="14985" y="8640"/>
                </a:lnTo>
                <a:lnTo>
                  <a:pt x="18225" y="11782"/>
                </a:lnTo>
                <a:lnTo>
                  <a:pt x="16875" y="11782"/>
                </a:lnTo>
                <a:cubicBezTo>
                  <a:pt x="16503" y="11782"/>
                  <a:pt x="16200" y="12001"/>
                  <a:pt x="16200" y="12273"/>
                </a:cubicBezTo>
                <a:cubicBezTo>
                  <a:pt x="16200" y="12365"/>
                  <a:pt x="16244" y="12447"/>
                  <a:pt x="16306" y="12521"/>
                </a:cubicBezTo>
                <a:lnTo>
                  <a:pt x="16296" y="12525"/>
                </a:lnTo>
                <a:lnTo>
                  <a:pt x="19733" y="16691"/>
                </a:lnTo>
                <a:cubicBezTo>
                  <a:pt x="19733" y="16691"/>
                  <a:pt x="1867" y="16691"/>
                  <a:pt x="1867" y="16691"/>
                </a:cubicBezTo>
                <a:close/>
                <a:moveTo>
                  <a:pt x="12150" y="20618"/>
                </a:moveTo>
                <a:lnTo>
                  <a:pt x="9450" y="20618"/>
                </a:lnTo>
                <a:lnTo>
                  <a:pt x="9450" y="17673"/>
                </a:lnTo>
                <a:lnTo>
                  <a:pt x="12150" y="17673"/>
                </a:lnTo>
                <a:cubicBezTo>
                  <a:pt x="12150" y="17673"/>
                  <a:pt x="12150" y="20618"/>
                  <a:pt x="12150" y="20618"/>
                </a:cubicBezTo>
                <a:close/>
                <a:moveTo>
                  <a:pt x="21494" y="16933"/>
                </a:moveTo>
                <a:lnTo>
                  <a:pt x="21503" y="16929"/>
                </a:lnTo>
                <a:lnTo>
                  <a:pt x="18067" y="12764"/>
                </a:lnTo>
                <a:lnTo>
                  <a:pt x="19575" y="12764"/>
                </a:lnTo>
                <a:cubicBezTo>
                  <a:pt x="19948" y="12764"/>
                  <a:pt x="20250" y="12544"/>
                  <a:pt x="20250" y="12273"/>
                </a:cubicBezTo>
                <a:cubicBezTo>
                  <a:pt x="20250" y="12162"/>
                  <a:pt x="20191" y="12066"/>
                  <a:pt x="20106" y="11983"/>
                </a:cubicBezTo>
                <a:lnTo>
                  <a:pt x="20115" y="11978"/>
                </a:lnTo>
                <a:lnTo>
                  <a:pt x="16875" y="8836"/>
                </a:lnTo>
                <a:lnTo>
                  <a:pt x="18225" y="8836"/>
                </a:lnTo>
                <a:cubicBezTo>
                  <a:pt x="18598" y="8836"/>
                  <a:pt x="18900" y="8617"/>
                  <a:pt x="18900" y="8345"/>
                </a:cubicBezTo>
                <a:cubicBezTo>
                  <a:pt x="18900" y="8200"/>
                  <a:pt x="18808" y="8072"/>
                  <a:pt x="18669" y="7982"/>
                </a:cubicBezTo>
                <a:lnTo>
                  <a:pt x="18673" y="7978"/>
                </a:lnTo>
                <a:lnTo>
                  <a:pt x="14980" y="4909"/>
                </a:lnTo>
                <a:lnTo>
                  <a:pt x="16200" y="4909"/>
                </a:lnTo>
                <a:cubicBezTo>
                  <a:pt x="16573" y="4909"/>
                  <a:pt x="16875" y="4690"/>
                  <a:pt x="16875" y="4418"/>
                </a:cubicBezTo>
                <a:cubicBezTo>
                  <a:pt x="16875" y="4283"/>
                  <a:pt x="16800" y="4160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1" y="4160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lnTo>
                  <a:pt x="6619" y="4909"/>
                </a:lnTo>
                <a:lnTo>
                  <a:pt x="2927" y="7978"/>
                </a:lnTo>
                <a:lnTo>
                  <a:pt x="2931" y="7982"/>
                </a:lnTo>
                <a:cubicBezTo>
                  <a:pt x="2792" y="8072"/>
                  <a:pt x="2700" y="8200"/>
                  <a:pt x="2700" y="8345"/>
                </a:cubicBezTo>
                <a:cubicBezTo>
                  <a:pt x="2700" y="8617"/>
                  <a:pt x="3003" y="8836"/>
                  <a:pt x="3375" y="8836"/>
                </a:cubicBezTo>
                <a:lnTo>
                  <a:pt x="4725" y="8836"/>
                </a:lnTo>
                <a:lnTo>
                  <a:pt x="1485" y="11978"/>
                </a:lnTo>
                <a:lnTo>
                  <a:pt x="1494" y="11983"/>
                </a:lnTo>
                <a:cubicBezTo>
                  <a:pt x="1409" y="12066"/>
                  <a:pt x="1350" y="12162"/>
                  <a:pt x="1350" y="12273"/>
                </a:cubicBezTo>
                <a:cubicBezTo>
                  <a:pt x="1350" y="12544"/>
                  <a:pt x="1653" y="12764"/>
                  <a:pt x="2025" y="12764"/>
                </a:cubicBezTo>
                <a:lnTo>
                  <a:pt x="3533" y="12764"/>
                </a:lnTo>
                <a:lnTo>
                  <a:pt x="96" y="16929"/>
                </a:lnTo>
                <a:lnTo>
                  <a:pt x="106" y="16933"/>
                </a:lnTo>
                <a:cubicBezTo>
                  <a:pt x="44" y="17007"/>
                  <a:pt x="0" y="17089"/>
                  <a:pt x="0" y="17182"/>
                </a:cubicBezTo>
                <a:cubicBezTo>
                  <a:pt x="0" y="17453"/>
                  <a:pt x="303" y="17673"/>
                  <a:pt x="675" y="17673"/>
                </a:cubicBezTo>
                <a:lnTo>
                  <a:pt x="8100" y="17673"/>
                </a:lnTo>
                <a:lnTo>
                  <a:pt x="8100" y="21109"/>
                </a:lnTo>
                <a:cubicBezTo>
                  <a:pt x="8100" y="21380"/>
                  <a:pt x="8403" y="21600"/>
                  <a:pt x="8775" y="21600"/>
                </a:cubicBezTo>
                <a:lnTo>
                  <a:pt x="12825" y="21600"/>
                </a:lnTo>
                <a:cubicBezTo>
                  <a:pt x="13198" y="21600"/>
                  <a:pt x="13500" y="21380"/>
                  <a:pt x="13500" y="21109"/>
                </a:cubicBezTo>
                <a:lnTo>
                  <a:pt x="13500" y="17673"/>
                </a:lnTo>
                <a:lnTo>
                  <a:pt x="20925" y="17673"/>
                </a:lnTo>
                <a:cubicBezTo>
                  <a:pt x="21298" y="17673"/>
                  <a:pt x="21600" y="17453"/>
                  <a:pt x="21600" y="17182"/>
                </a:cubicBezTo>
                <a:cubicBezTo>
                  <a:pt x="21600" y="17089"/>
                  <a:pt x="21555" y="17007"/>
                  <a:pt x="21494" y="1693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4" name="Oval 3"/>
          <p:cNvSpPr/>
          <p:nvPr/>
        </p:nvSpPr>
        <p:spPr>
          <a:xfrm>
            <a:off x="838200" y="2388759"/>
            <a:ext cx="614045" cy="61404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1" name="Shape 2778"/>
          <p:cNvSpPr/>
          <p:nvPr/>
        </p:nvSpPr>
        <p:spPr>
          <a:xfrm>
            <a:off x="961298" y="2519653"/>
            <a:ext cx="367849" cy="367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683037003"/>
              </p:ext>
            </p:extLst>
          </p:nvPr>
        </p:nvGraphicFramePr>
        <p:xfrm>
          <a:off x="5991563" y="2372439"/>
          <a:ext cx="4841114" cy="3227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575343" y="2372439"/>
            <a:ext cx="18197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300" dirty="0">
                <a:solidFill>
                  <a:schemeClr val="tx2"/>
                </a:solidFill>
                <a:latin typeface="Montserrat Semi" charset="0"/>
                <a:ea typeface="Montserrat Semi" charset="0"/>
                <a:cs typeface="Montserrat Semi" charset="0"/>
              </a:rPr>
              <a:t>SOMETHING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75343" y="4232588"/>
            <a:ext cx="18197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300" dirty="0">
                <a:solidFill>
                  <a:schemeClr val="tx2"/>
                </a:solidFill>
                <a:latin typeface="Montserrat Semi" charset="0"/>
                <a:ea typeface="Montserrat Semi" charset="0"/>
                <a:cs typeface="Montserrat Semi" charset="0"/>
              </a:rPr>
              <a:t>SOMETHING</a:t>
            </a:r>
          </a:p>
        </p:txBody>
      </p:sp>
      <p:sp>
        <p:nvSpPr>
          <p:cNvPr id="15" name="矩形 14"/>
          <p:cNvSpPr/>
          <p:nvPr/>
        </p:nvSpPr>
        <p:spPr>
          <a:xfrm>
            <a:off x="1575343" y="2887502"/>
            <a:ext cx="297279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75343" y="4791828"/>
            <a:ext cx="297279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30340" y="1090142"/>
            <a:ext cx="618469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微软雅黑" pitchFamily="34" charset="-122"/>
              </a:rPr>
              <a:t>分钟以内。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906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Eureka 3">
    <a:dk1>
      <a:srgbClr val="7F7F7F"/>
    </a:dk1>
    <a:lt1>
      <a:srgbClr val="FFFFFF"/>
    </a:lt1>
    <a:dk2>
      <a:srgbClr val="000000"/>
    </a:dk2>
    <a:lt2>
      <a:srgbClr val="FFFFFF"/>
    </a:lt2>
    <a:accent1>
      <a:srgbClr val="000000"/>
    </a:accent1>
    <a:accent2>
      <a:srgbClr val="00B2B3"/>
    </a:accent2>
    <a:accent3>
      <a:srgbClr val="4B5050"/>
    </a:accent3>
    <a:accent4>
      <a:srgbClr val="91969B"/>
    </a:accent4>
    <a:accent5>
      <a:srgbClr val="4B5050"/>
    </a:accent5>
    <a:accent6>
      <a:srgbClr val="91969B"/>
    </a:accent6>
    <a:hlink>
      <a:srgbClr val="F33B48"/>
    </a:hlink>
    <a:folHlink>
      <a:srgbClr val="FFC000"/>
    </a:folHlink>
  </a:clrScheme>
  <a:fontScheme name="Custom 1">
    <a:majorFont>
      <a:latin typeface="Lato"/>
      <a:ea typeface=""/>
      <a:cs typeface=""/>
    </a:majorFont>
    <a:minorFont>
      <a:latin typeface="Lato Light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Eureka 3">
    <a:dk1>
      <a:srgbClr val="7F7F7F"/>
    </a:dk1>
    <a:lt1>
      <a:srgbClr val="FFFFFF"/>
    </a:lt1>
    <a:dk2>
      <a:srgbClr val="000000"/>
    </a:dk2>
    <a:lt2>
      <a:srgbClr val="FFFFFF"/>
    </a:lt2>
    <a:accent1>
      <a:srgbClr val="000000"/>
    </a:accent1>
    <a:accent2>
      <a:srgbClr val="00B2B3"/>
    </a:accent2>
    <a:accent3>
      <a:srgbClr val="4B5050"/>
    </a:accent3>
    <a:accent4>
      <a:srgbClr val="91969B"/>
    </a:accent4>
    <a:accent5>
      <a:srgbClr val="4B5050"/>
    </a:accent5>
    <a:accent6>
      <a:srgbClr val="91969B"/>
    </a:accent6>
    <a:hlink>
      <a:srgbClr val="F33B48"/>
    </a:hlink>
    <a:folHlink>
      <a:srgbClr val="FFC000"/>
    </a:folHlink>
  </a:clrScheme>
  <a:fontScheme name="Custom 1">
    <a:majorFont>
      <a:latin typeface="Lato"/>
      <a:ea typeface=""/>
      <a:cs typeface=""/>
    </a:majorFont>
    <a:minorFont>
      <a:latin typeface="Lato Light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Eureka 3">
    <a:dk1>
      <a:srgbClr val="7F7F7F"/>
    </a:dk1>
    <a:lt1>
      <a:srgbClr val="FFFFFF"/>
    </a:lt1>
    <a:dk2>
      <a:srgbClr val="000000"/>
    </a:dk2>
    <a:lt2>
      <a:srgbClr val="FFFFFF"/>
    </a:lt2>
    <a:accent1>
      <a:srgbClr val="000000"/>
    </a:accent1>
    <a:accent2>
      <a:srgbClr val="00B2B3"/>
    </a:accent2>
    <a:accent3>
      <a:srgbClr val="4B5050"/>
    </a:accent3>
    <a:accent4>
      <a:srgbClr val="91969B"/>
    </a:accent4>
    <a:accent5>
      <a:srgbClr val="4B5050"/>
    </a:accent5>
    <a:accent6>
      <a:srgbClr val="91969B"/>
    </a:accent6>
    <a:hlink>
      <a:srgbClr val="F33B48"/>
    </a:hlink>
    <a:folHlink>
      <a:srgbClr val="FFC000"/>
    </a:folHlink>
  </a:clrScheme>
  <a:fontScheme name="Custom 1">
    <a:majorFont>
      <a:latin typeface="Lato"/>
      <a:ea typeface=""/>
      <a:cs typeface=""/>
    </a:majorFont>
    <a:minorFont>
      <a:latin typeface="Lato Light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Eureka 3">
    <a:dk1>
      <a:srgbClr val="7F7F7F"/>
    </a:dk1>
    <a:lt1>
      <a:srgbClr val="FFFFFF"/>
    </a:lt1>
    <a:dk2>
      <a:srgbClr val="000000"/>
    </a:dk2>
    <a:lt2>
      <a:srgbClr val="FFFFFF"/>
    </a:lt2>
    <a:accent1>
      <a:srgbClr val="000000"/>
    </a:accent1>
    <a:accent2>
      <a:srgbClr val="00B2B3"/>
    </a:accent2>
    <a:accent3>
      <a:srgbClr val="4B5050"/>
    </a:accent3>
    <a:accent4>
      <a:srgbClr val="91969B"/>
    </a:accent4>
    <a:accent5>
      <a:srgbClr val="4B5050"/>
    </a:accent5>
    <a:accent6>
      <a:srgbClr val="91969B"/>
    </a:accent6>
    <a:hlink>
      <a:srgbClr val="F33B48"/>
    </a:hlink>
    <a:folHlink>
      <a:srgbClr val="FFC000"/>
    </a:folHlink>
  </a:clrScheme>
  <a:fontScheme name="Custom 1">
    <a:majorFont>
      <a:latin typeface="Lato"/>
      <a:ea typeface=""/>
      <a:cs typeface=""/>
    </a:majorFont>
    <a:minorFont>
      <a:latin typeface="Lato Light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Eureka 3">
    <a:dk1>
      <a:srgbClr val="7F7F7F"/>
    </a:dk1>
    <a:lt1>
      <a:srgbClr val="FFFFFF"/>
    </a:lt1>
    <a:dk2>
      <a:srgbClr val="000000"/>
    </a:dk2>
    <a:lt2>
      <a:srgbClr val="FFFFFF"/>
    </a:lt2>
    <a:accent1>
      <a:srgbClr val="000000"/>
    </a:accent1>
    <a:accent2>
      <a:srgbClr val="00B2B3"/>
    </a:accent2>
    <a:accent3>
      <a:srgbClr val="4B5050"/>
    </a:accent3>
    <a:accent4>
      <a:srgbClr val="91969B"/>
    </a:accent4>
    <a:accent5>
      <a:srgbClr val="4B5050"/>
    </a:accent5>
    <a:accent6>
      <a:srgbClr val="91969B"/>
    </a:accent6>
    <a:hlink>
      <a:srgbClr val="F33B48"/>
    </a:hlink>
    <a:folHlink>
      <a:srgbClr val="FFC000"/>
    </a:folHlink>
  </a:clrScheme>
  <a:fontScheme name="Custom 1">
    <a:majorFont>
      <a:latin typeface="Lato"/>
      <a:ea typeface=""/>
      <a:cs typeface=""/>
    </a:majorFont>
    <a:minorFont>
      <a:latin typeface="Lato Light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Eureka 3">
    <a:dk1>
      <a:srgbClr val="7F7F7F"/>
    </a:dk1>
    <a:lt1>
      <a:srgbClr val="FFFFFF"/>
    </a:lt1>
    <a:dk2>
      <a:srgbClr val="000000"/>
    </a:dk2>
    <a:lt2>
      <a:srgbClr val="FFFFFF"/>
    </a:lt2>
    <a:accent1>
      <a:srgbClr val="000000"/>
    </a:accent1>
    <a:accent2>
      <a:srgbClr val="00B2B3"/>
    </a:accent2>
    <a:accent3>
      <a:srgbClr val="4B5050"/>
    </a:accent3>
    <a:accent4>
      <a:srgbClr val="91969B"/>
    </a:accent4>
    <a:accent5>
      <a:srgbClr val="4B5050"/>
    </a:accent5>
    <a:accent6>
      <a:srgbClr val="91969B"/>
    </a:accent6>
    <a:hlink>
      <a:srgbClr val="F33B48"/>
    </a:hlink>
    <a:folHlink>
      <a:srgbClr val="FFC000"/>
    </a:folHlink>
  </a:clrScheme>
  <a:fontScheme name="Custom 1">
    <a:majorFont>
      <a:latin typeface="Lato"/>
      <a:ea typeface=""/>
      <a:cs typeface=""/>
    </a:majorFont>
    <a:minorFont>
      <a:latin typeface="Lato Light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2045</Words>
  <Application>Microsoft Office PowerPoint</Application>
  <PresentationFormat>宽屏</PresentationFormat>
  <Paragraphs>147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Bebas Neue</vt:lpstr>
      <vt:lpstr>Gill Sans</vt:lpstr>
      <vt:lpstr>Lato Hairline</vt:lpstr>
      <vt:lpstr>Lato Light</vt:lpstr>
      <vt:lpstr>Montserrat</vt:lpstr>
      <vt:lpstr>Montserrat Semi</vt:lpstr>
      <vt:lpstr>Montserrat Semi Bold</vt:lpstr>
      <vt:lpstr>Roboto Thin</vt:lpstr>
      <vt:lpstr>宋体</vt:lpstr>
      <vt:lpstr>微软雅黑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>扬</cp:lastModifiedBy>
  <cp:revision>2</cp:revision>
  <dcterms:created xsi:type="dcterms:W3CDTF">2017-02-03T05:07:12Z</dcterms:created>
  <dcterms:modified xsi:type="dcterms:W3CDTF">2018-01-14T03:51:59Z</dcterms:modified>
  <cp:category>店铺： BOSSPPT顶尖职业文案</cp:category>
  <cp:contentStatus>BOSSPPT</cp:contentStatus>
</cp:coreProperties>
</file>