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494949"/>
    <a:srgbClr val="0FAED8"/>
    <a:srgbClr val="00CC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60" y="-108"/>
      </p:cViewPr>
      <p:guideLst>
        <p:guide orient="horz" pos="2230"/>
        <p:guide pos="28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>
            <p:ph type="sldImg" idx="2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1" name="Rectangle 3"/>
          <p:cNvSpPr>
            <a:spLocks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3" name="Rectangle 5"/>
          <p:cNvSpPr>
            <a:spLocks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2054" name="Rectangle 6"/>
          <p:cNvSpPr>
            <a:spLocks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5" name="Rectangle 7"/>
          <p:cNvSpPr>
            <a:spLocks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319398-9166-4098-87BA-924818F456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61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58287-6112-41D8-88D0-6DD7E73BC37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91418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BD334-8565-4DE8-B58F-8B3241E3CF4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04606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1A438-98B3-4C4A-A670-113A6FC573F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8383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12A13-4E53-43FA-9E52-FA2EAF7B725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33850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74847-40D5-4C84-A4B4-C38B89008FA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9748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6793B-8571-4598-A3EB-163AA64B064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5567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8CA64-D3B8-4F8A-91ED-1897AC16D31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6705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F00E2-678B-48C4-BF2B-C343A6FED71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62730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357789-7F56-4FEF-B0A6-229429C99FC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204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38C78-FACB-46F5-A290-ADBB8992D1F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5494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4831D-600A-4EF4-9AFD-894C8188A6B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8451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447A7-028F-487D-AF4B-00739648617C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3725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219700" y="2636838"/>
            <a:ext cx="2305050" cy="944562"/>
          </a:xfrm>
          <a:ln/>
        </p:spPr>
        <p:txBody>
          <a:bodyPr/>
          <a:lstStyle/>
          <a:p>
            <a:r>
              <a:rPr lang="zh-CN" altLang="en-US" sz="6600">
                <a:solidFill>
                  <a:schemeClr val="bg1"/>
                </a:solidFill>
                <a:ea typeface="时尚中黑简体" charset="-122"/>
              </a:rPr>
              <a:t>印象</a:t>
            </a:r>
          </a:p>
        </p:txBody>
      </p:sp>
      <p:sp>
        <p:nvSpPr>
          <p:cNvPr id="3077" name="Rectangle 5"/>
          <p:cNvSpPr>
            <a:spLocks noGrp="1" noChangeArrowheads="1"/>
          </p:cNvSpPr>
          <p:nvPr/>
        </p:nvSpPr>
        <p:spPr bwMode="auto">
          <a:xfrm>
            <a:off x="3060700" y="3500438"/>
            <a:ext cx="2735263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buFontTx/>
              <a:buNone/>
            </a:pPr>
            <a:r>
              <a:rPr lang="zh-CN" altLang="en-US" sz="2500" b="1">
                <a:latin typeface="浪漫雅圆" charset="-122"/>
                <a:ea typeface="时尚中黑简体" charset="-122"/>
              </a:rPr>
              <a:t>TRAVEL ALONE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987675" y="3573463"/>
            <a:ext cx="368300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latin typeface="Calibri" pitchFamily="34" charset="0"/>
              </a:rPr>
              <a:t>Impression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3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20713"/>
            <a:ext cx="91313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940425" y="3436938"/>
            <a:ext cx="1441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>
                <a:ea typeface="微软雅黑" pitchFamily="34" charset="-122"/>
              </a:rPr>
              <a:t>安徽之行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940425" y="3659188"/>
            <a:ext cx="11858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200">
                <a:latin typeface="浪漫雅圆" charset="-122"/>
              </a:rPr>
              <a:t>ANHUI ZHI XING</a:t>
            </a:r>
          </a:p>
        </p:txBody>
      </p:sp>
      <p:pic>
        <p:nvPicPr>
          <p:cNvPr id="4102" name="Picture 6" descr="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427413"/>
            <a:ext cx="5651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651500" y="3429000"/>
            <a:ext cx="288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1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940425" y="4005263"/>
            <a:ext cx="28257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ea typeface="微软雅黑" pitchFamily="34" charset="-122"/>
              </a:rPr>
              <a:t>周庄,来过未曾离开</a:t>
            </a:r>
            <a:endParaRPr lang="zh-CN" altLang="en-US"/>
          </a:p>
        </p:txBody>
      </p:sp>
      <p:pic>
        <p:nvPicPr>
          <p:cNvPr id="4105" name="Picture 9" descr="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003675"/>
            <a:ext cx="56515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651500" y="3998913"/>
            <a:ext cx="288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5940425" y="4235450"/>
            <a:ext cx="2952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浪漫雅圆" charset="-122"/>
              </a:rPr>
              <a:t>ZHOU ZHUANG,LAI GUO WEI CENG LI KAI</a:t>
            </a:r>
          </a:p>
        </p:txBody>
      </p:sp>
      <p:pic>
        <p:nvPicPr>
          <p:cNvPr id="4108" name="Picture 12" descr="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79938"/>
            <a:ext cx="56515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651500" y="4575175"/>
            <a:ext cx="288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787900" y="2420938"/>
            <a:ext cx="99536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2600">
                <a:solidFill>
                  <a:schemeClr val="bg1"/>
                </a:solidFill>
                <a:ea typeface="时尚中黑简体" charset="-122"/>
              </a:rPr>
              <a:t>目录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5940425" y="4575175"/>
            <a:ext cx="28257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ea typeface="微软雅黑" pitchFamily="34" charset="-122"/>
              </a:rPr>
              <a:t>CityWalks寻梦青岛</a:t>
            </a:r>
            <a:endParaRPr lang="zh-CN" altLang="en-US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5940425" y="4810125"/>
            <a:ext cx="2952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浪漫雅圆" charset="-122"/>
              </a:rPr>
              <a:t>CITYWALKS XUN MENG QING DAO</a:t>
            </a:r>
          </a:p>
        </p:txBody>
      </p:sp>
      <p:pic>
        <p:nvPicPr>
          <p:cNvPr id="4113" name="Picture 17" descr="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156200"/>
            <a:ext cx="56515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653088" y="5151438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4</a:t>
            </a:r>
            <a:endParaRPr lang="zh-CN" alt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940425" y="5151438"/>
            <a:ext cx="28257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ea typeface="微软雅黑" pitchFamily="34" charset="-122"/>
              </a:rPr>
              <a:t>解读湘西</a:t>
            </a:r>
            <a:endParaRPr lang="zh-CN" altLang="en-US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5940425" y="5386388"/>
            <a:ext cx="2952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浪漫雅圆" charset="-122"/>
              </a:rPr>
              <a:t>JIE DU XIANG XI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3" name="Picture 3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3" descr="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571500"/>
            <a:ext cx="913606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8313" y="1268413"/>
            <a:ext cx="1122362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700">
                <a:solidFill>
                  <a:schemeClr val="bg1"/>
                </a:solidFill>
                <a:ea typeface="时尚中黑简体" charset="-122"/>
              </a:rPr>
              <a:t>青岛</a:t>
            </a:r>
          </a:p>
        </p:txBody>
      </p:sp>
      <p:pic>
        <p:nvPicPr>
          <p:cNvPr id="6149" name="Picture 5" descr="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388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288"/>
            <a:ext cx="91376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835150" y="1557338"/>
            <a:ext cx="228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sz="2000">
                <a:solidFill>
                  <a:srgbClr val="0FAED8"/>
                </a:solidFill>
                <a:latin typeface="微软雅黑" pitchFamily="34" charset="-122"/>
                <a:ea typeface="微软雅黑" pitchFamily="34" charset="-122"/>
              </a:rPr>
              <a:t>岛域旧志 海岛风情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836738" y="1885950"/>
            <a:ext cx="21161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400">
                <a:solidFill>
                  <a:srgbClr val="494949"/>
                </a:solidFill>
                <a:latin typeface="浪漫雅圆" charset="-122"/>
              </a:rPr>
              <a:t>MY TRAVEL MY CITYWALKS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835150" y="2035175"/>
            <a:ext cx="5975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000">
                <a:solidFill>
                  <a:srgbClr val="494949"/>
                </a:solidFill>
                <a:latin typeface="浪漫雅圆" charset="-122"/>
              </a:rPr>
              <a:t>DAO YU JIU ZHI HAI DAO FENG QING 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/>
        </p:nvSpPr>
        <p:spPr bwMode="auto">
          <a:xfrm>
            <a:off x="1476375" y="2781300"/>
            <a:ext cx="7210425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00000"/>
              <a:buFontTx/>
              <a:buNone/>
            </a:pPr>
            <a:r>
              <a:rPr lang="zh-CN" altLang="en-US" sz="1200">
                <a:solidFill>
                  <a:srgbClr val="494949"/>
                </a:solidFill>
                <a:latin typeface="微软雅黑" pitchFamily="34" charset="-122"/>
                <a:ea typeface="微软雅黑" pitchFamily="34" charset="-122"/>
              </a:rPr>
              <a:t>             晚上，各位暴走团的朋友都背着厚厚的旅行包在鼓楼公园门口集合。旅行车还没到之前，各位同志都被暴站在路边，又热又闷，但是还是抵挡不了大家激动的心情呀。直到11点，大家总算坐上了车出发了，一路上，领头的在前面K歌，各个座位上的小情侣们有说有唱的，我和我们家的马sir两人也是各种吃，从果冻到薯片，从薯片到糖果,一路上没少折腾，抵达青岛要8个小时左右，中途在南京六合停（为了等后面的鲨鱼队和XX队），在某服务站停靠了一下（主要是很多GG和MM要尿尿啦）</a:t>
            </a:r>
          </a:p>
          <a:p>
            <a:pPr marL="342900" indent="-342900">
              <a:spcBef>
                <a:spcPct val="20000"/>
              </a:spcBef>
              <a:buSzPct val="100000"/>
              <a:buFontTx/>
              <a:buNone/>
            </a:pPr>
            <a:r>
              <a:rPr lang="zh-CN" altLang="en-US" sz="1200">
                <a:solidFill>
                  <a:srgbClr val="494949"/>
                </a:solidFill>
                <a:latin typeface="微软雅黑" pitchFamily="34" charset="-122"/>
                <a:ea typeface="微软雅黑" pitchFamily="34" charset="-122"/>
              </a:rPr>
              <a:t>            一路上真的没法睡，坐七八个小时的车程真的受不了，屁股难受，想睡也没法睡，压根就没一个好的姿势让自己能入睡。于是拿着导航仪在那与大巴做同步，一路北上，经过宿迁、日照等等...</a:t>
            </a:r>
            <a:endParaRPr lang="zh-CN" altLang="en-US" sz="1200">
              <a:solidFill>
                <a:srgbClr val="49494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Picture 3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125913" y="3141663"/>
            <a:ext cx="87788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600" b="1">
                <a:solidFill>
                  <a:schemeClr val="bg1"/>
                </a:solidFill>
                <a:latin typeface="Akzidenz-Grotesk BQ Light with" charset="0"/>
              </a:rPr>
              <a:t>END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275</Words>
  <Characters>0</Characters>
  <Application>Microsoft Office PowerPoint</Application>
  <DocSecurity>0</DocSecurity>
  <PresentationFormat>全屏显示(4:3)</PresentationFormat>
  <Lines>0</Lines>
  <Paragraphs>23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70" baseType="lpstr">
      <vt:lpstr>Arial</vt:lpstr>
      <vt:lpstr>宋体</vt:lpstr>
      <vt:lpstr>Wingdings</vt:lpstr>
      <vt:lpstr>时尚中黑简体</vt:lpstr>
      <vt:lpstr>Corbel</vt:lpstr>
      <vt:lpstr>Calibri</vt:lpstr>
      <vt:lpstr>Akzidenz-Grotesk BQ Light with</vt:lpstr>
      <vt:lpstr>Akzidenz-Grotesk BQ</vt:lpstr>
      <vt:lpstr>微软雅黑</vt:lpstr>
      <vt:lpstr>Candara</vt:lpstr>
      <vt:lpstr>Cambria</vt:lpstr>
      <vt:lpstr>Calibri Light</vt:lpstr>
      <vt:lpstr>David</vt:lpstr>
      <vt:lpstr>Estrangelo Edessa</vt:lpstr>
      <vt:lpstr>Gill Sans MT</vt:lpstr>
      <vt:lpstr>Goudy Old Style</vt:lpstr>
      <vt:lpstr>Lao UI</vt:lpstr>
      <vt:lpstr>Narkisim</vt:lpstr>
      <vt:lpstr>Microsoft Tai Le</vt:lpstr>
      <vt:lpstr>Segoe UI</vt:lpstr>
      <vt:lpstr>Nirmala UI</vt:lpstr>
      <vt:lpstr>Arial Unicode MS</vt:lpstr>
      <vt:lpstr>胡晓波美心体-Light</vt:lpstr>
      <vt:lpstr>Berlin Sans FB</vt:lpstr>
      <vt:lpstr>BrowalliaUPC</vt:lpstr>
      <vt:lpstr>Century</vt:lpstr>
      <vt:lpstr>Eras Medium ITC</vt:lpstr>
      <vt:lpstr>Eras Demi ITC</vt:lpstr>
      <vt:lpstr>Almonte Snow</vt:lpstr>
      <vt:lpstr>Angelic War</vt:lpstr>
      <vt:lpstr>金桥繁隶书</vt:lpstr>
      <vt:lpstr>经典圆叠黑</vt:lpstr>
      <vt:lpstr>隶书</vt:lpstr>
      <vt:lpstr>黑体</vt:lpstr>
      <vt:lpstr>Apple Handwritten</vt:lpstr>
      <vt:lpstr>RomanS</vt:lpstr>
      <vt:lpstr>GulimChe</vt:lpstr>
      <vt:lpstr>魂心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RIOT!</vt:lpstr>
      <vt:lpstr>方正兰亭黑_GBK</vt:lpstr>
      <vt:lpstr>浪漫雅圆</vt:lpstr>
      <vt:lpstr>方正兰亭细黑_GBK</vt:lpstr>
      <vt:lpstr>默认设计模板</vt:lpstr>
      <vt:lpstr>印象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印象</dc:title>
  <dc:creator>asus</dc:creator>
  <cp:lastModifiedBy>许敏斌</cp:lastModifiedBy>
  <cp:revision>1</cp:revision>
  <dcterms:created xsi:type="dcterms:W3CDTF">2012-06-06T01:30:27Z</dcterms:created>
  <dcterms:modified xsi:type="dcterms:W3CDTF">2016-03-26T06:59:57Z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