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82" r:id="rId2"/>
    <p:sldId id="269" r:id="rId3"/>
    <p:sldId id="283" r:id="rId4"/>
    <p:sldId id="287" r:id="rId5"/>
    <p:sldId id="284" r:id="rId6"/>
    <p:sldId id="294" r:id="rId7"/>
    <p:sldId id="295" r:id="rId8"/>
    <p:sldId id="286" r:id="rId9"/>
    <p:sldId id="288" r:id="rId10"/>
    <p:sldId id="297" r:id="rId11"/>
    <p:sldId id="298" r:id="rId12"/>
    <p:sldId id="299" r:id="rId13"/>
    <p:sldId id="303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294" y="-108"/>
      </p:cViewPr>
      <p:guideLst>
        <p:guide orient="horz" pos="206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ED6C8069-F241-4607-87BF-61C5BB168F98}" type="datetime1">
              <a:rPr lang="zh-CN" altLang="en-US"/>
              <a:pPr/>
              <a:t>2016/3/26</a:t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单击此处编辑母版文本样式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第二级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第三级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第四级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E989AE61-D83E-4C91-A307-3A6CA2C59BC4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82164607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E9619A-0439-4372-9D84-194D6D43C030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1B361-0173-4EB2-9C24-FD0B958C82FC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398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E9619A-0439-4372-9D84-194D6D43C030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49C693-A906-4E36-91B7-159AED19288D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113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E9619A-0439-4372-9D84-194D6D43C030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C75DF8-D791-4EE0-BEDB-B3B751525749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8226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fld id="{66E9619A-0439-4372-9D84-194D6D43C030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fld id="{72B8A31C-40F5-4997-A251-23F187C1707E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648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E9619A-0439-4372-9D84-194D6D43C030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4DFBF8-B455-459D-8C3D-B2005A09123C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289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E9619A-0439-4372-9D84-194D6D43C030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EF65B8-E16E-470E-8B75-D01B8DFEB658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963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E9619A-0439-4372-9D84-194D6D43C030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986C04-D196-466F-9F08-550FCBDA4774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406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E9619A-0439-4372-9D84-194D6D43C030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E68D86-CEF2-4956-9844-CB0068A83C37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509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E9619A-0439-4372-9D84-194D6D43C030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0B57B7-7E6B-4567-8E37-5945EAD699BE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695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E9619A-0439-4372-9D84-194D6D43C030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AF19E1-9A7F-4F09-9ACF-171C24ABE22D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578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E9619A-0439-4372-9D84-194D6D43C030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6F3A8A-4602-4DA4-A507-B94ED6C17A7F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972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E9619A-0439-4372-9D84-194D6D43C030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6900D3-B012-420A-BF04-62811E08A92D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658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Click to edit Master text styles</a:t>
            </a:r>
          </a:p>
          <a:p>
            <a:pPr lvl="1"/>
            <a:r>
              <a:rPr lang="zh-CN" altLang="zh-CN" smtClean="0">
                <a:sym typeface="Calibri" pitchFamily="34" charset="0"/>
              </a:rPr>
              <a:t>Second level</a:t>
            </a:r>
          </a:p>
          <a:p>
            <a:pPr lvl="2"/>
            <a:r>
              <a:rPr lang="zh-CN" altLang="zh-CN" smtClean="0">
                <a:sym typeface="Calibri" pitchFamily="34" charset="0"/>
              </a:rPr>
              <a:t>Third level</a:t>
            </a:r>
          </a:p>
          <a:p>
            <a:pPr lvl="3"/>
            <a:r>
              <a:rPr lang="zh-CN" altLang="zh-CN" smtClean="0">
                <a:sym typeface="Calibri" pitchFamily="34" charset="0"/>
              </a:rPr>
              <a:t>Fourth level</a:t>
            </a:r>
          </a:p>
          <a:p>
            <a:pPr lvl="4"/>
            <a:r>
              <a:rPr lang="zh-CN" altLang="zh-CN" smtClean="0">
                <a:sym typeface="Calibri" pitchFamily="34" charset="0"/>
              </a:rPr>
              <a:t>Fifth level</a:t>
            </a:r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66E9619A-0439-4372-9D84-194D6D43C030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A6938D55-420E-4DFD-9B53-F3C5547C5A59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.wav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3"/>
          <p:cNvSpPr>
            <a:spLocks noChangeArrowheads="1"/>
          </p:cNvSpPr>
          <p:nvPr/>
        </p:nvSpPr>
        <p:spPr bwMode="auto">
          <a:xfrm>
            <a:off x="0" y="0"/>
            <a:ext cx="6096000" cy="6858000"/>
          </a:xfrm>
          <a:prstGeom prst="rect">
            <a:avLst/>
          </a:prstGeom>
          <a:solidFill>
            <a:srgbClr val="55CCEE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5" name="矩形 4"/>
          <p:cNvSpPr>
            <a:spLocks noChangeArrowheads="1"/>
          </p:cNvSpPr>
          <p:nvPr/>
        </p:nvSpPr>
        <p:spPr bwMode="auto">
          <a:xfrm>
            <a:off x="6096000" y="0"/>
            <a:ext cx="6096000" cy="6858000"/>
          </a:xfrm>
          <a:prstGeom prst="rect">
            <a:avLst/>
          </a:prstGeom>
          <a:solidFill>
            <a:srgbClr val="38BEE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ECE2C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6" name="AutoShape 3"/>
          <p:cNvSpPr>
            <a:spLocks noChangeAspect="1" noChangeArrowheads="1" noTextEdit="1"/>
          </p:cNvSpPr>
          <p:nvPr/>
        </p:nvSpPr>
        <p:spPr bwMode="auto">
          <a:xfrm>
            <a:off x="3028950" y="2419350"/>
            <a:ext cx="6724650" cy="439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5046663" y="5159375"/>
            <a:ext cx="138112" cy="160338"/>
          </a:xfrm>
          <a:prstGeom prst="ellipse">
            <a:avLst/>
          </a:prstGeom>
          <a:solidFill>
            <a:srgbClr val="F9DA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78" name="Oval 6"/>
          <p:cNvSpPr>
            <a:spLocks noChangeArrowheads="1"/>
          </p:cNvSpPr>
          <p:nvPr/>
        </p:nvSpPr>
        <p:spPr bwMode="auto">
          <a:xfrm>
            <a:off x="3692525" y="6564313"/>
            <a:ext cx="1169988" cy="123825"/>
          </a:xfrm>
          <a:prstGeom prst="ellipse">
            <a:avLst/>
          </a:prstGeom>
          <a:solidFill>
            <a:srgbClr val="77B0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79" name="Freeform 7"/>
          <p:cNvSpPr>
            <a:spLocks noChangeArrowheads="1"/>
          </p:cNvSpPr>
          <p:nvPr/>
        </p:nvSpPr>
        <p:spPr bwMode="auto">
          <a:xfrm>
            <a:off x="4306888" y="6200775"/>
            <a:ext cx="373062" cy="214313"/>
          </a:xfrm>
          <a:custGeom>
            <a:avLst/>
            <a:gdLst>
              <a:gd name="T0" fmla="*/ 60 w 235"/>
              <a:gd name="T1" fmla="*/ 0 h 135"/>
              <a:gd name="T2" fmla="*/ 235 w 235"/>
              <a:gd name="T3" fmla="*/ 99 h 135"/>
              <a:gd name="T4" fmla="*/ 225 w 235"/>
              <a:gd name="T5" fmla="*/ 135 h 135"/>
              <a:gd name="T6" fmla="*/ 0 w 235"/>
              <a:gd name="T7" fmla="*/ 29 h 135"/>
              <a:gd name="T8" fmla="*/ 60 w 235"/>
              <a:gd name="T9" fmla="*/ 0 h 1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5"/>
              <a:gd name="T16" fmla="*/ 0 h 135"/>
              <a:gd name="T17" fmla="*/ 235 w 235"/>
              <a:gd name="T18" fmla="*/ 135 h 1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5" h="135">
                <a:moveTo>
                  <a:pt x="60" y="0"/>
                </a:moveTo>
                <a:lnTo>
                  <a:pt x="235" y="99"/>
                </a:lnTo>
                <a:lnTo>
                  <a:pt x="225" y="135"/>
                </a:lnTo>
                <a:lnTo>
                  <a:pt x="0" y="29"/>
                </a:lnTo>
                <a:lnTo>
                  <a:pt x="60" y="0"/>
                </a:lnTo>
                <a:close/>
              </a:path>
            </a:pathLst>
          </a:custGeom>
          <a:solidFill>
            <a:srgbClr val="293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80" name="Freeform 8"/>
          <p:cNvSpPr>
            <a:spLocks noChangeArrowheads="1"/>
          </p:cNvSpPr>
          <p:nvPr/>
        </p:nvSpPr>
        <p:spPr bwMode="auto">
          <a:xfrm>
            <a:off x="4306888" y="6200775"/>
            <a:ext cx="373062" cy="214313"/>
          </a:xfrm>
          <a:custGeom>
            <a:avLst/>
            <a:gdLst>
              <a:gd name="T0" fmla="*/ 60 w 235"/>
              <a:gd name="T1" fmla="*/ 0 h 135"/>
              <a:gd name="T2" fmla="*/ 235 w 235"/>
              <a:gd name="T3" fmla="*/ 99 h 135"/>
              <a:gd name="T4" fmla="*/ 225 w 235"/>
              <a:gd name="T5" fmla="*/ 135 h 135"/>
              <a:gd name="T6" fmla="*/ 0 w 235"/>
              <a:gd name="T7" fmla="*/ 29 h 135"/>
              <a:gd name="T8" fmla="*/ 60 w 235"/>
              <a:gd name="T9" fmla="*/ 0 h 1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5"/>
              <a:gd name="T16" fmla="*/ 0 h 135"/>
              <a:gd name="T17" fmla="*/ 235 w 235"/>
              <a:gd name="T18" fmla="*/ 135 h 1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5" h="135">
                <a:moveTo>
                  <a:pt x="60" y="0"/>
                </a:moveTo>
                <a:lnTo>
                  <a:pt x="235" y="99"/>
                </a:lnTo>
                <a:lnTo>
                  <a:pt x="225" y="135"/>
                </a:lnTo>
                <a:lnTo>
                  <a:pt x="0" y="29"/>
                </a:lnTo>
                <a:lnTo>
                  <a:pt x="6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81" name="Freeform 9"/>
          <p:cNvSpPr>
            <a:spLocks noChangeArrowheads="1"/>
          </p:cNvSpPr>
          <p:nvPr/>
        </p:nvSpPr>
        <p:spPr bwMode="auto">
          <a:xfrm>
            <a:off x="4648200" y="6261100"/>
            <a:ext cx="158750" cy="176213"/>
          </a:xfrm>
          <a:custGeom>
            <a:avLst/>
            <a:gdLst>
              <a:gd name="T0" fmla="*/ 145 w 162"/>
              <a:gd name="T1" fmla="*/ 11 h 179"/>
              <a:gd name="T2" fmla="*/ 26 w 162"/>
              <a:gd name="T3" fmla="*/ 168 h 179"/>
              <a:gd name="T4" fmla="*/ 41 w 162"/>
              <a:gd name="T5" fmla="*/ 83 h 179"/>
              <a:gd name="T6" fmla="*/ 145 w 162"/>
              <a:gd name="T7" fmla="*/ 11 h 179"/>
              <a:gd name="T8" fmla="*/ 0 60000 65536"/>
              <a:gd name="T9" fmla="*/ 0 60000 65536"/>
              <a:gd name="T10" fmla="*/ 0 60000 65536"/>
              <a:gd name="T11" fmla="*/ 0 60000 65536"/>
              <a:gd name="T12" fmla="*/ 0 w 162"/>
              <a:gd name="T13" fmla="*/ 0 h 179"/>
              <a:gd name="T14" fmla="*/ 162 w 162"/>
              <a:gd name="T15" fmla="*/ 179 h 1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2" h="179">
                <a:moveTo>
                  <a:pt x="145" y="11"/>
                </a:moveTo>
                <a:cubicBezTo>
                  <a:pt x="162" y="21"/>
                  <a:pt x="42" y="179"/>
                  <a:pt x="26" y="168"/>
                </a:cubicBezTo>
                <a:cubicBezTo>
                  <a:pt x="9" y="158"/>
                  <a:pt x="0" y="134"/>
                  <a:pt x="41" y="83"/>
                </a:cubicBezTo>
                <a:cubicBezTo>
                  <a:pt x="82" y="32"/>
                  <a:pt x="129" y="0"/>
                  <a:pt x="145" y="11"/>
                </a:cubicBezTo>
                <a:close/>
              </a:path>
            </a:pathLst>
          </a:custGeom>
          <a:solidFill>
            <a:srgbClr val="293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82" name="Freeform 10"/>
          <p:cNvSpPr>
            <a:spLocks noChangeArrowheads="1"/>
          </p:cNvSpPr>
          <p:nvPr/>
        </p:nvSpPr>
        <p:spPr bwMode="auto">
          <a:xfrm>
            <a:off x="4487863" y="5272088"/>
            <a:ext cx="684212" cy="646112"/>
          </a:xfrm>
          <a:custGeom>
            <a:avLst/>
            <a:gdLst>
              <a:gd name="T0" fmla="*/ 17 w 699"/>
              <a:gd name="T1" fmla="*/ 493 h 659"/>
              <a:gd name="T2" fmla="*/ 0 w 699"/>
              <a:gd name="T3" fmla="*/ 410 h 659"/>
              <a:gd name="T4" fmla="*/ 568 w 699"/>
              <a:gd name="T5" fmla="*/ 0 h 659"/>
              <a:gd name="T6" fmla="*/ 699 w 699"/>
              <a:gd name="T7" fmla="*/ 22 h 659"/>
              <a:gd name="T8" fmla="*/ 17 w 699"/>
              <a:gd name="T9" fmla="*/ 493 h 6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99"/>
              <a:gd name="T16" fmla="*/ 0 h 659"/>
              <a:gd name="T17" fmla="*/ 699 w 699"/>
              <a:gd name="T18" fmla="*/ 659 h 65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99" h="659">
                <a:moveTo>
                  <a:pt x="17" y="493"/>
                </a:moveTo>
                <a:cubicBezTo>
                  <a:pt x="0" y="410"/>
                  <a:pt x="0" y="410"/>
                  <a:pt x="0" y="410"/>
                </a:cubicBezTo>
                <a:cubicBezTo>
                  <a:pt x="583" y="490"/>
                  <a:pt x="568" y="0"/>
                  <a:pt x="568" y="0"/>
                </a:cubicBezTo>
                <a:cubicBezTo>
                  <a:pt x="699" y="22"/>
                  <a:pt x="699" y="22"/>
                  <a:pt x="699" y="22"/>
                </a:cubicBezTo>
                <a:cubicBezTo>
                  <a:pt x="624" y="659"/>
                  <a:pt x="17" y="493"/>
                  <a:pt x="17" y="493"/>
                </a:cubicBez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83" name="Freeform 11"/>
          <p:cNvSpPr>
            <a:spLocks noChangeArrowheads="1"/>
          </p:cNvSpPr>
          <p:nvPr/>
        </p:nvSpPr>
        <p:spPr bwMode="auto">
          <a:xfrm>
            <a:off x="3975100" y="6248400"/>
            <a:ext cx="207963" cy="377825"/>
          </a:xfrm>
          <a:custGeom>
            <a:avLst/>
            <a:gdLst>
              <a:gd name="T0" fmla="*/ 63 w 131"/>
              <a:gd name="T1" fmla="*/ 21 h 238"/>
              <a:gd name="T2" fmla="*/ 131 w 131"/>
              <a:gd name="T3" fmla="*/ 226 h 238"/>
              <a:gd name="T4" fmla="*/ 89 w 131"/>
              <a:gd name="T5" fmla="*/ 238 h 238"/>
              <a:gd name="T6" fmla="*/ 0 w 131"/>
              <a:gd name="T7" fmla="*/ 0 h 238"/>
              <a:gd name="T8" fmla="*/ 63 w 131"/>
              <a:gd name="T9" fmla="*/ 21 h 2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1"/>
              <a:gd name="T16" fmla="*/ 0 h 238"/>
              <a:gd name="T17" fmla="*/ 131 w 131"/>
              <a:gd name="T18" fmla="*/ 238 h 2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1" h="238">
                <a:moveTo>
                  <a:pt x="63" y="21"/>
                </a:moveTo>
                <a:lnTo>
                  <a:pt x="131" y="226"/>
                </a:lnTo>
                <a:lnTo>
                  <a:pt x="89" y="238"/>
                </a:lnTo>
                <a:lnTo>
                  <a:pt x="0" y="0"/>
                </a:lnTo>
                <a:lnTo>
                  <a:pt x="63" y="21"/>
                </a:lnTo>
                <a:close/>
              </a:path>
            </a:pathLst>
          </a:custGeom>
          <a:solidFill>
            <a:srgbClr val="293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84" name="Freeform 12"/>
          <p:cNvSpPr>
            <a:spLocks noChangeArrowheads="1"/>
          </p:cNvSpPr>
          <p:nvPr/>
        </p:nvSpPr>
        <p:spPr bwMode="auto">
          <a:xfrm>
            <a:off x="3975100" y="6248400"/>
            <a:ext cx="207963" cy="377825"/>
          </a:xfrm>
          <a:custGeom>
            <a:avLst/>
            <a:gdLst>
              <a:gd name="T0" fmla="*/ 63 w 131"/>
              <a:gd name="T1" fmla="*/ 21 h 238"/>
              <a:gd name="T2" fmla="*/ 131 w 131"/>
              <a:gd name="T3" fmla="*/ 226 h 238"/>
              <a:gd name="T4" fmla="*/ 89 w 131"/>
              <a:gd name="T5" fmla="*/ 238 h 238"/>
              <a:gd name="T6" fmla="*/ 0 w 131"/>
              <a:gd name="T7" fmla="*/ 0 h 238"/>
              <a:gd name="T8" fmla="*/ 63 w 131"/>
              <a:gd name="T9" fmla="*/ 21 h 2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1"/>
              <a:gd name="T16" fmla="*/ 0 h 238"/>
              <a:gd name="T17" fmla="*/ 131 w 131"/>
              <a:gd name="T18" fmla="*/ 238 h 2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1" h="238">
                <a:moveTo>
                  <a:pt x="63" y="21"/>
                </a:moveTo>
                <a:lnTo>
                  <a:pt x="131" y="226"/>
                </a:lnTo>
                <a:lnTo>
                  <a:pt x="89" y="238"/>
                </a:lnTo>
                <a:lnTo>
                  <a:pt x="0" y="0"/>
                </a:lnTo>
                <a:lnTo>
                  <a:pt x="63" y="2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85" name="Freeform 13"/>
          <p:cNvSpPr>
            <a:spLocks noChangeArrowheads="1"/>
          </p:cNvSpPr>
          <p:nvPr/>
        </p:nvSpPr>
        <p:spPr bwMode="auto">
          <a:xfrm>
            <a:off x="3949700" y="6189663"/>
            <a:ext cx="520700" cy="225425"/>
          </a:xfrm>
          <a:custGeom>
            <a:avLst/>
            <a:gdLst>
              <a:gd name="T0" fmla="*/ 474 w 532"/>
              <a:gd name="T1" fmla="*/ 0 h 231"/>
              <a:gd name="T2" fmla="*/ 0 w 532"/>
              <a:gd name="T3" fmla="*/ 85 h 231"/>
              <a:gd name="T4" fmla="*/ 15 w 532"/>
              <a:gd name="T5" fmla="*/ 110 h 231"/>
              <a:gd name="T6" fmla="*/ 532 w 532"/>
              <a:gd name="T7" fmla="*/ 25 h 231"/>
              <a:gd name="T8" fmla="*/ 474 w 532"/>
              <a:gd name="T9" fmla="*/ 0 h 2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32"/>
              <a:gd name="T16" fmla="*/ 0 h 231"/>
              <a:gd name="T17" fmla="*/ 532 w 532"/>
              <a:gd name="T18" fmla="*/ 231 h 2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32" h="231">
                <a:moveTo>
                  <a:pt x="474" y="0"/>
                </a:moveTo>
                <a:cubicBezTo>
                  <a:pt x="0" y="85"/>
                  <a:pt x="0" y="85"/>
                  <a:pt x="0" y="85"/>
                </a:cubicBezTo>
                <a:cubicBezTo>
                  <a:pt x="15" y="110"/>
                  <a:pt x="15" y="110"/>
                  <a:pt x="15" y="110"/>
                </a:cubicBezTo>
                <a:cubicBezTo>
                  <a:pt x="15" y="110"/>
                  <a:pt x="211" y="231"/>
                  <a:pt x="532" y="25"/>
                </a:cubicBezTo>
                <a:cubicBezTo>
                  <a:pt x="474" y="0"/>
                  <a:pt x="474" y="0"/>
                  <a:pt x="474" y="0"/>
                </a:cubicBezTo>
              </a:path>
            </a:pathLst>
          </a:custGeom>
          <a:solidFill>
            <a:srgbClr val="293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86" name="Freeform 14"/>
          <p:cNvSpPr>
            <a:spLocks noChangeArrowheads="1"/>
          </p:cNvSpPr>
          <p:nvPr/>
        </p:nvSpPr>
        <p:spPr bwMode="auto">
          <a:xfrm>
            <a:off x="3787775" y="5673725"/>
            <a:ext cx="708025" cy="633413"/>
          </a:xfrm>
          <a:custGeom>
            <a:avLst/>
            <a:gdLst>
              <a:gd name="T0" fmla="*/ 425 w 446"/>
              <a:gd name="T1" fmla="*/ 13 h 399"/>
              <a:gd name="T2" fmla="*/ 446 w 446"/>
              <a:gd name="T3" fmla="*/ 337 h 399"/>
              <a:gd name="T4" fmla="*/ 75 w 446"/>
              <a:gd name="T5" fmla="*/ 399 h 399"/>
              <a:gd name="T6" fmla="*/ 0 w 446"/>
              <a:gd name="T7" fmla="*/ 0 h 399"/>
              <a:gd name="T8" fmla="*/ 425 w 446"/>
              <a:gd name="T9" fmla="*/ 13 h 3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46"/>
              <a:gd name="T16" fmla="*/ 0 h 399"/>
              <a:gd name="T17" fmla="*/ 446 w 446"/>
              <a:gd name="T18" fmla="*/ 399 h 3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46" h="399">
                <a:moveTo>
                  <a:pt x="425" y="13"/>
                </a:moveTo>
                <a:lnTo>
                  <a:pt x="446" y="337"/>
                </a:lnTo>
                <a:lnTo>
                  <a:pt x="75" y="399"/>
                </a:lnTo>
                <a:lnTo>
                  <a:pt x="0" y="0"/>
                </a:lnTo>
                <a:lnTo>
                  <a:pt x="425" y="13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87" name="Freeform 15"/>
          <p:cNvSpPr>
            <a:spLocks noChangeArrowheads="1"/>
          </p:cNvSpPr>
          <p:nvPr/>
        </p:nvSpPr>
        <p:spPr bwMode="auto">
          <a:xfrm>
            <a:off x="3787775" y="5673725"/>
            <a:ext cx="708025" cy="633413"/>
          </a:xfrm>
          <a:custGeom>
            <a:avLst/>
            <a:gdLst>
              <a:gd name="T0" fmla="*/ 425 w 446"/>
              <a:gd name="T1" fmla="*/ 13 h 399"/>
              <a:gd name="T2" fmla="*/ 446 w 446"/>
              <a:gd name="T3" fmla="*/ 337 h 399"/>
              <a:gd name="T4" fmla="*/ 75 w 446"/>
              <a:gd name="T5" fmla="*/ 399 h 399"/>
              <a:gd name="T6" fmla="*/ 0 w 446"/>
              <a:gd name="T7" fmla="*/ 0 h 399"/>
              <a:gd name="T8" fmla="*/ 425 w 446"/>
              <a:gd name="T9" fmla="*/ 13 h 3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46"/>
              <a:gd name="T16" fmla="*/ 0 h 399"/>
              <a:gd name="T17" fmla="*/ 446 w 446"/>
              <a:gd name="T18" fmla="*/ 399 h 3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46" h="399">
                <a:moveTo>
                  <a:pt x="425" y="13"/>
                </a:moveTo>
                <a:lnTo>
                  <a:pt x="446" y="337"/>
                </a:lnTo>
                <a:lnTo>
                  <a:pt x="75" y="399"/>
                </a:lnTo>
                <a:lnTo>
                  <a:pt x="0" y="0"/>
                </a:lnTo>
                <a:lnTo>
                  <a:pt x="425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88" name="Freeform 16"/>
          <p:cNvSpPr>
            <a:spLocks noChangeArrowheads="1"/>
          </p:cNvSpPr>
          <p:nvPr/>
        </p:nvSpPr>
        <p:spPr bwMode="auto">
          <a:xfrm>
            <a:off x="4152900" y="5808663"/>
            <a:ext cx="123825" cy="390525"/>
          </a:xfrm>
          <a:custGeom>
            <a:avLst/>
            <a:gdLst>
              <a:gd name="T0" fmla="*/ 54 w 78"/>
              <a:gd name="T1" fmla="*/ 18 h 246"/>
              <a:gd name="T2" fmla="*/ 24 w 78"/>
              <a:gd name="T3" fmla="*/ 0 h 246"/>
              <a:gd name="T4" fmla="*/ 0 w 78"/>
              <a:gd name="T5" fmla="*/ 25 h 246"/>
              <a:gd name="T6" fmla="*/ 23 w 78"/>
              <a:gd name="T7" fmla="*/ 52 h 246"/>
              <a:gd name="T8" fmla="*/ 24 w 78"/>
              <a:gd name="T9" fmla="*/ 208 h 246"/>
              <a:gd name="T10" fmla="*/ 58 w 78"/>
              <a:gd name="T11" fmla="*/ 246 h 246"/>
              <a:gd name="T12" fmla="*/ 78 w 78"/>
              <a:gd name="T13" fmla="*/ 195 h 246"/>
              <a:gd name="T14" fmla="*/ 40 w 78"/>
              <a:gd name="T15" fmla="*/ 49 h 246"/>
              <a:gd name="T16" fmla="*/ 54 w 78"/>
              <a:gd name="T17" fmla="*/ 18 h 24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8"/>
              <a:gd name="T28" fmla="*/ 0 h 246"/>
              <a:gd name="T29" fmla="*/ 78 w 78"/>
              <a:gd name="T30" fmla="*/ 246 h 24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8" h="246">
                <a:moveTo>
                  <a:pt x="54" y="18"/>
                </a:moveTo>
                <a:lnTo>
                  <a:pt x="24" y="0"/>
                </a:lnTo>
                <a:lnTo>
                  <a:pt x="0" y="25"/>
                </a:lnTo>
                <a:lnTo>
                  <a:pt x="23" y="52"/>
                </a:lnTo>
                <a:lnTo>
                  <a:pt x="24" y="208"/>
                </a:lnTo>
                <a:lnTo>
                  <a:pt x="58" y="246"/>
                </a:lnTo>
                <a:lnTo>
                  <a:pt x="78" y="195"/>
                </a:lnTo>
                <a:lnTo>
                  <a:pt x="40" y="49"/>
                </a:lnTo>
                <a:lnTo>
                  <a:pt x="54" y="18"/>
                </a:lnTo>
                <a:close/>
              </a:path>
            </a:pathLst>
          </a:custGeom>
          <a:solidFill>
            <a:srgbClr val="E4525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89" name="Freeform 17"/>
          <p:cNvSpPr>
            <a:spLocks noChangeArrowheads="1"/>
          </p:cNvSpPr>
          <p:nvPr/>
        </p:nvSpPr>
        <p:spPr bwMode="auto">
          <a:xfrm>
            <a:off x="4211638" y="5767388"/>
            <a:ext cx="142875" cy="131762"/>
          </a:xfrm>
          <a:custGeom>
            <a:avLst/>
            <a:gdLst>
              <a:gd name="T0" fmla="*/ 0 w 90"/>
              <a:gd name="T1" fmla="*/ 34 h 83"/>
              <a:gd name="T2" fmla="*/ 38 w 90"/>
              <a:gd name="T3" fmla="*/ 83 h 83"/>
              <a:gd name="T4" fmla="*/ 90 w 90"/>
              <a:gd name="T5" fmla="*/ 0 h 83"/>
              <a:gd name="T6" fmla="*/ 0 w 90"/>
              <a:gd name="T7" fmla="*/ 34 h 83"/>
              <a:gd name="T8" fmla="*/ 0 60000 65536"/>
              <a:gd name="T9" fmla="*/ 0 60000 65536"/>
              <a:gd name="T10" fmla="*/ 0 60000 65536"/>
              <a:gd name="T11" fmla="*/ 0 60000 65536"/>
              <a:gd name="T12" fmla="*/ 0 w 90"/>
              <a:gd name="T13" fmla="*/ 0 h 83"/>
              <a:gd name="T14" fmla="*/ 90 w 90"/>
              <a:gd name="T15" fmla="*/ 83 h 8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0" h="83">
                <a:moveTo>
                  <a:pt x="0" y="34"/>
                </a:moveTo>
                <a:lnTo>
                  <a:pt x="38" y="83"/>
                </a:lnTo>
                <a:lnTo>
                  <a:pt x="90" y="0"/>
                </a:lnTo>
                <a:lnTo>
                  <a:pt x="0" y="34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90" name="Freeform 18"/>
          <p:cNvSpPr>
            <a:spLocks noEditPoints="1" noChangeArrowheads="1"/>
          </p:cNvSpPr>
          <p:nvPr/>
        </p:nvSpPr>
        <p:spPr bwMode="auto">
          <a:xfrm>
            <a:off x="4211638" y="5761038"/>
            <a:ext cx="150812" cy="141287"/>
          </a:xfrm>
          <a:custGeom>
            <a:avLst/>
            <a:gdLst>
              <a:gd name="T0" fmla="*/ 36 w 154"/>
              <a:gd name="T1" fmla="*/ 47 h 145"/>
              <a:gd name="T2" fmla="*/ 72 w 154"/>
              <a:gd name="T3" fmla="*/ 32 h 145"/>
              <a:gd name="T4" fmla="*/ 144 w 154"/>
              <a:gd name="T5" fmla="*/ 4 h 145"/>
              <a:gd name="T6" fmla="*/ 154 w 154"/>
              <a:gd name="T7" fmla="*/ 0 h 145"/>
              <a:gd name="T8" fmla="*/ 148 w 154"/>
              <a:gd name="T9" fmla="*/ 9 h 145"/>
              <a:gd name="T10" fmla="*/ 127 w 154"/>
              <a:gd name="T11" fmla="*/ 42 h 145"/>
              <a:gd name="T12" fmla="*/ 106 w 154"/>
              <a:gd name="T13" fmla="*/ 76 h 145"/>
              <a:gd name="T14" fmla="*/ 85 w 154"/>
              <a:gd name="T15" fmla="*/ 109 h 145"/>
              <a:gd name="T16" fmla="*/ 63 w 154"/>
              <a:gd name="T17" fmla="*/ 142 h 145"/>
              <a:gd name="T18" fmla="*/ 61 w 154"/>
              <a:gd name="T19" fmla="*/ 145 h 145"/>
              <a:gd name="T20" fmla="*/ 59 w 154"/>
              <a:gd name="T21" fmla="*/ 142 h 145"/>
              <a:gd name="T22" fmla="*/ 29 w 154"/>
              <a:gd name="T23" fmla="*/ 102 h 145"/>
              <a:gd name="T24" fmla="*/ 0 w 154"/>
              <a:gd name="T25" fmla="*/ 62 h 145"/>
              <a:gd name="T26" fmla="*/ 36 w 154"/>
              <a:gd name="T27" fmla="*/ 47 h 145"/>
              <a:gd name="T28" fmla="*/ 32 w 154"/>
              <a:gd name="T29" fmla="*/ 100 h 145"/>
              <a:gd name="T30" fmla="*/ 63 w 154"/>
              <a:gd name="T31" fmla="*/ 139 h 145"/>
              <a:gd name="T32" fmla="*/ 59 w 154"/>
              <a:gd name="T33" fmla="*/ 139 h 145"/>
              <a:gd name="T34" fmla="*/ 79 w 154"/>
              <a:gd name="T35" fmla="*/ 105 h 145"/>
              <a:gd name="T36" fmla="*/ 100 w 154"/>
              <a:gd name="T37" fmla="*/ 72 h 145"/>
              <a:gd name="T38" fmla="*/ 121 w 154"/>
              <a:gd name="T39" fmla="*/ 39 h 145"/>
              <a:gd name="T40" fmla="*/ 142 w 154"/>
              <a:gd name="T41" fmla="*/ 5 h 145"/>
              <a:gd name="T42" fmla="*/ 146 w 154"/>
              <a:gd name="T43" fmla="*/ 10 h 145"/>
              <a:gd name="T44" fmla="*/ 74 w 154"/>
              <a:gd name="T45" fmla="*/ 37 h 145"/>
              <a:gd name="T46" fmla="*/ 37 w 154"/>
              <a:gd name="T47" fmla="*/ 49 h 145"/>
              <a:gd name="T48" fmla="*/ 0 w 154"/>
              <a:gd name="T49" fmla="*/ 62 h 145"/>
              <a:gd name="T50" fmla="*/ 32 w 154"/>
              <a:gd name="T51" fmla="*/ 100 h 14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54"/>
              <a:gd name="T79" fmla="*/ 0 h 145"/>
              <a:gd name="T80" fmla="*/ 154 w 154"/>
              <a:gd name="T81" fmla="*/ 145 h 145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54" h="145">
                <a:moveTo>
                  <a:pt x="36" y="47"/>
                </a:moveTo>
                <a:cubicBezTo>
                  <a:pt x="48" y="42"/>
                  <a:pt x="60" y="37"/>
                  <a:pt x="72" y="32"/>
                </a:cubicBezTo>
                <a:cubicBezTo>
                  <a:pt x="96" y="23"/>
                  <a:pt x="120" y="13"/>
                  <a:pt x="144" y="4"/>
                </a:cubicBezTo>
                <a:cubicBezTo>
                  <a:pt x="154" y="0"/>
                  <a:pt x="154" y="0"/>
                  <a:pt x="154" y="0"/>
                </a:cubicBezTo>
                <a:cubicBezTo>
                  <a:pt x="148" y="9"/>
                  <a:pt x="148" y="9"/>
                  <a:pt x="148" y="9"/>
                </a:cubicBezTo>
                <a:cubicBezTo>
                  <a:pt x="127" y="42"/>
                  <a:pt x="127" y="42"/>
                  <a:pt x="127" y="42"/>
                </a:cubicBezTo>
                <a:cubicBezTo>
                  <a:pt x="106" y="76"/>
                  <a:pt x="106" y="76"/>
                  <a:pt x="106" y="76"/>
                </a:cubicBezTo>
                <a:cubicBezTo>
                  <a:pt x="99" y="87"/>
                  <a:pt x="92" y="98"/>
                  <a:pt x="85" y="109"/>
                </a:cubicBezTo>
                <a:cubicBezTo>
                  <a:pt x="78" y="120"/>
                  <a:pt x="71" y="131"/>
                  <a:pt x="63" y="142"/>
                </a:cubicBezTo>
                <a:cubicBezTo>
                  <a:pt x="61" y="145"/>
                  <a:pt x="61" y="145"/>
                  <a:pt x="61" y="145"/>
                </a:cubicBezTo>
                <a:cubicBezTo>
                  <a:pt x="59" y="142"/>
                  <a:pt x="59" y="142"/>
                  <a:pt x="59" y="142"/>
                </a:cubicBezTo>
                <a:cubicBezTo>
                  <a:pt x="49" y="129"/>
                  <a:pt x="39" y="116"/>
                  <a:pt x="29" y="102"/>
                </a:cubicBezTo>
                <a:cubicBezTo>
                  <a:pt x="20" y="89"/>
                  <a:pt x="10" y="75"/>
                  <a:pt x="0" y="62"/>
                </a:cubicBezTo>
                <a:cubicBezTo>
                  <a:pt x="12" y="57"/>
                  <a:pt x="24" y="52"/>
                  <a:pt x="36" y="47"/>
                </a:cubicBezTo>
                <a:close/>
                <a:moveTo>
                  <a:pt x="32" y="100"/>
                </a:moveTo>
                <a:cubicBezTo>
                  <a:pt x="43" y="113"/>
                  <a:pt x="53" y="126"/>
                  <a:pt x="63" y="139"/>
                </a:cubicBezTo>
                <a:cubicBezTo>
                  <a:pt x="59" y="139"/>
                  <a:pt x="59" y="139"/>
                  <a:pt x="59" y="139"/>
                </a:cubicBezTo>
                <a:cubicBezTo>
                  <a:pt x="65" y="128"/>
                  <a:pt x="72" y="117"/>
                  <a:pt x="79" y="105"/>
                </a:cubicBezTo>
                <a:cubicBezTo>
                  <a:pt x="86" y="94"/>
                  <a:pt x="93" y="83"/>
                  <a:pt x="100" y="72"/>
                </a:cubicBezTo>
                <a:cubicBezTo>
                  <a:pt x="121" y="39"/>
                  <a:pt x="121" y="39"/>
                  <a:pt x="121" y="39"/>
                </a:cubicBezTo>
                <a:cubicBezTo>
                  <a:pt x="142" y="5"/>
                  <a:pt x="142" y="5"/>
                  <a:pt x="142" y="5"/>
                </a:cubicBezTo>
                <a:cubicBezTo>
                  <a:pt x="146" y="10"/>
                  <a:pt x="146" y="10"/>
                  <a:pt x="146" y="10"/>
                </a:cubicBezTo>
                <a:cubicBezTo>
                  <a:pt x="122" y="19"/>
                  <a:pt x="98" y="28"/>
                  <a:pt x="74" y="37"/>
                </a:cubicBezTo>
                <a:cubicBezTo>
                  <a:pt x="61" y="41"/>
                  <a:pt x="49" y="45"/>
                  <a:pt x="37" y="49"/>
                </a:cubicBezTo>
                <a:cubicBezTo>
                  <a:pt x="25" y="54"/>
                  <a:pt x="13" y="58"/>
                  <a:pt x="0" y="62"/>
                </a:cubicBezTo>
                <a:cubicBezTo>
                  <a:pt x="11" y="74"/>
                  <a:pt x="22" y="87"/>
                  <a:pt x="32" y="100"/>
                </a:cubicBezTo>
                <a:close/>
              </a:path>
            </a:pathLst>
          </a:custGeom>
          <a:solidFill>
            <a:srgbClr val="E2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91" name="Freeform 19"/>
          <p:cNvSpPr>
            <a:spLocks noChangeArrowheads="1"/>
          </p:cNvSpPr>
          <p:nvPr/>
        </p:nvSpPr>
        <p:spPr bwMode="auto">
          <a:xfrm>
            <a:off x="4016375" y="5829300"/>
            <a:ext cx="150813" cy="95250"/>
          </a:xfrm>
          <a:custGeom>
            <a:avLst/>
            <a:gdLst>
              <a:gd name="T0" fmla="*/ 95 w 95"/>
              <a:gd name="T1" fmla="*/ 2 h 60"/>
              <a:gd name="T2" fmla="*/ 76 w 95"/>
              <a:gd name="T3" fmla="*/ 60 h 60"/>
              <a:gd name="T4" fmla="*/ 0 w 95"/>
              <a:gd name="T5" fmla="*/ 0 h 60"/>
              <a:gd name="T6" fmla="*/ 95 w 95"/>
              <a:gd name="T7" fmla="*/ 2 h 60"/>
              <a:gd name="T8" fmla="*/ 0 60000 65536"/>
              <a:gd name="T9" fmla="*/ 0 60000 65536"/>
              <a:gd name="T10" fmla="*/ 0 60000 65536"/>
              <a:gd name="T11" fmla="*/ 0 60000 65536"/>
              <a:gd name="T12" fmla="*/ 0 w 95"/>
              <a:gd name="T13" fmla="*/ 0 h 60"/>
              <a:gd name="T14" fmla="*/ 95 w 95"/>
              <a:gd name="T15" fmla="*/ 60 h 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5" h="60">
                <a:moveTo>
                  <a:pt x="95" y="2"/>
                </a:moveTo>
                <a:lnTo>
                  <a:pt x="76" y="60"/>
                </a:lnTo>
                <a:lnTo>
                  <a:pt x="0" y="0"/>
                </a:lnTo>
                <a:lnTo>
                  <a:pt x="95" y="2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92" name="Freeform 20"/>
          <p:cNvSpPr>
            <a:spLocks noEditPoints="1" noChangeArrowheads="1"/>
          </p:cNvSpPr>
          <p:nvPr/>
        </p:nvSpPr>
        <p:spPr bwMode="auto">
          <a:xfrm>
            <a:off x="4006850" y="5824538"/>
            <a:ext cx="160338" cy="104775"/>
          </a:xfrm>
          <a:custGeom>
            <a:avLst/>
            <a:gdLst>
              <a:gd name="T0" fmla="*/ 126 w 165"/>
              <a:gd name="T1" fmla="*/ 8 h 107"/>
              <a:gd name="T2" fmla="*/ 87 w 165"/>
              <a:gd name="T3" fmla="*/ 8 h 107"/>
              <a:gd name="T4" fmla="*/ 10 w 165"/>
              <a:gd name="T5" fmla="*/ 7 h 107"/>
              <a:gd name="T6" fmla="*/ 12 w 165"/>
              <a:gd name="T7" fmla="*/ 1 h 107"/>
              <a:gd name="T8" fmla="*/ 43 w 165"/>
              <a:gd name="T9" fmla="*/ 25 h 107"/>
              <a:gd name="T10" fmla="*/ 74 w 165"/>
              <a:gd name="T11" fmla="*/ 50 h 107"/>
              <a:gd name="T12" fmla="*/ 105 w 165"/>
              <a:gd name="T13" fmla="*/ 75 h 107"/>
              <a:gd name="T14" fmla="*/ 135 w 165"/>
              <a:gd name="T15" fmla="*/ 100 h 107"/>
              <a:gd name="T16" fmla="*/ 131 w 165"/>
              <a:gd name="T17" fmla="*/ 101 h 107"/>
              <a:gd name="T18" fmla="*/ 147 w 165"/>
              <a:gd name="T19" fmla="*/ 54 h 107"/>
              <a:gd name="T20" fmla="*/ 165 w 165"/>
              <a:gd name="T21" fmla="*/ 8 h 107"/>
              <a:gd name="T22" fmla="*/ 126 w 165"/>
              <a:gd name="T23" fmla="*/ 8 h 107"/>
              <a:gd name="T24" fmla="*/ 151 w 165"/>
              <a:gd name="T25" fmla="*/ 55 h 107"/>
              <a:gd name="T26" fmla="*/ 136 w 165"/>
              <a:gd name="T27" fmla="*/ 103 h 107"/>
              <a:gd name="T28" fmla="*/ 135 w 165"/>
              <a:gd name="T29" fmla="*/ 107 h 107"/>
              <a:gd name="T30" fmla="*/ 132 w 165"/>
              <a:gd name="T31" fmla="*/ 104 h 107"/>
              <a:gd name="T32" fmla="*/ 101 w 165"/>
              <a:gd name="T33" fmla="*/ 80 h 107"/>
              <a:gd name="T34" fmla="*/ 70 w 165"/>
              <a:gd name="T35" fmla="*/ 56 h 107"/>
              <a:gd name="T36" fmla="*/ 39 w 165"/>
              <a:gd name="T37" fmla="*/ 31 h 107"/>
              <a:gd name="T38" fmla="*/ 8 w 165"/>
              <a:gd name="T39" fmla="*/ 6 h 107"/>
              <a:gd name="T40" fmla="*/ 0 w 165"/>
              <a:gd name="T41" fmla="*/ 0 h 107"/>
              <a:gd name="T42" fmla="*/ 10 w 165"/>
              <a:gd name="T43" fmla="*/ 0 h 107"/>
              <a:gd name="T44" fmla="*/ 88 w 165"/>
              <a:gd name="T45" fmla="*/ 3 h 107"/>
              <a:gd name="T46" fmla="*/ 126 w 165"/>
              <a:gd name="T47" fmla="*/ 5 h 107"/>
              <a:gd name="T48" fmla="*/ 165 w 165"/>
              <a:gd name="T49" fmla="*/ 8 h 107"/>
              <a:gd name="T50" fmla="*/ 151 w 165"/>
              <a:gd name="T51" fmla="*/ 55 h 107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65"/>
              <a:gd name="T79" fmla="*/ 0 h 107"/>
              <a:gd name="T80" fmla="*/ 165 w 165"/>
              <a:gd name="T81" fmla="*/ 107 h 107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65" h="107">
                <a:moveTo>
                  <a:pt x="126" y="8"/>
                </a:moveTo>
                <a:cubicBezTo>
                  <a:pt x="113" y="8"/>
                  <a:pt x="100" y="8"/>
                  <a:pt x="87" y="8"/>
                </a:cubicBezTo>
                <a:cubicBezTo>
                  <a:pt x="62" y="8"/>
                  <a:pt x="36" y="8"/>
                  <a:pt x="10" y="7"/>
                </a:cubicBezTo>
                <a:cubicBezTo>
                  <a:pt x="12" y="1"/>
                  <a:pt x="12" y="1"/>
                  <a:pt x="12" y="1"/>
                </a:cubicBezTo>
                <a:cubicBezTo>
                  <a:pt x="43" y="25"/>
                  <a:pt x="43" y="25"/>
                  <a:pt x="43" y="25"/>
                </a:cubicBezTo>
                <a:cubicBezTo>
                  <a:pt x="74" y="50"/>
                  <a:pt x="74" y="50"/>
                  <a:pt x="74" y="50"/>
                </a:cubicBezTo>
                <a:cubicBezTo>
                  <a:pt x="84" y="58"/>
                  <a:pt x="95" y="66"/>
                  <a:pt x="105" y="75"/>
                </a:cubicBezTo>
                <a:cubicBezTo>
                  <a:pt x="115" y="83"/>
                  <a:pt x="125" y="91"/>
                  <a:pt x="135" y="100"/>
                </a:cubicBezTo>
                <a:cubicBezTo>
                  <a:pt x="131" y="101"/>
                  <a:pt x="131" y="101"/>
                  <a:pt x="131" y="101"/>
                </a:cubicBezTo>
                <a:cubicBezTo>
                  <a:pt x="136" y="85"/>
                  <a:pt x="142" y="70"/>
                  <a:pt x="147" y="54"/>
                </a:cubicBezTo>
                <a:cubicBezTo>
                  <a:pt x="153" y="39"/>
                  <a:pt x="159" y="23"/>
                  <a:pt x="165" y="8"/>
                </a:cubicBezTo>
                <a:cubicBezTo>
                  <a:pt x="152" y="8"/>
                  <a:pt x="139" y="8"/>
                  <a:pt x="126" y="8"/>
                </a:cubicBezTo>
                <a:close/>
                <a:moveTo>
                  <a:pt x="151" y="55"/>
                </a:moveTo>
                <a:cubicBezTo>
                  <a:pt x="146" y="71"/>
                  <a:pt x="141" y="87"/>
                  <a:pt x="136" y="103"/>
                </a:cubicBezTo>
                <a:cubicBezTo>
                  <a:pt x="135" y="107"/>
                  <a:pt x="135" y="107"/>
                  <a:pt x="135" y="107"/>
                </a:cubicBezTo>
                <a:cubicBezTo>
                  <a:pt x="132" y="104"/>
                  <a:pt x="132" y="104"/>
                  <a:pt x="132" y="104"/>
                </a:cubicBezTo>
                <a:cubicBezTo>
                  <a:pt x="121" y="96"/>
                  <a:pt x="111" y="88"/>
                  <a:pt x="101" y="80"/>
                </a:cubicBezTo>
                <a:cubicBezTo>
                  <a:pt x="90" y="72"/>
                  <a:pt x="80" y="64"/>
                  <a:pt x="70" y="56"/>
                </a:cubicBezTo>
                <a:cubicBezTo>
                  <a:pt x="39" y="31"/>
                  <a:pt x="39" y="31"/>
                  <a:pt x="39" y="31"/>
                </a:cubicBezTo>
                <a:cubicBezTo>
                  <a:pt x="8" y="6"/>
                  <a:pt x="8" y="6"/>
                  <a:pt x="8" y="6"/>
                </a:cubicBezTo>
                <a:cubicBezTo>
                  <a:pt x="0" y="0"/>
                  <a:pt x="0" y="0"/>
                  <a:pt x="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36" y="1"/>
                  <a:pt x="62" y="2"/>
                  <a:pt x="88" y="3"/>
                </a:cubicBezTo>
                <a:cubicBezTo>
                  <a:pt x="100" y="4"/>
                  <a:pt x="113" y="4"/>
                  <a:pt x="126" y="5"/>
                </a:cubicBezTo>
                <a:cubicBezTo>
                  <a:pt x="139" y="6"/>
                  <a:pt x="152" y="7"/>
                  <a:pt x="165" y="8"/>
                </a:cubicBezTo>
                <a:cubicBezTo>
                  <a:pt x="160" y="24"/>
                  <a:pt x="155" y="40"/>
                  <a:pt x="151" y="55"/>
                </a:cubicBezTo>
                <a:close/>
              </a:path>
            </a:pathLst>
          </a:custGeom>
          <a:solidFill>
            <a:srgbClr val="E2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93" name="Freeform 21"/>
          <p:cNvSpPr>
            <a:spLocks noChangeArrowheads="1"/>
          </p:cNvSpPr>
          <p:nvPr/>
        </p:nvSpPr>
        <p:spPr bwMode="auto">
          <a:xfrm>
            <a:off x="3011488" y="5276850"/>
            <a:ext cx="136525" cy="244475"/>
          </a:xfrm>
          <a:custGeom>
            <a:avLst/>
            <a:gdLst>
              <a:gd name="T0" fmla="*/ 139 w 139"/>
              <a:gd name="T1" fmla="*/ 208 h 249"/>
              <a:gd name="T2" fmla="*/ 98 w 139"/>
              <a:gd name="T3" fmla="*/ 136 h 249"/>
              <a:gd name="T4" fmla="*/ 70 w 139"/>
              <a:gd name="T5" fmla="*/ 90 h 249"/>
              <a:gd name="T6" fmla="*/ 53 w 139"/>
              <a:gd name="T7" fmla="*/ 94 h 249"/>
              <a:gd name="T8" fmla="*/ 36 w 139"/>
              <a:gd name="T9" fmla="*/ 99 h 249"/>
              <a:gd name="T10" fmla="*/ 31 w 139"/>
              <a:gd name="T11" fmla="*/ 126 h 249"/>
              <a:gd name="T12" fmla="*/ 72 w 139"/>
              <a:gd name="T13" fmla="*/ 249 h 249"/>
              <a:gd name="T14" fmla="*/ 139 w 139"/>
              <a:gd name="T15" fmla="*/ 208 h 24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9"/>
              <a:gd name="T25" fmla="*/ 0 h 249"/>
              <a:gd name="T26" fmla="*/ 139 w 139"/>
              <a:gd name="T27" fmla="*/ 249 h 24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9" h="249">
                <a:moveTo>
                  <a:pt x="139" y="208"/>
                </a:moveTo>
                <a:cubicBezTo>
                  <a:pt x="139" y="208"/>
                  <a:pt x="105" y="42"/>
                  <a:pt x="98" y="136"/>
                </a:cubicBezTo>
                <a:cubicBezTo>
                  <a:pt x="98" y="136"/>
                  <a:pt x="72" y="0"/>
                  <a:pt x="70" y="90"/>
                </a:cubicBezTo>
                <a:cubicBezTo>
                  <a:pt x="70" y="90"/>
                  <a:pt x="40" y="14"/>
                  <a:pt x="53" y="94"/>
                </a:cubicBezTo>
                <a:cubicBezTo>
                  <a:pt x="53" y="94"/>
                  <a:pt x="22" y="41"/>
                  <a:pt x="36" y="99"/>
                </a:cubicBezTo>
                <a:cubicBezTo>
                  <a:pt x="36" y="99"/>
                  <a:pt x="0" y="43"/>
                  <a:pt x="31" y="126"/>
                </a:cubicBezTo>
                <a:cubicBezTo>
                  <a:pt x="31" y="126"/>
                  <a:pt x="52" y="196"/>
                  <a:pt x="72" y="249"/>
                </a:cubicBezTo>
                <a:lnTo>
                  <a:pt x="139" y="208"/>
                </a:lnTo>
                <a:close/>
              </a:path>
            </a:pathLst>
          </a:custGeom>
          <a:solidFill>
            <a:srgbClr val="F9DA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94" name="Freeform 22"/>
          <p:cNvSpPr>
            <a:spLocks noChangeArrowheads="1"/>
          </p:cNvSpPr>
          <p:nvPr/>
        </p:nvSpPr>
        <p:spPr bwMode="auto">
          <a:xfrm>
            <a:off x="4111625" y="6573838"/>
            <a:ext cx="198438" cy="77787"/>
          </a:xfrm>
          <a:custGeom>
            <a:avLst/>
            <a:gdLst>
              <a:gd name="T0" fmla="*/ 200 w 204"/>
              <a:gd name="T1" fmla="*/ 27 h 79"/>
              <a:gd name="T2" fmla="*/ 5 w 204"/>
              <a:gd name="T3" fmla="*/ 60 h 79"/>
              <a:gd name="T4" fmla="*/ 74 w 204"/>
              <a:gd name="T5" fmla="*/ 9 h 79"/>
              <a:gd name="T6" fmla="*/ 200 w 204"/>
              <a:gd name="T7" fmla="*/ 27 h 79"/>
              <a:gd name="T8" fmla="*/ 0 60000 65536"/>
              <a:gd name="T9" fmla="*/ 0 60000 65536"/>
              <a:gd name="T10" fmla="*/ 0 60000 65536"/>
              <a:gd name="T11" fmla="*/ 0 60000 65536"/>
              <a:gd name="T12" fmla="*/ 0 w 204"/>
              <a:gd name="T13" fmla="*/ 0 h 79"/>
              <a:gd name="T14" fmla="*/ 204 w 204"/>
              <a:gd name="T15" fmla="*/ 79 h 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4" h="79">
                <a:moveTo>
                  <a:pt x="200" y="27"/>
                </a:moveTo>
                <a:cubicBezTo>
                  <a:pt x="204" y="46"/>
                  <a:pt x="9" y="79"/>
                  <a:pt x="5" y="60"/>
                </a:cubicBezTo>
                <a:cubicBezTo>
                  <a:pt x="0" y="41"/>
                  <a:pt x="10" y="18"/>
                  <a:pt x="74" y="9"/>
                </a:cubicBezTo>
                <a:cubicBezTo>
                  <a:pt x="139" y="0"/>
                  <a:pt x="195" y="8"/>
                  <a:pt x="200" y="27"/>
                </a:cubicBezTo>
                <a:close/>
              </a:path>
            </a:pathLst>
          </a:custGeom>
          <a:solidFill>
            <a:srgbClr val="293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95" name="Freeform 23"/>
          <p:cNvSpPr>
            <a:spLocks noChangeArrowheads="1"/>
          </p:cNvSpPr>
          <p:nvPr/>
        </p:nvSpPr>
        <p:spPr bwMode="auto">
          <a:xfrm>
            <a:off x="3330575" y="4827588"/>
            <a:ext cx="349250" cy="623887"/>
          </a:xfrm>
          <a:custGeom>
            <a:avLst/>
            <a:gdLst>
              <a:gd name="T0" fmla="*/ 357 w 357"/>
              <a:gd name="T1" fmla="*/ 0 h 638"/>
              <a:gd name="T2" fmla="*/ 220 w 357"/>
              <a:gd name="T3" fmla="*/ 638 h 638"/>
              <a:gd name="T4" fmla="*/ 357 w 357"/>
              <a:gd name="T5" fmla="*/ 0 h 638"/>
              <a:gd name="T6" fmla="*/ 0 60000 65536"/>
              <a:gd name="T7" fmla="*/ 0 60000 65536"/>
              <a:gd name="T8" fmla="*/ 0 60000 65536"/>
              <a:gd name="T9" fmla="*/ 0 w 357"/>
              <a:gd name="T10" fmla="*/ 0 h 638"/>
              <a:gd name="T11" fmla="*/ 357 w 357"/>
              <a:gd name="T12" fmla="*/ 638 h 63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57" h="638">
                <a:moveTo>
                  <a:pt x="357" y="0"/>
                </a:moveTo>
                <a:cubicBezTo>
                  <a:pt x="357" y="0"/>
                  <a:pt x="0" y="45"/>
                  <a:pt x="220" y="638"/>
                </a:cubicBezTo>
                <a:lnTo>
                  <a:pt x="357" y="0"/>
                </a:lnTo>
                <a:close/>
              </a:path>
            </a:pathLst>
          </a:custGeom>
          <a:solidFill>
            <a:srgbClr val="E4525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96" name="Freeform 24"/>
          <p:cNvSpPr>
            <a:spLocks noChangeArrowheads="1"/>
          </p:cNvSpPr>
          <p:nvPr/>
        </p:nvSpPr>
        <p:spPr bwMode="auto">
          <a:xfrm>
            <a:off x="3516313" y="4803775"/>
            <a:ext cx="360362" cy="954088"/>
          </a:xfrm>
          <a:custGeom>
            <a:avLst/>
            <a:gdLst>
              <a:gd name="T0" fmla="*/ 272 w 368"/>
              <a:gd name="T1" fmla="*/ 912 h 973"/>
              <a:gd name="T2" fmla="*/ 359 w 368"/>
              <a:gd name="T3" fmla="*/ 498 h 973"/>
              <a:gd name="T4" fmla="*/ 140 w 368"/>
              <a:gd name="T5" fmla="*/ 170 h 973"/>
              <a:gd name="T6" fmla="*/ 5 w 368"/>
              <a:gd name="T7" fmla="*/ 469 h 973"/>
              <a:gd name="T8" fmla="*/ 272 w 368"/>
              <a:gd name="T9" fmla="*/ 912 h 9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8"/>
              <a:gd name="T16" fmla="*/ 0 h 973"/>
              <a:gd name="T17" fmla="*/ 368 w 368"/>
              <a:gd name="T18" fmla="*/ 973 h 9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8" h="973">
                <a:moveTo>
                  <a:pt x="272" y="912"/>
                </a:moveTo>
                <a:cubicBezTo>
                  <a:pt x="342" y="973"/>
                  <a:pt x="368" y="695"/>
                  <a:pt x="359" y="498"/>
                </a:cubicBezTo>
                <a:cubicBezTo>
                  <a:pt x="350" y="300"/>
                  <a:pt x="233" y="166"/>
                  <a:pt x="140" y="170"/>
                </a:cubicBezTo>
                <a:cubicBezTo>
                  <a:pt x="47" y="174"/>
                  <a:pt x="0" y="0"/>
                  <a:pt x="5" y="469"/>
                </a:cubicBezTo>
                <a:cubicBezTo>
                  <a:pt x="8" y="764"/>
                  <a:pt x="261" y="903"/>
                  <a:pt x="272" y="912"/>
                </a:cubicBezTo>
                <a:close/>
              </a:path>
            </a:pathLst>
          </a:custGeom>
          <a:solidFill>
            <a:srgbClr val="E4525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97" name="Freeform 25"/>
          <p:cNvSpPr>
            <a:spLocks noChangeArrowheads="1"/>
          </p:cNvSpPr>
          <p:nvPr/>
        </p:nvSpPr>
        <p:spPr bwMode="auto">
          <a:xfrm>
            <a:off x="3508375" y="5243513"/>
            <a:ext cx="227013" cy="366712"/>
          </a:xfrm>
          <a:custGeom>
            <a:avLst/>
            <a:gdLst>
              <a:gd name="T0" fmla="*/ 10 w 233"/>
              <a:gd name="T1" fmla="*/ 186 h 374"/>
              <a:gd name="T2" fmla="*/ 180 w 233"/>
              <a:gd name="T3" fmla="*/ 65 h 374"/>
              <a:gd name="T4" fmla="*/ 233 w 233"/>
              <a:gd name="T5" fmla="*/ 374 h 374"/>
              <a:gd name="T6" fmla="*/ 10 w 233"/>
              <a:gd name="T7" fmla="*/ 186 h 374"/>
              <a:gd name="T8" fmla="*/ 0 60000 65536"/>
              <a:gd name="T9" fmla="*/ 0 60000 65536"/>
              <a:gd name="T10" fmla="*/ 0 60000 65536"/>
              <a:gd name="T11" fmla="*/ 0 60000 65536"/>
              <a:gd name="T12" fmla="*/ 0 w 233"/>
              <a:gd name="T13" fmla="*/ 0 h 374"/>
              <a:gd name="T14" fmla="*/ 233 w 233"/>
              <a:gd name="T15" fmla="*/ 374 h 3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3" h="374">
                <a:moveTo>
                  <a:pt x="10" y="186"/>
                </a:moveTo>
                <a:cubicBezTo>
                  <a:pt x="0" y="0"/>
                  <a:pt x="158" y="30"/>
                  <a:pt x="180" y="65"/>
                </a:cubicBezTo>
                <a:cubicBezTo>
                  <a:pt x="221" y="131"/>
                  <a:pt x="233" y="374"/>
                  <a:pt x="233" y="374"/>
                </a:cubicBezTo>
                <a:cubicBezTo>
                  <a:pt x="43" y="369"/>
                  <a:pt x="10" y="186"/>
                  <a:pt x="10" y="186"/>
                </a:cubicBezTo>
                <a:close/>
              </a:path>
            </a:pathLst>
          </a:custGeom>
          <a:solidFill>
            <a:srgbClr val="F9DA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98" name="Freeform 26"/>
          <p:cNvSpPr>
            <a:spLocks noChangeArrowheads="1"/>
          </p:cNvSpPr>
          <p:nvPr/>
        </p:nvSpPr>
        <p:spPr bwMode="auto">
          <a:xfrm>
            <a:off x="3525838" y="4745038"/>
            <a:ext cx="1216025" cy="1127125"/>
          </a:xfrm>
          <a:custGeom>
            <a:avLst/>
            <a:gdLst>
              <a:gd name="T0" fmla="*/ 144 w 1241"/>
              <a:gd name="T1" fmla="*/ 685 h 1151"/>
              <a:gd name="T2" fmla="*/ 743 w 1241"/>
              <a:gd name="T3" fmla="*/ 1136 h 1151"/>
              <a:gd name="T4" fmla="*/ 1229 w 1241"/>
              <a:gd name="T5" fmla="*/ 594 h 1151"/>
              <a:gd name="T6" fmla="*/ 532 w 1241"/>
              <a:gd name="T7" fmla="*/ 3 h 1151"/>
              <a:gd name="T8" fmla="*/ 144 w 1241"/>
              <a:gd name="T9" fmla="*/ 685 h 11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41"/>
              <a:gd name="T16" fmla="*/ 0 h 1151"/>
              <a:gd name="T17" fmla="*/ 1241 w 1241"/>
              <a:gd name="T18" fmla="*/ 1151 h 11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41" h="1151">
                <a:moveTo>
                  <a:pt x="144" y="685"/>
                </a:moveTo>
                <a:cubicBezTo>
                  <a:pt x="155" y="949"/>
                  <a:pt x="424" y="1151"/>
                  <a:pt x="743" y="1136"/>
                </a:cubicBezTo>
                <a:cubicBezTo>
                  <a:pt x="1062" y="1122"/>
                  <a:pt x="1241" y="857"/>
                  <a:pt x="1229" y="594"/>
                </a:cubicBezTo>
                <a:cubicBezTo>
                  <a:pt x="1217" y="330"/>
                  <a:pt x="1085" y="0"/>
                  <a:pt x="532" y="3"/>
                </a:cubicBezTo>
                <a:cubicBezTo>
                  <a:pt x="0" y="6"/>
                  <a:pt x="132" y="422"/>
                  <a:pt x="144" y="685"/>
                </a:cubicBezTo>
                <a:close/>
              </a:path>
            </a:pathLst>
          </a:custGeom>
          <a:solidFill>
            <a:srgbClr val="F9DA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99" name="Freeform 27"/>
          <p:cNvSpPr>
            <a:spLocks noChangeArrowheads="1"/>
          </p:cNvSpPr>
          <p:nvPr/>
        </p:nvSpPr>
        <p:spPr bwMode="auto">
          <a:xfrm>
            <a:off x="3938588" y="5205413"/>
            <a:ext cx="277812" cy="277812"/>
          </a:xfrm>
          <a:custGeom>
            <a:avLst/>
            <a:gdLst>
              <a:gd name="T0" fmla="*/ 69 w 283"/>
              <a:gd name="T1" fmla="*/ 243 h 283"/>
              <a:gd name="T2" fmla="*/ 243 w 283"/>
              <a:gd name="T3" fmla="*/ 214 h 283"/>
              <a:gd name="T4" fmla="*/ 214 w 283"/>
              <a:gd name="T5" fmla="*/ 40 h 283"/>
              <a:gd name="T6" fmla="*/ 40 w 283"/>
              <a:gd name="T7" fmla="*/ 69 h 283"/>
              <a:gd name="T8" fmla="*/ 69 w 283"/>
              <a:gd name="T9" fmla="*/ 243 h 28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3"/>
              <a:gd name="T16" fmla="*/ 0 h 283"/>
              <a:gd name="T17" fmla="*/ 283 w 283"/>
              <a:gd name="T18" fmla="*/ 283 h 28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3" h="283">
                <a:moveTo>
                  <a:pt x="69" y="243"/>
                </a:moveTo>
                <a:cubicBezTo>
                  <a:pt x="126" y="283"/>
                  <a:pt x="203" y="270"/>
                  <a:pt x="243" y="214"/>
                </a:cubicBezTo>
                <a:cubicBezTo>
                  <a:pt x="283" y="158"/>
                  <a:pt x="270" y="80"/>
                  <a:pt x="214" y="40"/>
                </a:cubicBezTo>
                <a:cubicBezTo>
                  <a:pt x="158" y="0"/>
                  <a:pt x="80" y="13"/>
                  <a:pt x="40" y="69"/>
                </a:cubicBezTo>
                <a:cubicBezTo>
                  <a:pt x="0" y="125"/>
                  <a:pt x="13" y="203"/>
                  <a:pt x="69" y="243"/>
                </a:cubicBez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00" name="Freeform 28"/>
          <p:cNvSpPr>
            <a:spLocks noChangeArrowheads="1"/>
          </p:cNvSpPr>
          <p:nvPr/>
        </p:nvSpPr>
        <p:spPr bwMode="auto">
          <a:xfrm>
            <a:off x="4011613" y="5253038"/>
            <a:ext cx="171450" cy="171450"/>
          </a:xfrm>
          <a:custGeom>
            <a:avLst/>
            <a:gdLst>
              <a:gd name="T0" fmla="*/ 42 w 175"/>
              <a:gd name="T1" fmla="*/ 151 h 175"/>
              <a:gd name="T2" fmla="*/ 150 w 175"/>
              <a:gd name="T3" fmla="*/ 133 h 175"/>
              <a:gd name="T4" fmla="*/ 132 w 175"/>
              <a:gd name="T5" fmla="*/ 25 h 175"/>
              <a:gd name="T6" fmla="*/ 24 w 175"/>
              <a:gd name="T7" fmla="*/ 43 h 175"/>
              <a:gd name="T8" fmla="*/ 42 w 175"/>
              <a:gd name="T9" fmla="*/ 151 h 1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5"/>
              <a:gd name="T16" fmla="*/ 0 h 175"/>
              <a:gd name="T17" fmla="*/ 175 w 175"/>
              <a:gd name="T18" fmla="*/ 175 h 17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5" h="175">
                <a:moveTo>
                  <a:pt x="42" y="151"/>
                </a:moveTo>
                <a:cubicBezTo>
                  <a:pt x="77" y="175"/>
                  <a:pt x="125" y="167"/>
                  <a:pt x="150" y="133"/>
                </a:cubicBezTo>
                <a:cubicBezTo>
                  <a:pt x="175" y="98"/>
                  <a:pt x="167" y="50"/>
                  <a:pt x="132" y="25"/>
                </a:cubicBezTo>
                <a:cubicBezTo>
                  <a:pt x="97" y="0"/>
                  <a:pt x="49" y="8"/>
                  <a:pt x="24" y="43"/>
                </a:cubicBezTo>
                <a:cubicBezTo>
                  <a:pt x="0" y="78"/>
                  <a:pt x="8" y="126"/>
                  <a:pt x="42" y="151"/>
                </a:cubicBezTo>
                <a:close/>
              </a:path>
            </a:pathLst>
          </a:custGeom>
          <a:solidFill>
            <a:srgbClr val="293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01" name="Freeform 29"/>
          <p:cNvSpPr>
            <a:spLocks noChangeArrowheads="1"/>
          </p:cNvSpPr>
          <p:nvPr/>
        </p:nvSpPr>
        <p:spPr bwMode="auto">
          <a:xfrm>
            <a:off x="4375150" y="5226050"/>
            <a:ext cx="265113" cy="265113"/>
          </a:xfrm>
          <a:custGeom>
            <a:avLst/>
            <a:gdLst>
              <a:gd name="T0" fmla="*/ 18 w 271"/>
              <a:gd name="T1" fmla="*/ 103 h 271"/>
              <a:gd name="T2" fmla="*/ 103 w 271"/>
              <a:gd name="T3" fmla="*/ 253 h 271"/>
              <a:gd name="T4" fmla="*/ 253 w 271"/>
              <a:gd name="T5" fmla="*/ 168 h 271"/>
              <a:gd name="T6" fmla="*/ 168 w 271"/>
              <a:gd name="T7" fmla="*/ 18 h 271"/>
              <a:gd name="T8" fmla="*/ 18 w 271"/>
              <a:gd name="T9" fmla="*/ 103 h 2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1"/>
              <a:gd name="T16" fmla="*/ 0 h 271"/>
              <a:gd name="T17" fmla="*/ 271 w 271"/>
              <a:gd name="T18" fmla="*/ 271 h 2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1" h="271">
                <a:moveTo>
                  <a:pt x="18" y="103"/>
                </a:moveTo>
                <a:cubicBezTo>
                  <a:pt x="0" y="168"/>
                  <a:pt x="39" y="235"/>
                  <a:pt x="103" y="253"/>
                </a:cubicBezTo>
                <a:cubicBezTo>
                  <a:pt x="168" y="271"/>
                  <a:pt x="235" y="232"/>
                  <a:pt x="253" y="168"/>
                </a:cubicBezTo>
                <a:cubicBezTo>
                  <a:pt x="271" y="103"/>
                  <a:pt x="232" y="36"/>
                  <a:pt x="168" y="18"/>
                </a:cubicBezTo>
                <a:cubicBezTo>
                  <a:pt x="103" y="0"/>
                  <a:pt x="36" y="38"/>
                  <a:pt x="18" y="103"/>
                </a:cubicBez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02" name="Freeform 30"/>
          <p:cNvSpPr>
            <a:spLocks noChangeArrowheads="1"/>
          </p:cNvSpPr>
          <p:nvPr/>
        </p:nvSpPr>
        <p:spPr bwMode="auto">
          <a:xfrm>
            <a:off x="4408488" y="5265738"/>
            <a:ext cx="168275" cy="166687"/>
          </a:xfrm>
          <a:custGeom>
            <a:avLst/>
            <a:gdLst>
              <a:gd name="T0" fmla="*/ 11 w 172"/>
              <a:gd name="T1" fmla="*/ 65 h 171"/>
              <a:gd name="T2" fmla="*/ 66 w 172"/>
              <a:gd name="T3" fmla="*/ 160 h 171"/>
              <a:gd name="T4" fmla="*/ 160 w 172"/>
              <a:gd name="T5" fmla="*/ 106 h 171"/>
              <a:gd name="T6" fmla="*/ 106 w 172"/>
              <a:gd name="T7" fmla="*/ 11 h 171"/>
              <a:gd name="T8" fmla="*/ 11 w 172"/>
              <a:gd name="T9" fmla="*/ 65 h 1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2"/>
              <a:gd name="T16" fmla="*/ 0 h 171"/>
              <a:gd name="T17" fmla="*/ 172 w 172"/>
              <a:gd name="T18" fmla="*/ 171 h 1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2" h="171">
                <a:moveTo>
                  <a:pt x="11" y="65"/>
                </a:moveTo>
                <a:cubicBezTo>
                  <a:pt x="0" y="106"/>
                  <a:pt x="24" y="149"/>
                  <a:pt x="66" y="160"/>
                </a:cubicBezTo>
                <a:cubicBezTo>
                  <a:pt x="107" y="171"/>
                  <a:pt x="149" y="147"/>
                  <a:pt x="160" y="106"/>
                </a:cubicBezTo>
                <a:cubicBezTo>
                  <a:pt x="172" y="65"/>
                  <a:pt x="148" y="22"/>
                  <a:pt x="106" y="11"/>
                </a:cubicBezTo>
                <a:cubicBezTo>
                  <a:pt x="65" y="0"/>
                  <a:pt x="23" y="24"/>
                  <a:pt x="11" y="65"/>
                </a:cubicBezTo>
                <a:close/>
              </a:path>
            </a:pathLst>
          </a:custGeom>
          <a:solidFill>
            <a:srgbClr val="293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03" name="Freeform 31"/>
          <p:cNvSpPr>
            <a:spLocks noChangeArrowheads="1"/>
          </p:cNvSpPr>
          <p:nvPr/>
        </p:nvSpPr>
        <p:spPr bwMode="auto">
          <a:xfrm>
            <a:off x="3536950" y="4276725"/>
            <a:ext cx="1382713" cy="1166813"/>
          </a:xfrm>
          <a:custGeom>
            <a:avLst/>
            <a:gdLst>
              <a:gd name="T0" fmla="*/ 1366 w 1413"/>
              <a:gd name="T1" fmla="*/ 358 h 1191"/>
              <a:gd name="T2" fmla="*/ 1211 w 1413"/>
              <a:gd name="T3" fmla="*/ 89 h 1191"/>
              <a:gd name="T4" fmla="*/ 1060 w 1413"/>
              <a:gd name="T5" fmla="*/ 7 h 1191"/>
              <a:gd name="T6" fmla="*/ 1037 w 1413"/>
              <a:gd name="T7" fmla="*/ 0 h 1191"/>
              <a:gd name="T8" fmla="*/ 1043 w 1413"/>
              <a:gd name="T9" fmla="*/ 12 h 1191"/>
              <a:gd name="T10" fmla="*/ 1080 w 1413"/>
              <a:gd name="T11" fmla="*/ 124 h 1191"/>
              <a:gd name="T12" fmla="*/ 573 w 1413"/>
              <a:gd name="T13" fmla="*/ 333 h 1191"/>
              <a:gd name="T14" fmla="*/ 147 w 1413"/>
              <a:gd name="T15" fmla="*/ 561 h 1191"/>
              <a:gd name="T16" fmla="*/ 17 w 1413"/>
              <a:gd name="T17" fmla="*/ 738 h 1191"/>
              <a:gd name="T18" fmla="*/ 37 w 1413"/>
              <a:gd name="T19" fmla="*/ 840 h 1191"/>
              <a:gd name="T20" fmla="*/ 238 w 1413"/>
              <a:gd name="T21" fmla="*/ 1189 h 1191"/>
              <a:gd name="T22" fmla="*/ 262 w 1413"/>
              <a:gd name="T23" fmla="*/ 809 h 1191"/>
              <a:gd name="T24" fmla="*/ 972 w 1413"/>
              <a:gd name="T25" fmla="*/ 808 h 1191"/>
              <a:gd name="T26" fmla="*/ 1366 w 1413"/>
              <a:gd name="T27" fmla="*/ 358 h 119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13"/>
              <a:gd name="T43" fmla="*/ 0 h 1191"/>
              <a:gd name="T44" fmla="*/ 1413 w 1413"/>
              <a:gd name="T45" fmla="*/ 1191 h 1191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13" h="1191">
                <a:moveTo>
                  <a:pt x="1366" y="358"/>
                </a:moveTo>
                <a:cubicBezTo>
                  <a:pt x="1347" y="229"/>
                  <a:pt x="1280" y="144"/>
                  <a:pt x="1211" y="89"/>
                </a:cubicBezTo>
                <a:cubicBezTo>
                  <a:pt x="1152" y="42"/>
                  <a:pt x="1092" y="18"/>
                  <a:pt x="1060" y="7"/>
                </a:cubicBezTo>
                <a:cubicBezTo>
                  <a:pt x="1046" y="2"/>
                  <a:pt x="1037" y="0"/>
                  <a:pt x="1037" y="0"/>
                </a:cubicBezTo>
                <a:cubicBezTo>
                  <a:pt x="1039" y="4"/>
                  <a:pt x="1041" y="8"/>
                  <a:pt x="1043" y="12"/>
                </a:cubicBezTo>
                <a:cubicBezTo>
                  <a:pt x="1065" y="54"/>
                  <a:pt x="1081" y="91"/>
                  <a:pt x="1080" y="124"/>
                </a:cubicBezTo>
                <a:cubicBezTo>
                  <a:pt x="1074" y="317"/>
                  <a:pt x="643" y="326"/>
                  <a:pt x="573" y="333"/>
                </a:cubicBezTo>
                <a:cubicBezTo>
                  <a:pt x="227" y="366"/>
                  <a:pt x="163" y="505"/>
                  <a:pt x="147" y="561"/>
                </a:cubicBezTo>
                <a:cubicBezTo>
                  <a:pt x="93" y="566"/>
                  <a:pt x="0" y="646"/>
                  <a:pt x="17" y="738"/>
                </a:cubicBezTo>
                <a:cubicBezTo>
                  <a:pt x="11" y="757"/>
                  <a:pt x="23" y="793"/>
                  <a:pt x="37" y="840"/>
                </a:cubicBezTo>
                <a:cubicBezTo>
                  <a:pt x="85" y="993"/>
                  <a:pt x="201" y="1191"/>
                  <a:pt x="238" y="1189"/>
                </a:cubicBezTo>
                <a:cubicBezTo>
                  <a:pt x="279" y="1187"/>
                  <a:pt x="270" y="950"/>
                  <a:pt x="262" y="809"/>
                </a:cubicBezTo>
                <a:cubicBezTo>
                  <a:pt x="524" y="828"/>
                  <a:pt x="879" y="821"/>
                  <a:pt x="972" y="808"/>
                </a:cubicBezTo>
                <a:cubicBezTo>
                  <a:pt x="1187" y="778"/>
                  <a:pt x="1413" y="703"/>
                  <a:pt x="1366" y="358"/>
                </a:cubicBezTo>
                <a:close/>
              </a:path>
            </a:pathLst>
          </a:custGeom>
          <a:solidFill>
            <a:srgbClr val="E4525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104" name="Freeform 32"/>
          <p:cNvSpPr>
            <a:spLocks noChangeArrowheads="1"/>
          </p:cNvSpPr>
          <p:nvPr/>
        </p:nvSpPr>
        <p:spPr bwMode="auto">
          <a:xfrm>
            <a:off x="3844925" y="5592763"/>
            <a:ext cx="290513" cy="161925"/>
          </a:xfrm>
          <a:custGeom>
            <a:avLst/>
            <a:gdLst>
              <a:gd name="T0" fmla="*/ 53 w 296"/>
              <a:gd name="T1" fmla="*/ 0 h 166"/>
              <a:gd name="T2" fmla="*/ 296 w 296"/>
              <a:gd name="T3" fmla="*/ 143 h 166"/>
              <a:gd name="T4" fmla="*/ 142 w 296"/>
              <a:gd name="T5" fmla="*/ 158 h 166"/>
              <a:gd name="T6" fmla="*/ 53 w 296"/>
              <a:gd name="T7" fmla="*/ 0 h 166"/>
              <a:gd name="T8" fmla="*/ 0 60000 65536"/>
              <a:gd name="T9" fmla="*/ 0 60000 65536"/>
              <a:gd name="T10" fmla="*/ 0 60000 65536"/>
              <a:gd name="T11" fmla="*/ 0 60000 65536"/>
              <a:gd name="T12" fmla="*/ 0 w 296"/>
              <a:gd name="T13" fmla="*/ 0 h 166"/>
              <a:gd name="T14" fmla="*/ 296 w 296"/>
              <a:gd name="T15" fmla="*/ 166 h 1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6" h="166">
                <a:moveTo>
                  <a:pt x="53" y="0"/>
                </a:moveTo>
                <a:cubicBezTo>
                  <a:pt x="296" y="143"/>
                  <a:pt x="296" y="143"/>
                  <a:pt x="296" y="143"/>
                </a:cubicBezTo>
                <a:cubicBezTo>
                  <a:pt x="296" y="143"/>
                  <a:pt x="214" y="166"/>
                  <a:pt x="142" y="158"/>
                </a:cubicBezTo>
                <a:cubicBezTo>
                  <a:pt x="65" y="150"/>
                  <a:pt x="0" y="107"/>
                  <a:pt x="53" y="0"/>
                </a:cubicBezTo>
                <a:close/>
              </a:path>
            </a:pathLst>
          </a:custGeom>
          <a:solidFill>
            <a:srgbClr val="E4525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105" name="Freeform 33"/>
          <p:cNvSpPr>
            <a:spLocks noChangeArrowheads="1"/>
          </p:cNvSpPr>
          <p:nvPr/>
        </p:nvSpPr>
        <p:spPr bwMode="auto">
          <a:xfrm>
            <a:off x="4097338" y="4302125"/>
            <a:ext cx="476250" cy="358775"/>
          </a:xfrm>
          <a:custGeom>
            <a:avLst/>
            <a:gdLst>
              <a:gd name="T0" fmla="*/ 164 w 486"/>
              <a:gd name="T1" fmla="*/ 0 h 366"/>
              <a:gd name="T2" fmla="*/ 111 w 486"/>
              <a:gd name="T3" fmla="*/ 275 h 366"/>
              <a:gd name="T4" fmla="*/ 0 w 486"/>
              <a:gd name="T5" fmla="*/ 307 h 366"/>
              <a:gd name="T6" fmla="*/ 44 w 486"/>
              <a:gd name="T7" fmla="*/ 366 h 366"/>
              <a:gd name="T8" fmla="*/ 486 w 486"/>
              <a:gd name="T9" fmla="*/ 202 h 366"/>
              <a:gd name="T10" fmla="*/ 164 w 486"/>
              <a:gd name="T11" fmla="*/ 0 h 36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86"/>
              <a:gd name="T19" fmla="*/ 0 h 366"/>
              <a:gd name="T20" fmla="*/ 486 w 486"/>
              <a:gd name="T21" fmla="*/ 366 h 36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86" h="366">
                <a:moveTo>
                  <a:pt x="164" y="0"/>
                </a:moveTo>
                <a:cubicBezTo>
                  <a:pt x="330" y="118"/>
                  <a:pt x="215" y="224"/>
                  <a:pt x="111" y="275"/>
                </a:cubicBezTo>
                <a:cubicBezTo>
                  <a:pt x="56" y="303"/>
                  <a:pt x="0" y="307"/>
                  <a:pt x="0" y="307"/>
                </a:cubicBezTo>
                <a:cubicBezTo>
                  <a:pt x="44" y="366"/>
                  <a:pt x="44" y="366"/>
                  <a:pt x="44" y="366"/>
                </a:cubicBezTo>
                <a:cubicBezTo>
                  <a:pt x="486" y="202"/>
                  <a:pt x="486" y="202"/>
                  <a:pt x="486" y="202"/>
                </a:cubicBezTo>
                <a:cubicBezTo>
                  <a:pt x="464" y="14"/>
                  <a:pt x="164" y="0"/>
                  <a:pt x="164" y="0"/>
                </a:cubicBezTo>
                <a:close/>
              </a:path>
            </a:pathLst>
          </a:custGeom>
          <a:solidFill>
            <a:srgbClr val="E4525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106" name="Freeform 34"/>
          <p:cNvSpPr>
            <a:spLocks noChangeArrowheads="1"/>
          </p:cNvSpPr>
          <p:nvPr/>
        </p:nvSpPr>
        <p:spPr bwMode="auto">
          <a:xfrm>
            <a:off x="3963988" y="6213475"/>
            <a:ext cx="506412" cy="100013"/>
          </a:xfrm>
          <a:custGeom>
            <a:avLst/>
            <a:gdLst>
              <a:gd name="T0" fmla="*/ 517 w 517"/>
              <a:gd name="T1" fmla="*/ 0 h 101"/>
              <a:gd name="T2" fmla="*/ 0 w 517"/>
              <a:gd name="T3" fmla="*/ 85 h 101"/>
              <a:gd name="T4" fmla="*/ 18 w 517"/>
              <a:gd name="T5" fmla="*/ 94 h 101"/>
              <a:gd name="T6" fmla="*/ 36 w 517"/>
              <a:gd name="T7" fmla="*/ 101 h 101"/>
              <a:gd name="T8" fmla="*/ 517 w 517"/>
              <a:gd name="T9" fmla="*/ 0 h 1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7"/>
              <a:gd name="T16" fmla="*/ 0 h 101"/>
              <a:gd name="T17" fmla="*/ 517 w 517"/>
              <a:gd name="T18" fmla="*/ 101 h 10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7" h="101">
                <a:moveTo>
                  <a:pt x="517" y="0"/>
                </a:moveTo>
                <a:cubicBezTo>
                  <a:pt x="0" y="85"/>
                  <a:pt x="0" y="85"/>
                  <a:pt x="0" y="85"/>
                </a:cubicBezTo>
                <a:cubicBezTo>
                  <a:pt x="0" y="85"/>
                  <a:pt x="13" y="92"/>
                  <a:pt x="18" y="94"/>
                </a:cubicBezTo>
                <a:cubicBezTo>
                  <a:pt x="22" y="96"/>
                  <a:pt x="36" y="101"/>
                  <a:pt x="36" y="101"/>
                </a:cubicBezTo>
                <a:cubicBezTo>
                  <a:pt x="517" y="0"/>
                  <a:pt x="517" y="0"/>
                  <a:pt x="517" y="0"/>
                </a:cubicBezTo>
              </a:path>
            </a:pathLst>
          </a:custGeom>
          <a:solidFill>
            <a:srgbClr val="1418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07" name="Freeform 35"/>
          <p:cNvSpPr>
            <a:spLocks noChangeArrowheads="1"/>
          </p:cNvSpPr>
          <p:nvPr/>
        </p:nvSpPr>
        <p:spPr bwMode="auto">
          <a:xfrm>
            <a:off x="3051175" y="5459413"/>
            <a:ext cx="766763" cy="636587"/>
          </a:xfrm>
          <a:custGeom>
            <a:avLst/>
            <a:gdLst>
              <a:gd name="T0" fmla="*/ 783 w 783"/>
              <a:gd name="T1" fmla="*/ 327 h 650"/>
              <a:gd name="T2" fmla="*/ 758 w 783"/>
              <a:gd name="T3" fmla="*/ 251 h 650"/>
              <a:gd name="T4" fmla="*/ 120 w 783"/>
              <a:gd name="T5" fmla="*/ 0 h 650"/>
              <a:gd name="T6" fmla="*/ 0 w 783"/>
              <a:gd name="T7" fmla="*/ 56 h 650"/>
              <a:gd name="T8" fmla="*/ 783 w 783"/>
              <a:gd name="T9" fmla="*/ 327 h 6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83"/>
              <a:gd name="T16" fmla="*/ 0 h 650"/>
              <a:gd name="T17" fmla="*/ 783 w 783"/>
              <a:gd name="T18" fmla="*/ 650 h 6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83" h="650">
                <a:moveTo>
                  <a:pt x="783" y="327"/>
                </a:moveTo>
                <a:cubicBezTo>
                  <a:pt x="758" y="251"/>
                  <a:pt x="758" y="251"/>
                  <a:pt x="758" y="251"/>
                </a:cubicBezTo>
                <a:cubicBezTo>
                  <a:pt x="218" y="484"/>
                  <a:pt x="120" y="0"/>
                  <a:pt x="120" y="0"/>
                </a:cubicBezTo>
                <a:cubicBezTo>
                  <a:pt x="0" y="56"/>
                  <a:pt x="0" y="56"/>
                  <a:pt x="0" y="56"/>
                </a:cubicBezTo>
                <a:cubicBezTo>
                  <a:pt x="243" y="650"/>
                  <a:pt x="783" y="327"/>
                  <a:pt x="783" y="327"/>
                </a:cubicBez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08" name="Freeform 36"/>
          <p:cNvSpPr>
            <a:spLocks noChangeArrowheads="1"/>
          </p:cNvSpPr>
          <p:nvPr/>
        </p:nvSpPr>
        <p:spPr bwMode="auto">
          <a:xfrm>
            <a:off x="4945063" y="4540250"/>
            <a:ext cx="830262" cy="852488"/>
          </a:xfrm>
          <a:custGeom>
            <a:avLst/>
            <a:gdLst>
              <a:gd name="T0" fmla="*/ 510 w 523"/>
              <a:gd name="T1" fmla="*/ 0 h 537"/>
              <a:gd name="T2" fmla="*/ 523 w 523"/>
              <a:gd name="T3" fmla="*/ 15 h 537"/>
              <a:gd name="T4" fmla="*/ 30 w 523"/>
              <a:gd name="T5" fmla="*/ 537 h 537"/>
              <a:gd name="T6" fmla="*/ 0 w 523"/>
              <a:gd name="T7" fmla="*/ 495 h 537"/>
              <a:gd name="T8" fmla="*/ 510 w 523"/>
              <a:gd name="T9" fmla="*/ 0 h 5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23"/>
              <a:gd name="T16" fmla="*/ 0 h 537"/>
              <a:gd name="T17" fmla="*/ 523 w 523"/>
              <a:gd name="T18" fmla="*/ 537 h 5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23" h="537">
                <a:moveTo>
                  <a:pt x="510" y="0"/>
                </a:moveTo>
                <a:lnTo>
                  <a:pt x="523" y="15"/>
                </a:lnTo>
                <a:lnTo>
                  <a:pt x="30" y="537"/>
                </a:lnTo>
                <a:lnTo>
                  <a:pt x="0" y="495"/>
                </a:lnTo>
                <a:lnTo>
                  <a:pt x="510" y="0"/>
                </a:lnTo>
                <a:close/>
              </a:path>
            </a:pathLst>
          </a:custGeom>
          <a:solidFill>
            <a:srgbClr val="293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09" name="Freeform 37"/>
          <p:cNvSpPr>
            <a:spLocks noChangeArrowheads="1"/>
          </p:cNvSpPr>
          <p:nvPr/>
        </p:nvSpPr>
        <p:spPr bwMode="auto">
          <a:xfrm>
            <a:off x="5653088" y="4606925"/>
            <a:ext cx="60325" cy="60325"/>
          </a:xfrm>
          <a:custGeom>
            <a:avLst/>
            <a:gdLst>
              <a:gd name="T0" fmla="*/ 21 w 38"/>
              <a:gd name="T1" fmla="*/ 0 h 38"/>
              <a:gd name="T2" fmla="*/ 38 w 38"/>
              <a:gd name="T3" fmla="*/ 13 h 38"/>
              <a:gd name="T4" fmla="*/ 16 w 38"/>
              <a:gd name="T5" fmla="*/ 38 h 38"/>
              <a:gd name="T6" fmla="*/ 0 w 38"/>
              <a:gd name="T7" fmla="*/ 20 h 38"/>
              <a:gd name="T8" fmla="*/ 21 w 38"/>
              <a:gd name="T9" fmla="*/ 0 h 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"/>
              <a:gd name="T16" fmla="*/ 0 h 38"/>
              <a:gd name="T17" fmla="*/ 38 w 38"/>
              <a:gd name="T18" fmla="*/ 38 h 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" h="38">
                <a:moveTo>
                  <a:pt x="21" y="0"/>
                </a:moveTo>
                <a:lnTo>
                  <a:pt x="38" y="13"/>
                </a:lnTo>
                <a:lnTo>
                  <a:pt x="16" y="38"/>
                </a:lnTo>
                <a:lnTo>
                  <a:pt x="0" y="20"/>
                </a:lnTo>
                <a:lnTo>
                  <a:pt x="21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10" name="Oval 38"/>
          <p:cNvSpPr>
            <a:spLocks noChangeArrowheads="1"/>
          </p:cNvSpPr>
          <p:nvPr/>
        </p:nvSpPr>
        <p:spPr bwMode="auto">
          <a:xfrm>
            <a:off x="5027613" y="5180013"/>
            <a:ext cx="77787" cy="84137"/>
          </a:xfrm>
          <a:prstGeom prst="ellipse">
            <a:avLst/>
          </a:prstGeom>
          <a:solidFill>
            <a:srgbClr val="F9DA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11" name="Oval 39"/>
          <p:cNvSpPr>
            <a:spLocks noChangeArrowheads="1"/>
          </p:cNvSpPr>
          <p:nvPr/>
        </p:nvSpPr>
        <p:spPr bwMode="auto">
          <a:xfrm>
            <a:off x="7702550" y="6538913"/>
            <a:ext cx="2286000" cy="277812"/>
          </a:xfrm>
          <a:prstGeom prst="ellipse">
            <a:avLst/>
          </a:prstGeom>
          <a:solidFill>
            <a:srgbClr val="77B0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12" name="Freeform 40"/>
          <p:cNvSpPr>
            <a:spLocks noChangeArrowheads="1"/>
          </p:cNvSpPr>
          <p:nvPr/>
        </p:nvSpPr>
        <p:spPr bwMode="auto">
          <a:xfrm>
            <a:off x="8008938" y="5407025"/>
            <a:ext cx="1717675" cy="1330325"/>
          </a:xfrm>
          <a:custGeom>
            <a:avLst/>
            <a:gdLst>
              <a:gd name="T0" fmla="*/ 1754 w 1754"/>
              <a:gd name="T1" fmla="*/ 1266 h 1358"/>
              <a:gd name="T2" fmla="*/ 1754 w 1754"/>
              <a:gd name="T3" fmla="*/ 1266 h 1358"/>
              <a:gd name="T4" fmla="*/ 1662 w 1754"/>
              <a:gd name="T5" fmla="*/ 0 h 1358"/>
              <a:gd name="T6" fmla="*/ 1058 w 1754"/>
              <a:gd name="T7" fmla="*/ 0 h 1358"/>
              <a:gd name="T8" fmla="*/ 696 w 1754"/>
              <a:gd name="T9" fmla="*/ 0 h 1358"/>
              <a:gd name="T10" fmla="*/ 111 w 1754"/>
              <a:gd name="T11" fmla="*/ 0 h 1358"/>
              <a:gd name="T12" fmla="*/ 0 w 1754"/>
              <a:gd name="T13" fmla="*/ 1266 h 1358"/>
              <a:gd name="T14" fmla="*/ 0 w 1754"/>
              <a:gd name="T15" fmla="*/ 1266 h 1358"/>
              <a:gd name="T16" fmla="*/ 0 w 1754"/>
              <a:gd name="T17" fmla="*/ 1266 h 1358"/>
              <a:gd name="T18" fmla="*/ 877 w 1754"/>
              <a:gd name="T19" fmla="*/ 1358 h 1358"/>
              <a:gd name="T20" fmla="*/ 1754 w 1754"/>
              <a:gd name="T21" fmla="*/ 1266 h 1358"/>
              <a:gd name="T22" fmla="*/ 1754 w 1754"/>
              <a:gd name="T23" fmla="*/ 1266 h 135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754"/>
              <a:gd name="T37" fmla="*/ 0 h 1358"/>
              <a:gd name="T38" fmla="*/ 1754 w 1754"/>
              <a:gd name="T39" fmla="*/ 1358 h 135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754" h="1358">
                <a:moveTo>
                  <a:pt x="1754" y="1266"/>
                </a:moveTo>
                <a:cubicBezTo>
                  <a:pt x="1754" y="1266"/>
                  <a:pt x="1754" y="1266"/>
                  <a:pt x="1754" y="1266"/>
                </a:cubicBezTo>
                <a:cubicBezTo>
                  <a:pt x="1662" y="0"/>
                  <a:pt x="1662" y="0"/>
                  <a:pt x="1662" y="0"/>
                </a:cubicBezTo>
                <a:cubicBezTo>
                  <a:pt x="1058" y="0"/>
                  <a:pt x="1058" y="0"/>
                  <a:pt x="1058" y="0"/>
                </a:cubicBezTo>
                <a:cubicBezTo>
                  <a:pt x="696" y="0"/>
                  <a:pt x="696" y="0"/>
                  <a:pt x="696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0" y="1266"/>
                  <a:pt x="0" y="1266"/>
                  <a:pt x="0" y="1266"/>
                </a:cubicBezTo>
                <a:cubicBezTo>
                  <a:pt x="0" y="1266"/>
                  <a:pt x="0" y="1266"/>
                  <a:pt x="0" y="1266"/>
                </a:cubicBezTo>
                <a:cubicBezTo>
                  <a:pt x="0" y="1266"/>
                  <a:pt x="0" y="1266"/>
                  <a:pt x="0" y="1266"/>
                </a:cubicBezTo>
                <a:cubicBezTo>
                  <a:pt x="0" y="1306"/>
                  <a:pt x="392" y="1358"/>
                  <a:pt x="877" y="1358"/>
                </a:cubicBezTo>
                <a:cubicBezTo>
                  <a:pt x="1361" y="1358"/>
                  <a:pt x="1754" y="1306"/>
                  <a:pt x="1754" y="1266"/>
                </a:cubicBezTo>
                <a:cubicBezTo>
                  <a:pt x="1754" y="1266"/>
                  <a:pt x="1754" y="1266"/>
                  <a:pt x="1754" y="1266"/>
                </a:cubicBezTo>
              </a:path>
            </a:pathLst>
          </a:custGeom>
          <a:solidFill>
            <a:srgbClr val="293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13" name="Freeform 41"/>
          <p:cNvSpPr>
            <a:spLocks noEditPoints="1" noChangeArrowheads="1"/>
          </p:cNvSpPr>
          <p:nvPr/>
        </p:nvSpPr>
        <p:spPr bwMode="auto">
          <a:xfrm>
            <a:off x="8102600" y="5575300"/>
            <a:ext cx="1557338" cy="152400"/>
          </a:xfrm>
          <a:custGeom>
            <a:avLst/>
            <a:gdLst>
              <a:gd name="T0" fmla="*/ 976 w 981"/>
              <a:gd name="T1" fmla="*/ 35 h 96"/>
              <a:gd name="T2" fmla="*/ 981 w 981"/>
              <a:gd name="T3" fmla="*/ 96 h 96"/>
              <a:gd name="T4" fmla="*/ 981 w 981"/>
              <a:gd name="T5" fmla="*/ 96 h 96"/>
              <a:gd name="T6" fmla="*/ 976 w 981"/>
              <a:gd name="T7" fmla="*/ 35 h 96"/>
              <a:gd name="T8" fmla="*/ 0 w 981"/>
              <a:gd name="T9" fmla="*/ 0 h 96"/>
              <a:gd name="T10" fmla="*/ 0 w 981"/>
              <a:gd name="T11" fmla="*/ 0 h 96"/>
              <a:gd name="T12" fmla="*/ 0 w 981"/>
              <a:gd name="T13" fmla="*/ 0 h 96"/>
              <a:gd name="T14" fmla="*/ 0 w 981"/>
              <a:gd name="T15" fmla="*/ 0 h 9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981"/>
              <a:gd name="T25" fmla="*/ 0 h 96"/>
              <a:gd name="T26" fmla="*/ 981 w 981"/>
              <a:gd name="T27" fmla="*/ 96 h 9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981" h="96">
                <a:moveTo>
                  <a:pt x="976" y="35"/>
                </a:moveTo>
                <a:lnTo>
                  <a:pt x="981" y="96"/>
                </a:lnTo>
                <a:lnTo>
                  <a:pt x="981" y="96"/>
                </a:lnTo>
                <a:lnTo>
                  <a:pt x="976" y="35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14" name="Freeform 42"/>
          <p:cNvSpPr>
            <a:spLocks noEditPoints="1" noChangeArrowheads="1"/>
          </p:cNvSpPr>
          <p:nvPr/>
        </p:nvSpPr>
        <p:spPr bwMode="auto">
          <a:xfrm>
            <a:off x="8102600" y="5575300"/>
            <a:ext cx="1557338" cy="152400"/>
          </a:xfrm>
          <a:custGeom>
            <a:avLst/>
            <a:gdLst>
              <a:gd name="T0" fmla="*/ 976 w 981"/>
              <a:gd name="T1" fmla="*/ 35 h 96"/>
              <a:gd name="T2" fmla="*/ 981 w 981"/>
              <a:gd name="T3" fmla="*/ 96 h 96"/>
              <a:gd name="T4" fmla="*/ 981 w 981"/>
              <a:gd name="T5" fmla="*/ 96 h 96"/>
              <a:gd name="T6" fmla="*/ 976 w 981"/>
              <a:gd name="T7" fmla="*/ 35 h 96"/>
              <a:gd name="T8" fmla="*/ 0 w 981"/>
              <a:gd name="T9" fmla="*/ 0 h 96"/>
              <a:gd name="T10" fmla="*/ 0 w 981"/>
              <a:gd name="T11" fmla="*/ 0 h 96"/>
              <a:gd name="T12" fmla="*/ 0 w 981"/>
              <a:gd name="T13" fmla="*/ 0 h 96"/>
              <a:gd name="T14" fmla="*/ 0 w 981"/>
              <a:gd name="T15" fmla="*/ 0 h 9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981"/>
              <a:gd name="T25" fmla="*/ 0 h 96"/>
              <a:gd name="T26" fmla="*/ 981 w 981"/>
              <a:gd name="T27" fmla="*/ 96 h 9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981" h="96">
                <a:moveTo>
                  <a:pt x="976" y="35"/>
                </a:moveTo>
                <a:lnTo>
                  <a:pt x="981" y="96"/>
                </a:lnTo>
                <a:lnTo>
                  <a:pt x="981" y="96"/>
                </a:lnTo>
                <a:lnTo>
                  <a:pt x="976" y="35"/>
                </a:lnTo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15" name="Freeform 43"/>
          <p:cNvSpPr>
            <a:spLocks noChangeArrowheads="1"/>
          </p:cNvSpPr>
          <p:nvPr/>
        </p:nvSpPr>
        <p:spPr bwMode="auto">
          <a:xfrm>
            <a:off x="8097838" y="5573713"/>
            <a:ext cx="1562100" cy="153987"/>
          </a:xfrm>
          <a:custGeom>
            <a:avLst/>
            <a:gdLst>
              <a:gd name="T0" fmla="*/ 1584 w 1595"/>
              <a:gd name="T1" fmla="*/ 0 h 157"/>
              <a:gd name="T2" fmla="*/ 786 w 1595"/>
              <a:gd name="T3" fmla="*/ 37 h 157"/>
              <a:gd name="T4" fmla="*/ 5 w 1595"/>
              <a:gd name="T5" fmla="*/ 2 h 157"/>
              <a:gd name="T6" fmla="*/ 5 w 1595"/>
              <a:gd name="T7" fmla="*/ 2 h 157"/>
              <a:gd name="T8" fmla="*/ 0 w 1595"/>
              <a:gd name="T9" fmla="*/ 82 h 157"/>
              <a:gd name="T10" fmla="*/ 1595 w 1595"/>
              <a:gd name="T11" fmla="*/ 157 h 157"/>
              <a:gd name="T12" fmla="*/ 1588 w 1595"/>
              <a:gd name="T13" fmla="*/ 59 h 157"/>
              <a:gd name="T14" fmla="*/ 1584 w 1595"/>
              <a:gd name="T15" fmla="*/ 0 h 15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95"/>
              <a:gd name="T25" fmla="*/ 0 h 157"/>
              <a:gd name="T26" fmla="*/ 1595 w 1595"/>
              <a:gd name="T27" fmla="*/ 157 h 15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95" h="157">
                <a:moveTo>
                  <a:pt x="1584" y="0"/>
                </a:moveTo>
                <a:cubicBezTo>
                  <a:pt x="1357" y="23"/>
                  <a:pt x="1082" y="37"/>
                  <a:pt x="786" y="37"/>
                </a:cubicBezTo>
                <a:cubicBezTo>
                  <a:pt x="497" y="37"/>
                  <a:pt x="228" y="24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0" y="82"/>
                  <a:pt x="0" y="82"/>
                  <a:pt x="0" y="82"/>
                </a:cubicBezTo>
                <a:cubicBezTo>
                  <a:pt x="1595" y="157"/>
                  <a:pt x="1595" y="157"/>
                  <a:pt x="1595" y="157"/>
                </a:cubicBezTo>
                <a:cubicBezTo>
                  <a:pt x="1588" y="59"/>
                  <a:pt x="1588" y="59"/>
                  <a:pt x="1588" y="59"/>
                </a:cubicBezTo>
                <a:cubicBezTo>
                  <a:pt x="1584" y="0"/>
                  <a:pt x="1584" y="0"/>
                  <a:pt x="1584" y="0"/>
                </a:cubicBezTo>
              </a:path>
            </a:pathLst>
          </a:custGeom>
          <a:solidFill>
            <a:srgbClr val="1418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16" name="Oval 44"/>
          <p:cNvSpPr>
            <a:spLocks noChangeArrowheads="1"/>
          </p:cNvSpPr>
          <p:nvPr/>
        </p:nvSpPr>
        <p:spPr bwMode="auto">
          <a:xfrm>
            <a:off x="7496175" y="5205413"/>
            <a:ext cx="2741613" cy="404812"/>
          </a:xfrm>
          <a:prstGeom prst="ellipse">
            <a:avLst/>
          </a:prstGeom>
          <a:solidFill>
            <a:srgbClr val="2930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17" name="Oval 45"/>
          <p:cNvSpPr>
            <a:spLocks noChangeArrowheads="1"/>
          </p:cNvSpPr>
          <p:nvPr/>
        </p:nvSpPr>
        <p:spPr bwMode="auto">
          <a:xfrm>
            <a:off x="8135938" y="5278438"/>
            <a:ext cx="1462087" cy="215900"/>
          </a:xfrm>
          <a:prstGeom prst="ellipse">
            <a:avLst/>
          </a:prstGeom>
          <a:solidFill>
            <a:srgbClr val="1A1E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18" name="Freeform 46"/>
          <p:cNvSpPr>
            <a:spLocks noChangeArrowheads="1"/>
          </p:cNvSpPr>
          <p:nvPr/>
        </p:nvSpPr>
        <p:spPr bwMode="auto">
          <a:xfrm>
            <a:off x="8001000" y="4611688"/>
            <a:ext cx="192088" cy="196850"/>
          </a:xfrm>
          <a:custGeom>
            <a:avLst/>
            <a:gdLst>
              <a:gd name="T0" fmla="*/ 49 w 121"/>
              <a:gd name="T1" fmla="*/ 0 h 124"/>
              <a:gd name="T2" fmla="*/ 77 w 121"/>
              <a:gd name="T3" fmla="*/ 33 h 124"/>
              <a:gd name="T4" fmla="*/ 121 w 121"/>
              <a:gd name="T5" fmla="*/ 29 h 124"/>
              <a:gd name="T6" fmla="*/ 98 w 121"/>
              <a:gd name="T7" fmla="*/ 66 h 124"/>
              <a:gd name="T8" fmla="*/ 116 w 121"/>
              <a:gd name="T9" fmla="*/ 105 h 124"/>
              <a:gd name="T10" fmla="*/ 74 w 121"/>
              <a:gd name="T11" fmla="*/ 95 h 124"/>
              <a:gd name="T12" fmla="*/ 42 w 121"/>
              <a:gd name="T13" fmla="*/ 124 h 124"/>
              <a:gd name="T14" fmla="*/ 38 w 121"/>
              <a:gd name="T15" fmla="*/ 81 h 124"/>
              <a:gd name="T16" fmla="*/ 0 w 121"/>
              <a:gd name="T17" fmla="*/ 60 h 124"/>
              <a:gd name="T18" fmla="*/ 40 w 121"/>
              <a:gd name="T19" fmla="*/ 43 h 124"/>
              <a:gd name="T20" fmla="*/ 49 w 121"/>
              <a:gd name="T21" fmla="*/ 0 h 12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1"/>
              <a:gd name="T34" fmla="*/ 0 h 124"/>
              <a:gd name="T35" fmla="*/ 121 w 121"/>
              <a:gd name="T36" fmla="*/ 124 h 12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1" h="124">
                <a:moveTo>
                  <a:pt x="49" y="0"/>
                </a:moveTo>
                <a:lnTo>
                  <a:pt x="77" y="33"/>
                </a:lnTo>
                <a:lnTo>
                  <a:pt x="121" y="29"/>
                </a:lnTo>
                <a:lnTo>
                  <a:pt x="98" y="66"/>
                </a:lnTo>
                <a:lnTo>
                  <a:pt x="116" y="105"/>
                </a:lnTo>
                <a:lnTo>
                  <a:pt x="74" y="95"/>
                </a:lnTo>
                <a:lnTo>
                  <a:pt x="42" y="124"/>
                </a:lnTo>
                <a:lnTo>
                  <a:pt x="38" y="81"/>
                </a:lnTo>
                <a:lnTo>
                  <a:pt x="0" y="60"/>
                </a:lnTo>
                <a:lnTo>
                  <a:pt x="40" y="43"/>
                </a:lnTo>
                <a:lnTo>
                  <a:pt x="49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19" name="Freeform 47"/>
          <p:cNvSpPr>
            <a:spLocks noChangeArrowheads="1"/>
          </p:cNvSpPr>
          <p:nvPr/>
        </p:nvSpPr>
        <p:spPr bwMode="auto">
          <a:xfrm>
            <a:off x="8001000" y="4611688"/>
            <a:ext cx="192088" cy="196850"/>
          </a:xfrm>
          <a:custGeom>
            <a:avLst/>
            <a:gdLst>
              <a:gd name="T0" fmla="*/ 49 w 121"/>
              <a:gd name="T1" fmla="*/ 0 h 124"/>
              <a:gd name="T2" fmla="*/ 77 w 121"/>
              <a:gd name="T3" fmla="*/ 33 h 124"/>
              <a:gd name="T4" fmla="*/ 121 w 121"/>
              <a:gd name="T5" fmla="*/ 29 h 124"/>
              <a:gd name="T6" fmla="*/ 98 w 121"/>
              <a:gd name="T7" fmla="*/ 66 h 124"/>
              <a:gd name="T8" fmla="*/ 116 w 121"/>
              <a:gd name="T9" fmla="*/ 105 h 124"/>
              <a:gd name="T10" fmla="*/ 74 w 121"/>
              <a:gd name="T11" fmla="*/ 95 h 124"/>
              <a:gd name="T12" fmla="*/ 42 w 121"/>
              <a:gd name="T13" fmla="*/ 124 h 124"/>
              <a:gd name="T14" fmla="*/ 38 w 121"/>
              <a:gd name="T15" fmla="*/ 81 h 124"/>
              <a:gd name="T16" fmla="*/ 0 w 121"/>
              <a:gd name="T17" fmla="*/ 60 h 124"/>
              <a:gd name="T18" fmla="*/ 40 w 121"/>
              <a:gd name="T19" fmla="*/ 43 h 124"/>
              <a:gd name="T20" fmla="*/ 49 w 121"/>
              <a:gd name="T21" fmla="*/ 0 h 12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1"/>
              <a:gd name="T34" fmla="*/ 0 h 124"/>
              <a:gd name="T35" fmla="*/ 121 w 121"/>
              <a:gd name="T36" fmla="*/ 124 h 12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1" h="124">
                <a:moveTo>
                  <a:pt x="49" y="0"/>
                </a:moveTo>
                <a:lnTo>
                  <a:pt x="77" y="33"/>
                </a:lnTo>
                <a:lnTo>
                  <a:pt x="121" y="29"/>
                </a:lnTo>
                <a:lnTo>
                  <a:pt x="98" y="66"/>
                </a:lnTo>
                <a:lnTo>
                  <a:pt x="116" y="105"/>
                </a:lnTo>
                <a:lnTo>
                  <a:pt x="74" y="95"/>
                </a:lnTo>
                <a:lnTo>
                  <a:pt x="42" y="124"/>
                </a:lnTo>
                <a:lnTo>
                  <a:pt x="38" y="81"/>
                </a:lnTo>
                <a:lnTo>
                  <a:pt x="0" y="60"/>
                </a:lnTo>
                <a:lnTo>
                  <a:pt x="40" y="43"/>
                </a:lnTo>
                <a:lnTo>
                  <a:pt x="4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20" name="Freeform 50"/>
          <p:cNvSpPr>
            <a:spLocks noChangeArrowheads="1"/>
          </p:cNvSpPr>
          <p:nvPr/>
        </p:nvSpPr>
        <p:spPr bwMode="auto">
          <a:xfrm>
            <a:off x="7140575" y="4030663"/>
            <a:ext cx="190500" cy="196850"/>
          </a:xfrm>
          <a:custGeom>
            <a:avLst/>
            <a:gdLst>
              <a:gd name="T0" fmla="*/ 49 w 120"/>
              <a:gd name="T1" fmla="*/ 0 h 124"/>
              <a:gd name="T2" fmla="*/ 77 w 120"/>
              <a:gd name="T3" fmla="*/ 33 h 124"/>
              <a:gd name="T4" fmla="*/ 120 w 120"/>
              <a:gd name="T5" fmla="*/ 28 h 124"/>
              <a:gd name="T6" fmla="*/ 98 w 120"/>
              <a:gd name="T7" fmla="*/ 65 h 124"/>
              <a:gd name="T8" fmla="*/ 116 w 120"/>
              <a:gd name="T9" fmla="*/ 105 h 124"/>
              <a:gd name="T10" fmla="*/ 73 w 120"/>
              <a:gd name="T11" fmla="*/ 95 h 124"/>
              <a:gd name="T12" fmla="*/ 41 w 120"/>
              <a:gd name="T13" fmla="*/ 124 h 124"/>
              <a:gd name="T14" fmla="*/ 38 w 120"/>
              <a:gd name="T15" fmla="*/ 81 h 124"/>
              <a:gd name="T16" fmla="*/ 0 w 120"/>
              <a:gd name="T17" fmla="*/ 59 h 124"/>
              <a:gd name="T18" fmla="*/ 40 w 120"/>
              <a:gd name="T19" fmla="*/ 43 h 124"/>
              <a:gd name="T20" fmla="*/ 49 w 120"/>
              <a:gd name="T21" fmla="*/ 0 h 12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0"/>
              <a:gd name="T34" fmla="*/ 0 h 124"/>
              <a:gd name="T35" fmla="*/ 120 w 120"/>
              <a:gd name="T36" fmla="*/ 124 h 12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0" h="124">
                <a:moveTo>
                  <a:pt x="49" y="0"/>
                </a:moveTo>
                <a:lnTo>
                  <a:pt x="77" y="33"/>
                </a:lnTo>
                <a:lnTo>
                  <a:pt x="120" y="28"/>
                </a:lnTo>
                <a:lnTo>
                  <a:pt x="98" y="65"/>
                </a:lnTo>
                <a:lnTo>
                  <a:pt x="116" y="105"/>
                </a:lnTo>
                <a:lnTo>
                  <a:pt x="73" y="95"/>
                </a:lnTo>
                <a:lnTo>
                  <a:pt x="41" y="124"/>
                </a:lnTo>
                <a:lnTo>
                  <a:pt x="38" y="81"/>
                </a:lnTo>
                <a:lnTo>
                  <a:pt x="0" y="59"/>
                </a:lnTo>
                <a:lnTo>
                  <a:pt x="40" y="43"/>
                </a:lnTo>
                <a:lnTo>
                  <a:pt x="49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21" name="Freeform 51"/>
          <p:cNvSpPr>
            <a:spLocks noChangeArrowheads="1"/>
          </p:cNvSpPr>
          <p:nvPr/>
        </p:nvSpPr>
        <p:spPr bwMode="auto">
          <a:xfrm>
            <a:off x="9436100" y="4294188"/>
            <a:ext cx="187325" cy="196850"/>
          </a:xfrm>
          <a:custGeom>
            <a:avLst/>
            <a:gdLst>
              <a:gd name="T0" fmla="*/ 73 w 118"/>
              <a:gd name="T1" fmla="*/ 0 h 124"/>
              <a:gd name="T2" fmla="*/ 80 w 118"/>
              <a:gd name="T3" fmla="*/ 43 h 124"/>
              <a:gd name="T4" fmla="*/ 118 w 118"/>
              <a:gd name="T5" fmla="*/ 62 h 124"/>
              <a:gd name="T6" fmla="*/ 80 w 118"/>
              <a:gd name="T7" fmla="*/ 81 h 124"/>
              <a:gd name="T8" fmla="*/ 73 w 118"/>
              <a:gd name="T9" fmla="*/ 124 h 124"/>
              <a:gd name="T10" fmla="*/ 43 w 118"/>
              <a:gd name="T11" fmla="*/ 93 h 124"/>
              <a:gd name="T12" fmla="*/ 0 w 118"/>
              <a:gd name="T13" fmla="*/ 101 h 124"/>
              <a:gd name="T14" fmla="*/ 20 w 118"/>
              <a:gd name="T15" fmla="*/ 62 h 124"/>
              <a:gd name="T16" fmla="*/ 0 w 118"/>
              <a:gd name="T17" fmla="*/ 23 h 124"/>
              <a:gd name="T18" fmla="*/ 43 w 118"/>
              <a:gd name="T19" fmla="*/ 31 h 124"/>
              <a:gd name="T20" fmla="*/ 73 w 118"/>
              <a:gd name="T21" fmla="*/ 0 h 12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8"/>
              <a:gd name="T34" fmla="*/ 0 h 124"/>
              <a:gd name="T35" fmla="*/ 118 w 118"/>
              <a:gd name="T36" fmla="*/ 124 h 12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8" h="124">
                <a:moveTo>
                  <a:pt x="73" y="0"/>
                </a:moveTo>
                <a:lnTo>
                  <a:pt x="80" y="43"/>
                </a:lnTo>
                <a:lnTo>
                  <a:pt x="118" y="62"/>
                </a:lnTo>
                <a:lnTo>
                  <a:pt x="80" y="81"/>
                </a:lnTo>
                <a:lnTo>
                  <a:pt x="73" y="124"/>
                </a:lnTo>
                <a:lnTo>
                  <a:pt x="43" y="93"/>
                </a:lnTo>
                <a:lnTo>
                  <a:pt x="0" y="101"/>
                </a:lnTo>
                <a:lnTo>
                  <a:pt x="20" y="62"/>
                </a:lnTo>
                <a:lnTo>
                  <a:pt x="0" y="23"/>
                </a:lnTo>
                <a:lnTo>
                  <a:pt x="43" y="31"/>
                </a:lnTo>
                <a:lnTo>
                  <a:pt x="73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22" name="Freeform 52"/>
          <p:cNvSpPr>
            <a:spLocks noChangeArrowheads="1"/>
          </p:cNvSpPr>
          <p:nvPr/>
        </p:nvSpPr>
        <p:spPr bwMode="auto">
          <a:xfrm>
            <a:off x="9436100" y="4294188"/>
            <a:ext cx="187325" cy="196850"/>
          </a:xfrm>
          <a:custGeom>
            <a:avLst/>
            <a:gdLst>
              <a:gd name="T0" fmla="*/ 73 w 118"/>
              <a:gd name="T1" fmla="*/ 0 h 124"/>
              <a:gd name="T2" fmla="*/ 80 w 118"/>
              <a:gd name="T3" fmla="*/ 43 h 124"/>
              <a:gd name="T4" fmla="*/ 118 w 118"/>
              <a:gd name="T5" fmla="*/ 62 h 124"/>
              <a:gd name="T6" fmla="*/ 80 w 118"/>
              <a:gd name="T7" fmla="*/ 81 h 124"/>
              <a:gd name="T8" fmla="*/ 73 w 118"/>
              <a:gd name="T9" fmla="*/ 124 h 124"/>
              <a:gd name="T10" fmla="*/ 43 w 118"/>
              <a:gd name="T11" fmla="*/ 93 h 124"/>
              <a:gd name="T12" fmla="*/ 0 w 118"/>
              <a:gd name="T13" fmla="*/ 101 h 124"/>
              <a:gd name="T14" fmla="*/ 20 w 118"/>
              <a:gd name="T15" fmla="*/ 62 h 124"/>
              <a:gd name="T16" fmla="*/ 0 w 118"/>
              <a:gd name="T17" fmla="*/ 23 h 124"/>
              <a:gd name="T18" fmla="*/ 43 w 118"/>
              <a:gd name="T19" fmla="*/ 31 h 124"/>
              <a:gd name="T20" fmla="*/ 73 w 118"/>
              <a:gd name="T21" fmla="*/ 0 h 12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8"/>
              <a:gd name="T34" fmla="*/ 0 h 124"/>
              <a:gd name="T35" fmla="*/ 118 w 118"/>
              <a:gd name="T36" fmla="*/ 124 h 12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8" h="124">
                <a:moveTo>
                  <a:pt x="73" y="0"/>
                </a:moveTo>
                <a:lnTo>
                  <a:pt x="80" y="43"/>
                </a:lnTo>
                <a:lnTo>
                  <a:pt x="118" y="62"/>
                </a:lnTo>
                <a:lnTo>
                  <a:pt x="80" y="81"/>
                </a:lnTo>
                <a:lnTo>
                  <a:pt x="73" y="124"/>
                </a:lnTo>
                <a:lnTo>
                  <a:pt x="43" y="93"/>
                </a:lnTo>
                <a:lnTo>
                  <a:pt x="0" y="101"/>
                </a:lnTo>
                <a:lnTo>
                  <a:pt x="20" y="62"/>
                </a:lnTo>
                <a:lnTo>
                  <a:pt x="0" y="23"/>
                </a:lnTo>
                <a:lnTo>
                  <a:pt x="43" y="31"/>
                </a:lnTo>
                <a:lnTo>
                  <a:pt x="7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23" name="Freeform 53"/>
          <p:cNvSpPr>
            <a:spLocks noChangeArrowheads="1"/>
          </p:cNvSpPr>
          <p:nvPr/>
        </p:nvSpPr>
        <p:spPr bwMode="auto">
          <a:xfrm>
            <a:off x="9032875" y="3181350"/>
            <a:ext cx="196850" cy="188913"/>
          </a:xfrm>
          <a:custGeom>
            <a:avLst/>
            <a:gdLst>
              <a:gd name="T0" fmla="*/ 61 w 124"/>
              <a:gd name="T1" fmla="*/ 0 h 119"/>
              <a:gd name="T2" fmla="*/ 81 w 124"/>
              <a:gd name="T3" fmla="*/ 39 h 119"/>
              <a:gd name="T4" fmla="*/ 124 w 124"/>
              <a:gd name="T5" fmla="*/ 45 h 119"/>
              <a:gd name="T6" fmla="*/ 93 w 124"/>
              <a:gd name="T7" fmla="*/ 75 h 119"/>
              <a:gd name="T8" fmla="*/ 100 w 124"/>
              <a:gd name="T9" fmla="*/ 118 h 119"/>
              <a:gd name="T10" fmla="*/ 62 w 124"/>
              <a:gd name="T11" fmla="*/ 98 h 119"/>
              <a:gd name="T12" fmla="*/ 24 w 124"/>
              <a:gd name="T13" fmla="*/ 119 h 119"/>
              <a:gd name="T14" fmla="*/ 31 w 124"/>
              <a:gd name="T15" fmla="*/ 76 h 119"/>
              <a:gd name="T16" fmla="*/ 0 w 124"/>
              <a:gd name="T17" fmla="*/ 46 h 119"/>
              <a:gd name="T18" fmla="*/ 42 w 124"/>
              <a:gd name="T19" fmla="*/ 39 h 119"/>
              <a:gd name="T20" fmla="*/ 61 w 124"/>
              <a:gd name="T21" fmla="*/ 0 h 11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4"/>
              <a:gd name="T34" fmla="*/ 0 h 119"/>
              <a:gd name="T35" fmla="*/ 124 w 124"/>
              <a:gd name="T36" fmla="*/ 119 h 119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4" h="119">
                <a:moveTo>
                  <a:pt x="61" y="0"/>
                </a:moveTo>
                <a:lnTo>
                  <a:pt x="81" y="39"/>
                </a:lnTo>
                <a:lnTo>
                  <a:pt x="124" y="45"/>
                </a:lnTo>
                <a:lnTo>
                  <a:pt x="93" y="75"/>
                </a:lnTo>
                <a:lnTo>
                  <a:pt x="100" y="118"/>
                </a:lnTo>
                <a:lnTo>
                  <a:pt x="62" y="98"/>
                </a:lnTo>
                <a:lnTo>
                  <a:pt x="24" y="119"/>
                </a:lnTo>
                <a:lnTo>
                  <a:pt x="31" y="76"/>
                </a:lnTo>
                <a:lnTo>
                  <a:pt x="0" y="46"/>
                </a:lnTo>
                <a:lnTo>
                  <a:pt x="42" y="39"/>
                </a:lnTo>
                <a:lnTo>
                  <a:pt x="61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24" name="Freeform 54"/>
          <p:cNvSpPr>
            <a:spLocks noChangeArrowheads="1"/>
          </p:cNvSpPr>
          <p:nvPr/>
        </p:nvSpPr>
        <p:spPr bwMode="auto">
          <a:xfrm>
            <a:off x="9032875" y="3181350"/>
            <a:ext cx="196850" cy="188913"/>
          </a:xfrm>
          <a:custGeom>
            <a:avLst/>
            <a:gdLst>
              <a:gd name="T0" fmla="*/ 61 w 124"/>
              <a:gd name="T1" fmla="*/ 0 h 119"/>
              <a:gd name="T2" fmla="*/ 81 w 124"/>
              <a:gd name="T3" fmla="*/ 39 h 119"/>
              <a:gd name="T4" fmla="*/ 124 w 124"/>
              <a:gd name="T5" fmla="*/ 45 h 119"/>
              <a:gd name="T6" fmla="*/ 93 w 124"/>
              <a:gd name="T7" fmla="*/ 75 h 119"/>
              <a:gd name="T8" fmla="*/ 100 w 124"/>
              <a:gd name="T9" fmla="*/ 118 h 119"/>
              <a:gd name="T10" fmla="*/ 62 w 124"/>
              <a:gd name="T11" fmla="*/ 98 h 119"/>
              <a:gd name="T12" fmla="*/ 24 w 124"/>
              <a:gd name="T13" fmla="*/ 119 h 119"/>
              <a:gd name="T14" fmla="*/ 31 w 124"/>
              <a:gd name="T15" fmla="*/ 76 h 119"/>
              <a:gd name="T16" fmla="*/ 0 w 124"/>
              <a:gd name="T17" fmla="*/ 46 h 119"/>
              <a:gd name="T18" fmla="*/ 42 w 124"/>
              <a:gd name="T19" fmla="*/ 39 h 119"/>
              <a:gd name="T20" fmla="*/ 61 w 124"/>
              <a:gd name="T21" fmla="*/ 0 h 11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4"/>
              <a:gd name="T34" fmla="*/ 0 h 119"/>
              <a:gd name="T35" fmla="*/ 124 w 124"/>
              <a:gd name="T36" fmla="*/ 119 h 119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4" h="119">
                <a:moveTo>
                  <a:pt x="61" y="0"/>
                </a:moveTo>
                <a:lnTo>
                  <a:pt x="81" y="39"/>
                </a:lnTo>
                <a:lnTo>
                  <a:pt x="124" y="45"/>
                </a:lnTo>
                <a:lnTo>
                  <a:pt x="93" y="75"/>
                </a:lnTo>
                <a:lnTo>
                  <a:pt x="100" y="118"/>
                </a:lnTo>
                <a:lnTo>
                  <a:pt x="62" y="98"/>
                </a:lnTo>
                <a:lnTo>
                  <a:pt x="24" y="119"/>
                </a:lnTo>
                <a:lnTo>
                  <a:pt x="31" y="76"/>
                </a:lnTo>
                <a:lnTo>
                  <a:pt x="0" y="46"/>
                </a:lnTo>
                <a:lnTo>
                  <a:pt x="42" y="39"/>
                </a:lnTo>
                <a:lnTo>
                  <a:pt x="6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25" name="Freeform 57"/>
          <p:cNvSpPr>
            <a:spLocks noChangeArrowheads="1"/>
          </p:cNvSpPr>
          <p:nvPr/>
        </p:nvSpPr>
        <p:spPr bwMode="auto">
          <a:xfrm>
            <a:off x="9899650" y="4818063"/>
            <a:ext cx="187325" cy="196850"/>
          </a:xfrm>
          <a:custGeom>
            <a:avLst/>
            <a:gdLst>
              <a:gd name="T0" fmla="*/ 73 w 118"/>
              <a:gd name="T1" fmla="*/ 0 h 124"/>
              <a:gd name="T2" fmla="*/ 79 w 118"/>
              <a:gd name="T3" fmla="*/ 43 h 124"/>
              <a:gd name="T4" fmla="*/ 118 w 118"/>
              <a:gd name="T5" fmla="*/ 62 h 124"/>
              <a:gd name="T6" fmla="*/ 79 w 118"/>
              <a:gd name="T7" fmla="*/ 81 h 124"/>
              <a:gd name="T8" fmla="*/ 73 w 118"/>
              <a:gd name="T9" fmla="*/ 124 h 124"/>
              <a:gd name="T10" fmla="*/ 42 w 118"/>
              <a:gd name="T11" fmla="*/ 93 h 124"/>
              <a:gd name="T12" fmla="*/ 0 w 118"/>
              <a:gd name="T13" fmla="*/ 101 h 124"/>
              <a:gd name="T14" fmla="*/ 19 w 118"/>
              <a:gd name="T15" fmla="*/ 62 h 124"/>
              <a:gd name="T16" fmla="*/ 0 w 118"/>
              <a:gd name="T17" fmla="*/ 24 h 124"/>
              <a:gd name="T18" fmla="*/ 42 w 118"/>
              <a:gd name="T19" fmla="*/ 31 h 124"/>
              <a:gd name="T20" fmla="*/ 73 w 118"/>
              <a:gd name="T21" fmla="*/ 0 h 12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8"/>
              <a:gd name="T34" fmla="*/ 0 h 124"/>
              <a:gd name="T35" fmla="*/ 118 w 118"/>
              <a:gd name="T36" fmla="*/ 124 h 12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8" h="124">
                <a:moveTo>
                  <a:pt x="73" y="0"/>
                </a:moveTo>
                <a:lnTo>
                  <a:pt x="79" y="43"/>
                </a:lnTo>
                <a:lnTo>
                  <a:pt x="118" y="62"/>
                </a:lnTo>
                <a:lnTo>
                  <a:pt x="79" y="81"/>
                </a:lnTo>
                <a:lnTo>
                  <a:pt x="73" y="124"/>
                </a:lnTo>
                <a:lnTo>
                  <a:pt x="42" y="93"/>
                </a:lnTo>
                <a:lnTo>
                  <a:pt x="0" y="101"/>
                </a:lnTo>
                <a:lnTo>
                  <a:pt x="19" y="62"/>
                </a:lnTo>
                <a:lnTo>
                  <a:pt x="0" y="24"/>
                </a:lnTo>
                <a:lnTo>
                  <a:pt x="42" y="31"/>
                </a:lnTo>
                <a:lnTo>
                  <a:pt x="73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26" name="Freeform 58"/>
          <p:cNvSpPr>
            <a:spLocks noChangeArrowheads="1"/>
          </p:cNvSpPr>
          <p:nvPr/>
        </p:nvSpPr>
        <p:spPr bwMode="auto">
          <a:xfrm>
            <a:off x="10506075" y="3932238"/>
            <a:ext cx="188913" cy="196850"/>
          </a:xfrm>
          <a:custGeom>
            <a:avLst/>
            <a:gdLst>
              <a:gd name="T0" fmla="*/ 75 w 119"/>
              <a:gd name="T1" fmla="*/ 0 h 124"/>
              <a:gd name="T2" fmla="*/ 80 w 119"/>
              <a:gd name="T3" fmla="*/ 43 h 124"/>
              <a:gd name="T4" fmla="*/ 119 w 119"/>
              <a:gd name="T5" fmla="*/ 63 h 124"/>
              <a:gd name="T6" fmla="*/ 79 w 119"/>
              <a:gd name="T7" fmla="*/ 81 h 124"/>
              <a:gd name="T8" fmla="*/ 72 w 119"/>
              <a:gd name="T9" fmla="*/ 124 h 124"/>
              <a:gd name="T10" fmla="*/ 43 w 119"/>
              <a:gd name="T11" fmla="*/ 92 h 124"/>
              <a:gd name="T12" fmla="*/ 0 w 119"/>
              <a:gd name="T13" fmla="*/ 98 h 124"/>
              <a:gd name="T14" fmla="*/ 21 w 119"/>
              <a:gd name="T15" fmla="*/ 61 h 124"/>
              <a:gd name="T16" fmla="*/ 1 w 119"/>
              <a:gd name="T17" fmla="*/ 22 h 124"/>
              <a:gd name="T18" fmla="*/ 44 w 119"/>
              <a:gd name="T19" fmla="*/ 30 h 124"/>
              <a:gd name="T20" fmla="*/ 75 w 119"/>
              <a:gd name="T21" fmla="*/ 0 h 12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9"/>
              <a:gd name="T34" fmla="*/ 0 h 124"/>
              <a:gd name="T35" fmla="*/ 119 w 119"/>
              <a:gd name="T36" fmla="*/ 124 h 12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9" h="124">
                <a:moveTo>
                  <a:pt x="75" y="0"/>
                </a:moveTo>
                <a:lnTo>
                  <a:pt x="80" y="43"/>
                </a:lnTo>
                <a:lnTo>
                  <a:pt x="119" y="63"/>
                </a:lnTo>
                <a:lnTo>
                  <a:pt x="79" y="81"/>
                </a:lnTo>
                <a:lnTo>
                  <a:pt x="72" y="124"/>
                </a:lnTo>
                <a:lnTo>
                  <a:pt x="43" y="92"/>
                </a:lnTo>
                <a:lnTo>
                  <a:pt x="0" y="98"/>
                </a:lnTo>
                <a:lnTo>
                  <a:pt x="21" y="61"/>
                </a:lnTo>
                <a:lnTo>
                  <a:pt x="1" y="22"/>
                </a:lnTo>
                <a:lnTo>
                  <a:pt x="44" y="30"/>
                </a:lnTo>
                <a:lnTo>
                  <a:pt x="75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27" name="Freeform 60"/>
          <p:cNvSpPr>
            <a:spLocks noChangeArrowheads="1"/>
          </p:cNvSpPr>
          <p:nvPr/>
        </p:nvSpPr>
        <p:spPr bwMode="auto">
          <a:xfrm>
            <a:off x="8069263" y="5205413"/>
            <a:ext cx="1593850" cy="180975"/>
          </a:xfrm>
          <a:custGeom>
            <a:avLst/>
            <a:gdLst>
              <a:gd name="T0" fmla="*/ 815 w 1628"/>
              <a:gd name="T1" fmla="*/ 0 h 184"/>
              <a:gd name="T2" fmla="*/ 0 w 1628"/>
              <a:gd name="T3" fmla="*/ 38 h 184"/>
              <a:gd name="T4" fmla="*/ 68 w 1628"/>
              <a:gd name="T5" fmla="*/ 184 h 184"/>
              <a:gd name="T6" fmla="*/ 68 w 1628"/>
              <a:gd name="T7" fmla="*/ 184 h 184"/>
              <a:gd name="T8" fmla="*/ 815 w 1628"/>
              <a:gd name="T9" fmla="*/ 74 h 184"/>
              <a:gd name="T10" fmla="*/ 1562 w 1628"/>
              <a:gd name="T11" fmla="*/ 184 h 184"/>
              <a:gd name="T12" fmla="*/ 1562 w 1628"/>
              <a:gd name="T13" fmla="*/ 184 h 184"/>
              <a:gd name="T14" fmla="*/ 1628 w 1628"/>
              <a:gd name="T15" fmla="*/ 38 h 184"/>
              <a:gd name="T16" fmla="*/ 815 w 1628"/>
              <a:gd name="T17" fmla="*/ 0 h 18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628"/>
              <a:gd name="T28" fmla="*/ 0 h 184"/>
              <a:gd name="T29" fmla="*/ 1628 w 1628"/>
              <a:gd name="T30" fmla="*/ 184 h 18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628" h="184">
                <a:moveTo>
                  <a:pt x="815" y="0"/>
                </a:moveTo>
                <a:cubicBezTo>
                  <a:pt x="511" y="0"/>
                  <a:pt x="229" y="14"/>
                  <a:pt x="0" y="38"/>
                </a:cubicBezTo>
                <a:cubicBezTo>
                  <a:pt x="68" y="184"/>
                  <a:pt x="68" y="184"/>
                  <a:pt x="68" y="184"/>
                </a:cubicBezTo>
                <a:cubicBezTo>
                  <a:pt x="68" y="184"/>
                  <a:pt x="68" y="184"/>
                  <a:pt x="68" y="184"/>
                </a:cubicBezTo>
                <a:cubicBezTo>
                  <a:pt x="68" y="123"/>
                  <a:pt x="402" y="74"/>
                  <a:pt x="815" y="74"/>
                </a:cubicBezTo>
                <a:cubicBezTo>
                  <a:pt x="1228" y="74"/>
                  <a:pt x="1562" y="123"/>
                  <a:pt x="1562" y="184"/>
                </a:cubicBezTo>
                <a:cubicBezTo>
                  <a:pt x="1562" y="184"/>
                  <a:pt x="1562" y="184"/>
                  <a:pt x="1562" y="184"/>
                </a:cubicBezTo>
                <a:cubicBezTo>
                  <a:pt x="1628" y="38"/>
                  <a:pt x="1628" y="38"/>
                  <a:pt x="1628" y="38"/>
                </a:cubicBezTo>
                <a:cubicBezTo>
                  <a:pt x="1398" y="14"/>
                  <a:pt x="1118" y="0"/>
                  <a:pt x="815" y="0"/>
                </a:cubicBezTo>
              </a:path>
            </a:pathLst>
          </a:custGeom>
          <a:solidFill>
            <a:srgbClr val="696F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28" name="Oval 61"/>
          <p:cNvSpPr>
            <a:spLocks noChangeArrowheads="1"/>
          </p:cNvSpPr>
          <p:nvPr/>
        </p:nvSpPr>
        <p:spPr bwMode="auto">
          <a:xfrm>
            <a:off x="8135938" y="5278438"/>
            <a:ext cx="1462087" cy="215900"/>
          </a:xfrm>
          <a:prstGeom prst="ellipse">
            <a:avLst/>
          </a:prstGeom>
          <a:solidFill>
            <a:srgbClr val="5F62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29" name="Freeform 62"/>
          <p:cNvSpPr>
            <a:spLocks noChangeArrowheads="1"/>
          </p:cNvSpPr>
          <p:nvPr/>
        </p:nvSpPr>
        <p:spPr bwMode="auto">
          <a:xfrm>
            <a:off x="8001000" y="4611688"/>
            <a:ext cx="192088" cy="196850"/>
          </a:xfrm>
          <a:custGeom>
            <a:avLst/>
            <a:gdLst>
              <a:gd name="T0" fmla="*/ 49 w 121"/>
              <a:gd name="T1" fmla="*/ 0 h 124"/>
              <a:gd name="T2" fmla="*/ 40 w 121"/>
              <a:gd name="T3" fmla="*/ 43 h 124"/>
              <a:gd name="T4" fmla="*/ 0 w 121"/>
              <a:gd name="T5" fmla="*/ 60 h 124"/>
              <a:gd name="T6" fmla="*/ 38 w 121"/>
              <a:gd name="T7" fmla="*/ 81 h 124"/>
              <a:gd name="T8" fmla="*/ 42 w 121"/>
              <a:gd name="T9" fmla="*/ 124 h 124"/>
              <a:gd name="T10" fmla="*/ 74 w 121"/>
              <a:gd name="T11" fmla="*/ 95 h 124"/>
              <a:gd name="T12" fmla="*/ 116 w 121"/>
              <a:gd name="T13" fmla="*/ 105 h 124"/>
              <a:gd name="T14" fmla="*/ 98 w 121"/>
              <a:gd name="T15" fmla="*/ 66 h 124"/>
              <a:gd name="T16" fmla="*/ 121 w 121"/>
              <a:gd name="T17" fmla="*/ 29 h 124"/>
              <a:gd name="T18" fmla="*/ 77 w 121"/>
              <a:gd name="T19" fmla="*/ 33 h 124"/>
              <a:gd name="T20" fmla="*/ 49 w 121"/>
              <a:gd name="T21" fmla="*/ 0 h 12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1"/>
              <a:gd name="T34" fmla="*/ 0 h 124"/>
              <a:gd name="T35" fmla="*/ 121 w 121"/>
              <a:gd name="T36" fmla="*/ 124 h 12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1" h="124">
                <a:moveTo>
                  <a:pt x="49" y="0"/>
                </a:moveTo>
                <a:lnTo>
                  <a:pt x="40" y="43"/>
                </a:lnTo>
                <a:lnTo>
                  <a:pt x="0" y="60"/>
                </a:lnTo>
                <a:lnTo>
                  <a:pt x="38" y="81"/>
                </a:lnTo>
                <a:lnTo>
                  <a:pt x="42" y="124"/>
                </a:lnTo>
                <a:lnTo>
                  <a:pt x="74" y="95"/>
                </a:lnTo>
                <a:lnTo>
                  <a:pt x="116" y="105"/>
                </a:lnTo>
                <a:lnTo>
                  <a:pt x="98" y="66"/>
                </a:lnTo>
                <a:lnTo>
                  <a:pt x="121" y="29"/>
                </a:lnTo>
                <a:lnTo>
                  <a:pt x="77" y="33"/>
                </a:lnTo>
                <a:lnTo>
                  <a:pt x="49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30" name="Freeform 63"/>
          <p:cNvSpPr>
            <a:spLocks noChangeArrowheads="1"/>
          </p:cNvSpPr>
          <p:nvPr/>
        </p:nvSpPr>
        <p:spPr bwMode="auto">
          <a:xfrm>
            <a:off x="8001000" y="4611688"/>
            <a:ext cx="192088" cy="196850"/>
          </a:xfrm>
          <a:custGeom>
            <a:avLst/>
            <a:gdLst>
              <a:gd name="T0" fmla="*/ 49 w 121"/>
              <a:gd name="T1" fmla="*/ 0 h 124"/>
              <a:gd name="T2" fmla="*/ 40 w 121"/>
              <a:gd name="T3" fmla="*/ 43 h 124"/>
              <a:gd name="T4" fmla="*/ 0 w 121"/>
              <a:gd name="T5" fmla="*/ 60 h 124"/>
              <a:gd name="T6" fmla="*/ 38 w 121"/>
              <a:gd name="T7" fmla="*/ 81 h 124"/>
              <a:gd name="T8" fmla="*/ 42 w 121"/>
              <a:gd name="T9" fmla="*/ 124 h 124"/>
              <a:gd name="T10" fmla="*/ 74 w 121"/>
              <a:gd name="T11" fmla="*/ 95 h 124"/>
              <a:gd name="T12" fmla="*/ 116 w 121"/>
              <a:gd name="T13" fmla="*/ 105 h 124"/>
              <a:gd name="T14" fmla="*/ 98 w 121"/>
              <a:gd name="T15" fmla="*/ 66 h 124"/>
              <a:gd name="T16" fmla="*/ 121 w 121"/>
              <a:gd name="T17" fmla="*/ 29 h 124"/>
              <a:gd name="T18" fmla="*/ 77 w 121"/>
              <a:gd name="T19" fmla="*/ 33 h 124"/>
              <a:gd name="T20" fmla="*/ 49 w 121"/>
              <a:gd name="T21" fmla="*/ 0 h 12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1"/>
              <a:gd name="T34" fmla="*/ 0 h 124"/>
              <a:gd name="T35" fmla="*/ 121 w 121"/>
              <a:gd name="T36" fmla="*/ 124 h 12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1" h="124">
                <a:moveTo>
                  <a:pt x="49" y="0"/>
                </a:moveTo>
                <a:lnTo>
                  <a:pt x="40" y="43"/>
                </a:lnTo>
                <a:lnTo>
                  <a:pt x="0" y="60"/>
                </a:lnTo>
                <a:lnTo>
                  <a:pt x="38" y="81"/>
                </a:lnTo>
                <a:lnTo>
                  <a:pt x="42" y="124"/>
                </a:lnTo>
                <a:lnTo>
                  <a:pt x="74" y="95"/>
                </a:lnTo>
                <a:lnTo>
                  <a:pt x="116" y="105"/>
                </a:lnTo>
                <a:lnTo>
                  <a:pt x="98" y="66"/>
                </a:lnTo>
                <a:lnTo>
                  <a:pt x="121" y="29"/>
                </a:lnTo>
                <a:lnTo>
                  <a:pt x="77" y="33"/>
                </a:lnTo>
                <a:lnTo>
                  <a:pt x="4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31" name="Freeform 66"/>
          <p:cNvSpPr>
            <a:spLocks noChangeArrowheads="1"/>
          </p:cNvSpPr>
          <p:nvPr/>
        </p:nvSpPr>
        <p:spPr bwMode="auto">
          <a:xfrm>
            <a:off x="9436100" y="4294188"/>
            <a:ext cx="187325" cy="196850"/>
          </a:xfrm>
          <a:custGeom>
            <a:avLst/>
            <a:gdLst>
              <a:gd name="T0" fmla="*/ 73 w 118"/>
              <a:gd name="T1" fmla="*/ 0 h 124"/>
              <a:gd name="T2" fmla="*/ 43 w 118"/>
              <a:gd name="T3" fmla="*/ 31 h 124"/>
              <a:gd name="T4" fmla="*/ 0 w 118"/>
              <a:gd name="T5" fmla="*/ 23 h 124"/>
              <a:gd name="T6" fmla="*/ 20 w 118"/>
              <a:gd name="T7" fmla="*/ 62 h 124"/>
              <a:gd name="T8" fmla="*/ 0 w 118"/>
              <a:gd name="T9" fmla="*/ 101 h 124"/>
              <a:gd name="T10" fmla="*/ 43 w 118"/>
              <a:gd name="T11" fmla="*/ 93 h 124"/>
              <a:gd name="T12" fmla="*/ 73 w 118"/>
              <a:gd name="T13" fmla="*/ 124 h 124"/>
              <a:gd name="T14" fmla="*/ 80 w 118"/>
              <a:gd name="T15" fmla="*/ 81 h 124"/>
              <a:gd name="T16" fmla="*/ 118 w 118"/>
              <a:gd name="T17" fmla="*/ 62 h 124"/>
              <a:gd name="T18" fmla="*/ 80 w 118"/>
              <a:gd name="T19" fmla="*/ 43 h 124"/>
              <a:gd name="T20" fmla="*/ 73 w 118"/>
              <a:gd name="T21" fmla="*/ 0 h 12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8"/>
              <a:gd name="T34" fmla="*/ 0 h 124"/>
              <a:gd name="T35" fmla="*/ 118 w 118"/>
              <a:gd name="T36" fmla="*/ 124 h 12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8" h="124">
                <a:moveTo>
                  <a:pt x="73" y="0"/>
                </a:moveTo>
                <a:lnTo>
                  <a:pt x="43" y="31"/>
                </a:lnTo>
                <a:lnTo>
                  <a:pt x="0" y="23"/>
                </a:lnTo>
                <a:lnTo>
                  <a:pt x="20" y="62"/>
                </a:lnTo>
                <a:lnTo>
                  <a:pt x="0" y="101"/>
                </a:lnTo>
                <a:lnTo>
                  <a:pt x="43" y="93"/>
                </a:lnTo>
                <a:lnTo>
                  <a:pt x="73" y="124"/>
                </a:lnTo>
                <a:lnTo>
                  <a:pt x="80" y="81"/>
                </a:lnTo>
                <a:lnTo>
                  <a:pt x="118" y="62"/>
                </a:lnTo>
                <a:lnTo>
                  <a:pt x="80" y="43"/>
                </a:lnTo>
                <a:lnTo>
                  <a:pt x="73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32" name="Freeform 67"/>
          <p:cNvSpPr>
            <a:spLocks noChangeArrowheads="1"/>
          </p:cNvSpPr>
          <p:nvPr/>
        </p:nvSpPr>
        <p:spPr bwMode="auto">
          <a:xfrm>
            <a:off x="9436100" y="4294188"/>
            <a:ext cx="187325" cy="196850"/>
          </a:xfrm>
          <a:custGeom>
            <a:avLst/>
            <a:gdLst>
              <a:gd name="T0" fmla="*/ 73 w 118"/>
              <a:gd name="T1" fmla="*/ 0 h 124"/>
              <a:gd name="T2" fmla="*/ 43 w 118"/>
              <a:gd name="T3" fmla="*/ 31 h 124"/>
              <a:gd name="T4" fmla="*/ 0 w 118"/>
              <a:gd name="T5" fmla="*/ 23 h 124"/>
              <a:gd name="T6" fmla="*/ 20 w 118"/>
              <a:gd name="T7" fmla="*/ 62 h 124"/>
              <a:gd name="T8" fmla="*/ 0 w 118"/>
              <a:gd name="T9" fmla="*/ 101 h 124"/>
              <a:gd name="T10" fmla="*/ 43 w 118"/>
              <a:gd name="T11" fmla="*/ 93 h 124"/>
              <a:gd name="T12" fmla="*/ 73 w 118"/>
              <a:gd name="T13" fmla="*/ 124 h 124"/>
              <a:gd name="T14" fmla="*/ 80 w 118"/>
              <a:gd name="T15" fmla="*/ 81 h 124"/>
              <a:gd name="T16" fmla="*/ 118 w 118"/>
              <a:gd name="T17" fmla="*/ 62 h 124"/>
              <a:gd name="T18" fmla="*/ 80 w 118"/>
              <a:gd name="T19" fmla="*/ 43 h 124"/>
              <a:gd name="T20" fmla="*/ 73 w 118"/>
              <a:gd name="T21" fmla="*/ 0 h 12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8"/>
              <a:gd name="T34" fmla="*/ 0 h 124"/>
              <a:gd name="T35" fmla="*/ 118 w 118"/>
              <a:gd name="T36" fmla="*/ 124 h 12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8" h="124">
                <a:moveTo>
                  <a:pt x="73" y="0"/>
                </a:moveTo>
                <a:lnTo>
                  <a:pt x="43" y="31"/>
                </a:lnTo>
                <a:lnTo>
                  <a:pt x="0" y="23"/>
                </a:lnTo>
                <a:lnTo>
                  <a:pt x="20" y="62"/>
                </a:lnTo>
                <a:lnTo>
                  <a:pt x="0" y="101"/>
                </a:lnTo>
                <a:lnTo>
                  <a:pt x="43" y="93"/>
                </a:lnTo>
                <a:lnTo>
                  <a:pt x="73" y="124"/>
                </a:lnTo>
                <a:lnTo>
                  <a:pt x="80" y="81"/>
                </a:lnTo>
                <a:lnTo>
                  <a:pt x="118" y="62"/>
                </a:lnTo>
                <a:lnTo>
                  <a:pt x="80" y="43"/>
                </a:lnTo>
                <a:lnTo>
                  <a:pt x="7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33" name="Freeform 69"/>
          <p:cNvSpPr>
            <a:spLocks noChangeArrowheads="1"/>
          </p:cNvSpPr>
          <p:nvPr/>
        </p:nvSpPr>
        <p:spPr bwMode="auto">
          <a:xfrm>
            <a:off x="9032875" y="3181350"/>
            <a:ext cx="196850" cy="188913"/>
          </a:xfrm>
          <a:custGeom>
            <a:avLst/>
            <a:gdLst>
              <a:gd name="T0" fmla="*/ 61 w 124"/>
              <a:gd name="T1" fmla="*/ 0 h 119"/>
              <a:gd name="T2" fmla="*/ 42 w 124"/>
              <a:gd name="T3" fmla="*/ 39 h 119"/>
              <a:gd name="T4" fmla="*/ 0 w 124"/>
              <a:gd name="T5" fmla="*/ 46 h 119"/>
              <a:gd name="T6" fmla="*/ 31 w 124"/>
              <a:gd name="T7" fmla="*/ 76 h 119"/>
              <a:gd name="T8" fmla="*/ 24 w 124"/>
              <a:gd name="T9" fmla="*/ 119 h 119"/>
              <a:gd name="T10" fmla="*/ 62 w 124"/>
              <a:gd name="T11" fmla="*/ 98 h 119"/>
              <a:gd name="T12" fmla="*/ 100 w 124"/>
              <a:gd name="T13" fmla="*/ 118 h 119"/>
              <a:gd name="T14" fmla="*/ 93 w 124"/>
              <a:gd name="T15" fmla="*/ 75 h 119"/>
              <a:gd name="T16" fmla="*/ 124 w 124"/>
              <a:gd name="T17" fmla="*/ 45 h 119"/>
              <a:gd name="T18" fmla="*/ 81 w 124"/>
              <a:gd name="T19" fmla="*/ 39 h 119"/>
              <a:gd name="T20" fmla="*/ 61 w 124"/>
              <a:gd name="T21" fmla="*/ 0 h 11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4"/>
              <a:gd name="T34" fmla="*/ 0 h 119"/>
              <a:gd name="T35" fmla="*/ 124 w 124"/>
              <a:gd name="T36" fmla="*/ 119 h 119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4" h="119">
                <a:moveTo>
                  <a:pt x="61" y="0"/>
                </a:moveTo>
                <a:lnTo>
                  <a:pt x="42" y="39"/>
                </a:lnTo>
                <a:lnTo>
                  <a:pt x="0" y="46"/>
                </a:lnTo>
                <a:lnTo>
                  <a:pt x="31" y="76"/>
                </a:lnTo>
                <a:lnTo>
                  <a:pt x="24" y="119"/>
                </a:lnTo>
                <a:lnTo>
                  <a:pt x="62" y="98"/>
                </a:lnTo>
                <a:lnTo>
                  <a:pt x="100" y="118"/>
                </a:lnTo>
                <a:lnTo>
                  <a:pt x="93" y="75"/>
                </a:lnTo>
                <a:lnTo>
                  <a:pt x="124" y="45"/>
                </a:lnTo>
                <a:lnTo>
                  <a:pt x="81" y="39"/>
                </a:lnTo>
                <a:lnTo>
                  <a:pt x="6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34" name="Freeform 72"/>
          <p:cNvSpPr>
            <a:spLocks noChangeArrowheads="1"/>
          </p:cNvSpPr>
          <p:nvPr/>
        </p:nvSpPr>
        <p:spPr bwMode="auto">
          <a:xfrm>
            <a:off x="8974138" y="3441700"/>
            <a:ext cx="557212" cy="566738"/>
          </a:xfrm>
          <a:custGeom>
            <a:avLst/>
            <a:gdLst>
              <a:gd name="T0" fmla="*/ 201 w 569"/>
              <a:gd name="T1" fmla="*/ 249 h 579"/>
              <a:gd name="T2" fmla="*/ 265 w 569"/>
              <a:gd name="T3" fmla="*/ 283 h 579"/>
              <a:gd name="T4" fmla="*/ 342 w 569"/>
              <a:gd name="T5" fmla="*/ 304 h 579"/>
              <a:gd name="T6" fmla="*/ 420 w 569"/>
              <a:gd name="T7" fmla="*/ 323 h 579"/>
              <a:gd name="T8" fmla="*/ 536 w 569"/>
              <a:gd name="T9" fmla="*/ 377 h 579"/>
              <a:gd name="T10" fmla="*/ 533 w 569"/>
              <a:gd name="T11" fmla="*/ 463 h 579"/>
              <a:gd name="T12" fmla="*/ 422 w 569"/>
              <a:gd name="T13" fmla="*/ 504 h 579"/>
              <a:gd name="T14" fmla="*/ 373 w 569"/>
              <a:gd name="T15" fmla="*/ 524 h 579"/>
              <a:gd name="T16" fmla="*/ 376 w 569"/>
              <a:gd name="T17" fmla="*/ 566 h 579"/>
              <a:gd name="T18" fmla="*/ 218 w 569"/>
              <a:gd name="T19" fmla="*/ 568 h 579"/>
              <a:gd name="T20" fmla="*/ 230 w 569"/>
              <a:gd name="T21" fmla="*/ 535 h 579"/>
              <a:gd name="T22" fmla="*/ 238 w 569"/>
              <a:gd name="T23" fmla="*/ 500 h 579"/>
              <a:gd name="T24" fmla="*/ 69 w 569"/>
              <a:gd name="T25" fmla="*/ 451 h 579"/>
              <a:gd name="T26" fmla="*/ 18 w 569"/>
              <a:gd name="T27" fmla="*/ 427 h 579"/>
              <a:gd name="T28" fmla="*/ 14 w 569"/>
              <a:gd name="T29" fmla="*/ 413 h 579"/>
              <a:gd name="T30" fmla="*/ 63 w 569"/>
              <a:gd name="T31" fmla="*/ 377 h 579"/>
              <a:gd name="T32" fmla="*/ 177 w 569"/>
              <a:gd name="T33" fmla="*/ 419 h 579"/>
              <a:gd name="T34" fmla="*/ 315 w 569"/>
              <a:gd name="T35" fmla="*/ 442 h 579"/>
              <a:gd name="T36" fmla="*/ 390 w 569"/>
              <a:gd name="T37" fmla="*/ 433 h 579"/>
              <a:gd name="T38" fmla="*/ 383 w 569"/>
              <a:gd name="T39" fmla="*/ 397 h 579"/>
              <a:gd name="T40" fmla="*/ 236 w 569"/>
              <a:gd name="T41" fmla="*/ 355 h 579"/>
              <a:gd name="T42" fmla="*/ 91 w 569"/>
              <a:gd name="T43" fmla="*/ 287 h 579"/>
              <a:gd name="T44" fmla="*/ 94 w 569"/>
              <a:gd name="T45" fmla="*/ 165 h 579"/>
              <a:gd name="T46" fmla="*/ 216 w 569"/>
              <a:gd name="T47" fmla="*/ 91 h 579"/>
              <a:gd name="T48" fmla="*/ 285 w 569"/>
              <a:gd name="T49" fmla="*/ 60 h 579"/>
              <a:gd name="T50" fmla="*/ 281 w 569"/>
              <a:gd name="T51" fmla="*/ 13 h 579"/>
              <a:gd name="T52" fmla="*/ 435 w 569"/>
              <a:gd name="T53" fmla="*/ 13 h 579"/>
              <a:gd name="T54" fmla="*/ 418 w 569"/>
              <a:gd name="T55" fmla="*/ 42 h 579"/>
              <a:gd name="T56" fmla="*/ 410 w 569"/>
              <a:gd name="T57" fmla="*/ 77 h 579"/>
              <a:gd name="T58" fmla="*/ 523 w 569"/>
              <a:gd name="T59" fmla="*/ 113 h 579"/>
              <a:gd name="T60" fmla="*/ 568 w 569"/>
              <a:gd name="T61" fmla="*/ 213 h 579"/>
              <a:gd name="T62" fmla="*/ 551 w 569"/>
              <a:gd name="T63" fmla="*/ 288 h 579"/>
              <a:gd name="T64" fmla="*/ 440 w 569"/>
              <a:gd name="T65" fmla="*/ 252 h 579"/>
              <a:gd name="T66" fmla="*/ 427 w 569"/>
              <a:gd name="T67" fmla="*/ 168 h 579"/>
              <a:gd name="T68" fmla="*/ 322 w 569"/>
              <a:gd name="T69" fmla="*/ 150 h 579"/>
              <a:gd name="T70" fmla="*/ 215 w 569"/>
              <a:gd name="T71" fmla="*/ 184 h 57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69"/>
              <a:gd name="T109" fmla="*/ 0 h 579"/>
              <a:gd name="T110" fmla="*/ 569 w 569"/>
              <a:gd name="T111" fmla="*/ 579 h 57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69" h="579">
                <a:moveTo>
                  <a:pt x="192" y="225"/>
                </a:moveTo>
                <a:cubicBezTo>
                  <a:pt x="191" y="234"/>
                  <a:pt x="195" y="241"/>
                  <a:pt x="201" y="249"/>
                </a:cubicBezTo>
                <a:cubicBezTo>
                  <a:pt x="208" y="256"/>
                  <a:pt x="217" y="262"/>
                  <a:pt x="228" y="268"/>
                </a:cubicBezTo>
                <a:cubicBezTo>
                  <a:pt x="239" y="273"/>
                  <a:pt x="251" y="279"/>
                  <a:pt x="265" y="283"/>
                </a:cubicBezTo>
                <a:cubicBezTo>
                  <a:pt x="279" y="288"/>
                  <a:pt x="292" y="292"/>
                  <a:pt x="305" y="295"/>
                </a:cubicBezTo>
                <a:cubicBezTo>
                  <a:pt x="318" y="299"/>
                  <a:pt x="331" y="302"/>
                  <a:pt x="342" y="304"/>
                </a:cubicBezTo>
                <a:cubicBezTo>
                  <a:pt x="353" y="306"/>
                  <a:pt x="361" y="308"/>
                  <a:pt x="367" y="310"/>
                </a:cubicBezTo>
                <a:cubicBezTo>
                  <a:pt x="381" y="313"/>
                  <a:pt x="398" y="317"/>
                  <a:pt x="420" y="323"/>
                </a:cubicBezTo>
                <a:cubicBezTo>
                  <a:pt x="441" y="328"/>
                  <a:pt x="462" y="336"/>
                  <a:pt x="483" y="345"/>
                </a:cubicBezTo>
                <a:cubicBezTo>
                  <a:pt x="504" y="353"/>
                  <a:pt x="522" y="364"/>
                  <a:pt x="536" y="377"/>
                </a:cubicBezTo>
                <a:cubicBezTo>
                  <a:pt x="551" y="389"/>
                  <a:pt x="558" y="404"/>
                  <a:pt x="557" y="421"/>
                </a:cubicBezTo>
                <a:cubicBezTo>
                  <a:pt x="555" y="438"/>
                  <a:pt x="548" y="451"/>
                  <a:pt x="533" y="463"/>
                </a:cubicBezTo>
                <a:cubicBezTo>
                  <a:pt x="518" y="474"/>
                  <a:pt x="501" y="483"/>
                  <a:pt x="482" y="489"/>
                </a:cubicBezTo>
                <a:cubicBezTo>
                  <a:pt x="462" y="496"/>
                  <a:pt x="442" y="501"/>
                  <a:pt x="422" y="504"/>
                </a:cubicBezTo>
                <a:cubicBezTo>
                  <a:pt x="402" y="507"/>
                  <a:pt x="386" y="509"/>
                  <a:pt x="374" y="509"/>
                </a:cubicBezTo>
                <a:cubicBezTo>
                  <a:pt x="373" y="512"/>
                  <a:pt x="373" y="517"/>
                  <a:pt x="373" y="524"/>
                </a:cubicBezTo>
                <a:cubicBezTo>
                  <a:pt x="374" y="530"/>
                  <a:pt x="374" y="538"/>
                  <a:pt x="374" y="545"/>
                </a:cubicBezTo>
                <a:cubicBezTo>
                  <a:pt x="375" y="553"/>
                  <a:pt x="375" y="560"/>
                  <a:pt x="376" y="566"/>
                </a:cubicBezTo>
                <a:cubicBezTo>
                  <a:pt x="377" y="573"/>
                  <a:pt x="379" y="577"/>
                  <a:pt x="381" y="579"/>
                </a:cubicBezTo>
                <a:cubicBezTo>
                  <a:pt x="218" y="568"/>
                  <a:pt x="218" y="568"/>
                  <a:pt x="218" y="568"/>
                </a:cubicBezTo>
                <a:cubicBezTo>
                  <a:pt x="220" y="565"/>
                  <a:pt x="222" y="561"/>
                  <a:pt x="224" y="555"/>
                </a:cubicBezTo>
                <a:cubicBezTo>
                  <a:pt x="226" y="549"/>
                  <a:pt x="228" y="543"/>
                  <a:pt x="230" y="535"/>
                </a:cubicBezTo>
                <a:cubicBezTo>
                  <a:pt x="231" y="528"/>
                  <a:pt x="233" y="521"/>
                  <a:pt x="235" y="515"/>
                </a:cubicBezTo>
                <a:cubicBezTo>
                  <a:pt x="236" y="508"/>
                  <a:pt x="237" y="503"/>
                  <a:pt x="238" y="500"/>
                </a:cubicBezTo>
                <a:cubicBezTo>
                  <a:pt x="186" y="492"/>
                  <a:pt x="137" y="478"/>
                  <a:pt x="88" y="459"/>
                </a:cubicBezTo>
                <a:cubicBezTo>
                  <a:pt x="84" y="458"/>
                  <a:pt x="77" y="455"/>
                  <a:pt x="69" y="451"/>
                </a:cubicBezTo>
                <a:cubicBezTo>
                  <a:pt x="61" y="447"/>
                  <a:pt x="52" y="443"/>
                  <a:pt x="43" y="439"/>
                </a:cubicBezTo>
                <a:cubicBezTo>
                  <a:pt x="34" y="435"/>
                  <a:pt x="26" y="431"/>
                  <a:pt x="18" y="427"/>
                </a:cubicBezTo>
                <a:cubicBezTo>
                  <a:pt x="10" y="424"/>
                  <a:pt x="4" y="422"/>
                  <a:pt x="0" y="422"/>
                </a:cubicBezTo>
                <a:cubicBezTo>
                  <a:pt x="2" y="422"/>
                  <a:pt x="6" y="419"/>
                  <a:pt x="14" y="413"/>
                </a:cubicBezTo>
                <a:cubicBezTo>
                  <a:pt x="22" y="407"/>
                  <a:pt x="30" y="401"/>
                  <a:pt x="39" y="395"/>
                </a:cubicBezTo>
                <a:cubicBezTo>
                  <a:pt x="47" y="389"/>
                  <a:pt x="55" y="383"/>
                  <a:pt x="63" y="377"/>
                </a:cubicBezTo>
                <a:cubicBezTo>
                  <a:pt x="70" y="371"/>
                  <a:pt x="74" y="368"/>
                  <a:pt x="75" y="366"/>
                </a:cubicBezTo>
                <a:cubicBezTo>
                  <a:pt x="106" y="389"/>
                  <a:pt x="140" y="406"/>
                  <a:pt x="177" y="419"/>
                </a:cubicBezTo>
                <a:cubicBezTo>
                  <a:pt x="215" y="431"/>
                  <a:pt x="253" y="438"/>
                  <a:pt x="290" y="441"/>
                </a:cubicBezTo>
                <a:cubicBezTo>
                  <a:pt x="294" y="441"/>
                  <a:pt x="302" y="441"/>
                  <a:pt x="315" y="442"/>
                </a:cubicBezTo>
                <a:cubicBezTo>
                  <a:pt x="327" y="442"/>
                  <a:pt x="340" y="441"/>
                  <a:pt x="354" y="440"/>
                </a:cubicBezTo>
                <a:cubicBezTo>
                  <a:pt x="367" y="438"/>
                  <a:pt x="379" y="436"/>
                  <a:pt x="390" y="433"/>
                </a:cubicBezTo>
                <a:cubicBezTo>
                  <a:pt x="401" y="430"/>
                  <a:pt x="407" y="426"/>
                  <a:pt x="407" y="419"/>
                </a:cubicBezTo>
                <a:cubicBezTo>
                  <a:pt x="408" y="410"/>
                  <a:pt x="400" y="403"/>
                  <a:pt x="383" y="397"/>
                </a:cubicBezTo>
                <a:cubicBezTo>
                  <a:pt x="366" y="390"/>
                  <a:pt x="345" y="384"/>
                  <a:pt x="319" y="377"/>
                </a:cubicBezTo>
                <a:cubicBezTo>
                  <a:pt x="294" y="370"/>
                  <a:pt x="266" y="363"/>
                  <a:pt x="236" y="355"/>
                </a:cubicBezTo>
                <a:cubicBezTo>
                  <a:pt x="206" y="347"/>
                  <a:pt x="178" y="337"/>
                  <a:pt x="153" y="326"/>
                </a:cubicBezTo>
                <a:cubicBezTo>
                  <a:pt x="128" y="315"/>
                  <a:pt x="107" y="302"/>
                  <a:pt x="91" y="287"/>
                </a:cubicBezTo>
                <a:cubicBezTo>
                  <a:pt x="75" y="271"/>
                  <a:pt x="67" y="253"/>
                  <a:pt x="69" y="232"/>
                </a:cubicBezTo>
                <a:cubicBezTo>
                  <a:pt x="71" y="206"/>
                  <a:pt x="79" y="184"/>
                  <a:pt x="94" y="165"/>
                </a:cubicBezTo>
                <a:cubicBezTo>
                  <a:pt x="108" y="147"/>
                  <a:pt x="126" y="132"/>
                  <a:pt x="147" y="120"/>
                </a:cubicBezTo>
                <a:cubicBezTo>
                  <a:pt x="168" y="107"/>
                  <a:pt x="191" y="98"/>
                  <a:pt x="216" y="91"/>
                </a:cubicBezTo>
                <a:cubicBezTo>
                  <a:pt x="240" y="84"/>
                  <a:pt x="263" y="80"/>
                  <a:pt x="285" y="77"/>
                </a:cubicBezTo>
                <a:cubicBezTo>
                  <a:pt x="285" y="74"/>
                  <a:pt x="285" y="68"/>
                  <a:pt x="285" y="60"/>
                </a:cubicBezTo>
                <a:cubicBezTo>
                  <a:pt x="285" y="52"/>
                  <a:pt x="285" y="44"/>
                  <a:pt x="285" y="36"/>
                </a:cubicBezTo>
                <a:cubicBezTo>
                  <a:pt x="284" y="28"/>
                  <a:pt x="283" y="20"/>
                  <a:pt x="281" y="13"/>
                </a:cubicBezTo>
                <a:cubicBezTo>
                  <a:pt x="279" y="6"/>
                  <a:pt x="277" y="1"/>
                  <a:pt x="273" y="0"/>
                </a:cubicBezTo>
                <a:cubicBezTo>
                  <a:pt x="435" y="13"/>
                  <a:pt x="435" y="13"/>
                  <a:pt x="435" y="13"/>
                </a:cubicBezTo>
                <a:cubicBezTo>
                  <a:pt x="432" y="14"/>
                  <a:pt x="429" y="17"/>
                  <a:pt x="426" y="23"/>
                </a:cubicBezTo>
                <a:cubicBezTo>
                  <a:pt x="423" y="29"/>
                  <a:pt x="421" y="35"/>
                  <a:pt x="418" y="42"/>
                </a:cubicBezTo>
                <a:cubicBezTo>
                  <a:pt x="416" y="49"/>
                  <a:pt x="414" y="56"/>
                  <a:pt x="413" y="63"/>
                </a:cubicBezTo>
                <a:cubicBezTo>
                  <a:pt x="411" y="70"/>
                  <a:pt x="411" y="75"/>
                  <a:pt x="410" y="77"/>
                </a:cubicBezTo>
                <a:cubicBezTo>
                  <a:pt x="431" y="80"/>
                  <a:pt x="451" y="84"/>
                  <a:pt x="471" y="89"/>
                </a:cubicBezTo>
                <a:cubicBezTo>
                  <a:pt x="491" y="95"/>
                  <a:pt x="508" y="103"/>
                  <a:pt x="523" y="113"/>
                </a:cubicBezTo>
                <a:cubicBezTo>
                  <a:pt x="538" y="123"/>
                  <a:pt x="549" y="136"/>
                  <a:pt x="558" y="152"/>
                </a:cubicBezTo>
                <a:cubicBezTo>
                  <a:pt x="566" y="169"/>
                  <a:pt x="569" y="189"/>
                  <a:pt x="568" y="213"/>
                </a:cubicBezTo>
                <a:cubicBezTo>
                  <a:pt x="567" y="226"/>
                  <a:pt x="565" y="239"/>
                  <a:pt x="562" y="251"/>
                </a:cubicBezTo>
                <a:cubicBezTo>
                  <a:pt x="559" y="264"/>
                  <a:pt x="555" y="276"/>
                  <a:pt x="551" y="288"/>
                </a:cubicBezTo>
                <a:cubicBezTo>
                  <a:pt x="429" y="279"/>
                  <a:pt x="429" y="279"/>
                  <a:pt x="429" y="279"/>
                </a:cubicBezTo>
                <a:cubicBezTo>
                  <a:pt x="433" y="270"/>
                  <a:pt x="437" y="261"/>
                  <a:pt x="440" y="252"/>
                </a:cubicBezTo>
                <a:cubicBezTo>
                  <a:pt x="443" y="242"/>
                  <a:pt x="445" y="232"/>
                  <a:pt x="446" y="222"/>
                </a:cubicBezTo>
                <a:cubicBezTo>
                  <a:pt x="448" y="197"/>
                  <a:pt x="442" y="179"/>
                  <a:pt x="427" y="168"/>
                </a:cubicBezTo>
                <a:cubicBezTo>
                  <a:pt x="413" y="158"/>
                  <a:pt x="395" y="151"/>
                  <a:pt x="371" y="150"/>
                </a:cubicBezTo>
                <a:cubicBezTo>
                  <a:pt x="359" y="149"/>
                  <a:pt x="342" y="149"/>
                  <a:pt x="322" y="150"/>
                </a:cubicBezTo>
                <a:cubicBezTo>
                  <a:pt x="302" y="152"/>
                  <a:pt x="283" y="155"/>
                  <a:pt x="264" y="160"/>
                </a:cubicBezTo>
                <a:cubicBezTo>
                  <a:pt x="246" y="165"/>
                  <a:pt x="229" y="173"/>
                  <a:pt x="215" y="184"/>
                </a:cubicBezTo>
                <a:cubicBezTo>
                  <a:pt x="201" y="194"/>
                  <a:pt x="193" y="208"/>
                  <a:pt x="192" y="2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35" name="Freeform 74"/>
          <p:cNvSpPr>
            <a:spLocks noChangeArrowheads="1"/>
          </p:cNvSpPr>
          <p:nvPr/>
        </p:nvSpPr>
        <p:spPr bwMode="auto">
          <a:xfrm>
            <a:off x="8196263" y="3981450"/>
            <a:ext cx="646112" cy="703263"/>
          </a:xfrm>
          <a:custGeom>
            <a:avLst/>
            <a:gdLst>
              <a:gd name="T0" fmla="*/ 186 w 660"/>
              <a:gd name="T1" fmla="*/ 347 h 719"/>
              <a:gd name="T2" fmla="*/ 272 w 660"/>
              <a:gd name="T3" fmla="*/ 369 h 719"/>
              <a:gd name="T4" fmla="*/ 369 w 660"/>
              <a:gd name="T5" fmla="*/ 371 h 719"/>
              <a:gd name="T6" fmla="*/ 466 w 660"/>
              <a:gd name="T7" fmla="*/ 371 h 719"/>
              <a:gd name="T8" fmla="*/ 620 w 660"/>
              <a:gd name="T9" fmla="*/ 400 h 719"/>
              <a:gd name="T10" fmla="*/ 641 w 660"/>
              <a:gd name="T11" fmla="*/ 503 h 719"/>
              <a:gd name="T12" fmla="*/ 522 w 660"/>
              <a:gd name="T13" fmla="*/ 584 h 719"/>
              <a:gd name="T14" fmla="*/ 471 w 660"/>
              <a:gd name="T15" fmla="*/ 622 h 719"/>
              <a:gd name="T16" fmla="*/ 487 w 660"/>
              <a:gd name="T17" fmla="*/ 671 h 719"/>
              <a:gd name="T18" fmla="*/ 300 w 660"/>
              <a:gd name="T19" fmla="*/ 719 h 719"/>
              <a:gd name="T20" fmla="*/ 304 w 660"/>
              <a:gd name="T21" fmla="*/ 678 h 719"/>
              <a:gd name="T22" fmla="*/ 303 w 660"/>
              <a:gd name="T23" fmla="*/ 634 h 719"/>
              <a:gd name="T24" fmla="*/ 89 w 660"/>
              <a:gd name="T25" fmla="*/ 626 h 719"/>
              <a:gd name="T26" fmla="*/ 22 w 660"/>
              <a:gd name="T27" fmla="*/ 612 h 719"/>
              <a:gd name="T28" fmla="*/ 13 w 660"/>
              <a:gd name="T29" fmla="*/ 597 h 719"/>
              <a:gd name="T30" fmla="*/ 60 w 660"/>
              <a:gd name="T31" fmla="*/ 540 h 719"/>
              <a:gd name="T32" fmla="*/ 208 w 660"/>
              <a:gd name="T33" fmla="*/ 555 h 719"/>
              <a:gd name="T34" fmla="*/ 377 w 660"/>
              <a:gd name="T35" fmla="*/ 542 h 719"/>
              <a:gd name="T36" fmla="*/ 464 w 660"/>
              <a:gd name="T37" fmla="*/ 510 h 719"/>
              <a:gd name="T38" fmla="*/ 444 w 660"/>
              <a:gd name="T39" fmla="*/ 469 h 719"/>
              <a:gd name="T40" fmla="*/ 259 w 660"/>
              <a:gd name="T41" fmla="*/ 463 h 719"/>
              <a:gd name="T42" fmla="*/ 67 w 660"/>
              <a:gd name="T43" fmla="*/ 424 h 719"/>
              <a:gd name="T44" fmla="*/ 35 w 660"/>
              <a:gd name="T45" fmla="*/ 280 h 719"/>
              <a:gd name="T46" fmla="*/ 157 w 660"/>
              <a:gd name="T47" fmla="*/ 157 h 719"/>
              <a:gd name="T48" fmla="*/ 230 w 660"/>
              <a:gd name="T49" fmla="*/ 100 h 719"/>
              <a:gd name="T50" fmla="*/ 212 w 660"/>
              <a:gd name="T51" fmla="*/ 45 h 719"/>
              <a:gd name="T52" fmla="*/ 394 w 660"/>
              <a:gd name="T53" fmla="*/ 0 h 719"/>
              <a:gd name="T54" fmla="*/ 382 w 660"/>
              <a:gd name="T55" fmla="*/ 40 h 719"/>
              <a:gd name="T56" fmla="*/ 383 w 660"/>
              <a:gd name="T57" fmla="*/ 83 h 719"/>
              <a:gd name="T58" fmla="*/ 526 w 660"/>
              <a:gd name="T59" fmla="*/ 92 h 719"/>
              <a:gd name="T60" fmla="*/ 609 w 660"/>
              <a:gd name="T61" fmla="*/ 198 h 719"/>
              <a:gd name="T62" fmla="*/ 611 w 660"/>
              <a:gd name="T63" fmla="*/ 291 h 719"/>
              <a:gd name="T64" fmla="*/ 470 w 660"/>
              <a:gd name="T65" fmla="*/ 281 h 719"/>
              <a:gd name="T66" fmla="*/ 430 w 660"/>
              <a:gd name="T67" fmla="*/ 186 h 719"/>
              <a:gd name="T68" fmla="*/ 301 w 660"/>
              <a:gd name="T69" fmla="*/ 196 h 719"/>
              <a:gd name="T70" fmla="*/ 184 w 660"/>
              <a:gd name="T71" fmla="*/ 266 h 71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660"/>
              <a:gd name="T109" fmla="*/ 0 h 719"/>
              <a:gd name="T110" fmla="*/ 660 w 660"/>
              <a:gd name="T111" fmla="*/ 719 h 71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660" h="719">
                <a:moveTo>
                  <a:pt x="169" y="322"/>
                </a:moveTo>
                <a:cubicBezTo>
                  <a:pt x="170" y="332"/>
                  <a:pt x="176" y="341"/>
                  <a:pt x="186" y="347"/>
                </a:cubicBezTo>
                <a:cubicBezTo>
                  <a:pt x="197" y="354"/>
                  <a:pt x="209" y="359"/>
                  <a:pt x="224" y="362"/>
                </a:cubicBezTo>
                <a:cubicBezTo>
                  <a:pt x="238" y="366"/>
                  <a:pt x="254" y="368"/>
                  <a:pt x="272" y="369"/>
                </a:cubicBezTo>
                <a:cubicBezTo>
                  <a:pt x="289" y="371"/>
                  <a:pt x="306" y="372"/>
                  <a:pt x="323" y="372"/>
                </a:cubicBezTo>
                <a:cubicBezTo>
                  <a:pt x="340" y="372"/>
                  <a:pt x="355" y="372"/>
                  <a:pt x="369" y="371"/>
                </a:cubicBezTo>
                <a:cubicBezTo>
                  <a:pt x="382" y="371"/>
                  <a:pt x="393" y="370"/>
                  <a:pt x="401" y="371"/>
                </a:cubicBezTo>
                <a:cubicBezTo>
                  <a:pt x="417" y="370"/>
                  <a:pt x="439" y="370"/>
                  <a:pt x="466" y="371"/>
                </a:cubicBezTo>
                <a:cubicBezTo>
                  <a:pt x="493" y="371"/>
                  <a:pt x="520" y="373"/>
                  <a:pt x="548" y="378"/>
                </a:cubicBezTo>
                <a:cubicBezTo>
                  <a:pt x="575" y="382"/>
                  <a:pt x="599" y="390"/>
                  <a:pt x="620" y="400"/>
                </a:cubicBezTo>
                <a:cubicBezTo>
                  <a:pt x="641" y="411"/>
                  <a:pt x="653" y="426"/>
                  <a:pt x="657" y="447"/>
                </a:cubicBezTo>
                <a:cubicBezTo>
                  <a:pt x="660" y="466"/>
                  <a:pt x="655" y="485"/>
                  <a:pt x="641" y="503"/>
                </a:cubicBezTo>
                <a:cubicBezTo>
                  <a:pt x="627" y="520"/>
                  <a:pt x="610" y="536"/>
                  <a:pt x="588" y="549"/>
                </a:cubicBezTo>
                <a:cubicBezTo>
                  <a:pt x="567" y="563"/>
                  <a:pt x="545" y="574"/>
                  <a:pt x="522" y="584"/>
                </a:cubicBezTo>
                <a:cubicBezTo>
                  <a:pt x="499" y="593"/>
                  <a:pt x="481" y="600"/>
                  <a:pt x="466" y="604"/>
                </a:cubicBezTo>
                <a:cubicBezTo>
                  <a:pt x="467" y="608"/>
                  <a:pt x="468" y="614"/>
                  <a:pt x="471" y="622"/>
                </a:cubicBezTo>
                <a:cubicBezTo>
                  <a:pt x="473" y="630"/>
                  <a:pt x="475" y="638"/>
                  <a:pt x="478" y="647"/>
                </a:cubicBezTo>
                <a:cubicBezTo>
                  <a:pt x="480" y="656"/>
                  <a:pt x="483" y="664"/>
                  <a:pt x="487" y="671"/>
                </a:cubicBezTo>
                <a:cubicBezTo>
                  <a:pt x="490" y="679"/>
                  <a:pt x="493" y="683"/>
                  <a:pt x="496" y="685"/>
                </a:cubicBezTo>
                <a:cubicBezTo>
                  <a:pt x="300" y="719"/>
                  <a:pt x="300" y="719"/>
                  <a:pt x="300" y="719"/>
                </a:cubicBezTo>
                <a:cubicBezTo>
                  <a:pt x="302" y="716"/>
                  <a:pt x="303" y="710"/>
                  <a:pt x="303" y="703"/>
                </a:cubicBezTo>
                <a:cubicBezTo>
                  <a:pt x="304" y="695"/>
                  <a:pt x="304" y="687"/>
                  <a:pt x="304" y="678"/>
                </a:cubicBezTo>
                <a:cubicBezTo>
                  <a:pt x="304" y="669"/>
                  <a:pt x="304" y="660"/>
                  <a:pt x="304" y="652"/>
                </a:cubicBezTo>
                <a:cubicBezTo>
                  <a:pt x="304" y="644"/>
                  <a:pt x="304" y="638"/>
                  <a:pt x="303" y="634"/>
                </a:cubicBezTo>
                <a:cubicBezTo>
                  <a:pt x="240" y="639"/>
                  <a:pt x="177" y="638"/>
                  <a:pt x="115" y="630"/>
                </a:cubicBezTo>
                <a:cubicBezTo>
                  <a:pt x="109" y="629"/>
                  <a:pt x="100" y="628"/>
                  <a:pt x="89" y="626"/>
                </a:cubicBezTo>
                <a:cubicBezTo>
                  <a:pt x="78" y="623"/>
                  <a:pt x="67" y="621"/>
                  <a:pt x="55" y="619"/>
                </a:cubicBezTo>
                <a:cubicBezTo>
                  <a:pt x="44" y="616"/>
                  <a:pt x="33" y="614"/>
                  <a:pt x="22" y="612"/>
                </a:cubicBezTo>
                <a:cubicBezTo>
                  <a:pt x="12" y="611"/>
                  <a:pt x="4" y="611"/>
                  <a:pt x="0" y="611"/>
                </a:cubicBezTo>
                <a:cubicBezTo>
                  <a:pt x="1" y="610"/>
                  <a:pt x="6" y="605"/>
                  <a:pt x="13" y="597"/>
                </a:cubicBezTo>
                <a:cubicBezTo>
                  <a:pt x="21" y="588"/>
                  <a:pt x="29" y="578"/>
                  <a:pt x="37" y="568"/>
                </a:cubicBezTo>
                <a:cubicBezTo>
                  <a:pt x="45" y="558"/>
                  <a:pt x="53" y="549"/>
                  <a:pt x="60" y="540"/>
                </a:cubicBezTo>
                <a:cubicBezTo>
                  <a:pt x="67" y="531"/>
                  <a:pt x="71" y="525"/>
                  <a:pt x="71" y="523"/>
                </a:cubicBezTo>
                <a:cubicBezTo>
                  <a:pt x="115" y="541"/>
                  <a:pt x="160" y="552"/>
                  <a:pt x="208" y="555"/>
                </a:cubicBezTo>
                <a:cubicBezTo>
                  <a:pt x="256" y="558"/>
                  <a:pt x="303" y="556"/>
                  <a:pt x="348" y="548"/>
                </a:cubicBezTo>
                <a:cubicBezTo>
                  <a:pt x="352" y="547"/>
                  <a:pt x="362" y="545"/>
                  <a:pt x="377" y="542"/>
                </a:cubicBezTo>
                <a:cubicBezTo>
                  <a:pt x="392" y="539"/>
                  <a:pt x="407" y="534"/>
                  <a:pt x="423" y="528"/>
                </a:cubicBezTo>
                <a:cubicBezTo>
                  <a:pt x="438" y="523"/>
                  <a:pt x="452" y="516"/>
                  <a:pt x="464" y="510"/>
                </a:cubicBezTo>
                <a:cubicBezTo>
                  <a:pt x="476" y="503"/>
                  <a:pt x="481" y="496"/>
                  <a:pt x="480" y="488"/>
                </a:cubicBezTo>
                <a:cubicBezTo>
                  <a:pt x="478" y="478"/>
                  <a:pt x="466" y="471"/>
                  <a:pt x="444" y="469"/>
                </a:cubicBezTo>
                <a:cubicBezTo>
                  <a:pt x="422" y="466"/>
                  <a:pt x="395" y="465"/>
                  <a:pt x="363" y="464"/>
                </a:cubicBezTo>
                <a:cubicBezTo>
                  <a:pt x="331" y="464"/>
                  <a:pt x="296" y="463"/>
                  <a:pt x="259" y="463"/>
                </a:cubicBezTo>
                <a:cubicBezTo>
                  <a:pt x="221" y="462"/>
                  <a:pt x="185" y="459"/>
                  <a:pt x="152" y="453"/>
                </a:cubicBezTo>
                <a:cubicBezTo>
                  <a:pt x="119" y="447"/>
                  <a:pt x="91" y="438"/>
                  <a:pt x="67" y="424"/>
                </a:cubicBezTo>
                <a:cubicBezTo>
                  <a:pt x="43" y="411"/>
                  <a:pt x="29" y="392"/>
                  <a:pt x="25" y="366"/>
                </a:cubicBezTo>
                <a:cubicBezTo>
                  <a:pt x="19" y="335"/>
                  <a:pt x="23" y="306"/>
                  <a:pt x="35" y="280"/>
                </a:cubicBezTo>
                <a:cubicBezTo>
                  <a:pt x="47" y="255"/>
                  <a:pt x="63" y="231"/>
                  <a:pt x="85" y="211"/>
                </a:cubicBezTo>
                <a:cubicBezTo>
                  <a:pt x="106" y="190"/>
                  <a:pt x="130" y="172"/>
                  <a:pt x="157" y="157"/>
                </a:cubicBezTo>
                <a:cubicBezTo>
                  <a:pt x="184" y="142"/>
                  <a:pt x="210" y="129"/>
                  <a:pt x="235" y="120"/>
                </a:cubicBezTo>
                <a:cubicBezTo>
                  <a:pt x="234" y="116"/>
                  <a:pt x="233" y="109"/>
                  <a:pt x="230" y="100"/>
                </a:cubicBezTo>
                <a:cubicBezTo>
                  <a:pt x="228" y="91"/>
                  <a:pt x="225" y="81"/>
                  <a:pt x="222" y="71"/>
                </a:cubicBezTo>
                <a:cubicBezTo>
                  <a:pt x="220" y="62"/>
                  <a:pt x="216" y="53"/>
                  <a:pt x="212" y="45"/>
                </a:cubicBezTo>
                <a:cubicBezTo>
                  <a:pt x="207" y="37"/>
                  <a:pt x="203" y="33"/>
                  <a:pt x="198" y="32"/>
                </a:cubicBezTo>
                <a:cubicBezTo>
                  <a:pt x="394" y="0"/>
                  <a:pt x="394" y="0"/>
                  <a:pt x="394" y="0"/>
                </a:cubicBezTo>
                <a:cubicBezTo>
                  <a:pt x="390" y="2"/>
                  <a:pt x="387" y="6"/>
                  <a:pt x="386" y="14"/>
                </a:cubicBezTo>
                <a:cubicBezTo>
                  <a:pt x="384" y="22"/>
                  <a:pt x="383" y="30"/>
                  <a:pt x="382" y="40"/>
                </a:cubicBezTo>
                <a:cubicBezTo>
                  <a:pt x="382" y="49"/>
                  <a:pt x="381" y="58"/>
                  <a:pt x="382" y="66"/>
                </a:cubicBezTo>
                <a:cubicBezTo>
                  <a:pt x="382" y="75"/>
                  <a:pt x="383" y="81"/>
                  <a:pt x="383" y="83"/>
                </a:cubicBezTo>
                <a:cubicBezTo>
                  <a:pt x="408" y="81"/>
                  <a:pt x="433" y="79"/>
                  <a:pt x="458" y="80"/>
                </a:cubicBezTo>
                <a:cubicBezTo>
                  <a:pt x="483" y="80"/>
                  <a:pt x="506" y="85"/>
                  <a:pt x="526" y="92"/>
                </a:cubicBezTo>
                <a:cubicBezTo>
                  <a:pt x="547" y="100"/>
                  <a:pt x="565" y="112"/>
                  <a:pt x="579" y="129"/>
                </a:cubicBezTo>
                <a:cubicBezTo>
                  <a:pt x="594" y="145"/>
                  <a:pt x="604" y="168"/>
                  <a:pt x="609" y="198"/>
                </a:cubicBezTo>
                <a:cubicBezTo>
                  <a:pt x="611" y="213"/>
                  <a:pt x="613" y="229"/>
                  <a:pt x="613" y="244"/>
                </a:cubicBezTo>
                <a:cubicBezTo>
                  <a:pt x="613" y="260"/>
                  <a:pt x="613" y="276"/>
                  <a:pt x="611" y="291"/>
                </a:cubicBezTo>
                <a:cubicBezTo>
                  <a:pt x="465" y="317"/>
                  <a:pt x="465" y="317"/>
                  <a:pt x="465" y="317"/>
                </a:cubicBezTo>
                <a:cubicBezTo>
                  <a:pt x="467" y="305"/>
                  <a:pt x="469" y="293"/>
                  <a:pt x="470" y="281"/>
                </a:cubicBezTo>
                <a:cubicBezTo>
                  <a:pt x="471" y="268"/>
                  <a:pt x="470" y="256"/>
                  <a:pt x="468" y="244"/>
                </a:cubicBezTo>
                <a:cubicBezTo>
                  <a:pt x="462" y="214"/>
                  <a:pt x="450" y="195"/>
                  <a:pt x="430" y="186"/>
                </a:cubicBezTo>
                <a:cubicBezTo>
                  <a:pt x="410" y="177"/>
                  <a:pt x="386" y="176"/>
                  <a:pt x="358" y="180"/>
                </a:cubicBezTo>
                <a:cubicBezTo>
                  <a:pt x="343" y="183"/>
                  <a:pt x="324" y="188"/>
                  <a:pt x="301" y="196"/>
                </a:cubicBezTo>
                <a:cubicBezTo>
                  <a:pt x="277" y="203"/>
                  <a:pt x="256" y="213"/>
                  <a:pt x="235" y="224"/>
                </a:cubicBezTo>
                <a:cubicBezTo>
                  <a:pt x="214" y="236"/>
                  <a:pt x="197" y="250"/>
                  <a:pt x="184" y="266"/>
                </a:cubicBezTo>
                <a:cubicBezTo>
                  <a:pt x="170" y="283"/>
                  <a:pt x="165" y="302"/>
                  <a:pt x="169" y="3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36" name="Freeform 75"/>
          <p:cNvSpPr>
            <a:spLocks noChangeArrowheads="1"/>
          </p:cNvSpPr>
          <p:nvPr/>
        </p:nvSpPr>
        <p:spPr bwMode="auto">
          <a:xfrm>
            <a:off x="8890000" y="5438775"/>
            <a:ext cx="168275" cy="53975"/>
          </a:xfrm>
          <a:custGeom>
            <a:avLst/>
            <a:gdLst>
              <a:gd name="T0" fmla="*/ 136 w 171"/>
              <a:gd name="T1" fmla="*/ 43 h 56"/>
              <a:gd name="T2" fmla="*/ 58 w 171"/>
              <a:gd name="T3" fmla="*/ 0 h 56"/>
              <a:gd name="T4" fmla="*/ 49 w 171"/>
              <a:gd name="T5" fmla="*/ 8 h 56"/>
              <a:gd name="T6" fmla="*/ 29 w 171"/>
              <a:gd name="T7" fmla="*/ 21 h 56"/>
              <a:gd name="T8" fmla="*/ 10 w 171"/>
              <a:gd name="T9" fmla="*/ 34 h 56"/>
              <a:gd name="T10" fmla="*/ 0 w 171"/>
              <a:gd name="T11" fmla="*/ 41 h 56"/>
              <a:gd name="T12" fmla="*/ 13 w 171"/>
              <a:gd name="T13" fmla="*/ 46 h 56"/>
              <a:gd name="T14" fmla="*/ 32 w 171"/>
              <a:gd name="T15" fmla="*/ 55 h 56"/>
              <a:gd name="T16" fmla="*/ 35 w 171"/>
              <a:gd name="T17" fmla="*/ 56 h 56"/>
              <a:gd name="T18" fmla="*/ 171 w 171"/>
              <a:gd name="T19" fmla="*/ 53 h 56"/>
              <a:gd name="T20" fmla="*/ 136 w 171"/>
              <a:gd name="T21" fmla="*/ 43 h 5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1"/>
              <a:gd name="T34" fmla="*/ 0 h 56"/>
              <a:gd name="T35" fmla="*/ 171 w 171"/>
              <a:gd name="T36" fmla="*/ 56 h 5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1" h="56">
                <a:moveTo>
                  <a:pt x="136" y="43"/>
                </a:moveTo>
                <a:cubicBezTo>
                  <a:pt x="107" y="32"/>
                  <a:pt x="81" y="18"/>
                  <a:pt x="58" y="0"/>
                </a:cubicBezTo>
                <a:cubicBezTo>
                  <a:pt x="58" y="1"/>
                  <a:pt x="54" y="4"/>
                  <a:pt x="49" y="8"/>
                </a:cubicBezTo>
                <a:cubicBezTo>
                  <a:pt x="43" y="12"/>
                  <a:pt x="36" y="17"/>
                  <a:pt x="29" y="21"/>
                </a:cubicBezTo>
                <a:cubicBezTo>
                  <a:pt x="23" y="26"/>
                  <a:pt x="16" y="30"/>
                  <a:pt x="10" y="34"/>
                </a:cubicBezTo>
                <a:cubicBezTo>
                  <a:pt x="4" y="39"/>
                  <a:pt x="1" y="41"/>
                  <a:pt x="0" y="41"/>
                </a:cubicBezTo>
                <a:cubicBezTo>
                  <a:pt x="2" y="41"/>
                  <a:pt x="7" y="43"/>
                  <a:pt x="13" y="46"/>
                </a:cubicBezTo>
                <a:cubicBezTo>
                  <a:pt x="19" y="48"/>
                  <a:pt x="25" y="52"/>
                  <a:pt x="32" y="55"/>
                </a:cubicBezTo>
                <a:cubicBezTo>
                  <a:pt x="33" y="56"/>
                  <a:pt x="34" y="56"/>
                  <a:pt x="35" y="56"/>
                </a:cubicBezTo>
                <a:cubicBezTo>
                  <a:pt x="81" y="56"/>
                  <a:pt x="127" y="55"/>
                  <a:pt x="171" y="53"/>
                </a:cubicBezTo>
                <a:cubicBezTo>
                  <a:pt x="159" y="50"/>
                  <a:pt x="148" y="47"/>
                  <a:pt x="136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37" name="Freeform 76"/>
          <p:cNvSpPr>
            <a:spLocks noChangeArrowheads="1"/>
          </p:cNvSpPr>
          <p:nvPr/>
        </p:nvSpPr>
        <p:spPr bwMode="auto">
          <a:xfrm>
            <a:off x="8943975" y="5167313"/>
            <a:ext cx="381000" cy="315912"/>
          </a:xfrm>
          <a:custGeom>
            <a:avLst/>
            <a:gdLst>
              <a:gd name="T0" fmla="*/ 318 w 388"/>
              <a:gd name="T1" fmla="*/ 270 h 323"/>
              <a:gd name="T2" fmla="*/ 269 w 388"/>
              <a:gd name="T3" fmla="*/ 251 h 323"/>
              <a:gd name="T4" fmla="*/ 229 w 388"/>
              <a:gd name="T5" fmla="*/ 240 h 323"/>
              <a:gd name="T6" fmla="*/ 210 w 388"/>
              <a:gd name="T7" fmla="*/ 235 h 323"/>
              <a:gd name="T8" fmla="*/ 182 w 388"/>
              <a:gd name="T9" fmla="*/ 228 h 323"/>
              <a:gd name="T10" fmla="*/ 151 w 388"/>
              <a:gd name="T11" fmla="*/ 217 h 323"/>
              <a:gd name="T12" fmla="*/ 123 w 388"/>
              <a:gd name="T13" fmla="*/ 205 h 323"/>
              <a:gd name="T14" fmla="*/ 103 w 388"/>
              <a:gd name="T15" fmla="*/ 189 h 323"/>
              <a:gd name="T16" fmla="*/ 97 w 388"/>
              <a:gd name="T17" fmla="*/ 171 h 323"/>
              <a:gd name="T18" fmla="*/ 115 w 388"/>
              <a:gd name="T19" fmla="*/ 140 h 323"/>
              <a:gd name="T20" fmla="*/ 154 w 388"/>
              <a:gd name="T21" fmla="*/ 123 h 323"/>
              <a:gd name="T22" fmla="*/ 198 w 388"/>
              <a:gd name="T23" fmla="*/ 117 h 323"/>
              <a:gd name="T24" fmla="*/ 236 w 388"/>
              <a:gd name="T25" fmla="*/ 117 h 323"/>
              <a:gd name="T26" fmla="*/ 279 w 388"/>
              <a:gd name="T27" fmla="*/ 133 h 323"/>
              <a:gd name="T28" fmla="*/ 292 w 388"/>
              <a:gd name="T29" fmla="*/ 174 h 323"/>
              <a:gd name="T30" fmla="*/ 287 w 388"/>
              <a:gd name="T31" fmla="*/ 197 h 323"/>
              <a:gd name="T32" fmla="*/ 278 w 388"/>
              <a:gd name="T33" fmla="*/ 218 h 323"/>
              <a:gd name="T34" fmla="*/ 371 w 388"/>
              <a:gd name="T35" fmla="*/ 228 h 323"/>
              <a:gd name="T36" fmla="*/ 380 w 388"/>
              <a:gd name="T37" fmla="*/ 200 h 323"/>
              <a:gd name="T38" fmla="*/ 386 w 388"/>
              <a:gd name="T39" fmla="*/ 170 h 323"/>
              <a:gd name="T40" fmla="*/ 379 w 388"/>
              <a:gd name="T41" fmla="*/ 123 h 323"/>
              <a:gd name="T42" fmla="*/ 354 w 388"/>
              <a:gd name="T43" fmla="*/ 92 h 323"/>
              <a:gd name="T44" fmla="*/ 314 w 388"/>
              <a:gd name="T45" fmla="*/ 73 h 323"/>
              <a:gd name="T46" fmla="*/ 268 w 388"/>
              <a:gd name="T47" fmla="*/ 62 h 323"/>
              <a:gd name="T48" fmla="*/ 270 w 388"/>
              <a:gd name="T49" fmla="*/ 52 h 323"/>
              <a:gd name="T50" fmla="*/ 275 w 388"/>
              <a:gd name="T51" fmla="*/ 36 h 323"/>
              <a:gd name="T52" fmla="*/ 281 w 388"/>
              <a:gd name="T53" fmla="*/ 21 h 323"/>
              <a:gd name="T54" fmla="*/ 288 w 388"/>
              <a:gd name="T55" fmla="*/ 14 h 323"/>
              <a:gd name="T56" fmla="*/ 164 w 388"/>
              <a:gd name="T57" fmla="*/ 0 h 323"/>
              <a:gd name="T58" fmla="*/ 170 w 388"/>
              <a:gd name="T59" fmla="*/ 10 h 323"/>
              <a:gd name="T60" fmla="*/ 172 w 388"/>
              <a:gd name="T61" fmla="*/ 28 h 323"/>
              <a:gd name="T62" fmla="*/ 172 w 388"/>
              <a:gd name="T63" fmla="*/ 46 h 323"/>
              <a:gd name="T64" fmla="*/ 171 w 388"/>
              <a:gd name="T65" fmla="*/ 59 h 323"/>
              <a:gd name="T66" fmla="*/ 118 w 388"/>
              <a:gd name="T67" fmla="*/ 68 h 323"/>
              <a:gd name="T68" fmla="*/ 65 w 388"/>
              <a:gd name="T69" fmla="*/ 89 h 323"/>
              <a:gd name="T70" fmla="*/ 22 w 388"/>
              <a:gd name="T71" fmla="*/ 123 h 323"/>
              <a:gd name="T72" fmla="*/ 2 w 388"/>
              <a:gd name="T73" fmla="*/ 173 h 323"/>
              <a:gd name="T74" fmla="*/ 17 w 388"/>
              <a:gd name="T75" fmla="*/ 216 h 323"/>
              <a:gd name="T76" fmla="*/ 64 w 388"/>
              <a:gd name="T77" fmla="*/ 248 h 323"/>
              <a:gd name="T78" fmla="*/ 127 w 388"/>
              <a:gd name="T79" fmla="*/ 272 h 323"/>
              <a:gd name="T80" fmla="*/ 191 w 388"/>
              <a:gd name="T81" fmla="*/ 291 h 323"/>
              <a:gd name="T82" fmla="*/ 239 w 388"/>
              <a:gd name="T83" fmla="*/ 307 h 323"/>
              <a:gd name="T84" fmla="*/ 258 w 388"/>
              <a:gd name="T85" fmla="*/ 323 h 323"/>
              <a:gd name="T86" fmla="*/ 370 w 388"/>
              <a:gd name="T87" fmla="*/ 313 h 323"/>
              <a:gd name="T88" fmla="*/ 358 w 388"/>
              <a:gd name="T89" fmla="*/ 296 h 323"/>
              <a:gd name="T90" fmla="*/ 318 w 388"/>
              <a:gd name="T91" fmla="*/ 270 h 32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388"/>
              <a:gd name="T139" fmla="*/ 0 h 323"/>
              <a:gd name="T140" fmla="*/ 388 w 388"/>
              <a:gd name="T141" fmla="*/ 323 h 32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388" h="323">
                <a:moveTo>
                  <a:pt x="318" y="270"/>
                </a:moveTo>
                <a:cubicBezTo>
                  <a:pt x="302" y="262"/>
                  <a:pt x="286" y="256"/>
                  <a:pt x="269" y="251"/>
                </a:cubicBezTo>
                <a:cubicBezTo>
                  <a:pt x="253" y="246"/>
                  <a:pt x="240" y="243"/>
                  <a:pt x="229" y="240"/>
                </a:cubicBezTo>
                <a:cubicBezTo>
                  <a:pt x="225" y="239"/>
                  <a:pt x="218" y="237"/>
                  <a:pt x="210" y="235"/>
                </a:cubicBezTo>
                <a:cubicBezTo>
                  <a:pt x="201" y="233"/>
                  <a:pt x="192" y="231"/>
                  <a:pt x="182" y="228"/>
                </a:cubicBezTo>
                <a:cubicBezTo>
                  <a:pt x="172" y="225"/>
                  <a:pt x="162" y="221"/>
                  <a:pt x="151" y="217"/>
                </a:cubicBezTo>
                <a:cubicBezTo>
                  <a:pt x="141" y="214"/>
                  <a:pt x="131" y="209"/>
                  <a:pt x="123" y="205"/>
                </a:cubicBezTo>
                <a:cubicBezTo>
                  <a:pt x="115" y="200"/>
                  <a:pt x="108" y="195"/>
                  <a:pt x="103" y="189"/>
                </a:cubicBezTo>
                <a:cubicBezTo>
                  <a:pt x="98" y="184"/>
                  <a:pt x="96" y="177"/>
                  <a:pt x="97" y="171"/>
                </a:cubicBezTo>
                <a:cubicBezTo>
                  <a:pt x="98" y="158"/>
                  <a:pt x="104" y="147"/>
                  <a:pt x="115" y="140"/>
                </a:cubicBezTo>
                <a:cubicBezTo>
                  <a:pt x="126" y="132"/>
                  <a:pt x="139" y="126"/>
                  <a:pt x="154" y="123"/>
                </a:cubicBezTo>
                <a:cubicBezTo>
                  <a:pt x="168" y="119"/>
                  <a:pt x="183" y="117"/>
                  <a:pt x="198" y="117"/>
                </a:cubicBezTo>
                <a:cubicBezTo>
                  <a:pt x="214" y="116"/>
                  <a:pt x="226" y="116"/>
                  <a:pt x="236" y="117"/>
                </a:cubicBezTo>
                <a:cubicBezTo>
                  <a:pt x="254" y="119"/>
                  <a:pt x="268" y="124"/>
                  <a:pt x="279" y="133"/>
                </a:cubicBezTo>
                <a:cubicBezTo>
                  <a:pt x="290" y="141"/>
                  <a:pt x="294" y="155"/>
                  <a:pt x="292" y="174"/>
                </a:cubicBezTo>
                <a:cubicBezTo>
                  <a:pt x="291" y="182"/>
                  <a:pt x="289" y="190"/>
                  <a:pt x="287" y="197"/>
                </a:cubicBezTo>
                <a:cubicBezTo>
                  <a:pt x="284" y="204"/>
                  <a:pt x="281" y="211"/>
                  <a:pt x="278" y="218"/>
                </a:cubicBezTo>
                <a:cubicBezTo>
                  <a:pt x="371" y="228"/>
                  <a:pt x="371" y="228"/>
                  <a:pt x="371" y="228"/>
                </a:cubicBezTo>
                <a:cubicBezTo>
                  <a:pt x="375" y="219"/>
                  <a:pt x="378" y="209"/>
                  <a:pt x="380" y="200"/>
                </a:cubicBezTo>
                <a:cubicBezTo>
                  <a:pt x="383" y="190"/>
                  <a:pt x="385" y="180"/>
                  <a:pt x="386" y="170"/>
                </a:cubicBezTo>
                <a:cubicBezTo>
                  <a:pt x="388" y="152"/>
                  <a:pt x="385" y="136"/>
                  <a:pt x="379" y="123"/>
                </a:cubicBezTo>
                <a:cubicBezTo>
                  <a:pt x="373" y="111"/>
                  <a:pt x="365" y="100"/>
                  <a:pt x="354" y="92"/>
                </a:cubicBezTo>
                <a:cubicBezTo>
                  <a:pt x="342" y="84"/>
                  <a:pt x="329" y="78"/>
                  <a:pt x="314" y="73"/>
                </a:cubicBezTo>
                <a:cubicBezTo>
                  <a:pt x="299" y="68"/>
                  <a:pt x="284" y="65"/>
                  <a:pt x="268" y="62"/>
                </a:cubicBezTo>
                <a:cubicBezTo>
                  <a:pt x="268" y="61"/>
                  <a:pt x="269" y="57"/>
                  <a:pt x="270" y="52"/>
                </a:cubicBezTo>
                <a:cubicBezTo>
                  <a:pt x="271" y="46"/>
                  <a:pt x="273" y="41"/>
                  <a:pt x="275" y="36"/>
                </a:cubicBezTo>
                <a:cubicBezTo>
                  <a:pt x="277" y="30"/>
                  <a:pt x="279" y="25"/>
                  <a:pt x="281" y="21"/>
                </a:cubicBezTo>
                <a:cubicBezTo>
                  <a:pt x="284" y="16"/>
                  <a:pt x="286" y="14"/>
                  <a:pt x="288" y="14"/>
                </a:cubicBezTo>
                <a:cubicBezTo>
                  <a:pt x="164" y="0"/>
                  <a:pt x="164" y="0"/>
                  <a:pt x="164" y="0"/>
                </a:cubicBezTo>
                <a:cubicBezTo>
                  <a:pt x="167" y="1"/>
                  <a:pt x="169" y="4"/>
                  <a:pt x="170" y="10"/>
                </a:cubicBezTo>
                <a:cubicBezTo>
                  <a:pt x="171" y="15"/>
                  <a:pt x="172" y="21"/>
                  <a:pt x="172" y="28"/>
                </a:cubicBezTo>
                <a:cubicBezTo>
                  <a:pt x="172" y="34"/>
                  <a:pt x="172" y="40"/>
                  <a:pt x="172" y="46"/>
                </a:cubicBezTo>
                <a:cubicBezTo>
                  <a:pt x="172" y="52"/>
                  <a:pt x="172" y="57"/>
                  <a:pt x="171" y="59"/>
                </a:cubicBezTo>
                <a:cubicBezTo>
                  <a:pt x="155" y="61"/>
                  <a:pt x="137" y="64"/>
                  <a:pt x="118" y="68"/>
                </a:cubicBezTo>
                <a:cubicBezTo>
                  <a:pt x="99" y="73"/>
                  <a:pt x="81" y="80"/>
                  <a:pt x="65" y="89"/>
                </a:cubicBezTo>
                <a:cubicBezTo>
                  <a:pt x="48" y="98"/>
                  <a:pt x="34" y="109"/>
                  <a:pt x="22" y="123"/>
                </a:cubicBezTo>
                <a:cubicBezTo>
                  <a:pt x="10" y="136"/>
                  <a:pt x="4" y="153"/>
                  <a:pt x="2" y="173"/>
                </a:cubicBezTo>
                <a:cubicBezTo>
                  <a:pt x="0" y="190"/>
                  <a:pt x="5" y="204"/>
                  <a:pt x="17" y="216"/>
                </a:cubicBezTo>
                <a:cubicBezTo>
                  <a:pt x="30" y="228"/>
                  <a:pt x="45" y="239"/>
                  <a:pt x="64" y="248"/>
                </a:cubicBezTo>
                <a:cubicBezTo>
                  <a:pt x="83" y="257"/>
                  <a:pt x="104" y="265"/>
                  <a:pt x="127" y="272"/>
                </a:cubicBezTo>
                <a:cubicBezTo>
                  <a:pt x="150" y="279"/>
                  <a:pt x="171" y="285"/>
                  <a:pt x="191" y="291"/>
                </a:cubicBezTo>
                <a:cubicBezTo>
                  <a:pt x="210" y="296"/>
                  <a:pt x="226" y="302"/>
                  <a:pt x="239" y="307"/>
                </a:cubicBezTo>
                <a:cubicBezTo>
                  <a:pt x="251" y="312"/>
                  <a:pt x="257" y="317"/>
                  <a:pt x="258" y="323"/>
                </a:cubicBezTo>
                <a:cubicBezTo>
                  <a:pt x="297" y="320"/>
                  <a:pt x="335" y="317"/>
                  <a:pt x="370" y="313"/>
                </a:cubicBezTo>
                <a:cubicBezTo>
                  <a:pt x="368" y="307"/>
                  <a:pt x="364" y="301"/>
                  <a:pt x="358" y="296"/>
                </a:cubicBezTo>
                <a:cubicBezTo>
                  <a:pt x="347" y="285"/>
                  <a:pt x="333" y="277"/>
                  <a:pt x="318" y="2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38" name="Freeform 70"/>
          <p:cNvSpPr>
            <a:spLocks noChangeArrowheads="1"/>
          </p:cNvSpPr>
          <p:nvPr/>
        </p:nvSpPr>
        <p:spPr bwMode="auto">
          <a:xfrm>
            <a:off x="6634163" y="3836988"/>
            <a:ext cx="161925" cy="196850"/>
          </a:xfrm>
          <a:custGeom>
            <a:avLst/>
            <a:gdLst>
              <a:gd name="T0" fmla="*/ 53 w 102"/>
              <a:gd name="T1" fmla="*/ 0 h 124"/>
              <a:gd name="T2" fmla="*/ 25 w 102"/>
              <a:gd name="T3" fmla="*/ 33 h 124"/>
              <a:gd name="T4" fmla="*/ 0 w 102"/>
              <a:gd name="T5" fmla="*/ 31 h 124"/>
              <a:gd name="T6" fmla="*/ 32 w 102"/>
              <a:gd name="T7" fmla="*/ 97 h 124"/>
              <a:gd name="T8" fmla="*/ 61 w 102"/>
              <a:gd name="T9" fmla="*/ 124 h 124"/>
              <a:gd name="T10" fmla="*/ 65 w 102"/>
              <a:gd name="T11" fmla="*/ 81 h 124"/>
              <a:gd name="T12" fmla="*/ 102 w 102"/>
              <a:gd name="T13" fmla="*/ 60 h 124"/>
              <a:gd name="T14" fmla="*/ 62 w 102"/>
              <a:gd name="T15" fmla="*/ 43 h 124"/>
              <a:gd name="T16" fmla="*/ 53 w 102"/>
              <a:gd name="T17" fmla="*/ 0 h 12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2"/>
              <a:gd name="T28" fmla="*/ 0 h 124"/>
              <a:gd name="T29" fmla="*/ 102 w 102"/>
              <a:gd name="T30" fmla="*/ 124 h 12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2" h="124">
                <a:moveTo>
                  <a:pt x="53" y="0"/>
                </a:moveTo>
                <a:lnTo>
                  <a:pt x="25" y="33"/>
                </a:lnTo>
                <a:lnTo>
                  <a:pt x="0" y="31"/>
                </a:lnTo>
                <a:lnTo>
                  <a:pt x="32" y="97"/>
                </a:lnTo>
                <a:lnTo>
                  <a:pt x="61" y="124"/>
                </a:lnTo>
                <a:lnTo>
                  <a:pt x="65" y="81"/>
                </a:lnTo>
                <a:lnTo>
                  <a:pt x="102" y="60"/>
                </a:lnTo>
                <a:lnTo>
                  <a:pt x="62" y="43"/>
                </a:lnTo>
                <a:lnTo>
                  <a:pt x="53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39" name="文本框 491"/>
          <p:cNvSpPr>
            <a:spLocks noChangeArrowheads="1"/>
          </p:cNvSpPr>
          <p:nvPr/>
        </p:nvSpPr>
        <p:spPr bwMode="auto">
          <a:xfrm>
            <a:off x="6088063" y="914400"/>
            <a:ext cx="4189412" cy="2362200"/>
          </a:xfrm>
          <a:custGeom>
            <a:avLst/>
            <a:gdLst>
              <a:gd name="T0" fmla="*/ 2241651 w 3405731"/>
              <a:gd name="T1" fmla="*/ 155772 h 1919783"/>
              <a:gd name="T2" fmla="*/ 2241651 w 3405731"/>
              <a:gd name="T3" fmla="*/ 1753486 h 1919783"/>
              <a:gd name="T4" fmla="*/ 2736333 w 3405731"/>
              <a:gd name="T5" fmla="*/ 1753486 h 1919783"/>
              <a:gd name="T6" fmla="*/ 2871581 w 3405731"/>
              <a:gd name="T7" fmla="*/ 1697177 h 1919783"/>
              <a:gd name="T8" fmla="*/ 2927890 w 3405731"/>
              <a:gd name="T9" fmla="*/ 1561929 h 1919783"/>
              <a:gd name="T10" fmla="*/ 2927890 w 3405731"/>
              <a:gd name="T11" fmla="*/ 155772 h 1919783"/>
              <a:gd name="T12" fmla="*/ 1761705 w 3405731"/>
              <a:gd name="T13" fmla="*/ 2105 h 1919783"/>
              <a:gd name="T14" fmla="*/ 3405731 w 3405731"/>
              <a:gd name="T15" fmla="*/ 2105 h 1919783"/>
              <a:gd name="T16" fmla="*/ 3405731 w 3405731"/>
              <a:gd name="T17" fmla="*/ 1521933 h 1919783"/>
              <a:gd name="T18" fmla="*/ 3293111 w 3405731"/>
              <a:gd name="T19" fmla="*/ 1794271 h 1919783"/>
              <a:gd name="T20" fmla="*/ 3022616 w 3405731"/>
              <a:gd name="T21" fmla="*/ 1907153 h 1919783"/>
              <a:gd name="T22" fmla="*/ 1761705 w 3405731"/>
              <a:gd name="T23" fmla="*/ 1907153 h 1919783"/>
              <a:gd name="T24" fmla="*/ 0 w 3405731"/>
              <a:gd name="T25" fmla="*/ 0 h 1919783"/>
              <a:gd name="T26" fmla="*/ 1547193 w 3405731"/>
              <a:gd name="T27" fmla="*/ 0 h 1919783"/>
              <a:gd name="T28" fmla="*/ 1547193 w 3405731"/>
              <a:gd name="T29" fmla="*/ 538887 h 1919783"/>
              <a:gd name="T30" fmla="*/ 1514039 w 3405731"/>
              <a:gd name="T31" fmla="*/ 710709 h 1919783"/>
              <a:gd name="T32" fmla="*/ 1427207 w 3405731"/>
              <a:gd name="T33" fmla="*/ 846220 h 1919783"/>
              <a:gd name="T34" fmla="*/ 1547193 w 3405731"/>
              <a:gd name="T35" fmla="*/ 846220 h 1919783"/>
              <a:gd name="T36" fmla="*/ 1547193 w 3405731"/>
              <a:gd name="T37" fmla="*/ 1534563 h 1919783"/>
              <a:gd name="T38" fmla="*/ 1434311 w 3405731"/>
              <a:gd name="T39" fmla="*/ 1806112 h 1919783"/>
              <a:gd name="T40" fmla="*/ 1161974 w 3405731"/>
              <a:gd name="T41" fmla="*/ 1919783 h 1919783"/>
              <a:gd name="T42" fmla="*/ 2105 w 3405731"/>
              <a:gd name="T43" fmla="*/ 1919783 h 1919783"/>
              <a:gd name="T44" fmla="*/ 2105 w 3405731"/>
              <a:gd name="T45" fmla="*/ 1766116 h 1919783"/>
              <a:gd name="T46" fmla="*/ 877796 w 3405731"/>
              <a:gd name="T47" fmla="*/ 1766116 h 1919783"/>
              <a:gd name="T48" fmla="*/ 1013043 w 3405731"/>
              <a:gd name="T49" fmla="*/ 1709807 h 1919783"/>
              <a:gd name="T50" fmla="*/ 1069353 w 3405731"/>
              <a:gd name="T51" fmla="*/ 1574559 h 1919783"/>
              <a:gd name="T52" fmla="*/ 1069353 w 3405731"/>
              <a:gd name="T53" fmla="*/ 1001992 h 1919783"/>
              <a:gd name="T54" fmla="*/ 0 w 3405731"/>
              <a:gd name="T55" fmla="*/ 1001992 h 1919783"/>
              <a:gd name="T56" fmla="*/ 0 w 3405731"/>
              <a:gd name="T57" fmla="*/ 846220 h 1919783"/>
              <a:gd name="T58" fmla="*/ 802014 w 3405731"/>
              <a:gd name="T59" fmla="*/ 846220 h 1919783"/>
              <a:gd name="T60" fmla="*/ 948976 w 3405731"/>
              <a:gd name="T61" fmla="*/ 802171 h 1919783"/>
              <a:gd name="T62" fmla="*/ 1038869 w 3405731"/>
              <a:gd name="T63" fmla="*/ 698713 h 1919783"/>
              <a:gd name="T64" fmla="*/ 1069353 w 3405731"/>
              <a:gd name="T65" fmla="*/ 578882 h 1919783"/>
              <a:gd name="T66" fmla="*/ 1069353 w 3405731"/>
              <a:gd name="T67" fmla="*/ 153667 h 1919783"/>
              <a:gd name="T68" fmla="*/ 0 w 3405731"/>
              <a:gd name="T69" fmla="*/ 153667 h 191978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3405731"/>
              <a:gd name="T106" fmla="*/ 0 h 1919783"/>
              <a:gd name="T107" fmla="*/ 3405731 w 3405731"/>
              <a:gd name="T108" fmla="*/ 1919783 h 1919783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3405731" h="1919783">
                <a:moveTo>
                  <a:pt x="2241651" y="155772"/>
                </a:moveTo>
                <a:lnTo>
                  <a:pt x="2241651" y="1753486"/>
                </a:lnTo>
                <a:lnTo>
                  <a:pt x="2736333" y="1753486"/>
                </a:lnTo>
                <a:cubicBezTo>
                  <a:pt x="2790361" y="1752083"/>
                  <a:pt x="2835443" y="1733313"/>
                  <a:pt x="2871581" y="1697177"/>
                </a:cubicBezTo>
                <a:cubicBezTo>
                  <a:pt x="2907717" y="1661040"/>
                  <a:pt x="2926487" y="1615958"/>
                  <a:pt x="2927890" y="1561929"/>
                </a:cubicBezTo>
                <a:lnTo>
                  <a:pt x="2927890" y="155772"/>
                </a:lnTo>
                <a:close/>
                <a:moveTo>
                  <a:pt x="1761705" y="2105"/>
                </a:moveTo>
                <a:lnTo>
                  <a:pt x="3405731" y="2105"/>
                </a:lnTo>
                <a:lnTo>
                  <a:pt x="3405731" y="1521933"/>
                </a:lnTo>
                <a:cubicBezTo>
                  <a:pt x="3402923" y="1631000"/>
                  <a:pt x="3365384" y="1721779"/>
                  <a:pt x="3293111" y="1794271"/>
                </a:cubicBezTo>
                <a:cubicBezTo>
                  <a:pt x="3220839" y="1866763"/>
                  <a:pt x="3130673" y="1904390"/>
                  <a:pt x="3022616" y="1907153"/>
                </a:cubicBezTo>
                <a:lnTo>
                  <a:pt x="1761705" y="1907153"/>
                </a:lnTo>
                <a:close/>
                <a:moveTo>
                  <a:pt x="0" y="0"/>
                </a:moveTo>
                <a:lnTo>
                  <a:pt x="1547193" y="0"/>
                </a:lnTo>
                <a:lnTo>
                  <a:pt x="1547193" y="538887"/>
                </a:lnTo>
                <a:cubicBezTo>
                  <a:pt x="1546667" y="602081"/>
                  <a:pt x="1535616" y="659355"/>
                  <a:pt x="1514039" y="710709"/>
                </a:cubicBezTo>
                <a:cubicBezTo>
                  <a:pt x="1492463" y="762063"/>
                  <a:pt x="1463519" y="807233"/>
                  <a:pt x="1427207" y="846220"/>
                </a:cubicBezTo>
                <a:lnTo>
                  <a:pt x="1547193" y="846220"/>
                </a:lnTo>
                <a:lnTo>
                  <a:pt x="1547193" y="1534563"/>
                </a:lnTo>
                <a:cubicBezTo>
                  <a:pt x="1544431" y="1642709"/>
                  <a:pt x="1506803" y="1733225"/>
                  <a:pt x="1434311" y="1806112"/>
                </a:cubicBezTo>
                <a:cubicBezTo>
                  <a:pt x="1361819" y="1878998"/>
                  <a:pt x="1271040" y="1916889"/>
                  <a:pt x="1161974" y="1919783"/>
                </a:cubicBezTo>
                <a:lnTo>
                  <a:pt x="2105" y="1919783"/>
                </a:lnTo>
                <a:lnTo>
                  <a:pt x="2105" y="1766116"/>
                </a:lnTo>
                <a:lnTo>
                  <a:pt x="877796" y="1766116"/>
                </a:lnTo>
                <a:cubicBezTo>
                  <a:pt x="931824" y="1764713"/>
                  <a:pt x="976907" y="1745943"/>
                  <a:pt x="1013043" y="1709807"/>
                </a:cubicBezTo>
                <a:cubicBezTo>
                  <a:pt x="1049180" y="1673671"/>
                  <a:pt x="1067949" y="1628588"/>
                  <a:pt x="1069353" y="1574559"/>
                </a:cubicBezTo>
                <a:lnTo>
                  <a:pt x="1069353" y="1001992"/>
                </a:lnTo>
                <a:lnTo>
                  <a:pt x="0" y="1001992"/>
                </a:lnTo>
                <a:lnTo>
                  <a:pt x="0" y="846220"/>
                </a:lnTo>
                <a:lnTo>
                  <a:pt x="802014" y="846220"/>
                </a:lnTo>
                <a:cubicBezTo>
                  <a:pt x="860318" y="845025"/>
                  <a:pt x="909306" y="830342"/>
                  <a:pt x="948976" y="802171"/>
                </a:cubicBezTo>
                <a:cubicBezTo>
                  <a:pt x="988647" y="774000"/>
                  <a:pt x="1018611" y="739514"/>
                  <a:pt x="1038869" y="698713"/>
                </a:cubicBezTo>
                <a:cubicBezTo>
                  <a:pt x="1059126" y="657912"/>
                  <a:pt x="1069288" y="617968"/>
                  <a:pt x="1069353" y="578882"/>
                </a:cubicBezTo>
                <a:lnTo>
                  <a:pt x="1069353" y="153667"/>
                </a:lnTo>
                <a:lnTo>
                  <a:pt x="0" y="153667"/>
                </a:lnTo>
                <a:close/>
              </a:path>
            </a:pathLst>
          </a:custGeom>
          <a:solidFill>
            <a:srgbClr val="FFD9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140" name="文本框 493"/>
          <p:cNvSpPr>
            <a:spLocks noChangeArrowheads="1"/>
          </p:cNvSpPr>
          <p:nvPr/>
        </p:nvSpPr>
        <p:spPr bwMode="auto">
          <a:xfrm>
            <a:off x="10275888" y="2201863"/>
            <a:ext cx="1081087" cy="1085850"/>
          </a:xfrm>
          <a:custGeom>
            <a:avLst/>
            <a:gdLst>
              <a:gd name="T0" fmla="*/ 351130 w 1150925"/>
              <a:gd name="T1" fmla="*/ 543763 h 1155802"/>
              <a:gd name="T2" fmla="*/ 351130 w 1150925"/>
              <a:gd name="T3" fmla="*/ 843687 h 1155802"/>
              <a:gd name="T4" fmla="*/ 510845 w 1150925"/>
              <a:gd name="T5" fmla="*/ 843687 h 1155802"/>
              <a:gd name="T6" fmla="*/ 510845 w 1150925"/>
              <a:gd name="T7" fmla="*/ 543763 h 1155802"/>
              <a:gd name="T8" fmla="*/ 142647 w 1150925"/>
              <a:gd name="T9" fmla="*/ 0 h 1155802"/>
              <a:gd name="T10" fmla="*/ 403555 w 1150925"/>
              <a:gd name="T11" fmla="*/ 0 h 1155802"/>
              <a:gd name="T12" fmla="*/ 364541 w 1150925"/>
              <a:gd name="T13" fmla="*/ 136551 h 1155802"/>
              <a:gd name="T14" fmla="*/ 1125321 w 1150925"/>
              <a:gd name="T15" fmla="*/ 136551 h 1155802"/>
              <a:gd name="T16" fmla="*/ 1125321 w 1150925"/>
              <a:gd name="T17" fmla="*/ 229210 h 1155802"/>
              <a:gd name="T18" fmla="*/ 799795 w 1150925"/>
              <a:gd name="T19" fmla="*/ 229210 h 1155802"/>
              <a:gd name="T20" fmla="*/ 799795 w 1150925"/>
              <a:gd name="T21" fmla="*/ 451104 h 1155802"/>
              <a:gd name="T22" fmla="*/ 1092403 w 1150925"/>
              <a:gd name="T23" fmla="*/ 451104 h 1155802"/>
              <a:gd name="T24" fmla="*/ 1092403 w 1150925"/>
              <a:gd name="T25" fmla="*/ 543763 h 1155802"/>
              <a:gd name="T26" fmla="*/ 799795 w 1150925"/>
              <a:gd name="T27" fmla="*/ 543763 h 1155802"/>
              <a:gd name="T28" fmla="*/ 799795 w 1150925"/>
              <a:gd name="T29" fmla="*/ 843687 h 1155802"/>
              <a:gd name="T30" fmla="*/ 1150925 w 1150925"/>
              <a:gd name="T31" fmla="*/ 843687 h 1155802"/>
              <a:gd name="T32" fmla="*/ 1150925 w 1150925"/>
              <a:gd name="T33" fmla="*/ 936346 h 1155802"/>
              <a:gd name="T34" fmla="*/ 799795 w 1150925"/>
              <a:gd name="T35" fmla="*/ 936346 h 1155802"/>
              <a:gd name="T36" fmla="*/ 799795 w 1150925"/>
              <a:gd name="T37" fmla="*/ 1155802 h 1155802"/>
              <a:gd name="T38" fmla="*/ 510845 w 1150925"/>
              <a:gd name="T39" fmla="*/ 1155802 h 1155802"/>
              <a:gd name="T40" fmla="*/ 510845 w 1150925"/>
              <a:gd name="T41" fmla="*/ 936346 h 1155802"/>
              <a:gd name="T42" fmla="*/ 0 w 1150925"/>
              <a:gd name="T43" fmla="*/ 936346 h 1155802"/>
              <a:gd name="T44" fmla="*/ 0 w 1150925"/>
              <a:gd name="T45" fmla="*/ 843687 h 1155802"/>
              <a:gd name="T46" fmla="*/ 73152 w 1150925"/>
              <a:gd name="T47" fmla="*/ 843687 h 1155802"/>
              <a:gd name="T48" fmla="*/ 73152 w 1150925"/>
              <a:gd name="T49" fmla="*/ 451104 h 1155802"/>
              <a:gd name="T50" fmla="*/ 510845 w 1150925"/>
              <a:gd name="T51" fmla="*/ 451104 h 1155802"/>
              <a:gd name="T52" fmla="*/ 510845 w 1150925"/>
              <a:gd name="T53" fmla="*/ 229210 h 1155802"/>
              <a:gd name="T54" fmla="*/ 338937 w 1150925"/>
              <a:gd name="T55" fmla="*/ 229210 h 1155802"/>
              <a:gd name="T56" fmla="*/ 293827 w 1150925"/>
              <a:gd name="T57" fmla="*/ 388925 h 1155802"/>
              <a:gd name="T58" fmla="*/ 31699 w 1150925"/>
              <a:gd name="T59" fmla="*/ 388925 h 115580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150925"/>
              <a:gd name="T91" fmla="*/ 0 h 1155802"/>
              <a:gd name="T92" fmla="*/ 1150925 w 1150925"/>
              <a:gd name="T93" fmla="*/ 1155802 h 115580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150925" h="1155802">
                <a:moveTo>
                  <a:pt x="351130" y="543763"/>
                </a:moveTo>
                <a:lnTo>
                  <a:pt x="351130" y="843687"/>
                </a:lnTo>
                <a:lnTo>
                  <a:pt x="510845" y="843687"/>
                </a:lnTo>
                <a:lnTo>
                  <a:pt x="510845" y="543763"/>
                </a:lnTo>
                <a:close/>
                <a:moveTo>
                  <a:pt x="142647" y="0"/>
                </a:moveTo>
                <a:lnTo>
                  <a:pt x="403555" y="0"/>
                </a:lnTo>
                <a:lnTo>
                  <a:pt x="364541" y="136551"/>
                </a:lnTo>
                <a:lnTo>
                  <a:pt x="1125321" y="136551"/>
                </a:lnTo>
                <a:lnTo>
                  <a:pt x="1125321" y="229210"/>
                </a:lnTo>
                <a:lnTo>
                  <a:pt x="799795" y="229210"/>
                </a:lnTo>
                <a:lnTo>
                  <a:pt x="799795" y="451104"/>
                </a:lnTo>
                <a:lnTo>
                  <a:pt x="1092403" y="451104"/>
                </a:lnTo>
                <a:lnTo>
                  <a:pt x="1092403" y="543763"/>
                </a:lnTo>
                <a:lnTo>
                  <a:pt x="799795" y="543763"/>
                </a:lnTo>
                <a:lnTo>
                  <a:pt x="799795" y="843687"/>
                </a:lnTo>
                <a:lnTo>
                  <a:pt x="1150925" y="843687"/>
                </a:lnTo>
                <a:lnTo>
                  <a:pt x="1150925" y="936346"/>
                </a:lnTo>
                <a:lnTo>
                  <a:pt x="799795" y="936346"/>
                </a:lnTo>
                <a:lnTo>
                  <a:pt x="799795" y="1155802"/>
                </a:lnTo>
                <a:lnTo>
                  <a:pt x="510845" y="1155802"/>
                </a:lnTo>
                <a:lnTo>
                  <a:pt x="510845" y="936346"/>
                </a:lnTo>
                <a:lnTo>
                  <a:pt x="0" y="936346"/>
                </a:lnTo>
                <a:lnTo>
                  <a:pt x="0" y="843687"/>
                </a:lnTo>
                <a:lnTo>
                  <a:pt x="73152" y="843687"/>
                </a:lnTo>
                <a:lnTo>
                  <a:pt x="73152" y="451104"/>
                </a:lnTo>
                <a:lnTo>
                  <a:pt x="510845" y="451104"/>
                </a:lnTo>
                <a:lnTo>
                  <a:pt x="510845" y="229210"/>
                </a:lnTo>
                <a:lnTo>
                  <a:pt x="338937" y="229210"/>
                </a:lnTo>
                <a:lnTo>
                  <a:pt x="293827" y="388925"/>
                </a:lnTo>
                <a:lnTo>
                  <a:pt x="31699" y="388925"/>
                </a:lnTo>
                <a:close/>
              </a:path>
            </a:pathLst>
          </a:custGeom>
          <a:solidFill>
            <a:srgbClr val="FFD9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141" name="文本框 471"/>
          <p:cNvSpPr>
            <a:spLocks noChangeArrowheads="1"/>
          </p:cNvSpPr>
          <p:nvPr/>
        </p:nvSpPr>
        <p:spPr bwMode="auto">
          <a:xfrm>
            <a:off x="3787775" y="2166938"/>
            <a:ext cx="1450975" cy="1120775"/>
          </a:xfrm>
          <a:custGeom>
            <a:avLst/>
            <a:gdLst>
              <a:gd name="T0" fmla="*/ 0 w 1490174"/>
              <a:gd name="T1" fmla="*/ 0 h 1152144"/>
              <a:gd name="T2" fmla="*/ 1490174 w 1490174"/>
              <a:gd name="T3" fmla="*/ 1152144 h 1152144"/>
            </a:gdLst>
            <a:ahLst/>
            <a:cxnLst/>
            <a:rect l="T0" t="T1" r="T2" b="T3"/>
            <a:pathLst>
              <a:path w="1490174" h="1152144">
                <a:moveTo>
                  <a:pt x="1280160" y="612038"/>
                </a:moveTo>
                <a:lnTo>
                  <a:pt x="1490174" y="612038"/>
                </a:lnTo>
                <a:lnTo>
                  <a:pt x="1490174" y="856709"/>
                </a:lnTo>
                <a:lnTo>
                  <a:pt x="1458163" y="1152144"/>
                </a:lnTo>
                <a:lnTo>
                  <a:pt x="1222858" y="1152144"/>
                </a:lnTo>
                <a:close/>
                <a:moveTo>
                  <a:pt x="215798" y="581558"/>
                </a:moveTo>
                <a:lnTo>
                  <a:pt x="505968" y="581558"/>
                </a:lnTo>
                <a:lnTo>
                  <a:pt x="441350" y="675437"/>
                </a:lnTo>
                <a:lnTo>
                  <a:pt x="1143609" y="675437"/>
                </a:lnTo>
                <a:lnTo>
                  <a:pt x="879043" y="1089965"/>
                </a:lnTo>
                <a:cubicBezTo>
                  <a:pt x="865378" y="1110589"/>
                  <a:pt x="848207" y="1125728"/>
                  <a:pt x="827532" y="1135380"/>
                </a:cubicBezTo>
                <a:cubicBezTo>
                  <a:pt x="806856" y="1145032"/>
                  <a:pt x="784199" y="1149807"/>
                  <a:pt x="759561" y="1149705"/>
                </a:cubicBezTo>
                <a:lnTo>
                  <a:pt x="67056" y="1149705"/>
                </a:lnTo>
                <a:lnTo>
                  <a:pt x="67056" y="1057046"/>
                </a:lnTo>
                <a:lnTo>
                  <a:pt x="573024" y="1057046"/>
                </a:lnTo>
                <a:cubicBezTo>
                  <a:pt x="584200" y="1056843"/>
                  <a:pt x="593547" y="1052373"/>
                  <a:pt x="601065" y="1043635"/>
                </a:cubicBezTo>
                <a:lnTo>
                  <a:pt x="766877" y="768096"/>
                </a:lnTo>
                <a:lnTo>
                  <a:pt x="377952" y="768096"/>
                </a:lnTo>
                <a:lnTo>
                  <a:pt x="337718" y="827837"/>
                </a:lnTo>
                <a:lnTo>
                  <a:pt x="443789" y="827837"/>
                </a:lnTo>
                <a:lnTo>
                  <a:pt x="553517" y="1016813"/>
                </a:lnTo>
                <a:lnTo>
                  <a:pt x="263347" y="1016813"/>
                </a:lnTo>
                <a:lnTo>
                  <a:pt x="196291" y="899769"/>
                </a:lnTo>
                <a:lnTo>
                  <a:pt x="0" y="899769"/>
                </a:lnTo>
                <a:close/>
                <a:moveTo>
                  <a:pt x="1222858" y="302361"/>
                </a:moveTo>
                <a:lnTo>
                  <a:pt x="1458163" y="302361"/>
                </a:lnTo>
                <a:lnTo>
                  <a:pt x="1490174" y="440409"/>
                </a:lnTo>
                <a:lnTo>
                  <a:pt x="1490174" y="554736"/>
                </a:lnTo>
                <a:lnTo>
                  <a:pt x="1280160" y="554736"/>
                </a:lnTo>
                <a:close/>
                <a:moveTo>
                  <a:pt x="1222858" y="0"/>
                </a:moveTo>
                <a:lnTo>
                  <a:pt x="1458163" y="0"/>
                </a:lnTo>
                <a:lnTo>
                  <a:pt x="1490174" y="144050"/>
                </a:lnTo>
                <a:lnTo>
                  <a:pt x="1490174" y="252374"/>
                </a:lnTo>
                <a:lnTo>
                  <a:pt x="1277721" y="252374"/>
                </a:lnTo>
                <a:close/>
                <a:moveTo>
                  <a:pt x="215798" y="0"/>
                </a:moveTo>
                <a:lnTo>
                  <a:pt x="505968" y="0"/>
                </a:lnTo>
                <a:lnTo>
                  <a:pt x="441350" y="92659"/>
                </a:lnTo>
                <a:lnTo>
                  <a:pt x="1143609" y="92659"/>
                </a:lnTo>
                <a:lnTo>
                  <a:pt x="879043" y="498653"/>
                </a:lnTo>
                <a:cubicBezTo>
                  <a:pt x="865378" y="519277"/>
                  <a:pt x="848207" y="534416"/>
                  <a:pt x="827532" y="544068"/>
                </a:cubicBezTo>
                <a:cubicBezTo>
                  <a:pt x="806856" y="553720"/>
                  <a:pt x="784199" y="558495"/>
                  <a:pt x="759561" y="558393"/>
                </a:cubicBezTo>
                <a:lnTo>
                  <a:pt x="67056" y="558393"/>
                </a:lnTo>
                <a:lnTo>
                  <a:pt x="67056" y="466953"/>
                </a:lnTo>
                <a:lnTo>
                  <a:pt x="573024" y="466953"/>
                </a:lnTo>
                <a:cubicBezTo>
                  <a:pt x="584200" y="466750"/>
                  <a:pt x="593547" y="462280"/>
                  <a:pt x="601065" y="453542"/>
                </a:cubicBezTo>
                <a:lnTo>
                  <a:pt x="766877" y="182880"/>
                </a:lnTo>
                <a:lnTo>
                  <a:pt x="379171" y="182880"/>
                </a:lnTo>
                <a:lnTo>
                  <a:pt x="337718" y="241401"/>
                </a:lnTo>
                <a:lnTo>
                  <a:pt x="443789" y="241401"/>
                </a:lnTo>
                <a:lnTo>
                  <a:pt x="553517" y="426720"/>
                </a:lnTo>
                <a:lnTo>
                  <a:pt x="263347" y="426720"/>
                </a:lnTo>
                <a:lnTo>
                  <a:pt x="196291" y="312115"/>
                </a:lnTo>
                <a:lnTo>
                  <a:pt x="0" y="312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9600">
              <a:solidFill>
                <a:schemeClr val="bg1"/>
              </a:solidFill>
              <a:latin typeface="造字工房力黑（非商用）常规体" pitchFamily="2" charset="-122"/>
              <a:ea typeface="造字工房力黑（非商用）常规体" pitchFamily="2" charset="-122"/>
              <a:sym typeface="造字工房力黑（非商用）常规体" pitchFamily="2" charset="-122"/>
            </a:endParaRPr>
          </a:p>
        </p:txBody>
      </p:sp>
      <p:sp>
        <p:nvSpPr>
          <p:cNvPr id="3142" name="文本框 477"/>
          <p:cNvSpPr>
            <a:spLocks noChangeArrowheads="1"/>
          </p:cNvSpPr>
          <p:nvPr/>
        </p:nvSpPr>
        <p:spPr bwMode="auto">
          <a:xfrm>
            <a:off x="5211763" y="892175"/>
            <a:ext cx="887412" cy="1123950"/>
          </a:xfrm>
          <a:custGeom>
            <a:avLst/>
            <a:gdLst>
              <a:gd name="T0" fmla="*/ 0 w 911729"/>
              <a:gd name="T1" fmla="*/ 0 h 1154582"/>
              <a:gd name="T2" fmla="*/ 911729 w 911729"/>
              <a:gd name="T3" fmla="*/ 1154582 h 1154582"/>
            </a:gdLst>
            <a:ahLst/>
            <a:cxnLst/>
            <a:rect l="T0" t="T1" r="T2" b="T3"/>
            <a:pathLst>
              <a:path w="911729" h="1154582">
                <a:moveTo>
                  <a:pt x="466721" y="707136"/>
                </a:moveTo>
                <a:lnTo>
                  <a:pt x="466721" y="1060704"/>
                </a:lnTo>
                <a:lnTo>
                  <a:pt x="603272" y="1060704"/>
                </a:lnTo>
                <a:cubicBezTo>
                  <a:pt x="612593" y="1060450"/>
                  <a:pt x="620163" y="1056995"/>
                  <a:pt x="625979" y="1050340"/>
                </a:cubicBezTo>
                <a:cubicBezTo>
                  <a:pt x="631796" y="1043686"/>
                  <a:pt x="634793" y="1035354"/>
                  <a:pt x="634971" y="1025347"/>
                </a:cubicBezTo>
                <a:lnTo>
                  <a:pt x="634971" y="707136"/>
                </a:lnTo>
                <a:close/>
                <a:moveTo>
                  <a:pt x="188744" y="613257"/>
                </a:moveTo>
                <a:lnTo>
                  <a:pt x="908072" y="613257"/>
                </a:lnTo>
                <a:lnTo>
                  <a:pt x="908072" y="1036320"/>
                </a:lnTo>
                <a:cubicBezTo>
                  <a:pt x="907259" y="1069517"/>
                  <a:pt x="896692" y="1097305"/>
                  <a:pt x="876373" y="1119682"/>
                </a:cubicBezTo>
                <a:cubicBezTo>
                  <a:pt x="856052" y="1142060"/>
                  <a:pt x="830856" y="1153693"/>
                  <a:pt x="800782" y="1154582"/>
                </a:cubicBezTo>
                <a:lnTo>
                  <a:pt x="188744" y="1154582"/>
                </a:lnTo>
                <a:close/>
                <a:moveTo>
                  <a:pt x="189963" y="25603"/>
                </a:moveTo>
                <a:lnTo>
                  <a:pt x="911729" y="25603"/>
                </a:lnTo>
                <a:lnTo>
                  <a:pt x="911729" y="457200"/>
                </a:lnTo>
                <a:cubicBezTo>
                  <a:pt x="910916" y="490347"/>
                  <a:pt x="900350" y="517931"/>
                  <a:pt x="880030" y="539953"/>
                </a:cubicBezTo>
                <a:cubicBezTo>
                  <a:pt x="859710" y="561975"/>
                  <a:pt x="834514" y="573405"/>
                  <a:pt x="804440" y="574243"/>
                </a:cubicBezTo>
                <a:lnTo>
                  <a:pt x="544750" y="574243"/>
                </a:lnTo>
                <a:lnTo>
                  <a:pt x="544750" y="480364"/>
                </a:lnTo>
                <a:lnTo>
                  <a:pt x="608148" y="480364"/>
                </a:lnTo>
                <a:cubicBezTo>
                  <a:pt x="617521" y="480187"/>
                  <a:pt x="625293" y="476885"/>
                  <a:pt x="631465" y="470458"/>
                </a:cubicBezTo>
                <a:cubicBezTo>
                  <a:pt x="637638" y="464032"/>
                  <a:pt x="640838" y="455549"/>
                  <a:pt x="641067" y="445008"/>
                </a:cubicBezTo>
                <a:lnTo>
                  <a:pt x="641067" y="119481"/>
                </a:lnTo>
                <a:lnTo>
                  <a:pt x="539873" y="119481"/>
                </a:lnTo>
                <a:lnTo>
                  <a:pt x="459406" y="574243"/>
                </a:lnTo>
                <a:lnTo>
                  <a:pt x="189963" y="574243"/>
                </a:lnTo>
                <a:lnTo>
                  <a:pt x="274088" y="119481"/>
                </a:lnTo>
                <a:lnTo>
                  <a:pt x="189963" y="119481"/>
                </a:lnTo>
                <a:close/>
                <a:moveTo>
                  <a:pt x="0" y="0"/>
                </a:moveTo>
                <a:lnTo>
                  <a:pt x="94865" y="0"/>
                </a:lnTo>
                <a:lnTo>
                  <a:pt x="94865" y="226771"/>
                </a:lnTo>
                <a:lnTo>
                  <a:pt x="174113" y="226771"/>
                </a:lnTo>
                <a:lnTo>
                  <a:pt x="174113" y="320649"/>
                </a:lnTo>
                <a:lnTo>
                  <a:pt x="94865" y="320649"/>
                </a:lnTo>
                <a:lnTo>
                  <a:pt x="94865" y="662025"/>
                </a:lnTo>
                <a:lnTo>
                  <a:pt x="174113" y="643737"/>
                </a:lnTo>
                <a:lnTo>
                  <a:pt x="174113" y="736396"/>
                </a:lnTo>
                <a:lnTo>
                  <a:pt x="94865" y="754684"/>
                </a:lnTo>
                <a:lnTo>
                  <a:pt x="94865" y="1042416"/>
                </a:lnTo>
                <a:cubicBezTo>
                  <a:pt x="93824" y="1075563"/>
                  <a:pt x="80057" y="1103147"/>
                  <a:pt x="53565" y="1125169"/>
                </a:cubicBezTo>
                <a:cubicBezTo>
                  <a:pt x="40319" y="1136180"/>
                  <a:pt x="25454" y="1144543"/>
                  <a:pt x="8969" y="1150258"/>
                </a:cubicBezTo>
                <a:lnTo>
                  <a:pt x="0" y="11517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143" name="文本框 494"/>
          <p:cNvSpPr>
            <a:spLocks noChangeArrowheads="1"/>
          </p:cNvSpPr>
          <p:nvPr/>
        </p:nvSpPr>
        <p:spPr bwMode="auto">
          <a:xfrm>
            <a:off x="5238750" y="2189163"/>
            <a:ext cx="849313" cy="1106487"/>
          </a:xfrm>
          <a:custGeom>
            <a:avLst/>
            <a:gdLst>
              <a:gd name="T0" fmla="*/ 347160 w 873855"/>
              <a:gd name="T1" fmla="*/ 697382 h 1136294"/>
              <a:gd name="T2" fmla="*/ 347160 w 873855"/>
              <a:gd name="T3" fmla="*/ 1043635 h 1136294"/>
              <a:gd name="T4" fmla="*/ 569055 w 873855"/>
              <a:gd name="T5" fmla="*/ 1043635 h 1136294"/>
              <a:gd name="T6" fmla="*/ 594506 w 873855"/>
              <a:gd name="T7" fmla="*/ 1033882 h 1136294"/>
              <a:gd name="T8" fmla="*/ 604411 w 873855"/>
              <a:gd name="T9" fmla="*/ 1009498 h 1136294"/>
              <a:gd name="T10" fmla="*/ 604411 w 873855"/>
              <a:gd name="T11" fmla="*/ 697382 h 1136294"/>
              <a:gd name="T12" fmla="*/ 0 w 873855"/>
              <a:gd name="T13" fmla="*/ 597408 h 1136294"/>
              <a:gd name="T14" fmla="*/ 26511 w 873855"/>
              <a:gd name="T15" fmla="*/ 597408 h 1136294"/>
              <a:gd name="T16" fmla="*/ 0 w 873855"/>
              <a:gd name="T17" fmla="*/ 842078 h 1136294"/>
              <a:gd name="T18" fmla="*/ 0 w 873855"/>
              <a:gd name="T19" fmla="*/ 425779 h 1136294"/>
              <a:gd name="T20" fmla="*/ 26511 w 873855"/>
              <a:gd name="T21" fmla="*/ 540106 h 1136294"/>
              <a:gd name="T22" fmla="*/ 0 w 873855"/>
              <a:gd name="T23" fmla="*/ 540106 h 1136294"/>
              <a:gd name="T24" fmla="*/ 0 w 873855"/>
              <a:gd name="T25" fmla="*/ 129420 h 1136294"/>
              <a:gd name="T26" fmla="*/ 24072 w 873855"/>
              <a:gd name="T27" fmla="*/ 237744 h 1136294"/>
              <a:gd name="T28" fmla="*/ 0 w 873855"/>
              <a:gd name="T29" fmla="*/ 237744 h 1136294"/>
              <a:gd name="T30" fmla="*/ 100882 w 873855"/>
              <a:gd name="T31" fmla="*/ 0 h 1136294"/>
              <a:gd name="T32" fmla="*/ 850690 w 873855"/>
              <a:gd name="T33" fmla="*/ 0 h 1136294"/>
              <a:gd name="T34" fmla="*/ 850690 w 873855"/>
              <a:gd name="T35" fmla="*/ 92659 h 1136294"/>
              <a:gd name="T36" fmla="*/ 603192 w 873855"/>
              <a:gd name="T37" fmla="*/ 92659 h 1136294"/>
              <a:gd name="T38" fmla="*/ 603192 w 873855"/>
              <a:gd name="T39" fmla="*/ 309677 h 1136294"/>
              <a:gd name="T40" fmla="*/ 873855 w 873855"/>
              <a:gd name="T41" fmla="*/ 309677 h 1136294"/>
              <a:gd name="T42" fmla="*/ 873855 w 873855"/>
              <a:gd name="T43" fmla="*/ 402336 h 1136294"/>
              <a:gd name="T44" fmla="*/ 603192 w 873855"/>
              <a:gd name="T45" fmla="*/ 402336 h 1136294"/>
              <a:gd name="T46" fmla="*/ 603192 w 873855"/>
              <a:gd name="T47" fmla="*/ 604723 h 1136294"/>
              <a:gd name="T48" fmla="*/ 853128 w 873855"/>
              <a:gd name="T49" fmla="*/ 604723 h 1136294"/>
              <a:gd name="T50" fmla="*/ 853128 w 873855"/>
              <a:gd name="T51" fmla="*/ 1020470 h 1136294"/>
              <a:gd name="T52" fmla="*/ 818991 w 873855"/>
              <a:gd name="T53" fmla="*/ 1102157 h 1136294"/>
              <a:gd name="T54" fmla="*/ 737304 w 873855"/>
              <a:gd name="T55" fmla="*/ 1136294 h 1136294"/>
              <a:gd name="T56" fmla="*/ 98443 w 873855"/>
              <a:gd name="T57" fmla="*/ 1136294 h 1136294"/>
              <a:gd name="T58" fmla="*/ 98443 w 873855"/>
              <a:gd name="T59" fmla="*/ 604723 h 1136294"/>
              <a:gd name="T60" fmla="*/ 337407 w 873855"/>
              <a:gd name="T61" fmla="*/ 604723 h 1136294"/>
              <a:gd name="T62" fmla="*/ 337407 w 873855"/>
              <a:gd name="T63" fmla="*/ 402336 h 1136294"/>
              <a:gd name="T64" fmla="*/ 78936 w 873855"/>
              <a:gd name="T65" fmla="*/ 402336 h 1136294"/>
              <a:gd name="T66" fmla="*/ 78936 w 873855"/>
              <a:gd name="T67" fmla="*/ 309677 h 1136294"/>
              <a:gd name="T68" fmla="*/ 337407 w 873855"/>
              <a:gd name="T69" fmla="*/ 309677 h 1136294"/>
              <a:gd name="T70" fmla="*/ 337407 w 873855"/>
              <a:gd name="T71" fmla="*/ 92659 h 1136294"/>
              <a:gd name="T72" fmla="*/ 100882 w 873855"/>
              <a:gd name="T73" fmla="*/ 92659 h 113629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873855"/>
              <a:gd name="T112" fmla="*/ 0 h 1136294"/>
              <a:gd name="T113" fmla="*/ 873855 w 873855"/>
              <a:gd name="T114" fmla="*/ 1136294 h 113629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873855" h="1136294">
                <a:moveTo>
                  <a:pt x="347160" y="697382"/>
                </a:moveTo>
                <a:lnTo>
                  <a:pt x="347160" y="1043635"/>
                </a:lnTo>
                <a:lnTo>
                  <a:pt x="569055" y="1043635"/>
                </a:lnTo>
                <a:cubicBezTo>
                  <a:pt x="579596" y="1043432"/>
                  <a:pt x="588079" y="1040181"/>
                  <a:pt x="594506" y="1033882"/>
                </a:cubicBezTo>
                <a:cubicBezTo>
                  <a:pt x="600932" y="1027582"/>
                  <a:pt x="604234" y="1019455"/>
                  <a:pt x="604411" y="1009498"/>
                </a:cubicBezTo>
                <a:lnTo>
                  <a:pt x="604411" y="697382"/>
                </a:lnTo>
                <a:close/>
                <a:moveTo>
                  <a:pt x="0" y="597408"/>
                </a:moveTo>
                <a:lnTo>
                  <a:pt x="26511" y="597408"/>
                </a:lnTo>
                <a:lnTo>
                  <a:pt x="0" y="842078"/>
                </a:lnTo>
                <a:close/>
                <a:moveTo>
                  <a:pt x="0" y="425779"/>
                </a:moveTo>
                <a:lnTo>
                  <a:pt x="26511" y="540106"/>
                </a:lnTo>
                <a:lnTo>
                  <a:pt x="0" y="540106"/>
                </a:lnTo>
                <a:close/>
                <a:moveTo>
                  <a:pt x="0" y="129420"/>
                </a:moveTo>
                <a:lnTo>
                  <a:pt x="24072" y="237744"/>
                </a:lnTo>
                <a:lnTo>
                  <a:pt x="0" y="237744"/>
                </a:lnTo>
                <a:close/>
                <a:moveTo>
                  <a:pt x="100882" y="0"/>
                </a:moveTo>
                <a:lnTo>
                  <a:pt x="850690" y="0"/>
                </a:lnTo>
                <a:lnTo>
                  <a:pt x="850690" y="92659"/>
                </a:lnTo>
                <a:lnTo>
                  <a:pt x="603192" y="92659"/>
                </a:lnTo>
                <a:lnTo>
                  <a:pt x="603192" y="309677"/>
                </a:lnTo>
                <a:lnTo>
                  <a:pt x="873855" y="309677"/>
                </a:lnTo>
                <a:lnTo>
                  <a:pt x="873855" y="402336"/>
                </a:lnTo>
                <a:lnTo>
                  <a:pt x="603192" y="402336"/>
                </a:lnTo>
                <a:lnTo>
                  <a:pt x="603192" y="604723"/>
                </a:lnTo>
                <a:lnTo>
                  <a:pt x="853128" y="604723"/>
                </a:lnTo>
                <a:lnTo>
                  <a:pt x="853128" y="1020470"/>
                </a:lnTo>
                <a:cubicBezTo>
                  <a:pt x="852265" y="1053033"/>
                  <a:pt x="840885" y="1080262"/>
                  <a:pt x="818991" y="1102157"/>
                </a:cubicBezTo>
                <a:cubicBezTo>
                  <a:pt x="797096" y="1124052"/>
                  <a:pt x="769867" y="1135431"/>
                  <a:pt x="737304" y="1136294"/>
                </a:cubicBezTo>
                <a:lnTo>
                  <a:pt x="98443" y="1136294"/>
                </a:lnTo>
                <a:lnTo>
                  <a:pt x="98443" y="604723"/>
                </a:lnTo>
                <a:lnTo>
                  <a:pt x="337407" y="604723"/>
                </a:lnTo>
                <a:lnTo>
                  <a:pt x="337407" y="402336"/>
                </a:lnTo>
                <a:lnTo>
                  <a:pt x="78936" y="402336"/>
                </a:lnTo>
                <a:lnTo>
                  <a:pt x="78936" y="309677"/>
                </a:lnTo>
                <a:lnTo>
                  <a:pt x="337407" y="309677"/>
                </a:lnTo>
                <a:lnTo>
                  <a:pt x="337407" y="92659"/>
                </a:lnTo>
                <a:lnTo>
                  <a:pt x="100882" y="926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144" name="文本框 501"/>
          <p:cNvSpPr>
            <a:spLocks noChangeArrowheads="1"/>
          </p:cNvSpPr>
          <p:nvPr/>
        </p:nvSpPr>
        <p:spPr bwMode="auto">
          <a:xfrm>
            <a:off x="1168400" y="917575"/>
            <a:ext cx="2311400" cy="1122363"/>
          </a:xfrm>
          <a:custGeom>
            <a:avLst/>
            <a:gdLst>
              <a:gd name="T0" fmla="*/ 0 w 2311352"/>
              <a:gd name="T1" fmla="*/ 0 h 1122596"/>
              <a:gd name="T2" fmla="*/ 2311352 w 2311352"/>
              <a:gd name="T3" fmla="*/ 1122596 h 1122596"/>
            </a:gdLst>
            <a:ahLst/>
            <a:cxnLst/>
            <a:rect l="T0" t="T1" r="T2" b="T3"/>
            <a:pathLst>
              <a:path w="2311352" h="1122596">
                <a:moveTo>
                  <a:pt x="46281" y="594525"/>
                </a:moveTo>
                <a:lnTo>
                  <a:pt x="1079877" y="594525"/>
                </a:lnTo>
                <a:lnTo>
                  <a:pt x="1079877" y="684712"/>
                </a:lnTo>
                <a:lnTo>
                  <a:pt x="702514" y="684712"/>
                </a:lnTo>
                <a:lnTo>
                  <a:pt x="702514" y="733366"/>
                </a:lnTo>
                <a:lnTo>
                  <a:pt x="1086997" y="733366"/>
                </a:lnTo>
                <a:lnTo>
                  <a:pt x="1086997" y="823553"/>
                </a:lnTo>
                <a:lnTo>
                  <a:pt x="702514" y="823553"/>
                </a:lnTo>
                <a:lnTo>
                  <a:pt x="702514" y="876954"/>
                </a:lnTo>
                <a:lnTo>
                  <a:pt x="1126158" y="876954"/>
                </a:lnTo>
                <a:lnTo>
                  <a:pt x="1126158" y="967141"/>
                </a:lnTo>
                <a:lnTo>
                  <a:pt x="702514" y="967141"/>
                </a:lnTo>
                <a:lnTo>
                  <a:pt x="702514" y="1008675"/>
                </a:lnTo>
                <a:cubicBezTo>
                  <a:pt x="701673" y="1040369"/>
                  <a:pt x="690598" y="1066872"/>
                  <a:pt x="669287" y="1088183"/>
                </a:cubicBezTo>
                <a:cubicBezTo>
                  <a:pt x="647976" y="1109494"/>
                  <a:pt x="621473" y="1120569"/>
                  <a:pt x="589780" y="1121409"/>
                </a:cubicBezTo>
                <a:lnTo>
                  <a:pt x="293110" y="1121409"/>
                </a:lnTo>
                <a:lnTo>
                  <a:pt x="293110" y="1031222"/>
                </a:lnTo>
                <a:lnTo>
                  <a:pt x="392791" y="1031222"/>
                </a:lnTo>
                <a:cubicBezTo>
                  <a:pt x="402482" y="1031024"/>
                  <a:pt x="410393" y="1027860"/>
                  <a:pt x="416525" y="1021729"/>
                </a:cubicBezTo>
                <a:cubicBezTo>
                  <a:pt x="422656" y="1015597"/>
                  <a:pt x="425820" y="1007687"/>
                  <a:pt x="426018" y="997995"/>
                </a:cubicBezTo>
                <a:lnTo>
                  <a:pt x="426018" y="967141"/>
                </a:lnTo>
                <a:lnTo>
                  <a:pt x="0" y="967141"/>
                </a:lnTo>
                <a:lnTo>
                  <a:pt x="0" y="876954"/>
                </a:lnTo>
                <a:lnTo>
                  <a:pt x="426018" y="876954"/>
                </a:lnTo>
                <a:lnTo>
                  <a:pt x="426018" y="823553"/>
                </a:lnTo>
                <a:lnTo>
                  <a:pt x="39161" y="823553"/>
                </a:lnTo>
                <a:lnTo>
                  <a:pt x="39161" y="733366"/>
                </a:lnTo>
                <a:lnTo>
                  <a:pt x="426018" y="733366"/>
                </a:lnTo>
                <a:lnTo>
                  <a:pt x="426018" y="684712"/>
                </a:lnTo>
                <a:lnTo>
                  <a:pt x="46281" y="684712"/>
                </a:lnTo>
                <a:close/>
                <a:moveTo>
                  <a:pt x="1801378" y="374990"/>
                </a:moveTo>
                <a:lnTo>
                  <a:pt x="2309275" y="374990"/>
                </a:lnTo>
                <a:lnTo>
                  <a:pt x="2309275" y="466364"/>
                </a:lnTo>
                <a:lnTo>
                  <a:pt x="2056513" y="466364"/>
                </a:lnTo>
                <a:lnTo>
                  <a:pt x="2012606" y="640806"/>
                </a:lnTo>
                <a:lnTo>
                  <a:pt x="2092114" y="640806"/>
                </a:lnTo>
                <a:cubicBezTo>
                  <a:pt x="2099431" y="641003"/>
                  <a:pt x="2106156" y="638234"/>
                  <a:pt x="2112287" y="632498"/>
                </a:cubicBezTo>
                <a:cubicBezTo>
                  <a:pt x="2115205" y="630002"/>
                  <a:pt x="2117083" y="626985"/>
                  <a:pt x="2117923" y="623450"/>
                </a:cubicBezTo>
                <a:cubicBezTo>
                  <a:pt x="2118764" y="619915"/>
                  <a:pt x="2118864" y="616602"/>
                  <a:pt x="2118220" y="613512"/>
                </a:cubicBezTo>
                <a:lnTo>
                  <a:pt x="2103980" y="526884"/>
                </a:lnTo>
                <a:lnTo>
                  <a:pt x="2290289" y="526884"/>
                </a:lnTo>
                <a:lnTo>
                  <a:pt x="2310463" y="653859"/>
                </a:lnTo>
                <a:cubicBezTo>
                  <a:pt x="2312192" y="663426"/>
                  <a:pt x="2311402" y="672772"/>
                  <a:pt x="2308089" y="681894"/>
                </a:cubicBezTo>
                <a:cubicBezTo>
                  <a:pt x="2304776" y="691017"/>
                  <a:pt x="2299238" y="699472"/>
                  <a:pt x="2291475" y="707259"/>
                </a:cubicBezTo>
                <a:cubicBezTo>
                  <a:pt x="2276049" y="722883"/>
                  <a:pt x="2255875" y="730794"/>
                  <a:pt x="2230955" y="730993"/>
                </a:cubicBezTo>
                <a:lnTo>
                  <a:pt x="2165687" y="730993"/>
                </a:lnTo>
                <a:lnTo>
                  <a:pt x="2165687" y="827114"/>
                </a:lnTo>
                <a:lnTo>
                  <a:pt x="2297408" y="827114"/>
                </a:lnTo>
                <a:lnTo>
                  <a:pt x="2297408" y="918487"/>
                </a:lnTo>
                <a:lnTo>
                  <a:pt x="2165687" y="918487"/>
                </a:lnTo>
                <a:lnTo>
                  <a:pt x="2165687" y="1027662"/>
                </a:lnTo>
                <a:lnTo>
                  <a:pt x="2309275" y="1027662"/>
                </a:lnTo>
                <a:lnTo>
                  <a:pt x="2309275" y="1117850"/>
                </a:lnTo>
                <a:lnTo>
                  <a:pt x="1801378" y="1117850"/>
                </a:lnTo>
                <a:lnTo>
                  <a:pt x="1801378" y="1027662"/>
                </a:lnTo>
                <a:lnTo>
                  <a:pt x="1959205" y="1027662"/>
                </a:lnTo>
                <a:lnTo>
                  <a:pt x="1959205" y="918487"/>
                </a:lnTo>
                <a:lnTo>
                  <a:pt x="1813244" y="918487"/>
                </a:lnTo>
                <a:lnTo>
                  <a:pt x="1813244" y="827114"/>
                </a:lnTo>
                <a:lnTo>
                  <a:pt x="1959205" y="827114"/>
                </a:lnTo>
                <a:lnTo>
                  <a:pt x="1959205" y="730993"/>
                </a:lnTo>
                <a:lnTo>
                  <a:pt x="1799004" y="730993"/>
                </a:lnTo>
                <a:lnTo>
                  <a:pt x="1865458" y="466364"/>
                </a:lnTo>
                <a:lnTo>
                  <a:pt x="1801378" y="466364"/>
                </a:lnTo>
                <a:close/>
                <a:moveTo>
                  <a:pt x="335830" y="372616"/>
                </a:moveTo>
                <a:lnTo>
                  <a:pt x="335830" y="458057"/>
                </a:lnTo>
                <a:lnTo>
                  <a:pt x="754728" y="458057"/>
                </a:lnTo>
                <a:cubicBezTo>
                  <a:pt x="763900" y="457735"/>
                  <a:pt x="771662" y="454225"/>
                  <a:pt x="778016" y="447525"/>
                </a:cubicBezTo>
                <a:cubicBezTo>
                  <a:pt x="784370" y="440826"/>
                  <a:pt x="787683" y="432865"/>
                  <a:pt x="787954" y="423643"/>
                </a:cubicBezTo>
                <a:lnTo>
                  <a:pt x="787954" y="372616"/>
                </a:lnTo>
                <a:close/>
                <a:moveTo>
                  <a:pt x="232590" y="219535"/>
                </a:moveTo>
                <a:lnTo>
                  <a:pt x="232590" y="282429"/>
                </a:lnTo>
                <a:lnTo>
                  <a:pt x="893569" y="282429"/>
                </a:lnTo>
                <a:lnTo>
                  <a:pt x="893569" y="219535"/>
                </a:lnTo>
                <a:close/>
                <a:moveTo>
                  <a:pt x="1769337" y="100868"/>
                </a:moveTo>
                <a:lnTo>
                  <a:pt x="1769337" y="227842"/>
                </a:lnTo>
                <a:lnTo>
                  <a:pt x="2056513" y="227842"/>
                </a:lnTo>
                <a:cubicBezTo>
                  <a:pt x="2067539" y="227594"/>
                  <a:pt x="2076934" y="224233"/>
                  <a:pt x="2084697" y="217755"/>
                </a:cubicBezTo>
                <a:cubicBezTo>
                  <a:pt x="2092460" y="211278"/>
                  <a:pt x="2096514" y="203169"/>
                  <a:pt x="2096861" y="193428"/>
                </a:cubicBezTo>
                <a:lnTo>
                  <a:pt x="2096861" y="100868"/>
                </a:lnTo>
                <a:close/>
                <a:moveTo>
                  <a:pt x="1555736" y="9493"/>
                </a:moveTo>
                <a:lnTo>
                  <a:pt x="2310463" y="9493"/>
                </a:lnTo>
                <a:lnTo>
                  <a:pt x="2310463" y="205295"/>
                </a:lnTo>
                <a:cubicBezTo>
                  <a:pt x="2309498" y="237039"/>
                  <a:pt x="2296296" y="263739"/>
                  <a:pt x="2270857" y="285395"/>
                </a:cubicBezTo>
                <a:cubicBezTo>
                  <a:pt x="2245417" y="307053"/>
                  <a:pt x="2213525" y="318326"/>
                  <a:pt x="2175181" y="319215"/>
                </a:cubicBezTo>
                <a:lnTo>
                  <a:pt x="1769337" y="319215"/>
                </a:lnTo>
                <a:lnTo>
                  <a:pt x="1769337" y="1122596"/>
                </a:lnTo>
                <a:lnTo>
                  <a:pt x="1555736" y="1122596"/>
                </a:lnTo>
                <a:close/>
                <a:moveTo>
                  <a:pt x="1251945" y="2373"/>
                </a:moveTo>
                <a:lnTo>
                  <a:pt x="1465547" y="2373"/>
                </a:lnTo>
                <a:lnTo>
                  <a:pt x="1465547" y="221908"/>
                </a:lnTo>
                <a:lnTo>
                  <a:pt x="1529628" y="221908"/>
                </a:lnTo>
                <a:lnTo>
                  <a:pt x="1529628" y="312096"/>
                </a:lnTo>
                <a:lnTo>
                  <a:pt x="1465547" y="312096"/>
                </a:lnTo>
                <a:lnTo>
                  <a:pt x="1465547" y="639618"/>
                </a:lnTo>
                <a:lnTo>
                  <a:pt x="1529628" y="623005"/>
                </a:lnTo>
                <a:lnTo>
                  <a:pt x="1529628" y="713193"/>
                </a:lnTo>
                <a:lnTo>
                  <a:pt x="1465547" y="729806"/>
                </a:lnTo>
                <a:lnTo>
                  <a:pt x="1465547" y="1008675"/>
                </a:lnTo>
                <a:cubicBezTo>
                  <a:pt x="1464608" y="1040369"/>
                  <a:pt x="1452841" y="1066872"/>
                  <a:pt x="1430244" y="1088183"/>
                </a:cubicBezTo>
                <a:cubicBezTo>
                  <a:pt x="1407647" y="1109494"/>
                  <a:pt x="1379860" y="1120569"/>
                  <a:pt x="1346880" y="1121409"/>
                </a:cubicBezTo>
                <a:lnTo>
                  <a:pt x="1194985" y="1121409"/>
                </a:lnTo>
                <a:lnTo>
                  <a:pt x="1194985" y="1031222"/>
                </a:lnTo>
                <a:lnTo>
                  <a:pt x="1216345" y="1031222"/>
                </a:lnTo>
                <a:cubicBezTo>
                  <a:pt x="1226136" y="1031024"/>
                  <a:pt x="1234442" y="1027860"/>
                  <a:pt x="1241265" y="1021729"/>
                </a:cubicBezTo>
                <a:cubicBezTo>
                  <a:pt x="1248089" y="1015597"/>
                  <a:pt x="1251649" y="1007687"/>
                  <a:pt x="1251945" y="997995"/>
                </a:cubicBezTo>
                <a:lnTo>
                  <a:pt x="1251945" y="785580"/>
                </a:lnTo>
                <a:lnTo>
                  <a:pt x="1189052" y="802194"/>
                </a:lnTo>
                <a:lnTo>
                  <a:pt x="1189052" y="712005"/>
                </a:lnTo>
                <a:lnTo>
                  <a:pt x="1251945" y="695393"/>
                </a:lnTo>
                <a:lnTo>
                  <a:pt x="1251945" y="312096"/>
                </a:lnTo>
                <a:lnTo>
                  <a:pt x="1189052" y="312096"/>
                </a:lnTo>
                <a:lnTo>
                  <a:pt x="1189052" y="221908"/>
                </a:lnTo>
                <a:lnTo>
                  <a:pt x="1251945" y="221908"/>
                </a:lnTo>
                <a:close/>
                <a:moveTo>
                  <a:pt x="420084" y="0"/>
                </a:moveTo>
                <a:lnTo>
                  <a:pt x="702514" y="0"/>
                </a:lnTo>
                <a:lnTo>
                  <a:pt x="702514" y="128161"/>
                </a:lnTo>
                <a:lnTo>
                  <a:pt x="784394" y="128161"/>
                </a:lnTo>
                <a:lnTo>
                  <a:pt x="819995" y="8306"/>
                </a:lnTo>
                <a:lnTo>
                  <a:pt x="1071571" y="8306"/>
                </a:lnTo>
                <a:lnTo>
                  <a:pt x="1035970" y="128161"/>
                </a:lnTo>
                <a:lnTo>
                  <a:pt x="1122598" y="128161"/>
                </a:lnTo>
                <a:lnTo>
                  <a:pt x="1122598" y="358376"/>
                </a:lnTo>
                <a:lnTo>
                  <a:pt x="1024104" y="358376"/>
                </a:lnTo>
                <a:lnTo>
                  <a:pt x="1024104" y="435510"/>
                </a:lnTo>
                <a:cubicBezTo>
                  <a:pt x="1023263" y="467205"/>
                  <a:pt x="1012187" y="493707"/>
                  <a:pt x="990876" y="515017"/>
                </a:cubicBezTo>
                <a:cubicBezTo>
                  <a:pt x="969566" y="536328"/>
                  <a:pt x="943064" y="547404"/>
                  <a:pt x="911369" y="548245"/>
                </a:cubicBezTo>
                <a:lnTo>
                  <a:pt x="99681" y="548245"/>
                </a:lnTo>
                <a:lnTo>
                  <a:pt x="99681" y="358376"/>
                </a:lnTo>
                <a:lnTo>
                  <a:pt x="1187" y="358376"/>
                </a:lnTo>
                <a:lnTo>
                  <a:pt x="1187" y="128161"/>
                </a:lnTo>
                <a:lnTo>
                  <a:pt x="86628" y="128161"/>
                </a:lnTo>
                <a:lnTo>
                  <a:pt x="52214" y="8306"/>
                </a:lnTo>
                <a:lnTo>
                  <a:pt x="303791" y="8306"/>
                </a:lnTo>
                <a:lnTo>
                  <a:pt x="338203" y="128161"/>
                </a:lnTo>
                <a:lnTo>
                  <a:pt x="420084" y="1281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9600">
              <a:solidFill>
                <a:schemeClr val="bg1"/>
              </a:solidFill>
              <a:latin typeface="造字工房力黑（非商用）常规体" pitchFamily="2" charset="-122"/>
              <a:ea typeface="造字工房力黑（非商用）常规体" pitchFamily="2" charset="-122"/>
              <a:sym typeface="造字工房力黑（非商用）常规体" pitchFamily="2" charset="-122"/>
            </a:endParaRPr>
          </a:p>
        </p:txBody>
      </p:sp>
      <p:sp>
        <p:nvSpPr>
          <p:cNvPr id="3145" name="文本框 507"/>
          <p:cNvSpPr>
            <a:spLocks noChangeArrowheads="1"/>
          </p:cNvSpPr>
          <p:nvPr/>
        </p:nvSpPr>
        <p:spPr bwMode="auto">
          <a:xfrm>
            <a:off x="3519488" y="923925"/>
            <a:ext cx="1465262" cy="1092200"/>
          </a:xfrm>
          <a:custGeom>
            <a:avLst/>
            <a:gdLst>
              <a:gd name="T0" fmla="*/ 25532 w 1734241"/>
              <a:gd name="T1" fmla="*/ 2837 h 1293626"/>
              <a:gd name="T2" fmla="*/ 483692 w 1734241"/>
              <a:gd name="T3" fmla="*/ 2837 h 1293626"/>
              <a:gd name="T4" fmla="*/ 483692 w 1734241"/>
              <a:gd name="T5" fmla="*/ 1190080 h 1293626"/>
              <a:gd name="T6" fmla="*/ 648232 w 1734241"/>
              <a:gd name="T7" fmla="*/ 1190080 h 1293626"/>
              <a:gd name="T8" fmla="*/ 648232 w 1734241"/>
              <a:gd name="T9" fmla="*/ 1293626 h 1293626"/>
              <a:gd name="T10" fmla="*/ 0 w 1734241"/>
              <a:gd name="T11" fmla="*/ 1293626 h 1293626"/>
              <a:gd name="T12" fmla="*/ 0 w 1734241"/>
              <a:gd name="T13" fmla="*/ 1190080 h 1293626"/>
              <a:gd name="T14" fmla="*/ 161703 w 1734241"/>
              <a:gd name="T15" fmla="*/ 1190080 h 1293626"/>
              <a:gd name="T16" fmla="*/ 161703 w 1734241"/>
              <a:gd name="T17" fmla="*/ 106383 h 1293626"/>
              <a:gd name="T18" fmla="*/ 25532 w 1734241"/>
              <a:gd name="T19" fmla="*/ 106383 h 1293626"/>
              <a:gd name="T20" fmla="*/ 727387 w 1734241"/>
              <a:gd name="T21" fmla="*/ 0 h 1293626"/>
              <a:gd name="T22" fmla="*/ 1734241 w 1734241"/>
              <a:gd name="T23" fmla="*/ 0 h 1293626"/>
              <a:gd name="T24" fmla="*/ 1734241 w 1734241"/>
              <a:gd name="T25" fmla="*/ 474752 h 1293626"/>
              <a:gd name="T26" fmla="*/ 1722764 w 1734241"/>
              <a:gd name="T27" fmla="*/ 538413 h 1293626"/>
              <a:gd name="T28" fmla="*/ 1669771 w 1734241"/>
              <a:gd name="T29" fmla="*/ 620040 h 1293626"/>
              <a:gd name="T30" fmla="*/ 1482003 w 1734241"/>
              <a:gd name="T31" fmla="*/ 692204 h 1293626"/>
              <a:gd name="T32" fmla="*/ 1052213 w 1734241"/>
              <a:gd name="T33" fmla="*/ 692204 h 1293626"/>
              <a:gd name="T34" fmla="*/ 1052213 w 1734241"/>
              <a:gd name="T35" fmla="*/ 1188661 h 1293626"/>
              <a:gd name="T36" fmla="*/ 1734241 w 1734241"/>
              <a:gd name="T37" fmla="*/ 1188661 h 1293626"/>
              <a:gd name="T38" fmla="*/ 1734241 w 1734241"/>
              <a:gd name="T39" fmla="*/ 1292208 h 1293626"/>
              <a:gd name="T40" fmla="*/ 727387 w 1734241"/>
              <a:gd name="T41" fmla="*/ 1292208 h 1293626"/>
              <a:gd name="T42" fmla="*/ 727387 w 1734241"/>
              <a:gd name="T43" fmla="*/ 588657 h 1293626"/>
              <a:gd name="T44" fmla="*/ 1274910 w 1734241"/>
              <a:gd name="T45" fmla="*/ 588657 h 1293626"/>
              <a:gd name="T46" fmla="*/ 1371364 w 1734241"/>
              <a:gd name="T47" fmla="*/ 546990 h 1293626"/>
              <a:gd name="T48" fmla="*/ 1416754 w 1734241"/>
              <a:gd name="T49" fmla="*/ 434046 h 1293626"/>
              <a:gd name="T50" fmla="*/ 1416754 w 1734241"/>
              <a:gd name="T51" fmla="*/ 104965 h 1293626"/>
              <a:gd name="T52" fmla="*/ 727387 w 1734241"/>
              <a:gd name="T53" fmla="*/ 104965 h 129362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734241"/>
              <a:gd name="T82" fmla="*/ 0 h 1293626"/>
              <a:gd name="T83" fmla="*/ 1734241 w 1734241"/>
              <a:gd name="T84" fmla="*/ 1293626 h 129362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734241" h="1293626">
                <a:moveTo>
                  <a:pt x="25532" y="2837"/>
                </a:moveTo>
                <a:lnTo>
                  <a:pt x="483692" y="2837"/>
                </a:lnTo>
                <a:lnTo>
                  <a:pt x="483692" y="1190080"/>
                </a:lnTo>
                <a:lnTo>
                  <a:pt x="648232" y="1190080"/>
                </a:lnTo>
                <a:lnTo>
                  <a:pt x="648232" y="1293626"/>
                </a:lnTo>
                <a:lnTo>
                  <a:pt x="0" y="1293626"/>
                </a:lnTo>
                <a:lnTo>
                  <a:pt x="0" y="1190080"/>
                </a:lnTo>
                <a:lnTo>
                  <a:pt x="161703" y="1190080"/>
                </a:lnTo>
                <a:lnTo>
                  <a:pt x="161703" y="106383"/>
                </a:lnTo>
                <a:lnTo>
                  <a:pt x="25532" y="106383"/>
                </a:lnTo>
                <a:close/>
                <a:moveTo>
                  <a:pt x="727387" y="0"/>
                </a:moveTo>
                <a:lnTo>
                  <a:pt x="1734241" y="0"/>
                </a:lnTo>
                <a:lnTo>
                  <a:pt x="1734241" y="474752"/>
                </a:lnTo>
                <a:lnTo>
                  <a:pt x="1722764" y="538413"/>
                </a:lnTo>
                <a:cubicBezTo>
                  <a:pt x="1710795" y="569412"/>
                  <a:pt x="1693131" y="596621"/>
                  <a:pt x="1669771" y="620040"/>
                </a:cubicBezTo>
                <a:cubicBezTo>
                  <a:pt x="1623051" y="666878"/>
                  <a:pt x="1560461" y="690933"/>
                  <a:pt x="1482003" y="692204"/>
                </a:cubicBezTo>
                <a:lnTo>
                  <a:pt x="1052213" y="692204"/>
                </a:lnTo>
                <a:lnTo>
                  <a:pt x="1052213" y="1188661"/>
                </a:lnTo>
                <a:lnTo>
                  <a:pt x="1734241" y="1188661"/>
                </a:lnTo>
                <a:lnTo>
                  <a:pt x="1734241" y="1292208"/>
                </a:lnTo>
                <a:lnTo>
                  <a:pt x="727387" y="1292208"/>
                </a:lnTo>
                <a:lnTo>
                  <a:pt x="727387" y="588657"/>
                </a:lnTo>
                <a:lnTo>
                  <a:pt x="1274910" y="588657"/>
                </a:lnTo>
                <a:cubicBezTo>
                  <a:pt x="1310607" y="588155"/>
                  <a:pt x="1342759" y="574265"/>
                  <a:pt x="1371364" y="546990"/>
                </a:cubicBezTo>
                <a:cubicBezTo>
                  <a:pt x="1399969" y="519714"/>
                  <a:pt x="1415100" y="482066"/>
                  <a:pt x="1416754" y="434046"/>
                </a:cubicBezTo>
                <a:lnTo>
                  <a:pt x="1416754" y="104965"/>
                </a:lnTo>
                <a:lnTo>
                  <a:pt x="727387" y="1049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9600">
              <a:solidFill>
                <a:schemeClr val="bg1"/>
              </a:solidFill>
              <a:latin typeface="造字工房力黑（非商用）常规体" pitchFamily="2" charset="-122"/>
              <a:ea typeface="造字工房力黑（非商用）常规体" pitchFamily="2" charset="-122"/>
              <a:sym typeface="造字工房力黑（非商用）常规体" pitchFamily="2" charset="-122"/>
            </a:endParaRPr>
          </a:p>
        </p:txBody>
      </p:sp>
      <p:sp>
        <p:nvSpPr>
          <p:cNvPr id="3146" name="文本框 505"/>
          <p:cNvSpPr>
            <a:spLocks noChangeArrowheads="1"/>
          </p:cNvSpPr>
          <p:nvPr/>
        </p:nvSpPr>
        <p:spPr bwMode="auto">
          <a:xfrm>
            <a:off x="5037138" y="895350"/>
            <a:ext cx="265112" cy="1127125"/>
          </a:xfrm>
          <a:custGeom>
            <a:avLst/>
            <a:gdLst>
              <a:gd name="T0" fmla="*/ 72388 w 265152"/>
              <a:gd name="T1" fmla="*/ 0 h 1128529"/>
              <a:gd name="T2" fmla="*/ 265152 w 265152"/>
              <a:gd name="T3" fmla="*/ 0 h 1128529"/>
              <a:gd name="T4" fmla="*/ 265152 w 265152"/>
              <a:gd name="T5" fmla="*/ 1103622 h 1128529"/>
              <a:gd name="T6" fmla="*/ 236798 w 265152"/>
              <a:gd name="T7" fmla="*/ 1119573 h 1128529"/>
              <a:gd name="T8" fmla="*/ 183935 w 265152"/>
              <a:gd name="T9" fmla="*/ 1128529 h 1128529"/>
              <a:gd name="T10" fmla="*/ 5933 w 265152"/>
              <a:gd name="T11" fmla="*/ 1128529 h 1128529"/>
              <a:gd name="T12" fmla="*/ 5933 w 265152"/>
              <a:gd name="T13" fmla="*/ 1037155 h 1128529"/>
              <a:gd name="T14" fmla="*/ 30853 w 265152"/>
              <a:gd name="T15" fmla="*/ 1037155 h 1128529"/>
              <a:gd name="T16" fmla="*/ 60077 w 265152"/>
              <a:gd name="T17" fmla="*/ 1027662 h 1128529"/>
              <a:gd name="T18" fmla="*/ 72388 w 265152"/>
              <a:gd name="T19" fmla="*/ 1003928 h 1128529"/>
              <a:gd name="T20" fmla="*/ 72388 w 265152"/>
              <a:gd name="T21" fmla="*/ 790326 h 1128529"/>
              <a:gd name="T22" fmla="*/ 0 w 265152"/>
              <a:gd name="T23" fmla="*/ 806939 h 1128529"/>
              <a:gd name="T24" fmla="*/ 0 w 265152"/>
              <a:gd name="T25" fmla="*/ 715565 h 1128529"/>
              <a:gd name="T26" fmla="*/ 72388 w 265152"/>
              <a:gd name="T27" fmla="*/ 700138 h 1128529"/>
              <a:gd name="T28" fmla="*/ 72388 w 265152"/>
              <a:gd name="T29" fmla="*/ 312095 h 1128529"/>
              <a:gd name="T30" fmla="*/ 0 w 265152"/>
              <a:gd name="T31" fmla="*/ 312095 h 1128529"/>
              <a:gd name="T32" fmla="*/ 0 w 265152"/>
              <a:gd name="T33" fmla="*/ 220721 h 1128529"/>
              <a:gd name="T34" fmla="*/ 72388 w 265152"/>
              <a:gd name="T35" fmla="*/ 220721 h 112852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65152"/>
              <a:gd name="T55" fmla="*/ 0 h 1128529"/>
              <a:gd name="T56" fmla="*/ 265152 w 265152"/>
              <a:gd name="T57" fmla="*/ 1128529 h 112852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65152" h="1128529">
                <a:moveTo>
                  <a:pt x="72388" y="0"/>
                </a:moveTo>
                <a:lnTo>
                  <a:pt x="265152" y="0"/>
                </a:lnTo>
                <a:lnTo>
                  <a:pt x="265152" y="1103622"/>
                </a:lnTo>
                <a:lnTo>
                  <a:pt x="236798" y="1119573"/>
                </a:lnTo>
                <a:cubicBezTo>
                  <a:pt x="220753" y="1125136"/>
                  <a:pt x="203132" y="1128122"/>
                  <a:pt x="183935" y="1128529"/>
                </a:cubicBezTo>
                <a:lnTo>
                  <a:pt x="5933" y="1128529"/>
                </a:lnTo>
                <a:lnTo>
                  <a:pt x="5933" y="1037155"/>
                </a:lnTo>
                <a:lnTo>
                  <a:pt x="30853" y="1037155"/>
                </a:lnTo>
                <a:cubicBezTo>
                  <a:pt x="42449" y="1036957"/>
                  <a:pt x="52190" y="1033793"/>
                  <a:pt x="60077" y="1027662"/>
                </a:cubicBezTo>
                <a:cubicBezTo>
                  <a:pt x="67962" y="1021530"/>
                  <a:pt x="72067" y="1013620"/>
                  <a:pt x="72388" y="1003928"/>
                </a:cubicBezTo>
                <a:lnTo>
                  <a:pt x="72388" y="790326"/>
                </a:lnTo>
                <a:lnTo>
                  <a:pt x="0" y="806939"/>
                </a:lnTo>
                <a:lnTo>
                  <a:pt x="0" y="715565"/>
                </a:lnTo>
                <a:lnTo>
                  <a:pt x="72388" y="700138"/>
                </a:lnTo>
                <a:lnTo>
                  <a:pt x="72388" y="312095"/>
                </a:lnTo>
                <a:lnTo>
                  <a:pt x="0" y="312095"/>
                </a:lnTo>
                <a:lnTo>
                  <a:pt x="0" y="220721"/>
                </a:lnTo>
                <a:lnTo>
                  <a:pt x="72388" y="2207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9600">
              <a:solidFill>
                <a:schemeClr val="bg1"/>
              </a:solidFill>
              <a:latin typeface="造字工房力黑（非商用）常规体" pitchFamily="2" charset="-122"/>
              <a:ea typeface="造字工房力黑（非商用）常规体" pitchFamily="2" charset="-122"/>
              <a:sym typeface="造字工房力黑（非商用）常规体" pitchFamily="2" charset="-122"/>
            </a:endParaRPr>
          </a:p>
        </p:txBody>
      </p:sp>
      <p:sp>
        <p:nvSpPr>
          <p:cNvPr id="3147" name="Freeform 58"/>
          <p:cNvSpPr>
            <a:spLocks noChangeArrowheads="1"/>
          </p:cNvSpPr>
          <p:nvPr/>
        </p:nvSpPr>
        <p:spPr bwMode="auto">
          <a:xfrm>
            <a:off x="8480425" y="957263"/>
            <a:ext cx="188913" cy="196850"/>
          </a:xfrm>
          <a:custGeom>
            <a:avLst/>
            <a:gdLst>
              <a:gd name="T0" fmla="*/ 75 w 119"/>
              <a:gd name="T1" fmla="*/ 0 h 124"/>
              <a:gd name="T2" fmla="*/ 80 w 119"/>
              <a:gd name="T3" fmla="*/ 43 h 124"/>
              <a:gd name="T4" fmla="*/ 119 w 119"/>
              <a:gd name="T5" fmla="*/ 63 h 124"/>
              <a:gd name="T6" fmla="*/ 79 w 119"/>
              <a:gd name="T7" fmla="*/ 81 h 124"/>
              <a:gd name="T8" fmla="*/ 72 w 119"/>
              <a:gd name="T9" fmla="*/ 124 h 124"/>
              <a:gd name="T10" fmla="*/ 43 w 119"/>
              <a:gd name="T11" fmla="*/ 92 h 124"/>
              <a:gd name="T12" fmla="*/ 0 w 119"/>
              <a:gd name="T13" fmla="*/ 98 h 124"/>
              <a:gd name="T14" fmla="*/ 21 w 119"/>
              <a:gd name="T15" fmla="*/ 61 h 124"/>
              <a:gd name="T16" fmla="*/ 1 w 119"/>
              <a:gd name="T17" fmla="*/ 22 h 124"/>
              <a:gd name="T18" fmla="*/ 44 w 119"/>
              <a:gd name="T19" fmla="*/ 30 h 124"/>
              <a:gd name="T20" fmla="*/ 75 w 119"/>
              <a:gd name="T21" fmla="*/ 0 h 12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9"/>
              <a:gd name="T34" fmla="*/ 0 h 124"/>
              <a:gd name="T35" fmla="*/ 119 w 119"/>
              <a:gd name="T36" fmla="*/ 124 h 12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9" h="124">
                <a:moveTo>
                  <a:pt x="75" y="0"/>
                </a:moveTo>
                <a:lnTo>
                  <a:pt x="80" y="43"/>
                </a:lnTo>
                <a:lnTo>
                  <a:pt x="119" y="63"/>
                </a:lnTo>
                <a:lnTo>
                  <a:pt x="79" y="81"/>
                </a:lnTo>
                <a:lnTo>
                  <a:pt x="72" y="124"/>
                </a:lnTo>
                <a:lnTo>
                  <a:pt x="43" y="92"/>
                </a:lnTo>
                <a:lnTo>
                  <a:pt x="0" y="98"/>
                </a:lnTo>
                <a:lnTo>
                  <a:pt x="21" y="61"/>
                </a:lnTo>
                <a:lnTo>
                  <a:pt x="1" y="22"/>
                </a:lnTo>
                <a:lnTo>
                  <a:pt x="44" y="30"/>
                </a:lnTo>
                <a:lnTo>
                  <a:pt x="75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48" name="Freeform 50"/>
          <p:cNvSpPr>
            <a:spLocks noChangeArrowheads="1"/>
          </p:cNvSpPr>
          <p:nvPr/>
        </p:nvSpPr>
        <p:spPr bwMode="auto">
          <a:xfrm>
            <a:off x="8289925" y="2038350"/>
            <a:ext cx="190500" cy="196850"/>
          </a:xfrm>
          <a:custGeom>
            <a:avLst/>
            <a:gdLst>
              <a:gd name="T0" fmla="*/ 49 w 120"/>
              <a:gd name="T1" fmla="*/ 0 h 124"/>
              <a:gd name="T2" fmla="*/ 77 w 120"/>
              <a:gd name="T3" fmla="*/ 33 h 124"/>
              <a:gd name="T4" fmla="*/ 120 w 120"/>
              <a:gd name="T5" fmla="*/ 28 h 124"/>
              <a:gd name="T6" fmla="*/ 98 w 120"/>
              <a:gd name="T7" fmla="*/ 65 h 124"/>
              <a:gd name="T8" fmla="*/ 116 w 120"/>
              <a:gd name="T9" fmla="*/ 105 h 124"/>
              <a:gd name="T10" fmla="*/ 73 w 120"/>
              <a:gd name="T11" fmla="*/ 95 h 124"/>
              <a:gd name="T12" fmla="*/ 41 w 120"/>
              <a:gd name="T13" fmla="*/ 124 h 124"/>
              <a:gd name="T14" fmla="*/ 38 w 120"/>
              <a:gd name="T15" fmla="*/ 81 h 124"/>
              <a:gd name="T16" fmla="*/ 0 w 120"/>
              <a:gd name="T17" fmla="*/ 59 h 124"/>
              <a:gd name="T18" fmla="*/ 40 w 120"/>
              <a:gd name="T19" fmla="*/ 43 h 124"/>
              <a:gd name="T20" fmla="*/ 49 w 120"/>
              <a:gd name="T21" fmla="*/ 0 h 12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0"/>
              <a:gd name="T34" fmla="*/ 0 h 124"/>
              <a:gd name="T35" fmla="*/ 120 w 120"/>
              <a:gd name="T36" fmla="*/ 124 h 12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0" h="124">
                <a:moveTo>
                  <a:pt x="49" y="0"/>
                </a:moveTo>
                <a:lnTo>
                  <a:pt x="77" y="33"/>
                </a:lnTo>
                <a:lnTo>
                  <a:pt x="120" y="28"/>
                </a:lnTo>
                <a:lnTo>
                  <a:pt x="98" y="65"/>
                </a:lnTo>
                <a:lnTo>
                  <a:pt x="116" y="105"/>
                </a:lnTo>
                <a:lnTo>
                  <a:pt x="73" y="95"/>
                </a:lnTo>
                <a:lnTo>
                  <a:pt x="41" y="124"/>
                </a:lnTo>
                <a:lnTo>
                  <a:pt x="38" y="81"/>
                </a:lnTo>
                <a:lnTo>
                  <a:pt x="0" y="59"/>
                </a:lnTo>
                <a:lnTo>
                  <a:pt x="40" y="43"/>
                </a:lnTo>
                <a:lnTo>
                  <a:pt x="49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49" name="Freeform 66"/>
          <p:cNvSpPr>
            <a:spLocks noChangeArrowheads="1"/>
          </p:cNvSpPr>
          <p:nvPr/>
        </p:nvSpPr>
        <p:spPr bwMode="auto">
          <a:xfrm rot="20030740">
            <a:off x="9013825" y="1206500"/>
            <a:ext cx="187325" cy="196850"/>
          </a:xfrm>
          <a:custGeom>
            <a:avLst/>
            <a:gdLst>
              <a:gd name="T0" fmla="*/ 73 w 118"/>
              <a:gd name="T1" fmla="*/ 0 h 124"/>
              <a:gd name="T2" fmla="*/ 43 w 118"/>
              <a:gd name="T3" fmla="*/ 31 h 124"/>
              <a:gd name="T4" fmla="*/ 0 w 118"/>
              <a:gd name="T5" fmla="*/ 23 h 124"/>
              <a:gd name="T6" fmla="*/ 20 w 118"/>
              <a:gd name="T7" fmla="*/ 62 h 124"/>
              <a:gd name="T8" fmla="*/ 0 w 118"/>
              <a:gd name="T9" fmla="*/ 101 h 124"/>
              <a:gd name="T10" fmla="*/ 43 w 118"/>
              <a:gd name="T11" fmla="*/ 93 h 124"/>
              <a:gd name="T12" fmla="*/ 73 w 118"/>
              <a:gd name="T13" fmla="*/ 124 h 124"/>
              <a:gd name="T14" fmla="*/ 80 w 118"/>
              <a:gd name="T15" fmla="*/ 81 h 124"/>
              <a:gd name="T16" fmla="*/ 118 w 118"/>
              <a:gd name="T17" fmla="*/ 62 h 124"/>
              <a:gd name="T18" fmla="*/ 80 w 118"/>
              <a:gd name="T19" fmla="*/ 43 h 124"/>
              <a:gd name="T20" fmla="*/ 73 w 118"/>
              <a:gd name="T21" fmla="*/ 0 h 12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8"/>
              <a:gd name="T34" fmla="*/ 0 h 124"/>
              <a:gd name="T35" fmla="*/ 118 w 118"/>
              <a:gd name="T36" fmla="*/ 124 h 12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8" h="124">
                <a:moveTo>
                  <a:pt x="73" y="0"/>
                </a:moveTo>
                <a:lnTo>
                  <a:pt x="43" y="31"/>
                </a:lnTo>
                <a:lnTo>
                  <a:pt x="0" y="23"/>
                </a:lnTo>
                <a:lnTo>
                  <a:pt x="20" y="62"/>
                </a:lnTo>
                <a:lnTo>
                  <a:pt x="0" y="101"/>
                </a:lnTo>
                <a:lnTo>
                  <a:pt x="43" y="93"/>
                </a:lnTo>
                <a:lnTo>
                  <a:pt x="73" y="124"/>
                </a:lnTo>
                <a:lnTo>
                  <a:pt x="80" y="81"/>
                </a:lnTo>
                <a:lnTo>
                  <a:pt x="118" y="62"/>
                </a:lnTo>
                <a:lnTo>
                  <a:pt x="80" y="43"/>
                </a:lnTo>
                <a:lnTo>
                  <a:pt x="73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50" name="Freeform 57"/>
          <p:cNvSpPr>
            <a:spLocks noChangeArrowheads="1"/>
          </p:cNvSpPr>
          <p:nvPr/>
        </p:nvSpPr>
        <p:spPr bwMode="auto">
          <a:xfrm>
            <a:off x="7364413" y="1417638"/>
            <a:ext cx="187325" cy="196850"/>
          </a:xfrm>
          <a:custGeom>
            <a:avLst/>
            <a:gdLst>
              <a:gd name="T0" fmla="*/ 73 w 118"/>
              <a:gd name="T1" fmla="*/ 0 h 124"/>
              <a:gd name="T2" fmla="*/ 79 w 118"/>
              <a:gd name="T3" fmla="*/ 43 h 124"/>
              <a:gd name="T4" fmla="*/ 118 w 118"/>
              <a:gd name="T5" fmla="*/ 62 h 124"/>
              <a:gd name="T6" fmla="*/ 79 w 118"/>
              <a:gd name="T7" fmla="*/ 81 h 124"/>
              <a:gd name="T8" fmla="*/ 73 w 118"/>
              <a:gd name="T9" fmla="*/ 124 h 124"/>
              <a:gd name="T10" fmla="*/ 42 w 118"/>
              <a:gd name="T11" fmla="*/ 93 h 124"/>
              <a:gd name="T12" fmla="*/ 0 w 118"/>
              <a:gd name="T13" fmla="*/ 101 h 124"/>
              <a:gd name="T14" fmla="*/ 19 w 118"/>
              <a:gd name="T15" fmla="*/ 62 h 124"/>
              <a:gd name="T16" fmla="*/ 0 w 118"/>
              <a:gd name="T17" fmla="*/ 24 h 124"/>
              <a:gd name="T18" fmla="*/ 42 w 118"/>
              <a:gd name="T19" fmla="*/ 31 h 124"/>
              <a:gd name="T20" fmla="*/ 73 w 118"/>
              <a:gd name="T21" fmla="*/ 0 h 12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8"/>
              <a:gd name="T34" fmla="*/ 0 h 124"/>
              <a:gd name="T35" fmla="*/ 118 w 118"/>
              <a:gd name="T36" fmla="*/ 124 h 12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8" h="124">
                <a:moveTo>
                  <a:pt x="73" y="0"/>
                </a:moveTo>
                <a:lnTo>
                  <a:pt x="79" y="43"/>
                </a:lnTo>
                <a:lnTo>
                  <a:pt x="118" y="62"/>
                </a:lnTo>
                <a:lnTo>
                  <a:pt x="79" y="81"/>
                </a:lnTo>
                <a:lnTo>
                  <a:pt x="73" y="124"/>
                </a:lnTo>
                <a:lnTo>
                  <a:pt x="42" y="93"/>
                </a:lnTo>
                <a:lnTo>
                  <a:pt x="0" y="101"/>
                </a:lnTo>
                <a:lnTo>
                  <a:pt x="19" y="62"/>
                </a:lnTo>
                <a:lnTo>
                  <a:pt x="0" y="24"/>
                </a:lnTo>
                <a:lnTo>
                  <a:pt x="42" y="31"/>
                </a:lnTo>
                <a:lnTo>
                  <a:pt x="73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51" name="Freeform 48"/>
          <p:cNvSpPr>
            <a:spLocks noChangeArrowheads="1"/>
          </p:cNvSpPr>
          <p:nvPr/>
        </p:nvSpPr>
        <p:spPr bwMode="auto">
          <a:xfrm>
            <a:off x="6378575" y="2776538"/>
            <a:ext cx="192088" cy="196850"/>
          </a:xfrm>
          <a:custGeom>
            <a:avLst/>
            <a:gdLst>
              <a:gd name="T0" fmla="*/ 49 w 121"/>
              <a:gd name="T1" fmla="*/ 0 h 124"/>
              <a:gd name="T2" fmla="*/ 78 w 121"/>
              <a:gd name="T3" fmla="*/ 33 h 124"/>
              <a:gd name="T4" fmla="*/ 121 w 121"/>
              <a:gd name="T5" fmla="*/ 29 h 124"/>
              <a:gd name="T6" fmla="*/ 98 w 121"/>
              <a:gd name="T7" fmla="*/ 66 h 124"/>
              <a:gd name="T8" fmla="*/ 116 w 121"/>
              <a:gd name="T9" fmla="*/ 105 h 124"/>
              <a:gd name="T10" fmla="*/ 74 w 121"/>
              <a:gd name="T11" fmla="*/ 95 h 124"/>
              <a:gd name="T12" fmla="*/ 42 w 121"/>
              <a:gd name="T13" fmla="*/ 124 h 124"/>
              <a:gd name="T14" fmla="*/ 38 w 121"/>
              <a:gd name="T15" fmla="*/ 81 h 124"/>
              <a:gd name="T16" fmla="*/ 0 w 121"/>
              <a:gd name="T17" fmla="*/ 59 h 124"/>
              <a:gd name="T18" fmla="*/ 40 w 121"/>
              <a:gd name="T19" fmla="*/ 43 h 124"/>
              <a:gd name="T20" fmla="*/ 49 w 121"/>
              <a:gd name="T21" fmla="*/ 0 h 12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1"/>
              <a:gd name="T34" fmla="*/ 0 h 124"/>
              <a:gd name="T35" fmla="*/ 121 w 121"/>
              <a:gd name="T36" fmla="*/ 124 h 12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1" h="124">
                <a:moveTo>
                  <a:pt x="49" y="0"/>
                </a:moveTo>
                <a:lnTo>
                  <a:pt x="78" y="33"/>
                </a:lnTo>
                <a:lnTo>
                  <a:pt x="121" y="29"/>
                </a:lnTo>
                <a:lnTo>
                  <a:pt x="98" y="66"/>
                </a:lnTo>
                <a:lnTo>
                  <a:pt x="116" y="105"/>
                </a:lnTo>
                <a:lnTo>
                  <a:pt x="74" y="95"/>
                </a:lnTo>
                <a:lnTo>
                  <a:pt x="42" y="124"/>
                </a:lnTo>
                <a:lnTo>
                  <a:pt x="38" y="81"/>
                </a:lnTo>
                <a:lnTo>
                  <a:pt x="0" y="59"/>
                </a:lnTo>
                <a:lnTo>
                  <a:pt x="40" y="43"/>
                </a:lnTo>
                <a:lnTo>
                  <a:pt x="49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52" name="Freeform 49"/>
          <p:cNvSpPr>
            <a:spLocks noChangeArrowheads="1"/>
          </p:cNvSpPr>
          <p:nvPr/>
        </p:nvSpPr>
        <p:spPr bwMode="auto">
          <a:xfrm>
            <a:off x="6378575" y="2776538"/>
            <a:ext cx="192088" cy="196850"/>
          </a:xfrm>
          <a:custGeom>
            <a:avLst/>
            <a:gdLst>
              <a:gd name="T0" fmla="*/ 49 w 121"/>
              <a:gd name="T1" fmla="*/ 0 h 124"/>
              <a:gd name="T2" fmla="*/ 78 w 121"/>
              <a:gd name="T3" fmla="*/ 33 h 124"/>
              <a:gd name="T4" fmla="*/ 121 w 121"/>
              <a:gd name="T5" fmla="*/ 29 h 124"/>
              <a:gd name="T6" fmla="*/ 98 w 121"/>
              <a:gd name="T7" fmla="*/ 66 h 124"/>
              <a:gd name="T8" fmla="*/ 116 w 121"/>
              <a:gd name="T9" fmla="*/ 105 h 124"/>
              <a:gd name="T10" fmla="*/ 74 w 121"/>
              <a:gd name="T11" fmla="*/ 95 h 124"/>
              <a:gd name="T12" fmla="*/ 42 w 121"/>
              <a:gd name="T13" fmla="*/ 124 h 124"/>
              <a:gd name="T14" fmla="*/ 38 w 121"/>
              <a:gd name="T15" fmla="*/ 81 h 124"/>
              <a:gd name="T16" fmla="*/ 0 w 121"/>
              <a:gd name="T17" fmla="*/ 59 h 124"/>
              <a:gd name="T18" fmla="*/ 40 w 121"/>
              <a:gd name="T19" fmla="*/ 43 h 124"/>
              <a:gd name="T20" fmla="*/ 49 w 121"/>
              <a:gd name="T21" fmla="*/ 0 h 12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1"/>
              <a:gd name="T34" fmla="*/ 0 h 124"/>
              <a:gd name="T35" fmla="*/ 121 w 121"/>
              <a:gd name="T36" fmla="*/ 124 h 12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1" h="124">
                <a:moveTo>
                  <a:pt x="49" y="0"/>
                </a:moveTo>
                <a:lnTo>
                  <a:pt x="78" y="33"/>
                </a:lnTo>
                <a:lnTo>
                  <a:pt x="121" y="29"/>
                </a:lnTo>
                <a:lnTo>
                  <a:pt x="98" y="66"/>
                </a:lnTo>
                <a:lnTo>
                  <a:pt x="116" y="105"/>
                </a:lnTo>
                <a:lnTo>
                  <a:pt x="74" y="95"/>
                </a:lnTo>
                <a:lnTo>
                  <a:pt x="42" y="124"/>
                </a:lnTo>
                <a:lnTo>
                  <a:pt x="38" y="81"/>
                </a:lnTo>
                <a:lnTo>
                  <a:pt x="0" y="59"/>
                </a:lnTo>
                <a:lnTo>
                  <a:pt x="40" y="43"/>
                </a:lnTo>
                <a:lnTo>
                  <a:pt x="4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53" name="Freeform 55"/>
          <p:cNvSpPr>
            <a:spLocks noChangeArrowheads="1"/>
          </p:cNvSpPr>
          <p:nvPr/>
        </p:nvSpPr>
        <p:spPr bwMode="auto">
          <a:xfrm>
            <a:off x="6188075" y="3054350"/>
            <a:ext cx="190500" cy="196850"/>
          </a:xfrm>
          <a:custGeom>
            <a:avLst/>
            <a:gdLst>
              <a:gd name="T0" fmla="*/ 71 w 120"/>
              <a:gd name="T1" fmla="*/ 0 h 124"/>
              <a:gd name="T2" fmla="*/ 80 w 120"/>
              <a:gd name="T3" fmla="*/ 43 h 124"/>
              <a:gd name="T4" fmla="*/ 120 w 120"/>
              <a:gd name="T5" fmla="*/ 60 h 124"/>
              <a:gd name="T6" fmla="*/ 83 w 120"/>
              <a:gd name="T7" fmla="*/ 81 h 124"/>
              <a:gd name="T8" fmla="*/ 79 w 120"/>
              <a:gd name="T9" fmla="*/ 124 h 124"/>
              <a:gd name="T10" fmla="*/ 47 w 120"/>
              <a:gd name="T11" fmla="*/ 95 h 124"/>
              <a:gd name="T12" fmla="*/ 5 w 120"/>
              <a:gd name="T13" fmla="*/ 105 h 124"/>
              <a:gd name="T14" fmla="*/ 22 w 120"/>
              <a:gd name="T15" fmla="*/ 66 h 124"/>
              <a:gd name="T16" fmla="*/ 0 w 120"/>
              <a:gd name="T17" fmla="*/ 29 h 124"/>
              <a:gd name="T18" fmla="*/ 43 w 120"/>
              <a:gd name="T19" fmla="*/ 33 h 124"/>
              <a:gd name="T20" fmla="*/ 71 w 120"/>
              <a:gd name="T21" fmla="*/ 0 h 12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0"/>
              <a:gd name="T34" fmla="*/ 0 h 124"/>
              <a:gd name="T35" fmla="*/ 120 w 120"/>
              <a:gd name="T36" fmla="*/ 124 h 12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0" h="124">
                <a:moveTo>
                  <a:pt x="71" y="0"/>
                </a:moveTo>
                <a:lnTo>
                  <a:pt x="80" y="43"/>
                </a:lnTo>
                <a:lnTo>
                  <a:pt x="120" y="60"/>
                </a:lnTo>
                <a:lnTo>
                  <a:pt x="83" y="81"/>
                </a:lnTo>
                <a:lnTo>
                  <a:pt x="79" y="124"/>
                </a:lnTo>
                <a:lnTo>
                  <a:pt x="47" y="95"/>
                </a:lnTo>
                <a:lnTo>
                  <a:pt x="5" y="105"/>
                </a:lnTo>
                <a:lnTo>
                  <a:pt x="22" y="66"/>
                </a:lnTo>
                <a:lnTo>
                  <a:pt x="0" y="29"/>
                </a:lnTo>
                <a:lnTo>
                  <a:pt x="43" y="33"/>
                </a:lnTo>
                <a:lnTo>
                  <a:pt x="71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54" name="Freeform 56"/>
          <p:cNvSpPr>
            <a:spLocks noChangeArrowheads="1"/>
          </p:cNvSpPr>
          <p:nvPr/>
        </p:nvSpPr>
        <p:spPr bwMode="auto">
          <a:xfrm>
            <a:off x="6188075" y="3054350"/>
            <a:ext cx="190500" cy="196850"/>
          </a:xfrm>
          <a:custGeom>
            <a:avLst/>
            <a:gdLst>
              <a:gd name="T0" fmla="*/ 71 w 120"/>
              <a:gd name="T1" fmla="*/ 0 h 124"/>
              <a:gd name="T2" fmla="*/ 80 w 120"/>
              <a:gd name="T3" fmla="*/ 43 h 124"/>
              <a:gd name="T4" fmla="*/ 120 w 120"/>
              <a:gd name="T5" fmla="*/ 60 h 124"/>
              <a:gd name="T6" fmla="*/ 83 w 120"/>
              <a:gd name="T7" fmla="*/ 81 h 124"/>
              <a:gd name="T8" fmla="*/ 79 w 120"/>
              <a:gd name="T9" fmla="*/ 124 h 124"/>
              <a:gd name="T10" fmla="*/ 47 w 120"/>
              <a:gd name="T11" fmla="*/ 95 h 124"/>
              <a:gd name="T12" fmla="*/ 5 w 120"/>
              <a:gd name="T13" fmla="*/ 105 h 124"/>
              <a:gd name="T14" fmla="*/ 22 w 120"/>
              <a:gd name="T15" fmla="*/ 66 h 124"/>
              <a:gd name="T16" fmla="*/ 0 w 120"/>
              <a:gd name="T17" fmla="*/ 29 h 124"/>
              <a:gd name="T18" fmla="*/ 43 w 120"/>
              <a:gd name="T19" fmla="*/ 33 h 124"/>
              <a:gd name="T20" fmla="*/ 71 w 120"/>
              <a:gd name="T21" fmla="*/ 0 h 12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0"/>
              <a:gd name="T34" fmla="*/ 0 h 124"/>
              <a:gd name="T35" fmla="*/ 120 w 120"/>
              <a:gd name="T36" fmla="*/ 124 h 12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0" h="124">
                <a:moveTo>
                  <a:pt x="71" y="0"/>
                </a:moveTo>
                <a:lnTo>
                  <a:pt x="80" y="43"/>
                </a:lnTo>
                <a:lnTo>
                  <a:pt x="120" y="60"/>
                </a:lnTo>
                <a:lnTo>
                  <a:pt x="83" y="81"/>
                </a:lnTo>
                <a:lnTo>
                  <a:pt x="79" y="124"/>
                </a:lnTo>
                <a:lnTo>
                  <a:pt x="47" y="95"/>
                </a:lnTo>
                <a:lnTo>
                  <a:pt x="5" y="105"/>
                </a:lnTo>
                <a:lnTo>
                  <a:pt x="22" y="66"/>
                </a:lnTo>
                <a:lnTo>
                  <a:pt x="0" y="29"/>
                </a:lnTo>
                <a:lnTo>
                  <a:pt x="43" y="33"/>
                </a:lnTo>
                <a:lnTo>
                  <a:pt x="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55" name="Freeform 64"/>
          <p:cNvSpPr>
            <a:spLocks noChangeArrowheads="1"/>
          </p:cNvSpPr>
          <p:nvPr/>
        </p:nvSpPr>
        <p:spPr bwMode="auto">
          <a:xfrm>
            <a:off x="6378575" y="2776538"/>
            <a:ext cx="192088" cy="196850"/>
          </a:xfrm>
          <a:custGeom>
            <a:avLst/>
            <a:gdLst>
              <a:gd name="T0" fmla="*/ 49 w 121"/>
              <a:gd name="T1" fmla="*/ 0 h 124"/>
              <a:gd name="T2" fmla="*/ 40 w 121"/>
              <a:gd name="T3" fmla="*/ 43 h 124"/>
              <a:gd name="T4" fmla="*/ 0 w 121"/>
              <a:gd name="T5" fmla="*/ 59 h 124"/>
              <a:gd name="T6" fmla="*/ 38 w 121"/>
              <a:gd name="T7" fmla="*/ 81 h 124"/>
              <a:gd name="T8" fmla="*/ 42 w 121"/>
              <a:gd name="T9" fmla="*/ 124 h 124"/>
              <a:gd name="T10" fmla="*/ 74 w 121"/>
              <a:gd name="T11" fmla="*/ 95 h 124"/>
              <a:gd name="T12" fmla="*/ 116 w 121"/>
              <a:gd name="T13" fmla="*/ 105 h 124"/>
              <a:gd name="T14" fmla="*/ 98 w 121"/>
              <a:gd name="T15" fmla="*/ 66 h 124"/>
              <a:gd name="T16" fmla="*/ 121 w 121"/>
              <a:gd name="T17" fmla="*/ 29 h 124"/>
              <a:gd name="T18" fmla="*/ 78 w 121"/>
              <a:gd name="T19" fmla="*/ 33 h 124"/>
              <a:gd name="T20" fmla="*/ 49 w 121"/>
              <a:gd name="T21" fmla="*/ 0 h 12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1"/>
              <a:gd name="T34" fmla="*/ 0 h 124"/>
              <a:gd name="T35" fmla="*/ 121 w 121"/>
              <a:gd name="T36" fmla="*/ 124 h 12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1" h="124">
                <a:moveTo>
                  <a:pt x="49" y="0"/>
                </a:moveTo>
                <a:lnTo>
                  <a:pt x="40" y="43"/>
                </a:lnTo>
                <a:lnTo>
                  <a:pt x="0" y="59"/>
                </a:lnTo>
                <a:lnTo>
                  <a:pt x="38" y="81"/>
                </a:lnTo>
                <a:lnTo>
                  <a:pt x="42" y="124"/>
                </a:lnTo>
                <a:lnTo>
                  <a:pt x="74" y="95"/>
                </a:lnTo>
                <a:lnTo>
                  <a:pt x="116" y="105"/>
                </a:lnTo>
                <a:lnTo>
                  <a:pt x="98" y="66"/>
                </a:lnTo>
                <a:lnTo>
                  <a:pt x="121" y="29"/>
                </a:lnTo>
                <a:lnTo>
                  <a:pt x="78" y="33"/>
                </a:lnTo>
                <a:lnTo>
                  <a:pt x="49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56" name="Freeform 65"/>
          <p:cNvSpPr>
            <a:spLocks noChangeArrowheads="1"/>
          </p:cNvSpPr>
          <p:nvPr/>
        </p:nvSpPr>
        <p:spPr bwMode="auto">
          <a:xfrm>
            <a:off x="6378575" y="2776538"/>
            <a:ext cx="192088" cy="196850"/>
          </a:xfrm>
          <a:custGeom>
            <a:avLst/>
            <a:gdLst>
              <a:gd name="T0" fmla="*/ 49 w 121"/>
              <a:gd name="T1" fmla="*/ 0 h 124"/>
              <a:gd name="T2" fmla="*/ 40 w 121"/>
              <a:gd name="T3" fmla="*/ 43 h 124"/>
              <a:gd name="T4" fmla="*/ 0 w 121"/>
              <a:gd name="T5" fmla="*/ 59 h 124"/>
              <a:gd name="T6" fmla="*/ 38 w 121"/>
              <a:gd name="T7" fmla="*/ 81 h 124"/>
              <a:gd name="T8" fmla="*/ 42 w 121"/>
              <a:gd name="T9" fmla="*/ 124 h 124"/>
              <a:gd name="T10" fmla="*/ 74 w 121"/>
              <a:gd name="T11" fmla="*/ 95 h 124"/>
              <a:gd name="T12" fmla="*/ 116 w 121"/>
              <a:gd name="T13" fmla="*/ 105 h 124"/>
              <a:gd name="T14" fmla="*/ 98 w 121"/>
              <a:gd name="T15" fmla="*/ 66 h 124"/>
              <a:gd name="T16" fmla="*/ 121 w 121"/>
              <a:gd name="T17" fmla="*/ 29 h 124"/>
              <a:gd name="T18" fmla="*/ 78 w 121"/>
              <a:gd name="T19" fmla="*/ 33 h 124"/>
              <a:gd name="T20" fmla="*/ 49 w 121"/>
              <a:gd name="T21" fmla="*/ 0 h 12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1"/>
              <a:gd name="T34" fmla="*/ 0 h 124"/>
              <a:gd name="T35" fmla="*/ 121 w 121"/>
              <a:gd name="T36" fmla="*/ 124 h 12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1" h="124">
                <a:moveTo>
                  <a:pt x="49" y="0"/>
                </a:moveTo>
                <a:lnTo>
                  <a:pt x="40" y="43"/>
                </a:lnTo>
                <a:lnTo>
                  <a:pt x="0" y="59"/>
                </a:lnTo>
                <a:lnTo>
                  <a:pt x="38" y="81"/>
                </a:lnTo>
                <a:lnTo>
                  <a:pt x="42" y="124"/>
                </a:lnTo>
                <a:lnTo>
                  <a:pt x="74" y="95"/>
                </a:lnTo>
                <a:lnTo>
                  <a:pt x="116" y="105"/>
                </a:lnTo>
                <a:lnTo>
                  <a:pt x="98" y="66"/>
                </a:lnTo>
                <a:lnTo>
                  <a:pt x="121" y="29"/>
                </a:lnTo>
                <a:lnTo>
                  <a:pt x="78" y="33"/>
                </a:lnTo>
                <a:lnTo>
                  <a:pt x="4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57" name="Freeform 70"/>
          <p:cNvSpPr>
            <a:spLocks noChangeArrowheads="1"/>
          </p:cNvSpPr>
          <p:nvPr/>
        </p:nvSpPr>
        <p:spPr bwMode="auto">
          <a:xfrm>
            <a:off x="6216650" y="3054350"/>
            <a:ext cx="161925" cy="196850"/>
          </a:xfrm>
          <a:custGeom>
            <a:avLst/>
            <a:gdLst>
              <a:gd name="T0" fmla="*/ 53 w 102"/>
              <a:gd name="T1" fmla="*/ 0 h 124"/>
              <a:gd name="T2" fmla="*/ 25 w 102"/>
              <a:gd name="T3" fmla="*/ 33 h 124"/>
              <a:gd name="T4" fmla="*/ 0 w 102"/>
              <a:gd name="T5" fmla="*/ 31 h 124"/>
              <a:gd name="T6" fmla="*/ 32 w 102"/>
              <a:gd name="T7" fmla="*/ 97 h 124"/>
              <a:gd name="T8" fmla="*/ 61 w 102"/>
              <a:gd name="T9" fmla="*/ 124 h 124"/>
              <a:gd name="T10" fmla="*/ 65 w 102"/>
              <a:gd name="T11" fmla="*/ 81 h 124"/>
              <a:gd name="T12" fmla="*/ 102 w 102"/>
              <a:gd name="T13" fmla="*/ 60 h 124"/>
              <a:gd name="T14" fmla="*/ 62 w 102"/>
              <a:gd name="T15" fmla="*/ 43 h 124"/>
              <a:gd name="T16" fmla="*/ 53 w 102"/>
              <a:gd name="T17" fmla="*/ 0 h 12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2"/>
              <a:gd name="T28" fmla="*/ 0 h 124"/>
              <a:gd name="T29" fmla="*/ 102 w 102"/>
              <a:gd name="T30" fmla="*/ 124 h 12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2" h="124">
                <a:moveTo>
                  <a:pt x="53" y="0"/>
                </a:moveTo>
                <a:lnTo>
                  <a:pt x="25" y="33"/>
                </a:lnTo>
                <a:lnTo>
                  <a:pt x="0" y="31"/>
                </a:lnTo>
                <a:lnTo>
                  <a:pt x="32" y="97"/>
                </a:lnTo>
                <a:lnTo>
                  <a:pt x="61" y="124"/>
                </a:lnTo>
                <a:lnTo>
                  <a:pt x="65" y="81"/>
                </a:lnTo>
                <a:lnTo>
                  <a:pt x="102" y="60"/>
                </a:lnTo>
                <a:lnTo>
                  <a:pt x="62" y="43"/>
                </a:lnTo>
                <a:lnTo>
                  <a:pt x="53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58" name="Freeform 71"/>
          <p:cNvSpPr>
            <a:spLocks noChangeArrowheads="1"/>
          </p:cNvSpPr>
          <p:nvPr/>
        </p:nvSpPr>
        <p:spPr bwMode="auto">
          <a:xfrm>
            <a:off x="6216650" y="3054350"/>
            <a:ext cx="161925" cy="196850"/>
          </a:xfrm>
          <a:custGeom>
            <a:avLst/>
            <a:gdLst>
              <a:gd name="T0" fmla="*/ 53 w 102"/>
              <a:gd name="T1" fmla="*/ 0 h 124"/>
              <a:gd name="T2" fmla="*/ 25 w 102"/>
              <a:gd name="T3" fmla="*/ 33 h 124"/>
              <a:gd name="T4" fmla="*/ 0 w 102"/>
              <a:gd name="T5" fmla="*/ 31 h 124"/>
              <a:gd name="T6" fmla="*/ 32 w 102"/>
              <a:gd name="T7" fmla="*/ 97 h 124"/>
              <a:gd name="T8" fmla="*/ 61 w 102"/>
              <a:gd name="T9" fmla="*/ 124 h 124"/>
              <a:gd name="T10" fmla="*/ 65 w 102"/>
              <a:gd name="T11" fmla="*/ 81 h 124"/>
              <a:gd name="T12" fmla="*/ 102 w 102"/>
              <a:gd name="T13" fmla="*/ 60 h 124"/>
              <a:gd name="T14" fmla="*/ 62 w 102"/>
              <a:gd name="T15" fmla="*/ 43 h 124"/>
              <a:gd name="T16" fmla="*/ 53 w 102"/>
              <a:gd name="T17" fmla="*/ 0 h 12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2"/>
              <a:gd name="T28" fmla="*/ 0 h 124"/>
              <a:gd name="T29" fmla="*/ 102 w 102"/>
              <a:gd name="T30" fmla="*/ 124 h 12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2" h="124">
                <a:moveTo>
                  <a:pt x="53" y="0"/>
                </a:moveTo>
                <a:lnTo>
                  <a:pt x="25" y="33"/>
                </a:lnTo>
                <a:lnTo>
                  <a:pt x="0" y="31"/>
                </a:lnTo>
                <a:lnTo>
                  <a:pt x="32" y="97"/>
                </a:lnTo>
                <a:lnTo>
                  <a:pt x="61" y="124"/>
                </a:lnTo>
                <a:lnTo>
                  <a:pt x="65" y="81"/>
                </a:lnTo>
                <a:lnTo>
                  <a:pt x="102" y="60"/>
                </a:lnTo>
                <a:lnTo>
                  <a:pt x="62" y="43"/>
                </a:lnTo>
                <a:lnTo>
                  <a:pt x="5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59" name="Freeform 50"/>
          <p:cNvSpPr>
            <a:spLocks noChangeArrowheads="1"/>
          </p:cNvSpPr>
          <p:nvPr/>
        </p:nvSpPr>
        <p:spPr bwMode="auto">
          <a:xfrm>
            <a:off x="6153150" y="4030663"/>
            <a:ext cx="190500" cy="196850"/>
          </a:xfrm>
          <a:custGeom>
            <a:avLst/>
            <a:gdLst>
              <a:gd name="T0" fmla="*/ 49 w 120"/>
              <a:gd name="T1" fmla="*/ 0 h 124"/>
              <a:gd name="T2" fmla="*/ 77 w 120"/>
              <a:gd name="T3" fmla="*/ 33 h 124"/>
              <a:gd name="T4" fmla="*/ 120 w 120"/>
              <a:gd name="T5" fmla="*/ 28 h 124"/>
              <a:gd name="T6" fmla="*/ 98 w 120"/>
              <a:gd name="T7" fmla="*/ 65 h 124"/>
              <a:gd name="T8" fmla="*/ 116 w 120"/>
              <a:gd name="T9" fmla="*/ 105 h 124"/>
              <a:gd name="T10" fmla="*/ 73 w 120"/>
              <a:gd name="T11" fmla="*/ 95 h 124"/>
              <a:gd name="T12" fmla="*/ 41 w 120"/>
              <a:gd name="T13" fmla="*/ 124 h 124"/>
              <a:gd name="T14" fmla="*/ 38 w 120"/>
              <a:gd name="T15" fmla="*/ 81 h 124"/>
              <a:gd name="T16" fmla="*/ 0 w 120"/>
              <a:gd name="T17" fmla="*/ 59 h 124"/>
              <a:gd name="T18" fmla="*/ 40 w 120"/>
              <a:gd name="T19" fmla="*/ 43 h 124"/>
              <a:gd name="T20" fmla="*/ 49 w 120"/>
              <a:gd name="T21" fmla="*/ 0 h 12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0"/>
              <a:gd name="T34" fmla="*/ 0 h 124"/>
              <a:gd name="T35" fmla="*/ 120 w 120"/>
              <a:gd name="T36" fmla="*/ 124 h 12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0" h="124">
                <a:moveTo>
                  <a:pt x="49" y="0"/>
                </a:moveTo>
                <a:lnTo>
                  <a:pt x="77" y="33"/>
                </a:lnTo>
                <a:lnTo>
                  <a:pt x="120" y="28"/>
                </a:lnTo>
                <a:lnTo>
                  <a:pt x="98" y="65"/>
                </a:lnTo>
                <a:lnTo>
                  <a:pt x="116" y="105"/>
                </a:lnTo>
                <a:lnTo>
                  <a:pt x="73" y="95"/>
                </a:lnTo>
                <a:lnTo>
                  <a:pt x="41" y="124"/>
                </a:lnTo>
                <a:lnTo>
                  <a:pt x="38" y="81"/>
                </a:lnTo>
                <a:lnTo>
                  <a:pt x="0" y="59"/>
                </a:lnTo>
                <a:lnTo>
                  <a:pt x="40" y="43"/>
                </a:lnTo>
                <a:lnTo>
                  <a:pt x="49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60" name="Freeform 68"/>
          <p:cNvSpPr>
            <a:spLocks noChangeArrowheads="1"/>
          </p:cNvSpPr>
          <p:nvPr/>
        </p:nvSpPr>
        <p:spPr bwMode="auto">
          <a:xfrm>
            <a:off x="9032875" y="3181350"/>
            <a:ext cx="196850" cy="188913"/>
          </a:xfrm>
          <a:custGeom>
            <a:avLst/>
            <a:gdLst>
              <a:gd name="T0" fmla="*/ 61 w 124"/>
              <a:gd name="T1" fmla="*/ 0 h 119"/>
              <a:gd name="T2" fmla="*/ 42 w 124"/>
              <a:gd name="T3" fmla="*/ 39 h 119"/>
              <a:gd name="T4" fmla="*/ 0 w 124"/>
              <a:gd name="T5" fmla="*/ 46 h 119"/>
              <a:gd name="T6" fmla="*/ 31 w 124"/>
              <a:gd name="T7" fmla="*/ 76 h 119"/>
              <a:gd name="T8" fmla="*/ 24 w 124"/>
              <a:gd name="T9" fmla="*/ 119 h 119"/>
              <a:gd name="T10" fmla="*/ 62 w 124"/>
              <a:gd name="T11" fmla="*/ 98 h 119"/>
              <a:gd name="T12" fmla="*/ 100 w 124"/>
              <a:gd name="T13" fmla="*/ 118 h 119"/>
              <a:gd name="T14" fmla="*/ 93 w 124"/>
              <a:gd name="T15" fmla="*/ 75 h 119"/>
              <a:gd name="T16" fmla="*/ 124 w 124"/>
              <a:gd name="T17" fmla="*/ 45 h 119"/>
              <a:gd name="T18" fmla="*/ 81 w 124"/>
              <a:gd name="T19" fmla="*/ 39 h 119"/>
              <a:gd name="T20" fmla="*/ 61 w 124"/>
              <a:gd name="T21" fmla="*/ 0 h 11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4"/>
              <a:gd name="T34" fmla="*/ 0 h 119"/>
              <a:gd name="T35" fmla="*/ 124 w 124"/>
              <a:gd name="T36" fmla="*/ 119 h 119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4" h="119">
                <a:moveTo>
                  <a:pt x="61" y="0"/>
                </a:moveTo>
                <a:lnTo>
                  <a:pt x="42" y="39"/>
                </a:lnTo>
                <a:lnTo>
                  <a:pt x="0" y="46"/>
                </a:lnTo>
                <a:lnTo>
                  <a:pt x="31" y="76"/>
                </a:lnTo>
                <a:lnTo>
                  <a:pt x="24" y="119"/>
                </a:lnTo>
                <a:lnTo>
                  <a:pt x="62" y="98"/>
                </a:lnTo>
                <a:lnTo>
                  <a:pt x="100" y="118"/>
                </a:lnTo>
                <a:lnTo>
                  <a:pt x="93" y="75"/>
                </a:lnTo>
                <a:lnTo>
                  <a:pt x="124" y="45"/>
                </a:lnTo>
                <a:lnTo>
                  <a:pt x="81" y="39"/>
                </a:lnTo>
                <a:lnTo>
                  <a:pt x="61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61" name="Freeform 58"/>
          <p:cNvSpPr>
            <a:spLocks noChangeArrowheads="1"/>
          </p:cNvSpPr>
          <p:nvPr/>
        </p:nvSpPr>
        <p:spPr bwMode="auto">
          <a:xfrm>
            <a:off x="7610475" y="3013075"/>
            <a:ext cx="190500" cy="196850"/>
          </a:xfrm>
          <a:custGeom>
            <a:avLst/>
            <a:gdLst>
              <a:gd name="T0" fmla="*/ 75 w 119"/>
              <a:gd name="T1" fmla="*/ 0 h 124"/>
              <a:gd name="T2" fmla="*/ 80 w 119"/>
              <a:gd name="T3" fmla="*/ 43 h 124"/>
              <a:gd name="T4" fmla="*/ 119 w 119"/>
              <a:gd name="T5" fmla="*/ 63 h 124"/>
              <a:gd name="T6" fmla="*/ 79 w 119"/>
              <a:gd name="T7" fmla="*/ 81 h 124"/>
              <a:gd name="T8" fmla="*/ 72 w 119"/>
              <a:gd name="T9" fmla="*/ 124 h 124"/>
              <a:gd name="T10" fmla="*/ 43 w 119"/>
              <a:gd name="T11" fmla="*/ 92 h 124"/>
              <a:gd name="T12" fmla="*/ 0 w 119"/>
              <a:gd name="T13" fmla="*/ 98 h 124"/>
              <a:gd name="T14" fmla="*/ 21 w 119"/>
              <a:gd name="T15" fmla="*/ 61 h 124"/>
              <a:gd name="T16" fmla="*/ 1 w 119"/>
              <a:gd name="T17" fmla="*/ 22 h 124"/>
              <a:gd name="T18" fmla="*/ 44 w 119"/>
              <a:gd name="T19" fmla="*/ 30 h 124"/>
              <a:gd name="T20" fmla="*/ 75 w 119"/>
              <a:gd name="T21" fmla="*/ 0 h 12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9"/>
              <a:gd name="T34" fmla="*/ 0 h 124"/>
              <a:gd name="T35" fmla="*/ 119 w 119"/>
              <a:gd name="T36" fmla="*/ 124 h 12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9" h="124">
                <a:moveTo>
                  <a:pt x="75" y="0"/>
                </a:moveTo>
                <a:lnTo>
                  <a:pt x="80" y="43"/>
                </a:lnTo>
                <a:lnTo>
                  <a:pt x="119" y="63"/>
                </a:lnTo>
                <a:lnTo>
                  <a:pt x="79" y="81"/>
                </a:lnTo>
                <a:lnTo>
                  <a:pt x="72" y="124"/>
                </a:lnTo>
                <a:lnTo>
                  <a:pt x="43" y="92"/>
                </a:lnTo>
                <a:lnTo>
                  <a:pt x="0" y="98"/>
                </a:lnTo>
                <a:lnTo>
                  <a:pt x="21" y="61"/>
                </a:lnTo>
                <a:lnTo>
                  <a:pt x="1" y="22"/>
                </a:lnTo>
                <a:lnTo>
                  <a:pt x="44" y="30"/>
                </a:lnTo>
                <a:lnTo>
                  <a:pt x="75" y="0"/>
                </a:lnTo>
                <a:close/>
              </a:path>
            </a:pathLst>
          </a:custGeom>
          <a:solidFill>
            <a:srgbClr val="FD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pic>
        <p:nvPicPr>
          <p:cNvPr id="3162" name="medi2832.mp3">
            <a:hlinkClick r:id="" action="ppaction://media"/>
          </p:cNvPr>
          <p:cNvPicPr>
            <a:picLocks noChangeAspect="1" noChangeArrowheads="1"/>
          </p:cNvPicPr>
          <p:nvPr>
            <a:wavAudioFile r:embed="rId1" name="media1.mp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-9906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63" name="图片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5867400"/>
            <a:ext cx="557213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evt" cmd="playFrom(0.0)">
                                      <p:cBhvr>
                                        <p:cTn id="6" dur="1" fill="hold"/>
                                        <p:tgtEl>
                                          <p:spTgt spid="31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1" nodeType="clickEffect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6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5"/>
          <p:cNvSpPr>
            <a:spLocks noChangeArrowheads="1"/>
          </p:cNvSpPr>
          <p:nvPr/>
        </p:nvSpPr>
        <p:spPr bwMode="auto">
          <a:xfrm>
            <a:off x="0" y="0"/>
            <a:ext cx="6096000" cy="6858000"/>
          </a:xfrm>
          <a:prstGeom prst="rect">
            <a:avLst/>
          </a:prstGeom>
          <a:solidFill>
            <a:srgbClr val="00B47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1" name="矩形 7"/>
          <p:cNvSpPr>
            <a:spLocks noChangeArrowheads="1"/>
          </p:cNvSpPr>
          <p:nvPr/>
        </p:nvSpPr>
        <p:spPr bwMode="auto">
          <a:xfrm>
            <a:off x="6096000" y="0"/>
            <a:ext cx="6096000" cy="6858000"/>
          </a:xfrm>
          <a:prstGeom prst="rect">
            <a:avLst/>
          </a:prstGeom>
          <a:solidFill>
            <a:srgbClr val="01A86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2" name="文本框 247"/>
          <p:cNvSpPr>
            <a:spLocks noChangeArrowheads="1"/>
          </p:cNvSpPr>
          <p:nvPr/>
        </p:nvSpPr>
        <p:spPr bwMode="auto">
          <a:xfrm>
            <a:off x="7959725" y="3367088"/>
            <a:ext cx="3875088" cy="1309687"/>
          </a:xfrm>
          <a:custGeom>
            <a:avLst/>
            <a:gdLst>
              <a:gd name="T0" fmla="*/ 0 w 3875261"/>
              <a:gd name="T1" fmla="*/ 0 h 1309315"/>
              <a:gd name="T2" fmla="*/ 3875261 w 3875261"/>
              <a:gd name="T3" fmla="*/ 1309315 h 1309315"/>
            </a:gdLst>
            <a:ahLst/>
            <a:cxnLst/>
            <a:rect l="T0" t="T1" r="T2" b="T3"/>
            <a:pathLst>
              <a:path w="3875261" h="1309315">
                <a:moveTo>
                  <a:pt x="1066800" y="1013296"/>
                </a:moveTo>
                <a:lnTo>
                  <a:pt x="1340048" y="1013296"/>
                </a:lnTo>
                <a:lnTo>
                  <a:pt x="1340048" y="1280852"/>
                </a:lnTo>
                <a:lnTo>
                  <a:pt x="1066800" y="1280852"/>
                </a:lnTo>
                <a:close/>
                <a:moveTo>
                  <a:pt x="2970125" y="592038"/>
                </a:moveTo>
                <a:lnTo>
                  <a:pt x="2970125" y="859594"/>
                </a:lnTo>
                <a:lnTo>
                  <a:pt x="3180755" y="859594"/>
                </a:lnTo>
                <a:lnTo>
                  <a:pt x="3180755" y="592038"/>
                </a:lnTo>
                <a:close/>
                <a:moveTo>
                  <a:pt x="2030425" y="398487"/>
                </a:moveTo>
                <a:lnTo>
                  <a:pt x="1705942" y="842516"/>
                </a:lnTo>
                <a:lnTo>
                  <a:pt x="2030425" y="842516"/>
                </a:lnTo>
                <a:close/>
                <a:moveTo>
                  <a:pt x="2975818" y="261863"/>
                </a:moveTo>
                <a:cubicBezTo>
                  <a:pt x="2930277" y="326380"/>
                  <a:pt x="2871453" y="381409"/>
                  <a:pt x="2799345" y="426950"/>
                </a:cubicBezTo>
                <a:lnTo>
                  <a:pt x="3180755" y="426950"/>
                </a:lnTo>
                <a:lnTo>
                  <a:pt x="3180755" y="261863"/>
                </a:lnTo>
                <a:close/>
                <a:moveTo>
                  <a:pt x="478185" y="193551"/>
                </a:moveTo>
                <a:cubicBezTo>
                  <a:pt x="341561" y="189755"/>
                  <a:pt x="273249" y="347253"/>
                  <a:pt x="273249" y="666043"/>
                </a:cubicBezTo>
                <a:cubicBezTo>
                  <a:pt x="273249" y="973447"/>
                  <a:pt x="341561" y="1127149"/>
                  <a:pt x="478185" y="1127149"/>
                </a:cubicBezTo>
                <a:cubicBezTo>
                  <a:pt x="607219" y="1127149"/>
                  <a:pt x="671736" y="973447"/>
                  <a:pt x="671736" y="666043"/>
                </a:cubicBezTo>
                <a:cubicBezTo>
                  <a:pt x="675531" y="343458"/>
                  <a:pt x="611014" y="185960"/>
                  <a:pt x="478185" y="193551"/>
                </a:cubicBezTo>
                <a:close/>
                <a:moveTo>
                  <a:pt x="2041810" y="39848"/>
                </a:moveTo>
                <a:lnTo>
                  <a:pt x="2292288" y="39848"/>
                </a:lnTo>
                <a:lnTo>
                  <a:pt x="2292288" y="842516"/>
                </a:lnTo>
                <a:lnTo>
                  <a:pt x="2440297" y="842516"/>
                </a:lnTo>
                <a:lnTo>
                  <a:pt x="2440297" y="1018989"/>
                </a:lnTo>
                <a:lnTo>
                  <a:pt x="2292288" y="1018989"/>
                </a:lnTo>
                <a:lnTo>
                  <a:pt x="2292288" y="1269466"/>
                </a:lnTo>
                <a:lnTo>
                  <a:pt x="2030425" y="1269466"/>
                </a:lnTo>
                <a:lnTo>
                  <a:pt x="2030425" y="1018989"/>
                </a:lnTo>
                <a:lnTo>
                  <a:pt x="1449772" y="1018989"/>
                </a:lnTo>
                <a:lnTo>
                  <a:pt x="1449772" y="842516"/>
                </a:lnTo>
                <a:close/>
                <a:moveTo>
                  <a:pt x="472492" y="17078"/>
                </a:moveTo>
                <a:cubicBezTo>
                  <a:pt x="787487" y="20873"/>
                  <a:pt x="946882" y="235297"/>
                  <a:pt x="950677" y="660350"/>
                </a:cubicBezTo>
                <a:cubicBezTo>
                  <a:pt x="954472" y="1085403"/>
                  <a:pt x="795077" y="1296032"/>
                  <a:pt x="472492" y="1292237"/>
                </a:cubicBezTo>
                <a:cubicBezTo>
                  <a:pt x="161293" y="1284647"/>
                  <a:pt x="3795" y="1074018"/>
                  <a:pt x="0" y="660350"/>
                </a:cubicBezTo>
                <a:cubicBezTo>
                  <a:pt x="7590" y="246682"/>
                  <a:pt x="165088" y="32258"/>
                  <a:pt x="472492" y="17078"/>
                </a:cubicBezTo>
                <a:close/>
                <a:moveTo>
                  <a:pt x="2827809" y="0"/>
                </a:moveTo>
                <a:lnTo>
                  <a:pt x="3083979" y="0"/>
                </a:lnTo>
                <a:cubicBezTo>
                  <a:pt x="3080184" y="11385"/>
                  <a:pt x="3076389" y="24668"/>
                  <a:pt x="3072594" y="39848"/>
                </a:cubicBezTo>
                <a:cubicBezTo>
                  <a:pt x="3065003" y="62619"/>
                  <a:pt x="3059311" y="79697"/>
                  <a:pt x="3055516" y="91082"/>
                </a:cubicBezTo>
                <a:lnTo>
                  <a:pt x="3829719" y="91082"/>
                </a:lnTo>
                <a:lnTo>
                  <a:pt x="3829719" y="261863"/>
                </a:lnTo>
                <a:lnTo>
                  <a:pt x="3442617" y="261863"/>
                </a:lnTo>
                <a:lnTo>
                  <a:pt x="3442617" y="426950"/>
                </a:lnTo>
                <a:lnTo>
                  <a:pt x="3795563" y="426950"/>
                </a:lnTo>
                <a:lnTo>
                  <a:pt x="3795563" y="592038"/>
                </a:lnTo>
                <a:lnTo>
                  <a:pt x="3442617" y="592038"/>
                </a:lnTo>
                <a:lnTo>
                  <a:pt x="3442617" y="859594"/>
                </a:lnTo>
                <a:lnTo>
                  <a:pt x="3875261" y="859594"/>
                </a:lnTo>
                <a:lnTo>
                  <a:pt x="3875261" y="1024681"/>
                </a:lnTo>
                <a:lnTo>
                  <a:pt x="3442617" y="1024681"/>
                </a:lnTo>
                <a:lnTo>
                  <a:pt x="3442617" y="1309315"/>
                </a:lnTo>
                <a:lnTo>
                  <a:pt x="3180755" y="1309315"/>
                </a:lnTo>
                <a:lnTo>
                  <a:pt x="3180755" y="1024681"/>
                </a:lnTo>
                <a:lnTo>
                  <a:pt x="2560253" y="1024681"/>
                </a:lnTo>
                <a:lnTo>
                  <a:pt x="2560253" y="859594"/>
                </a:lnTo>
                <a:lnTo>
                  <a:pt x="2731033" y="859594"/>
                </a:lnTo>
                <a:lnTo>
                  <a:pt x="2731033" y="461106"/>
                </a:lnTo>
                <a:cubicBezTo>
                  <a:pt x="2689287" y="483877"/>
                  <a:pt x="2639951" y="502853"/>
                  <a:pt x="2583024" y="518033"/>
                </a:cubicBezTo>
                <a:lnTo>
                  <a:pt x="2583024" y="364331"/>
                </a:lnTo>
                <a:cubicBezTo>
                  <a:pt x="2704467" y="288429"/>
                  <a:pt x="2786063" y="166985"/>
                  <a:pt x="2827809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11500">
              <a:solidFill>
                <a:srgbClr val="F2F2F2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sp>
        <p:nvSpPr>
          <p:cNvPr id="12293" name="文本框 245"/>
          <p:cNvSpPr>
            <a:spLocks noChangeArrowheads="1"/>
          </p:cNvSpPr>
          <p:nvPr/>
        </p:nvSpPr>
        <p:spPr bwMode="auto">
          <a:xfrm>
            <a:off x="6518275" y="1222375"/>
            <a:ext cx="5086350" cy="1587500"/>
          </a:xfrm>
          <a:custGeom>
            <a:avLst/>
            <a:gdLst>
              <a:gd name="T0" fmla="*/ 0 w 5086648"/>
              <a:gd name="T1" fmla="*/ 0 h 1588293"/>
              <a:gd name="T2" fmla="*/ 5086648 w 5086648"/>
              <a:gd name="T3" fmla="*/ 1588293 h 1588293"/>
            </a:gdLst>
            <a:ahLst/>
            <a:cxnLst/>
            <a:rect l="T0" t="T1" r="T2" b="T3"/>
            <a:pathLst>
              <a:path w="5086648" h="1588293">
                <a:moveTo>
                  <a:pt x="2402979" y="1054298"/>
                </a:moveTo>
                <a:lnTo>
                  <a:pt x="2717900" y="1054298"/>
                </a:lnTo>
                <a:lnTo>
                  <a:pt x="2717900" y="1156990"/>
                </a:lnTo>
                <a:cubicBezTo>
                  <a:pt x="2685951" y="1284783"/>
                  <a:pt x="2884488" y="1373782"/>
                  <a:pt x="3313510" y="1423987"/>
                </a:cubicBezTo>
                <a:lnTo>
                  <a:pt x="3313510" y="1588293"/>
                </a:lnTo>
                <a:cubicBezTo>
                  <a:pt x="3003154" y="1579165"/>
                  <a:pt x="2754412" y="1524397"/>
                  <a:pt x="2567285" y="1423987"/>
                </a:cubicBezTo>
                <a:cubicBezTo>
                  <a:pt x="2412107" y="1524397"/>
                  <a:pt x="2149674" y="1579165"/>
                  <a:pt x="1779985" y="1588293"/>
                </a:cubicBezTo>
                <a:lnTo>
                  <a:pt x="1779985" y="1423987"/>
                </a:lnTo>
                <a:cubicBezTo>
                  <a:pt x="2227263" y="1396603"/>
                  <a:pt x="2434928" y="1307604"/>
                  <a:pt x="2402979" y="1156990"/>
                </a:cubicBezTo>
                <a:close/>
                <a:moveTo>
                  <a:pt x="4135041" y="917376"/>
                </a:moveTo>
                <a:lnTo>
                  <a:pt x="4463654" y="917376"/>
                </a:lnTo>
                <a:lnTo>
                  <a:pt x="4463654" y="999529"/>
                </a:lnTo>
                <a:lnTo>
                  <a:pt x="5059264" y="999529"/>
                </a:lnTo>
                <a:lnTo>
                  <a:pt x="5059264" y="1191220"/>
                </a:lnTo>
                <a:lnTo>
                  <a:pt x="4545806" y="1191220"/>
                </a:lnTo>
                <a:cubicBezTo>
                  <a:pt x="4650780" y="1296193"/>
                  <a:pt x="4831060" y="1373782"/>
                  <a:pt x="5086648" y="1423987"/>
                </a:cubicBezTo>
                <a:lnTo>
                  <a:pt x="5086648" y="1581447"/>
                </a:lnTo>
                <a:cubicBezTo>
                  <a:pt x="4703266" y="1549499"/>
                  <a:pt x="4440833" y="1465064"/>
                  <a:pt x="4299347" y="1328142"/>
                </a:cubicBezTo>
                <a:cubicBezTo>
                  <a:pt x="4157861" y="1465064"/>
                  <a:pt x="3895428" y="1549499"/>
                  <a:pt x="3512046" y="1581447"/>
                </a:cubicBezTo>
                <a:lnTo>
                  <a:pt x="3512046" y="1423987"/>
                </a:lnTo>
                <a:cubicBezTo>
                  <a:pt x="3767634" y="1373782"/>
                  <a:pt x="3947914" y="1296193"/>
                  <a:pt x="4052888" y="1191220"/>
                </a:cubicBezTo>
                <a:lnTo>
                  <a:pt x="3532584" y="1191220"/>
                </a:lnTo>
                <a:lnTo>
                  <a:pt x="3532584" y="999529"/>
                </a:lnTo>
                <a:lnTo>
                  <a:pt x="4135041" y="999529"/>
                </a:lnTo>
                <a:close/>
                <a:moveTo>
                  <a:pt x="27385" y="842069"/>
                </a:moveTo>
                <a:lnTo>
                  <a:pt x="1560910" y="842069"/>
                </a:lnTo>
                <a:lnTo>
                  <a:pt x="1560910" y="1040606"/>
                </a:lnTo>
                <a:lnTo>
                  <a:pt x="753071" y="1040606"/>
                </a:lnTo>
                <a:cubicBezTo>
                  <a:pt x="680046" y="1150143"/>
                  <a:pt x="593329" y="1241425"/>
                  <a:pt x="492919" y="1314450"/>
                </a:cubicBezTo>
                <a:cubicBezTo>
                  <a:pt x="707430" y="1323578"/>
                  <a:pt x="910531" y="1316732"/>
                  <a:pt x="1102221" y="1293911"/>
                </a:cubicBezTo>
                <a:cubicBezTo>
                  <a:pt x="1083965" y="1239143"/>
                  <a:pt x="1061145" y="1186656"/>
                  <a:pt x="1033761" y="1136451"/>
                </a:cubicBezTo>
                <a:lnTo>
                  <a:pt x="1287066" y="1136451"/>
                </a:lnTo>
                <a:cubicBezTo>
                  <a:pt x="1373783" y="1282501"/>
                  <a:pt x="1430834" y="1423987"/>
                  <a:pt x="1458218" y="1560909"/>
                </a:cubicBezTo>
                <a:lnTo>
                  <a:pt x="1184375" y="1560909"/>
                </a:lnTo>
                <a:cubicBezTo>
                  <a:pt x="1184375" y="1551781"/>
                  <a:pt x="1182093" y="1535807"/>
                  <a:pt x="1177528" y="1512986"/>
                </a:cubicBezTo>
                <a:cubicBezTo>
                  <a:pt x="1172964" y="1494730"/>
                  <a:pt x="1168400" y="1478756"/>
                  <a:pt x="1163836" y="1465064"/>
                </a:cubicBezTo>
                <a:cubicBezTo>
                  <a:pt x="917377" y="1501576"/>
                  <a:pt x="641251" y="1519833"/>
                  <a:pt x="335459" y="1519833"/>
                </a:cubicBezTo>
                <a:lnTo>
                  <a:pt x="184845" y="1519833"/>
                </a:lnTo>
                <a:lnTo>
                  <a:pt x="184845" y="1314450"/>
                </a:lnTo>
                <a:cubicBezTo>
                  <a:pt x="285254" y="1218604"/>
                  <a:pt x="358279" y="1127323"/>
                  <a:pt x="403920" y="1040606"/>
                </a:cubicBezTo>
                <a:lnTo>
                  <a:pt x="27385" y="1040606"/>
                </a:lnTo>
                <a:close/>
                <a:moveTo>
                  <a:pt x="2129135" y="513457"/>
                </a:moveTo>
                <a:cubicBezTo>
                  <a:pt x="2124571" y="654943"/>
                  <a:pt x="2072084" y="757634"/>
                  <a:pt x="1971675" y="821531"/>
                </a:cubicBezTo>
                <a:lnTo>
                  <a:pt x="2183904" y="821531"/>
                </a:lnTo>
                <a:lnTo>
                  <a:pt x="2183904" y="513457"/>
                </a:lnTo>
                <a:close/>
                <a:moveTo>
                  <a:pt x="794147" y="273843"/>
                </a:moveTo>
                <a:cubicBezTo>
                  <a:pt x="689174" y="369689"/>
                  <a:pt x="575072" y="449560"/>
                  <a:pt x="451843" y="513457"/>
                </a:cubicBezTo>
                <a:lnTo>
                  <a:pt x="1136452" y="513457"/>
                </a:lnTo>
                <a:cubicBezTo>
                  <a:pt x="1017786" y="449560"/>
                  <a:pt x="903685" y="369689"/>
                  <a:pt x="794147" y="273843"/>
                </a:cubicBezTo>
                <a:close/>
                <a:moveTo>
                  <a:pt x="2717900" y="253305"/>
                </a:moveTo>
                <a:cubicBezTo>
                  <a:pt x="2672258" y="298946"/>
                  <a:pt x="2606080" y="335458"/>
                  <a:pt x="2519363" y="362843"/>
                </a:cubicBezTo>
                <a:lnTo>
                  <a:pt x="2519363" y="513457"/>
                </a:lnTo>
                <a:lnTo>
                  <a:pt x="2396133" y="513457"/>
                </a:lnTo>
                <a:lnTo>
                  <a:pt x="2396133" y="629840"/>
                </a:lnTo>
                <a:cubicBezTo>
                  <a:pt x="2400697" y="629840"/>
                  <a:pt x="2407543" y="627558"/>
                  <a:pt x="2416671" y="622994"/>
                </a:cubicBezTo>
                <a:cubicBezTo>
                  <a:pt x="2466876" y="613866"/>
                  <a:pt x="2505670" y="602456"/>
                  <a:pt x="2533055" y="588764"/>
                </a:cubicBezTo>
                <a:lnTo>
                  <a:pt x="2533055" y="739378"/>
                </a:lnTo>
                <a:cubicBezTo>
                  <a:pt x="2469158" y="775890"/>
                  <a:pt x="2393851" y="803275"/>
                  <a:pt x="2307134" y="821531"/>
                </a:cubicBezTo>
                <a:lnTo>
                  <a:pt x="2560439" y="821531"/>
                </a:lnTo>
                <a:lnTo>
                  <a:pt x="2560439" y="711993"/>
                </a:lnTo>
                <a:cubicBezTo>
                  <a:pt x="2624336" y="657225"/>
                  <a:pt x="2658566" y="591046"/>
                  <a:pt x="2663131" y="513457"/>
                </a:cubicBezTo>
                <a:lnTo>
                  <a:pt x="2567285" y="513457"/>
                </a:lnTo>
                <a:lnTo>
                  <a:pt x="2567285" y="355996"/>
                </a:lnTo>
                <a:lnTo>
                  <a:pt x="2847975" y="355996"/>
                </a:lnTo>
                <a:lnTo>
                  <a:pt x="2847975" y="253305"/>
                </a:lnTo>
                <a:close/>
                <a:moveTo>
                  <a:pt x="1978521" y="246459"/>
                </a:moveTo>
                <a:cubicBezTo>
                  <a:pt x="1932881" y="292100"/>
                  <a:pt x="1868984" y="328612"/>
                  <a:pt x="1786831" y="355996"/>
                </a:cubicBezTo>
                <a:lnTo>
                  <a:pt x="2115443" y="355996"/>
                </a:lnTo>
                <a:lnTo>
                  <a:pt x="2115443" y="246459"/>
                </a:lnTo>
                <a:close/>
                <a:moveTo>
                  <a:pt x="3820120" y="20538"/>
                </a:moveTo>
                <a:lnTo>
                  <a:pt x="4135041" y="20538"/>
                </a:lnTo>
                <a:cubicBezTo>
                  <a:pt x="4139605" y="38794"/>
                  <a:pt x="4144168" y="61614"/>
                  <a:pt x="4148733" y="88999"/>
                </a:cubicBezTo>
                <a:cubicBezTo>
                  <a:pt x="4153298" y="102691"/>
                  <a:pt x="4155579" y="114101"/>
                  <a:pt x="4155579" y="123229"/>
                </a:cubicBezTo>
                <a:lnTo>
                  <a:pt x="4443115" y="123229"/>
                </a:lnTo>
                <a:cubicBezTo>
                  <a:pt x="4443115" y="114101"/>
                  <a:pt x="4445397" y="102691"/>
                  <a:pt x="4449961" y="88999"/>
                </a:cubicBezTo>
                <a:cubicBezTo>
                  <a:pt x="4454526" y="61614"/>
                  <a:pt x="4459089" y="38794"/>
                  <a:pt x="4463654" y="20538"/>
                </a:cubicBezTo>
                <a:lnTo>
                  <a:pt x="4778574" y="20538"/>
                </a:lnTo>
                <a:cubicBezTo>
                  <a:pt x="4774010" y="61614"/>
                  <a:pt x="4767164" y="95845"/>
                  <a:pt x="4758036" y="123229"/>
                </a:cubicBezTo>
                <a:lnTo>
                  <a:pt x="5052418" y="123229"/>
                </a:lnTo>
                <a:lnTo>
                  <a:pt x="5052418" y="314920"/>
                </a:lnTo>
                <a:lnTo>
                  <a:pt x="4449961" y="314920"/>
                </a:lnTo>
                <a:lnTo>
                  <a:pt x="4449961" y="403919"/>
                </a:lnTo>
                <a:lnTo>
                  <a:pt x="4970264" y="403919"/>
                </a:lnTo>
                <a:lnTo>
                  <a:pt x="4970264" y="595610"/>
                </a:lnTo>
                <a:lnTo>
                  <a:pt x="4449961" y="595610"/>
                </a:lnTo>
                <a:lnTo>
                  <a:pt x="4449961" y="684609"/>
                </a:lnTo>
                <a:lnTo>
                  <a:pt x="5086648" y="684609"/>
                </a:lnTo>
                <a:lnTo>
                  <a:pt x="5086648" y="883146"/>
                </a:lnTo>
                <a:lnTo>
                  <a:pt x="3512046" y="883146"/>
                </a:lnTo>
                <a:lnTo>
                  <a:pt x="3512046" y="684609"/>
                </a:lnTo>
                <a:lnTo>
                  <a:pt x="4135041" y="684609"/>
                </a:lnTo>
                <a:lnTo>
                  <a:pt x="4135041" y="595610"/>
                </a:lnTo>
                <a:lnTo>
                  <a:pt x="3642122" y="595610"/>
                </a:lnTo>
                <a:lnTo>
                  <a:pt x="3642122" y="403919"/>
                </a:lnTo>
                <a:lnTo>
                  <a:pt x="4135041" y="403919"/>
                </a:lnTo>
                <a:lnTo>
                  <a:pt x="4135041" y="314920"/>
                </a:lnTo>
                <a:lnTo>
                  <a:pt x="3546277" y="314920"/>
                </a:lnTo>
                <a:lnTo>
                  <a:pt x="3546277" y="123229"/>
                </a:lnTo>
                <a:lnTo>
                  <a:pt x="3840659" y="123229"/>
                </a:lnTo>
                <a:cubicBezTo>
                  <a:pt x="3836094" y="95845"/>
                  <a:pt x="3829248" y="61614"/>
                  <a:pt x="3820120" y="20538"/>
                </a:cubicBezTo>
                <a:close/>
                <a:moveTo>
                  <a:pt x="2115443" y="6846"/>
                </a:moveTo>
                <a:lnTo>
                  <a:pt x="2355056" y="6846"/>
                </a:lnTo>
                <a:lnTo>
                  <a:pt x="2355056" y="88999"/>
                </a:lnTo>
                <a:lnTo>
                  <a:pt x="2505670" y="88999"/>
                </a:lnTo>
                <a:lnTo>
                  <a:pt x="2505670" y="246459"/>
                </a:lnTo>
                <a:lnTo>
                  <a:pt x="2355056" y="246459"/>
                </a:lnTo>
                <a:lnTo>
                  <a:pt x="2355056" y="355996"/>
                </a:lnTo>
                <a:lnTo>
                  <a:pt x="2519363" y="355996"/>
                </a:lnTo>
                <a:lnTo>
                  <a:pt x="2519363" y="225921"/>
                </a:lnTo>
                <a:cubicBezTo>
                  <a:pt x="2574132" y="175716"/>
                  <a:pt x="2606080" y="107255"/>
                  <a:pt x="2615208" y="20538"/>
                </a:cubicBezTo>
                <a:lnTo>
                  <a:pt x="2813745" y="20538"/>
                </a:lnTo>
                <a:cubicBezTo>
                  <a:pt x="2813745" y="29666"/>
                  <a:pt x="2811463" y="43358"/>
                  <a:pt x="2806898" y="61614"/>
                </a:cubicBezTo>
                <a:cubicBezTo>
                  <a:pt x="2806898" y="75307"/>
                  <a:pt x="2804617" y="86717"/>
                  <a:pt x="2800052" y="95845"/>
                </a:cubicBezTo>
                <a:lnTo>
                  <a:pt x="2847975" y="95845"/>
                </a:lnTo>
                <a:lnTo>
                  <a:pt x="2847975" y="13692"/>
                </a:lnTo>
                <a:lnTo>
                  <a:pt x="3087588" y="13692"/>
                </a:lnTo>
                <a:lnTo>
                  <a:pt x="3087588" y="95845"/>
                </a:lnTo>
                <a:lnTo>
                  <a:pt x="3313510" y="95845"/>
                </a:lnTo>
                <a:lnTo>
                  <a:pt x="3313510" y="253305"/>
                </a:lnTo>
                <a:lnTo>
                  <a:pt x="3087588" y="253305"/>
                </a:lnTo>
                <a:lnTo>
                  <a:pt x="3087588" y="355996"/>
                </a:lnTo>
                <a:lnTo>
                  <a:pt x="3347740" y="355996"/>
                </a:lnTo>
                <a:lnTo>
                  <a:pt x="3347740" y="513457"/>
                </a:lnTo>
                <a:lnTo>
                  <a:pt x="3135511" y="513457"/>
                </a:lnTo>
                <a:lnTo>
                  <a:pt x="3135511" y="616148"/>
                </a:lnTo>
                <a:cubicBezTo>
                  <a:pt x="3135511" y="634404"/>
                  <a:pt x="3144639" y="643532"/>
                  <a:pt x="3162896" y="643532"/>
                </a:cubicBezTo>
                <a:cubicBezTo>
                  <a:pt x="3181152" y="643532"/>
                  <a:pt x="3190280" y="634404"/>
                  <a:pt x="3190280" y="616148"/>
                </a:cubicBezTo>
                <a:lnTo>
                  <a:pt x="3190280" y="575071"/>
                </a:lnTo>
                <a:lnTo>
                  <a:pt x="3340894" y="575071"/>
                </a:lnTo>
                <a:lnTo>
                  <a:pt x="3340894" y="670917"/>
                </a:lnTo>
                <a:cubicBezTo>
                  <a:pt x="3340894" y="753070"/>
                  <a:pt x="3297536" y="794146"/>
                  <a:pt x="3210818" y="794146"/>
                </a:cubicBezTo>
                <a:lnTo>
                  <a:pt x="3080742" y="794146"/>
                </a:lnTo>
                <a:cubicBezTo>
                  <a:pt x="2971205" y="798711"/>
                  <a:pt x="2918718" y="753070"/>
                  <a:pt x="2923282" y="657225"/>
                </a:cubicBezTo>
                <a:lnTo>
                  <a:pt x="2923282" y="513457"/>
                </a:lnTo>
                <a:lnTo>
                  <a:pt x="2875360" y="513457"/>
                </a:lnTo>
                <a:cubicBezTo>
                  <a:pt x="2870795" y="668635"/>
                  <a:pt x="2793206" y="771326"/>
                  <a:pt x="2642592" y="821531"/>
                </a:cubicBezTo>
                <a:lnTo>
                  <a:pt x="3203972" y="821531"/>
                </a:lnTo>
                <a:lnTo>
                  <a:pt x="3203972" y="1293911"/>
                </a:lnTo>
                <a:lnTo>
                  <a:pt x="2916436" y="1293911"/>
                </a:lnTo>
                <a:lnTo>
                  <a:pt x="2916436" y="999529"/>
                </a:lnTo>
                <a:lnTo>
                  <a:pt x="2197596" y="999529"/>
                </a:lnTo>
                <a:lnTo>
                  <a:pt x="2197596" y="1293911"/>
                </a:lnTo>
                <a:lnTo>
                  <a:pt x="1910060" y="1293911"/>
                </a:lnTo>
                <a:lnTo>
                  <a:pt x="1910060" y="862607"/>
                </a:lnTo>
                <a:cubicBezTo>
                  <a:pt x="1900932" y="867171"/>
                  <a:pt x="1882676" y="874018"/>
                  <a:pt x="1855292" y="883146"/>
                </a:cubicBezTo>
                <a:cubicBezTo>
                  <a:pt x="1823344" y="896838"/>
                  <a:pt x="1798241" y="905966"/>
                  <a:pt x="1779985" y="910530"/>
                </a:cubicBezTo>
                <a:lnTo>
                  <a:pt x="1779985" y="759916"/>
                </a:lnTo>
                <a:cubicBezTo>
                  <a:pt x="1857574" y="696019"/>
                  <a:pt x="1898650" y="613866"/>
                  <a:pt x="1903214" y="513457"/>
                </a:cubicBezTo>
                <a:lnTo>
                  <a:pt x="1773139" y="513457"/>
                </a:lnTo>
                <a:lnTo>
                  <a:pt x="1773139" y="355996"/>
                </a:lnTo>
                <a:lnTo>
                  <a:pt x="1779985" y="355996"/>
                </a:lnTo>
                <a:lnTo>
                  <a:pt x="1779985" y="225921"/>
                </a:lnTo>
                <a:cubicBezTo>
                  <a:pt x="1834753" y="175716"/>
                  <a:pt x="1866702" y="107255"/>
                  <a:pt x="1875830" y="20538"/>
                </a:cubicBezTo>
                <a:lnTo>
                  <a:pt x="2074366" y="20538"/>
                </a:lnTo>
                <a:cubicBezTo>
                  <a:pt x="2074366" y="29666"/>
                  <a:pt x="2072084" y="41076"/>
                  <a:pt x="2067520" y="54768"/>
                </a:cubicBezTo>
                <a:cubicBezTo>
                  <a:pt x="2067520" y="68461"/>
                  <a:pt x="2065238" y="79871"/>
                  <a:pt x="2060674" y="88999"/>
                </a:cubicBezTo>
                <a:lnTo>
                  <a:pt x="2115443" y="88999"/>
                </a:lnTo>
                <a:close/>
                <a:moveTo>
                  <a:pt x="622995" y="0"/>
                </a:moveTo>
                <a:lnTo>
                  <a:pt x="965300" y="0"/>
                </a:lnTo>
                <a:cubicBezTo>
                  <a:pt x="1097657" y="223639"/>
                  <a:pt x="1305322" y="390227"/>
                  <a:pt x="1588294" y="499764"/>
                </a:cubicBezTo>
                <a:lnTo>
                  <a:pt x="1588294" y="677763"/>
                </a:lnTo>
                <a:cubicBezTo>
                  <a:pt x="1460500" y="645814"/>
                  <a:pt x="1348681" y="609302"/>
                  <a:pt x="1252836" y="568225"/>
                </a:cubicBezTo>
                <a:lnTo>
                  <a:pt x="1252836" y="711993"/>
                </a:lnTo>
                <a:lnTo>
                  <a:pt x="328613" y="711993"/>
                </a:lnTo>
                <a:lnTo>
                  <a:pt x="328613" y="568225"/>
                </a:lnTo>
                <a:cubicBezTo>
                  <a:pt x="232768" y="609302"/>
                  <a:pt x="123230" y="645814"/>
                  <a:pt x="0" y="677763"/>
                </a:cubicBezTo>
                <a:lnTo>
                  <a:pt x="0" y="499764"/>
                </a:lnTo>
                <a:cubicBezTo>
                  <a:pt x="282972" y="390227"/>
                  <a:pt x="490637" y="223639"/>
                  <a:pt x="6229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1380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sp>
        <p:nvSpPr>
          <p:cNvPr id="12294" name="矩形 11"/>
          <p:cNvSpPr>
            <a:spLocks noChangeArrowheads="1"/>
          </p:cNvSpPr>
          <p:nvPr/>
        </p:nvSpPr>
        <p:spPr bwMode="auto">
          <a:xfrm>
            <a:off x="6365875" y="4964113"/>
            <a:ext cx="5638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抱感恩心、喜欢赞美别人的人能把每一天都过得快乐充实，也活得更健康。</a:t>
            </a:r>
          </a:p>
        </p:txBody>
      </p:sp>
      <p:sp>
        <p:nvSpPr>
          <p:cNvPr id="12295" name="直接连接符 14"/>
          <p:cNvSpPr>
            <a:spLocks noChangeShapeType="1"/>
          </p:cNvSpPr>
          <p:nvPr/>
        </p:nvSpPr>
        <p:spPr bwMode="auto">
          <a:xfrm>
            <a:off x="6477000" y="4964113"/>
            <a:ext cx="5276850" cy="158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6" name="直接连接符 18"/>
          <p:cNvSpPr>
            <a:spLocks noChangeShapeType="1"/>
          </p:cNvSpPr>
          <p:nvPr/>
        </p:nvSpPr>
        <p:spPr bwMode="auto">
          <a:xfrm>
            <a:off x="6477000" y="6145213"/>
            <a:ext cx="5276850" cy="158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7" name="直接连接符 19"/>
          <p:cNvSpPr>
            <a:spLocks noChangeShapeType="1"/>
          </p:cNvSpPr>
          <p:nvPr/>
        </p:nvSpPr>
        <p:spPr bwMode="auto">
          <a:xfrm>
            <a:off x="6477000" y="990600"/>
            <a:ext cx="5276850" cy="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2298" name="Group 4"/>
          <p:cNvGrpSpPr>
            <a:grpSpLocks/>
          </p:cNvGrpSpPr>
          <p:nvPr/>
        </p:nvGrpSpPr>
        <p:grpSpPr bwMode="auto">
          <a:xfrm>
            <a:off x="687388" y="960438"/>
            <a:ext cx="4721225" cy="5745162"/>
            <a:chOff x="0" y="0"/>
            <a:chExt cx="2974" cy="3619"/>
          </a:xfrm>
        </p:grpSpPr>
        <p:sp>
          <p:nvSpPr>
            <p:cNvPr id="12299" name="AutoShape 3"/>
            <p:cNvSpPr>
              <a:spLocks noChangeAspect="1" noChangeArrowheads="1" noTextEdit="1"/>
            </p:cNvSpPr>
            <p:nvPr/>
          </p:nvSpPr>
          <p:spPr bwMode="auto">
            <a:xfrm>
              <a:off x="16" y="19"/>
              <a:ext cx="2942" cy="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00" name="Oval 5"/>
            <p:cNvSpPr>
              <a:spLocks noChangeArrowheads="1"/>
            </p:cNvSpPr>
            <p:nvPr/>
          </p:nvSpPr>
          <p:spPr bwMode="auto">
            <a:xfrm>
              <a:off x="955" y="3298"/>
              <a:ext cx="1684" cy="321"/>
            </a:xfrm>
            <a:prstGeom prst="ellipse">
              <a:avLst/>
            </a:prstGeom>
            <a:solidFill>
              <a:srgbClr val="0195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01" name="Freeform 6"/>
            <p:cNvSpPr>
              <a:spLocks noChangeArrowheads="1"/>
            </p:cNvSpPr>
            <p:nvPr/>
          </p:nvSpPr>
          <p:spPr bwMode="auto">
            <a:xfrm>
              <a:off x="590" y="1041"/>
              <a:ext cx="686" cy="360"/>
            </a:xfrm>
            <a:custGeom>
              <a:avLst/>
              <a:gdLst>
                <a:gd name="T0" fmla="*/ 686 w 686"/>
                <a:gd name="T1" fmla="*/ 360 h 360"/>
                <a:gd name="T2" fmla="*/ 0 w 686"/>
                <a:gd name="T3" fmla="*/ 301 h 360"/>
                <a:gd name="T4" fmla="*/ 52 w 686"/>
                <a:gd name="T5" fmla="*/ 0 h 360"/>
                <a:gd name="T6" fmla="*/ 525 w 686"/>
                <a:gd name="T7" fmla="*/ 196 h 360"/>
                <a:gd name="T8" fmla="*/ 686 w 686"/>
                <a:gd name="T9" fmla="*/ 360 h 3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6"/>
                <a:gd name="T16" fmla="*/ 0 h 360"/>
                <a:gd name="T17" fmla="*/ 686 w 686"/>
                <a:gd name="T18" fmla="*/ 360 h 3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6" h="360">
                  <a:moveTo>
                    <a:pt x="686" y="360"/>
                  </a:moveTo>
                  <a:lnTo>
                    <a:pt x="0" y="301"/>
                  </a:lnTo>
                  <a:lnTo>
                    <a:pt x="52" y="0"/>
                  </a:lnTo>
                  <a:lnTo>
                    <a:pt x="525" y="196"/>
                  </a:lnTo>
                  <a:lnTo>
                    <a:pt x="686" y="360"/>
                  </a:lnTo>
                  <a:close/>
                </a:path>
              </a:pathLst>
            </a:custGeom>
            <a:solidFill>
              <a:srgbClr val="FDDABF">
                <a:alpha val="42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02" name="Freeform 7"/>
            <p:cNvSpPr>
              <a:spLocks noChangeArrowheads="1"/>
            </p:cNvSpPr>
            <p:nvPr/>
          </p:nvSpPr>
          <p:spPr bwMode="auto">
            <a:xfrm>
              <a:off x="633" y="1545"/>
              <a:ext cx="782" cy="583"/>
            </a:xfrm>
            <a:custGeom>
              <a:avLst/>
              <a:gdLst>
                <a:gd name="T0" fmla="*/ 717 w 782"/>
                <a:gd name="T1" fmla="*/ 0 h 583"/>
                <a:gd name="T2" fmla="*/ 0 w 782"/>
                <a:gd name="T3" fmla="*/ 205 h 583"/>
                <a:gd name="T4" fmla="*/ 235 w 782"/>
                <a:gd name="T5" fmla="*/ 583 h 583"/>
                <a:gd name="T6" fmla="*/ 782 w 782"/>
                <a:gd name="T7" fmla="*/ 154 h 583"/>
                <a:gd name="T8" fmla="*/ 717 w 782"/>
                <a:gd name="T9" fmla="*/ 0 h 5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2"/>
                <a:gd name="T16" fmla="*/ 0 h 583"/>
                <a:gd name="T17" fmla="*/ 782 w 782"/>
                <a:gd name="T18" fmla="*/ 583 h 5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2" h="583">
                  <a:moveTo>
                    <a:pt x="717" y="0"/>
                  </a:moveTo>
                  <a:lnTo>
                    <a:pt x="0" y="205"/>
                  </a:lnTo>
                  <a:lnTo>
                    <a:pt x="235" y="583"/>
                  </a:lnTo>
                  <a:lnTo>
                    <a:pt x="782" y="154"/>
                  </a:lnTo>
                  <a:lnTo>
                    <a:pt x="717" y="0"/>
                  </a:lnTo>
                  <a:close/>
                </a:path>
              </a:pathLst>
            </a:custGeom>
            <a:solidFill>
              <a:srgbClr val="FDDABF">
                <a:alpha val="42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03" name="Freeform 8"/>
            <p:cNvSpPr>
              <a:spLocks noChangeArrowheads="1"/>
            </p:cNvSpPr>
            <p:nvPr/>
          </p:nvSpPr>
          <p:spPr bwMode="auto">
            <a:xfrm>
              <a:off x="985" y="1871"/>
              <a:ext cx="578" cy="1122"/>
            </a:xfrm>
            <a:custGeom>
              <a:avLst/>
              <a:gdLst>
                <a:gd name="T0" fmla="*/ 416 w 578"/>
                <a:gd name="T1" fmla="*/ 0 h 1122"/>
                <a:gd name="T2" fmla="*/ 0 w 578"/>
                <a:gd name="T3" fmla="*/ 974 h 1122"/>
                <a:gd name="T4" fmla="*/ 386 w 578"/>
                <a:gd name="T5" fmla="*/ 1122 h 1122"/>
                <a:gd name="T6" fmla="*/ 578 w 578"/>
                <a:gd name="T7" fmla="*/ 140 h 1122"/>
                <a:gd name="T8" fmla="*/ 416 w 578"/>
                <a:gd name="T9" fmla="*/ 0 h 11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8"/>
                <a:gd name="T16" fmla="*/ 0 h 1122"/>
                <a:gd name="T17" fmla="*/ 578 w 578"/>
                <a:gd name="T18" fmla="*/ 1122 h 11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8" h="1122">
                  <a:moveTo>
                    <a:pt x="416" y="0"/>
                  </a:moveTo>
                  <a:lnTo>
                    <a:pt x="0" y="974"/>
                  </a:lnTo>
                  <a:lnTo>
                    <a:pt x="386" y="1122"/>
                  </a:lnTo>
                  <a:lnTo>
                    <a:pt x="578" y="140"/>
                  </a:lnTo>
                  <a:lnTo>
                    <a:pt x="416" y="0"/>
                  </a:lnTo>
                  <a:close/>
                </a:path>
              </a:pathLst>
            </a:custGeom>
            <a:solidFill>
              <a:srgbClr val="FDDABF">
                <a:alpha val="42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04" name="Freeform 9"/>
            <p:cNvSpPr>
              <a:spLocks noChangeArrowheads="1"/>
            </p:cNvSpPr>
            <p:nvPr/>
          </p:nvSpPr>
          <p:spPr bwMode="auto">
            <a:xfrm>
              <a:off x="1827" y="1820"/>
              <a:ext cx="664" cy="1064"/>
            </a:xfrm>
            <a:custGeom>
              <a:avLst/>
              <a:gdLst>
                <a:gd name="T0" fmla="*/ 0 w 664"/>
                <a:gd name="T1" fmla="*/ 154 h 1064"/>
                <a:gd name="T2" fmla="*/ 367 w 664"/>
                <a:gd name="T3" fmla="*/ 1064 h 1064"/>
                <a:gd name="T4" fmla="*/ 664 w 664"/>
                <a:gd name="T5" fmla="*/ 592 h 1064"/>
                <a:gd name="T6" fmla="*/ 5 w 664"/>
                <a:gd name="T7" fmla="*/ 0 h 1064"/>
                <a:gd name="T8" fmla="*/ 0 w 664"/>
                <a:gd name="T9" fmla="*/ 154 h 10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4"/>
                <a:gd name="T16" fmla="*/ 0 h 1064"/>
                <a:gd name="T17" fmla="*/ 664 w 664"/>
                <a:gd name="T18" fmla="*/ 1064 h 10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4" h="1064">
                  <a:moveTo>
                    <a:pt x="0" y="154"/>
                  </a:moveTo>
                  <a:lnTo>
                    <a:pt x="367" y="1064"/>
                  </a:lnTo>
                  <a:lnTo>
                    <a:pt x="664" y="592"/>
                  </a:lnTo>
                  <a:lnTo>
                    <a:pt x="5" y="0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FDDABF">
                <a:alpha val="42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05" name="Freeform 10"/>
            <p:cNvSpPr>
              <a:spLocks noChangeArrowheads="1"/>
            </p:cNvSpPr>
            <p:nvPr/>
          </p:nvSpPr>
          <p:spPr bwMode="auto">
            <a:xfrm>
              <a:off x="1771" y="1365"/>
              <a:ext cx="657" cy="709"/>
            </a:xfrm>
            <a:custGeom>
              <a:avLst/>
              <a:gdLst>
                <a:gd name="T0" fmla="*/ 0 w 657"/>
                <a:gd name="T1" fmla="*/ 137 h 709"/>
                <a:gd name="T2" fmla="*/ 620 w 657"/>
                <a:gd name="T3" fmla="*/ 709 h 709"/>
                <a:gd name="T4" fmla="*/ 657 w 657"/>
                <a:gd name="T5" fmla="*/ 245 h 709"/>
                <a:gd name="T6" fmla="*/ 53 w 657"/>
                <a:gd name="T7" fmla="*/ 0 h 709"/>
                <a:gd name="T8" fmla="*/ 0 w 657"/>
                <a:gd name="T9" fmla="*/ 137 h 7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7"/>
                <a:gd name="T16" fmla="*/ 0 h 709"/>
                <a:gd name="T17" fmla="*/ 657 w 657"/>
                <a:gd name="T18" fmla="*/ 709 h 70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7" h="709">
                  <a:moveTo>
                    <a:pt x="0" y="137"/>
                  </a:moveTo>
                  <a:lnTo>
                    <a:pt x="620" y="709"/>
                  </a:lnTo>
                  <a:lnTo>
                    <a:pt x="657" y="245"/>
                  </a:lnTo>
                  <a:lnTo>
                    <a:pt x="53" y="0"/>
                  </a:lnTo>
                  <a:lnTo>
                    <a:pt x="0" y="137"/>
                  </a:lnTo>
                  <a:close/>
                </a:path>
              </a:pathLst>
            </a:custGeom>
            <a:solidFill>
              <a:srgbClr val="FDDABF">
                <a:alpha val="42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06" name="Freeform 11"/>
            <p:cNvSpPr>
              <a:spLocks noChangeArrowheads="1"/>
            </p:cNvSpPr>
            <p:nvPr/>
          </p:nvSpPr>
          <p:spPr bwMode="auto">
            <a:xfrm>
              <a:off x="1926" y="822"/>
              <a:ext cx="674" cy="477"/>
            </a:xfrm>
            <a:custGeom>
              <a:avLst/>
              <a:gdLst>
                <a:gd name="T0" fmla="*/ 0 w 674"/>
                <a:gd name="T1" fmla="*/ 477 h 477"/>
                <a:gd name="T2" fmla="*/ 674 w 674"/>
                <a:gd name="T3" fmla="*/ 359 h 477"/>
                <a:gd name="T4" fmla="*/ 657 w 674"/>
                <a:gd name="T5" fmla="*/ 0 h 477"/>
                <a:gd name="T6" fmla="*/ 127 w 674"/>
                <a:gd name="T7" fmla="*/ 285 h 477"/>
                <a:gd name="T8" fmla="*/ 0 w 674"/>
                <a:gd name="T9" fmla="*/ 477 h 4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4"/>
                <a:gd name="T16" fmla="*/ 0 h 477"/>
                <a:gd name="T17" fmla="*/ 674 w 674"/>
                <a:gd name="T18" fmla="*/ 477 h 4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4" h="477">
                  <a:moveTo>
                    <a:pt x="0" y="477"/>
                  </a:moveTo>
                  <a:lnTo>
                    <a:pt x="674" y="359"/>
                  </a:lnTo>
                  <a:lnTo>
                    <a:pt x="657" y="0"/>
                  </a:lnTo>
                  <a:lnTo>
                    <a:pt x="127" y="285"/>
                  </a:lnTo>
                  <a:lnTo>
                    <a:pt x="0" y="477"/>
                  </a:lnTo>
                  <a:close/>
                </a:path>
              </a:pathLst>
            </a:custGeom>
            <a:solidFill>
              <a:srgbClr val="FDDABF">
                <a:alpha val="42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07" name="Freeform 12"/>
            <p:cNvSpPr>
              <a:spLocks noChangeArrowheads="1"/>
            </p:cNvSpPr>
            <p:nvPr/>
          </p:nvSpPr>
          <p:spPr bwMode="auto">
            <a:xfrm>
              <a:off x="857" y="1130"/>
              <a:ext cx="419" cy="271"/>
            </a:xfrm>
            <a:custGeom>
              <a:avLst/>
              <a:gdLst>
                <a:gd name="T0" fmla="*/ 118 w 372"/>
                <a:gd name="T1" fmla="*/ 163 h 241"/>
                <a:gd name="T2" fmla="*/ 190 w 372"/>
                <a:gd name="T3" fmla="*/ 225 h 241"/>
                <a:gd name="T4" fmla="*/ 372 w 372"/>
                <a:gd name="T5" fmla="*/ 241 h 241"/>
                <a:gd name="T6" fmla="*/ 229 w 372"/>
                <a:gd name="T7" fmla="*/ 95 h 241"/>
                <a:gd name="T8" fmla="*/ 0 w 372"/>
                <a:gd name="T9" fmla="*/ 0 h 241"/>
                <a:gd name="T10" fmla="*/ 118 w 372"/>
                <a:gd name="T11" fmla="*/ 163 h 2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2"/>
                <a:gd name="T19" fmla="*/ 0 h 241"/>
                <a:gd name="T20" fmla="*/ 372 w 372"/>
                <a:gd name="T21" fmla="*/ 241 h 2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2" h="241">
                  <a:moveTo>
                    <a:pt x="118" y="163"/>
                  </a:moveTo>
                  <a:cubicBezTo>
                    <a:pt x="140" y="188"/>
                    <a:pt x="165" y="207"/>
                    <a:pt x="190" y="225"/>
                  </a:cubicBezTo>
                  <a:cubicBezTo>
                    <a:pt x="372" y="241"/>
                    <a:pt x="372" y="241"/>
                    <a:pt x="372" y="241"/>
                  </a:cubicBezTo>
                  <a:cubicBezTo>
                    <a:pt x="229" y="95"/>
                    <a:pt x="229" y="95"/>
                    <a:pt x="229" y="9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7" y="61"/>
                    <a:pt x="74" y="115"/>
                    <a:pt x="118" y="163"/>
                  </a:cubicBezTo>
                  <a:close/>
                </a:path>
              </a:pathLst>
            </a:custGeom>
            <a:solidFill>
              <a:srgbClr val="FDDAB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08" name="Freeform 13"/>
            <p:cNvSpPr>
              <a:spLocks noChangeArrowheads="1"/>
            </p:cNvSpPr>
            <p:nvPr/>
          </p:nvSpPr>
          <p:spPr bwMode="auto">
            <a:xfrm>
              <a:off x="1272" y="1545"/>
              <a:ext cx="143" cy="255"/>
            </a:xfrm>
            <a:custGeom>
              <a:avLst/>
              <a:gdLst>
                <a:gd name="T0" fmla="*/ 9 w 127"/>
                <a:gd name="T1" fmla="*/ 81 h 227"/>
                <a:gd name="T2" fmla="*/ 12 w 127"/>
                <a:gd name="T3" fmla="*/ 227 h 227"/>
                <a:gd name="T4" fmla="*/ 127 w 127"/>
                <a:gd name="T5" fmla="*/ 137 h 227"/>
                <a:gd name="T6" fmla="*/ 69 w 127"/>
                <a:gd name="T7" fmla="*/ 0 h 227"/>
                <a:gd name="T8" fmla="*/ 0 w 127"/>
                <a:gd name="T9" fmla="*/ 20 h 227"/>
                <a:gd name="T10" fmla="*/ 9 w 127"/>
                <a:gd name="T11" fmla="*/ 81 h 2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7"/>
                <a:gd name="T19" fmla="*/ 0 h 227"/>
                <a:gd name="T20" fmla="*/ 127 w 127"/>
                <a:gd name="T21" fmla="*/ 227 h 2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7" h="227">
                  <a:moveTo>
                    <a:pt x="9" y="81"/>
                  </a:moveTo>
                  <a:cubicBezTo>
                    <a:pt x="9" y="130"/>
                    <a:pt x="8" y="179"/>
                    <a:pt x="12" y="227"/>
                  </a:cubicBezTo>
                  <a:cubicBezTo>
                    <a:pt x="127" y="137"/>
                    <a:pt x="127" y="137"/>
                    <a:pt x="127" y="137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38"/>
                    <a:pt x="9" y="58"/>
                    <a:pt x="9" y="81"/>
                  </a:cubicBezTo>
                  <a:close/>
                </a:path>
              </a:pathLst>
            </a:custGeom>
            <a:solidFill>
              <a:srgbClr val="FDDAB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09" name="Freeform 14"/>
            <p:cNvSpPr>
              <a:spLocks noChangeArrowheads="1"/>
            </p:cNvSpPr>
            <p:nvPr/>
          </p:nvSpPr>
          <p:spPr bwMode="auto">
            <a:xfrm>
              <a:off x="1337" y="1871"/>
              <a:ext cx="226" cy="499"/>
            </a:xfrm>
            <a:custGeom>
              <a:avLst/>
              <a:gdLst>
                <a:gd name="T0" fmla="*/ 32 w 201"/>
                <a:gd name="T1" fmla="*/ 243 h 443"/>
                <a:gd name="T2" fmla="*/ 108 w 201"/>
                <a:gd name="T3" fmla="*/ 414 h 443"/>
                <a:gd name="T4" fmla="*/ 139 w 201"/>
                <a:gd name="T5" fmla="*/ 443 h 443"/>
                <a:gd name="T6" fmla="*/ 201 w 201"/>
                <a:gd name="T7" fmla="*/ 124 h 443"/>
                <a:gd name="T8" fmla="*/ 57 w 201"/>
                <a:gd name="T9" fmla="*/ 0 h 443"/>
                <a:gd name="T10" fmla="*/ 0 w 201"/>
                <a:gd name="T11" fmla="*/ 134 h 443"/>
                <a:gd name="T12" fmla="*/ 32 w 201"/>
                <a:gd name="T13" fmla="*/ 243 h 4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1"/>
                <a:gd name="T22" fmla="*/ 0 h 443"/>
                <a:gd name="T23" fmla="*/ 201 w 201"/>
                <a:gd name="T24" fmla="*/ 443 h 4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1" h="443">
                  <a:moveTo>
                    <a:pt x="32" y="243"/>
                  </a:moveTo>
                  <a:cubicBezTo>
                    <a:pt x="49" y="302"/>
                    <a:pt x="66" y="368"/>
                    <a:pt x="108" y="414"/>
                  </a:cubicBezTo>
                  <a:cubicBezTo>
                    <a:pt x="117" y="425"/>
                    <a:pt x="128" y="434"/>
                    <a:pt x="139" y="443"/>
                  </a:cubicBezTo>
                  <a:cubicBezTo>
                    <a:pt x="201" y="124"/>
                    <a:pt x="201" y="124"/>
                    <a:pt x="201" y="124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11" y="170"/>
                    <a:pt x="22" y="206"/>
                    <a:pt x="32" y="243"/>
                  </a:cubicBezTo>
                  <a:close/>
                </a:path>
              </a:pathLst>
            </a:custGeom>
            <a:solidFill>
              <a:srgbClr val="FDDAB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10" name="Freeform 15"/>
            <p:cNvSpPr>
              <a:spLocks noChangeArrowheads="1"/>
            </p:cNvSpPr>
            <p:nvPr/>
          </p:nvSpPr>
          <p:spPr bwMode="auto">
            <a:xfrm>
              <a:off x="1827" y="1820"/>
              <a:ext cx="182" cy="476"/>
            </a:xfrm>
            <a:custGeom>
              <a:avLst/>
              <a:gdLst>
                <a:gd name="T0" fmla="*/ 147 w 162"/>
                <a:gd name="T1" fmla="*/ 293 h 424"/>
                <a:gd name="T2" fmla="*/ 118 w 162"/>
                <a:gd name="T3" fmla="*/ 198 h 424"/>
                <a:gd name="T4" fmla="*/ 116 w 162"/>
                <a:gd name="T5" fmla="*/ 101 h 424"/>
                <a:gd name="T6" fmla="*/ 5 w 162"/>
                <a:gd name="T7" fmla="*/ 0 h 424"/>
                <a:gd name="T8" fmla="*/ 0 w 162"/>
                <a:gd name="T9" fmla="*/ 137 h 424"/>
                <a:gd name="T10" fmla="*/ 116 w 162"/>
                <a:gd name="T11" fmla="*/ 424 h 424"/>
                <a:gd name="T12" fmla="*/ 147 w 162"/>
                <a:gd name="T13" fmla="*/ 293 h 4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2"/>
                <a:gd name="T22" fmla="*/ 0 h 424"/>
                <a:gd name="T23" fmla="*/ 162 w 162"/>
                <a:gd name="T24" fmla="*/ 424 h 4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2" h="424">
                  <a:moveTo>
                    <a:pt x="147" y="293"/>
                  </a:moveTo>
                  <a:cubicBezTo>
                    <a:pt x="137" y="261"/>
                    <a:pt x="121" y="232"/>
                    <a:pt x="118" y="198"/>
                  </a:cubicBezTo>
                  <a:cubicBezTo>
                    <a:pt x="114" y="166"/>
                    <a:pt x="116" y="133"/>
                    <a:pt x="116" y="10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16" y="424"/>
                    <a:pt x="116" y="424"/>
                    <a:pt x="116" y="424"/>
                  </a:cubicBezTo>
                  <a:cubicBezTo>
                    <a:pt x="145" y="386"/>
                    <a:pt x="162" y="341"/>
                    <a:pt x="147" y="293"/>
                  </a:cubicBezTo>
                  <a:close/>
                </a:path>
              </a:pathLst>
            </a:custGeom>
            <a:solidFill>
              <a:srgbClr val="FDDAB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11" name="Freeform 16"/>
            <p:cNvSpPr>
              <a:spLocks noChangeArrowheads="1"/>
            </p:cNvSpPr>
            <p:nvPr/>
          </p:nvSpPr>
          <p:spPr bwMode="auto">
            <a:xfrm>
              <a:off x="1771" y="1365"/>
              <a:ext cx="146" cy="227"/>
            </a:xfrm>
            <a:custGeom>
              <a:avLst/>
              <a:gdLst>
                <a:gd name="T0" fmla="*/ 98 w 129"/>
                <a:gd name="T1" fmla="*/ 87 h 202"/>
                <a:gd name="T2" fmla="*/ 129 w 129"/>
                <a:gd name="T3" fmla="*/ 34 h 202"/>
                <a:gd name="T4" fmla="*/ 47 w 129"/>
                <a:gd name="T5" fmla="*/ 0 h 202"/>
                <a:gd name="T6" fmla="*/ 0 w 129"/>
                <a:gd name="T7" fmla="*/ 122 h 202"/>
                <a:gd name="T8" fmla="*/ 86 w 129"/>
                <a:gd name="T9" fmla="*/ 202 h 202"/>
                <a:gd name="T10" fmla="*/ 98 w 129"/>
                <a:gd name="T11" fmla="*/ 87 h 2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9"/>
                <a:gd name="T19" fmla="*/ 0 h 202"/>
                <a:gd name="T20" fmla="*/ 129 w 129"/>
                <a:gd name="T21" fmla="*/ 202 h 20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9" h="202">
                  <a:moveTo>
                    <a:pt x="98" y="87"/>
                  </a:moveTo>
                  <a:cubicBezTo>
                    <a:pt x="106" y="68"/>
                    <a:pt x="117" y="50"/>
                    <a:pt x="129" y="34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86" y="202"/>
                    <a:pt x="86" y="202"/>
                    <a:pt x="86" y="202"/>
                  </a:cubicBezTo>
                  <a:cubicBezTo>
                    <a:pt x="80" y="163"/>
                    <a:pt x="82" y="126"/>
                    <a:pt x="98" y="87"/>
                  </a:cubicBezTo>
                  <a:close/>
                </a:path>
              </a:pathLst>
            </a:custGeom>
            <a:solidFill>
              <a:srgbClr val="FDDAB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12" name="Freeform 17"/>
            <p:cNvSpPr>
              <a:spLocks noChangeArrowheads="1"/>
            </p:cNvSpPr>
            <p:nvPr/>
          </p:nvSpPr>
          <p:spPr bwMode="auto">
            <a:xfrm>
              <a:off x="1926" y="977"/>
              <a:ext cx="368" cy="322"/>
            </a:xfrm>
            <a:custGeom>
              <a:avLst/>
              <a:gdLst>
                <a:gd name="T0" fmla="*/ 181 w 328"/>
                <a:gd name="T1" fmla="*/ 214 h 286"/>
                <a:gd name="T2" fmla="*/ 298 w 328"/>
                <a:gd name="T3" fmla="*/ 89 h 286"/>
                <a:gd name="T4" fmla="*/ 328 w 328"/>
                <a:gd name="T5" fmla="*/ 0 h 286"/>
                <a:gd name="T6" fmla="*/ 113 w 328"/>
                <a:gd name="T7" fmla="*/ 115 h 286"/>
                <a:gd name="T8" fmla="*/ 0 w 328"/>
                <a:gd name="T9" fmla="*/ 286 h 286"/>
                <a:gd name="T10" fmla="*/ 114 w 328"/>
                <a:gd name="T11" fmla="*/ 266 h 286"/>
                <a:gd name="T12" fmla="*/ 181 w 328"/>
                <a:gd name="T13" fmla="*/ 214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8"/>
                <a:gd name="T22" fmla="*/ 0 h 286"/>
                <a:gd name="T23" fmla="*/ 328 w 328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8" h="286">
                  <a:moveTo>
                    <a:pt x="181" y="214"/>
                  </a:moveTo>
                  <a:cubicBezTo>
                    <a:pt x="225" y="179"/>
                    <a:pt x="273" y="140"/>
                    <a:pt x="298" y="89"/>
                  </a:cubicBezTo>
                  <a:cubicBezTo>
                    <a:pt x="311" y="60"/>
                    <a:pt x="320" y="31"/>
                    <a:pt x="328" y="0"/>
                  </a:cubicBezTo>
                  <a:cubicBezTo>
                    <a:pt x="113" y="115"/>
                    <a:pt x="113" y="115"/>
                    <a:pt x="113" y="115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114" y="266"/>
                    <a:pt x="114" y="266"/>
                    <a:pt x="114" y="266"/>
                  </a:cubicBezTo>
                  <a:cubicBezTo>
                    <a:pt x="137" y="248"/>
                    <a:pt x="160" y="231"/>
                    <a:pt x="181" y="214"/>
                  </a:cubicBezTo>
                  <a:close/>
                </a:path>
              </a:pathLst>
            </a:custGeom>
            <a:solidFill>
              <a:srgbClr val="FDDAB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13" name="Freeform 18"/>
            <p:cNvSpPr>
              <a:spLocks noChangeArrowheads="1"/>
            </p:cNvSpPr>
            <p:nvPr/>
          </p:nvSpPr>
          <p:spPr bwMode="auto">
            <a:xfrm>
              <a:off x="714" y="629"/>
              <a:ext cx="154" cy="166"/>
            </a:xfrm>
            <a:custGeom>
              <a:avLst/>
              <a:gdLst>
                <a:gd name="T0" fmla="*/ 67 w 154"/>
                <a:gd name="T1" fmla="*/ 166 h 166"/>
                <a:gd name="T2" fmla="*/ 0 w 154"/>
                <a:gd name="T3" fmla="*/ 65 h 166"/>
                <a:gd name="T4" fmla="*/ 126 w 154"/>
                <a:gd name="T5" fmla="*/ 0 h 166"/>
                <a:gd name="T6" fmla="*/ 154 w 154"/>
                <a:gd name="T7" fmla="*/ 132 h 166"/>
                <a:gd name="T8" fmla="*/ 67 w 154"/>
                <a:gd name="T9" fmla="*/ 166 h 1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4"/>
                <a:gd name="T16" fmla="*/ 0 h 166"/>
                <a:gd name="T17" fmla="*/ 154 w 154"/>
                <a:gd name="T18" fmla="*/ 166 h 1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4" h="166">
                  <a:moveTo>
                    <a:pt x="67" y="166"/>
                  </a:moveTo>
                  <a:lnTo>
                    <a:pt x="0" y="65"/>
                  </a:lnTo>
                  <a:lnTo>
                    <a:pt x="126" y="0"/>
                  </a:lnTo>
                  <a:lnTo>
                    <a:pt x="154" y="132"/>
                  </a:lnTo>
                  <a:lnTo>
                    <a:pt x="67" y="166"/>
                  </a:ln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14" name="Freeform 19"/>
            <p:cNvSpPr>
              <a:spLocks noChangeArrowheads="1"/>
            </p:cNvSpPr>
            <p:nvPr/>
          </p:nvSpPr>
          <p:spPr bwMode="auto">
            <a:xfrm>
              <a:off x="685" y="540"/>
              <a:ext cx="173" cy="194"/>
            </a:xfrm>
            <a:custGeom>
              <a:avLst/>
              <a:gdLst>
                <a:gd name="T0" fmla="*/ 141 w 154"/>
                <a:gd name="T1" fmla="*/ 83 h 173"/>
                <a:gd name="T2" fmla="*/ 143 w 154"/>
                <a:gd name="T3" fmla="*/ 20 h 173"/>
                <a:gd name="T4" fmla="*/ 82 w 154"/>
                <a:gd name="T5" fmla="*/ 29 h 173"/>
                <a:gd name="T6" fmla="*/ 42 w 154"/>
                <a:gd name="T7" fmla="*/ 49 h 173"/>
                <a:gd name="T8" fmla="*/ 7 w 154"/>
                <a:gd name="T9" fmla="*/ 49 h 173"/>
                <a:gd name="T10" fmla="*/ 4 w 154"/>
                <a:gd name="T11" fmla="*/ 86 h 173"/>
                <a:gd name="T12" fmla="*/ 47 w 154"/>
                <a:gd name="T13" fmla="*/ 151 h 173"/>
                <a:gd name="T14" fmla="*/ 60 w 154"/>
                <a:gd name="T15" fmla="*/ 129 h 173"/>
                <a:gd name="T16" fmla="*/ 91 w 154"/>
                <a:gd name="T17" fmla="*/ 134 h 173"/>
                <a:gd name="T18" fmla="*/ 98 w 154"/>
                <a:gd name="T19" fmla="*/ 112 h 173"/>
                <a:gd name="T20" fmla="*/ 119 w 154"/>
                <a:gd name="T21" fmla="*/ 126 h 173"/>
                <a:gd name="T22" fmla="*/ 136 w 154"/>
                <a:gd name="T23" fmla="*/ 108 h 173"/>
                <a:gd name="T24" fmla="*/ 141 w 154"/>
                <a:gd name="T25" fmla="*/ 83 h 1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4"/>
                <a:gd name="T40" fmla="*/ 0 h 173"/>
                <a:gd name="T41" fmla="*/ 154 w 154"/>
                <a:gd name="T42" fmla="*/ 173 h 1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4" h="173">
                  <a:moveTo>
                    <a:pt x="141" y="83"/>
                  </a:moveTo>
                  <a:cubicBezTo>
                    <a:pt x="146" y="64"/>
                    <a:pt x="154" y="38"/>
                    <a:pt x="143" y="20"/>
                  </a:cubicBezTo>
                  <a:cubicBezTo>
                    <a:pt x="130" y="0"/>
                    <a:pt x="86" y="4"/>
                    <a:pt x="82" y="29"/>
                  </a:cubicBezTo>
                  <a:cubicBezTo>
                    <a:pt x="71" y="1"/>
                    <a:pt x="33" y="27"/>
                    <a:pt x="42" y="49"/>
                  </a:cubicBezTo>
                  <a:cubicBezTo>
                    <a:pt x="33" y="40"/>
                    <a:pt x="16" y="36"/>
                    <a:pt x="7" y="49"/>
                  </a:cubicBezTo>
                  <a:cubicBezTo>
                    <a:pt x="0" y="58"/>
                    <a:pt x="3" y="76"/>
                    <a:pt x="4" y="86"/>
                  </a:cubicBezTo>
                  <a:cubicBezTo>
                    <a:pt x="6" y="106"/>
                    <a:pt x="8" y="173"/>
                    <a:pt x="47" y="151"/>
                  </a:cubicBezTo>
                  <a:cubicBezTo>
                    <a:pt x="55" y="146"/>
                    <a:pt x="61" y="139"/>
                    <a:pt x="60" y="129"/>
                  </a:cubicBezTo>
                  <a:cubicBezTo>
                    <a:pt x="69" y="137"/>
                    <a:pt x="80" y="143"/>
                    <a:pt x="91" y="134"/>
                  </a:cubicBezTo>
                  <a:cubicBezTo>
                    <a:pt x="98" y="128"/>
                    <a:pt x="97" y="120"/>
                    <a:pt x="98" y="112"/>
                  </a:cubicBezTo>
                  <a:cubicBezTo>
                    <a:pt x="104" y="121"/>
                    <a:pt x="107" y="127"/>
                    <a:pt x="119" y="126"/>
                  </a:cubicBezTo>
                  <a:cubicBezTo>
                    <a:pt x="129" y="125"/>
                    <a:pt x="135" y="119"/>
                    <a:pt x="136" y="108"/>
                  </a:cubicBezTo>
                  <a:lnTo>
                    <a:pt x="141" y="83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15" name="Freeform 20"/>
            <p:cNvSpPr>
              <a:spLocks noChangeArrowheads="1"/>
            </p:cNvSpPr>
            <p:nvPr/>
          </p:nvSpPr>
          <p:spPr bwMode="auto">
            <a:xfrm>
              <a:off x="751" y="588"/>
              <a:ext cx="101" cy="97"/>
            </a:xfrm>
            <a:custGeom>
              <a:avLst/>
              <a:gdLst>
                <a:gd name="T0" fmla="*/ 36 w 89"/>
                <a:gd name="T1" fmla="*/ 86 h 86"/>
                <a:gd name="T2" fmla="*/ 10 w 89"/>
                <a:gd name="T3" fmla="*/ 64 h 86"/>
                <a:gd name="T4" fmla="*/ 27 w 89"/>
                <a:gd name="T5" fmla="*/ 13 h 86"/>
                <a:gd name="T6" fmla="*/ 89 w 89"/>
                <a:gd name="T7" fmla="*/ 2 h 86"/>
                <a:gd name="T8" fmla="*/ 82 w 89"/>
                <a:gd name="T9" fmla="*/ 40 h 86"/>
                <a:gd name="T10" fmla="*/ 77 w 89"/>
                <a:gd name="T11" fmla="*/ 65 h 86"/>
                <a:gd name="T12" fmla="*/ 60 w 89"/>
                <a:gd name="T13" fmla="*/ 83 h 86"/>
                <a:gd name="T14" fmla="*/ 39 w 89"/>
                <a:gd name="T15" fmla="*/ 69 h 86"/>
                <a:gd name="T16" fmla="*/ 36 w 89"/>
                <a:gd name="T17" fmla="*/ 86 h 8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9"/>
                <a:gd name="T28" fmla="*/ 0 h 86"/>
                <a:gd name="T29" fmla="*/ 89 w 89"/>
                <a:gd name="T30" fmla="*/ 86 h 8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9" h="86">
                  <a:moveTo>
                    <a:pt x="36" y="86"/>
                  </a:moveTo>
                  <a:cubicBezTo>
                    <a:pt x="26" y="80"/>
                    <a:pt x="15" y="75"/>
                    <a:pt x="10" y="64"/>
                  </a:cubicBezTo>
                  <a:cubicBezTo>
                    <a:pt x="0" y="45"/>
                    <a:pt x="8" y="23"/>
                    <a:pt x="27" y="13"/>
                  </a:cubicBezTo>
                  <a:cubicBezTo>
                    <a:pt x="46" y="4"/>
                    <a:pt x="68" y="0"/>
                    <a:pt x="89" y="2"/>
                  </a:cubicBezTo>
                  <a:cubicBezTo>
                    <a:pt x="89" y="15"/>
                    <a:pt x="85" y="29"/>
                    <a:pt x="82" y="40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6" y="76"/>
                    <a:pt x="70" y="82"/>
                    <a:pt x="60" y="83"/>
                  </a:cubicBezTo>
                  <a:cubicBezTo>
                    <a:pt x="48" y="84"/>
                    <a:pt x="45" y="78"/>
                    <a:pt x="39" y="69"/>
                  </a:cubicBezTo>
                  <a:cubicBezTo>
                    <a:pt x="38" y="75"/>
                    <a:pt x="39" y="81"/>
                    <a:pt x="36" y="8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16" name="Freeform 21"/>
            <p:cNvSpPr>
              <a:spLocks noChangeArrowheads="1"/>
            </p:cNvSpPr>
            <p:nvPr/>
          </p:nvSpPr>
          <p:spPr bwMode="auto">
            <a:xfrm>
              <a:off x="692" y="557"/>
              <a:ext cx="166" cy="172"/>
            </a:xfrm>
            <a:custGeom>
              <a:avLst/>
              <a:gdLst>
                <a:gd name="T0" fmla="*/ 0 w 148"/>
                <a:gd name="T1" fmla="*/ 89 h 153"/>
                <a:gd name="T2" fmla="*/ 35 w 148"/>
                <a:gd name="T3" fmla="*/ 125 h 153"/>
                <a:gd name="T4" fmla="*/ 38 w 148"/>
                <a:gd name="T5" fmla="*/ 80 h 153"/>
                <a:gd name="T6" fmla="*/ 26 w 148"/>
                <a:gd name="T7" fmla="*/ 31 h 153"/>
                <a:gd name="T8" fmla="*/ 26 w 148"/>
                <a:gd name="T9" fmla="*/ 27 h 153"/>
                <a:gd name="T10" fmla="*/ 36 w 148"/>
                <a:gd name="T11" fmla="*/ 34 h 153"/>
                <a:gd name="T12" fmla="*/ 36 w 148"/>
                <a:gd name="T13" fmla="*/ 20 h 153"/>
                <a:gd name="T14" fmla="*/ 56 w 148"/>
                <a:gd name="T15" fmla="*/ 85 h 153"/>
                <a:gd name="T16" fmla="*/ 78 w 148"/>
                <a:gd name="T17" fmla="*/ 113 h 153"/>
                <a:gd name="T18" fmla="*/ 82 w 148"/>
                <a:gd name="T19" fmla="*/ 80 h 153"/>
                <a:gd name="T20" fmla="*/ 76 w 148"/>
                <a:gd name="T21" fmla="*/ 41 h 153"/>
                <a:gd name="T22" fmla="*/ 69 w 148"/>
                <a:gd name="T23" fmla="*/ 4 h 153"/>
                <a:gd name="T24" fmla="*/ 76 w 148"/>
                <a:gd name="T25" fmla="*/ 14 h 153"/>
                <a:gd name="T26" fmla="*/ 82 w 148"/>
                <a:gd name="T27" fmla="*/ 1 h 153"/>
                <a:gd name="T28" fmla="*/ 100 w 148"/>
                <a:gd name="T29" fmla="*/ 45 h 153"/>
                <a:gd name="T30" fmla="*/ 127 w 148"/>
                <a:gd name="T31" fmla="*/ 42 h 153"/>
                <a:gd name="T32" fmla="*/ 132 w 148"/>
                <a:gd name="T33" fmla="*/ 0 h 153"/>
                <a:gd name="T34" fmla="*/ 137 w 148"/>
                <a:gd name="T35" fmla="*/ 5 h 153"/>
                <a:gd name="T36" fmla="*/ 135 w 148"/>
                <a:gd name="T37" fmla="*/ 68 h 153"/>
                <a:gd name="T38" fmla="*/ 130 w 148"/>
                <a:gd name="T39" fmla="*/ 93 h 153"/>
                <a:gd name="T40" fmla="*/ 113 w 148"/>
                <a:gd name="T41" fmla="*/ 111 h 153"/>
                <a:gd name="T42" fmla="*/ 92 w 148"/>
                <a:gd name="T43" fmla="*/ 97 h 153"/>
                <a:gd name="T44" fmla="*/ 85 w 148"/>
                <a:gd name="T45" fmla="*/ 119 h 153"/>
                <a:gd name="T46" fmla="*/ 54 w 148"/>
                <a:gd name="T47" fmla="*/ 114 h 153"/>
                <a:gd name="T48" fmla="*/ 41 w 148"/>
                <a:gd name="T49" fmla="*/ 136 h 153"/>
                <a:gd name="T50" fmla="*/ 0 w 148"/>
                <a:gd name="T51" fmla="*/ 89 h 15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48"/>
                <a:gd name="T79" fmla="*/ 0 h 153"/>
                <a:gd name="T80" fmla="*/ 148 w 148"/>
                <a:gd name="T81" fmla="*/ 153 h 15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48" h="153">
                  <a:moveTo>
                    <a:pt x="0" y="89"/>
                  </a:moveTo>
                  <a:cubicBezTo>
                    <a:pt x="5" y="104"/>
                    <a:pt x="15" y="129"/>
                    <a:pt x="35" y="125"/>
                  </a:cubicBezTo>
                  <a:cubicBezTo>
                    <a:pt x="50" y="123"/>
                    <a:pt x="40" y="88"/>
                    <a:pt x="38" y="80"/>
                  </a:cubicBezTo>
                  <a:cubicBezTo>
                    <a:pt x="34" y="64"/>
                    <a:pt x="28" y="48"/>
                    <a:pt x="26" y="31"/>
                  </a:cubicBezTo>
                  <a:cubicBezTo>
                    <a:pt x="26" y="30"/>
                    <a:pt x="26" y="29"/>
                    <a:pt x="26" y="27"/>
                  </a:cubicBezTo>
                  <a:cubicBezTo>
                    <a:pt x="30" y="29"/>
                    <a:pt x="33" y="31"/>
                    <a:pt x="36" y="34"/>
                  </a:cubicBezTo>
                  <a:cubicBezTo>
                    <a:pt x="34" y="29"/>
                    <a:pt x="34" y="24"/>
                    <a:pt x="36" y="20"/>
                  </a:cubicBezTo>
                  <a:cubicBezTo>
                    <a:pt x="42" y="42"/>
                    <a:pt x="50" y="64"/>
                    <a:pt x="56" y="85"/>
                  </a:cubicBezTo>
                  <a:cubicBezTo>
                    <a:pt x="58" y="95"/>
                    <a:pt x="64" y="116"/>
                    <a:pt x="78" y="113"/>
                  </a:cubicBezTo>
                  <a:cubicBezTo>
                    <a:pt x="90" y="110"/>
                    <a:pt x="84" y="87"/>
                    <a:pt x="82" y="80"/>
                  </a:cubicBezTo>
                  <a:cubicBezTo>
                    <a:pt x="79" y="67"/>
                    <a:pt x="79" y="54"/>
                    <a:pt x="76" y="41"/>
                  </a:cubicBezTo>
                  <a:cubicBezTo>
                    <a:pt x="74" y="28"/>
                    <a:pt x="71" y="17"/>
                    <a:pt x="69" y="4"/>
                  </a:cubicBezTo>
                  <a:cubicBezTo>
                    <a:pt x="71" y="6"/>
                    <a:pt x="74" y="9"/>
                    <a:pt x="76" y="14"/>
                  </a:cubicBezTo>
                  <a:cubicBezTo>
                    <a:pt x="77" y="9"/>
                    <a:pt x="79" y="5"/>
                    <a:pt x="82" y="1"/>
                  </a:cubicBezTo>
                  <a:cubicBezTo>
                    <a:pt x="86" y="17"/>
                    <a:pt x="88" y="35"/>
                    <a:pt x="100" y="45"/>
                  </a:cubicBezTo>
                  <a:cubicBezTo>
                    <a:pt x="108" y="51"/>
                    <a:pt x="121" y="50"/>
                    <a:pt x="127" y="42"/>
                  </a:cubicBezTo>
                  <a:cubicBezTo>
                    <a:pt x="137" y="30"/>
                    <a:pt x="134" y="15"/>
                    <a:pt x="132" y="0"/>
                  </a:cubicBezTo>
                  <a:cubicBezTo>
                    <a:pt x="134" y="1"/>
                    <a:pt x="136" y="3"/>
                    <a:pt x="137" y="5"/>
                  </a:cubicBezTo>
                  <a:cubicBezTo>
                    <a:pt x="148" y="23"/>
                    <a:pt x="140" y="49"/>
                    <a:pt x="135" y="68"/>
                  </a:cubicBezTo>
                  <a:cubicBezTo>
                    <a:pt x="130" y="93"/>
                    <a:pt x="130" y="93"/>
                    <a:pt x="130" y="93"/>
                  </a:cubicBezTo>
                  <a:cubicBezTo>
                    <a:pt x="129" y="104"/>
                    <a:pt x="123" y="110"/>
                    <a:pt x="113" y="111"/>
                  </a:cubicBezTo>
                  <a:cubicBezTo>
                    <a:pt x="101" y="112"/>
                    <a:pt x="98" y="106"/>
                    <a:pt x="92" y="97"/>
                  </a:cubicBezTo>
                  <a:cubicBezTo>
                    <a:pt x="91" y="105"/>
                    <a:pt x="92" y="113"/>
                    <a:pt x="85" y="119"/>
                  </a:cubicBezTo>
                  <a:cubicBezTo>
                    <a:pt x="74" y="128"/>
                    <a:pt x="63" y="122"/>
                    <a:pt x="54" y="114"/>
                  </a:cubicBezTo>
                  <a:cubicBezTo>
                    <a:pt x="55" y="124"/>
                    <a:pt x="49" y="131"/>
                    <a:pt x="41" y="136"/>
                  </a:cubicBezTo>
                  <a:cubicBezTo>
                    <a:pt x="11" y="153"/>
                    <a:pt x="3" y="116"/>
                    <a:pt x="0" y="8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17" name="Freeform 22"/>
            <p:cNvSpPr>
              <a:spLocks noChangeArrowheads="1"/>
            </p:cNvSpPr>
            <p:nvPr/>
          </p:nvSpPr>
          <p:spPr bwMode="auto">
            <a:xfrm>
              <a:off x="754" y="595"/>
              <a:ext cx="150" cy="183"/>
            </a:xfrm>
            <a:custGeom>
              <a:avLst/>
              <a:gdLst>
                <a:gd name="T0" fmla="*/ 134 w 134"/>
                <a:gd name="T1" fmla="*/ 146 h 163"/>
                <a:gd name="T2" fmla="*/ 120 w 134"/>
                <a:gd name="T3" fmla="*/ 19 h 163"/>
                <a:gd name="T4" fmla="*/ 21 w 134"/>
                <a:gd name="T5" fmla="*/ 25 h 163"/>
                <a:gd name="T6" fmla="*/ 65 w 134"/>
                <a:gd name="T7" fmla="*/ 62 h 163"/>
                <a:gd name="T8" fmla="*/ 68 w 134"/>
                <a:gd name="T9" fmla="*/ 163 h 163"/>
                <a:gd name="T10" fmla="*/ 134 w 134"/>
                <a:gd name="T11" fmla="*/ 146 h 1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4"/>
                <a:gd name="T19" fmla="*/ 0 h 163"/>
                <a:gd name="T20" fmla="*/ 134 w 134"/>
                <a:gd name="T21" fmla="*/ 163 h 1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4" h="163">
                  <a:moveTo>
                    <a:pt x="134" y="146"/>
                  </a:moveTo>
                  <a:cubicBezTo>
                    <a:pt x="134" y="146"/>
                    <a:pt x="133" y="37"/>
                    <a:pt x="120" y="19"/>
                  </a:cubicBezTo>
                  <a:cubicBezTo>
                    <a:pt x="106" y="0"/>
                    <a:pt x="42" y="2"/>
                    <a:pt x="21" y="25"/>
                  </a:cubicBezTo>
                  <a:cubicBezTo>
                    <a:pt x="0" y="49"/>
                    <a:pt x="1" y="70"/>
                    <a:pt x="65" y="62"/>
                  </a:cubicBezTo>
                  <a:cubicBezTo>
                    <a:pt x="65" y="62"/>
                    <a:pt x="30" y="98"/>
                    <a:pt x="68" y="163"/>
                  </a:cubicBezTo>
                  <a:lnTo>
                    <a:pt x="134" y="14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18" name="Freeform 23"/>
            <p:cNvSpPr>
              <a:spLocks noChangeArrowheads="1"/>
            </p:cNvSpPr>
            <p:nvPr/>
          </p:nvSpPr>
          <p:spPr bwMode="auto">
            <a:xfrm>
              <a:off x="756" y="636"/>
              <a:ext cx="93" cy="142"/>
            </a:xfrm>
            <a:custGeom>
              <a:avLst/>
              <a:gdLst>
                <a:gd name="T0" fmla="*/ 64 w 83"/>
                <a:gd name="T1" fmla="*/ 9 h 126"/>
                <a:gd name="T2" fmla="*/ 74 w 83"/>
                <a:gd name="T3" fmla="*/ 42 h 126"/>
                <a:gd name="T4" fmla="*/ 66 w 83"/>
                <a:gd name="T5" fmla="*/ 78 h 126"/>
                <a:gd name="T6" fmla="*/ 73 w 83"/>
                <a:gd name="T7" fmla="*/ 124 h 126"/>
                <a:gd name="T8" fmla="*/ 66 w 83"/>
                <a:gd name="T9" fmla="*/ 126 h 126"/>
                <a:gd name="T10" fmla="*/ 63 w 83"/>
                <a:gd name="T11" fmla="*/ 25 h 126"/>
                <a:gd name="T12" fmla="*/ 11 w 83"/>
                <a:gd name="T13" fmla="*/ 0 h 126"/>
                <a:gd name="T14" fmla="*/ 64 w 83"/>
                <a:gd name="T15" fmla="*/ 9 h 1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3"/>
                <a:gd name="T25" fmla="*/ 0 h 126"/>
                <a:gd name="T26" fmla="*/ 83 w 83"/>
                <a:gd name="T27" fmla="*/ 126 h 12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3" h="126">
                  <a:moveTo>
                    <a:pt x="64" y="9"/>
                  </a:moveTo>
                  <a:cubicBezTo>
                    <a:pt x="83" y="11"/>
                    <a:pt x="80" y="28"/>
                    <a:pt x="74" y="42"/>
                  </a:cubicBezTo>
                  <a:cubicBezTo>
                    <a:pt x="69" y="54"/>
                    <a:pt x="66" y="65"/>
                    <a:pt x="66" y="78"/>
                  </a:cubicBezTo>
                  <a:cubicBezTo>
                    <a:pt x="65" y="94"/>
                    <a:pt x="68" y="109"/>
                    <a:pt x="73" y="124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28" y="61"/>
                    <a:pt x="63" y="25"/>
                    <a:pt x="63" y="25"/>
                  </a:cubicBezTo>
                  <a:cubicBezTo>
                    <a:pt x="9" y="32"/>
                    <a:pt x="0" y="18"/>
                    <a:pt x="11" y="0"/>
                  </a:cubicBezTo>
                  <a:cubicBezTo>
                    <a:pt x="19" y="14"/>
                    <a:pt x="45" y="7"/>
                    <a:pt x="64" y="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19" name="Freeform 24"/>
            <p:cNvSpPr>
              <a:spLocks noChangeArrowheads="1"/>
            </p:cNvSpPr>
            <p:nvPr/>
          </p:nvSpPr>
          <p:spPr bwMode="auto">
            <a:xfrm>
              <a:off x="766" y="750"/>
              <a:ext cx="584" cy="752"/>
            </a:xfrm>
            <a:custGeom>
              <a:avLst/>
              <a:gdLst>
                <a:gd name="T0" fmla="*/ 0 w 519"/>
                <a:gd name="T1" fmla="*/ 26 h 669"/>
                <a:gd name="T2" fmla="*/ 501 w 519"/>
                <a:gd name="T3" fmla="*/ 669 h 669"/>
                <a:gd name="T4" fmla="*/ 501 w 519"/>
                <a:gd name="T5" fmla="*/ 669 h 669"/>
                <a:gd name="T6" fmla="*/ 519 w 519"/>
                <a:gd name="T7" fmla="*/ 549 h 669"/>
                <a:gd name="T8" fmla="*/ 131 w 519"/>
                <a:gd name="T9" fmla="*/ 0 h 669"/>
                <a:gd name="T10" fmla="*/ 0 w 519"/>
                <a:gd name="T11" fmla="*/ 26 h 6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9"/>
                <a:gd name="T19" fmla="*/ 0 h 669"/>
                <a:gd name="T20" fmla="*/ 519 w 519"/>
                <a:gd name="T21" fmla="*/ 669 h 6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9" h="669">
                  <a:moveTo>
                    <a:pt x="0" y="26"/>
                  </a:moveTo>
                  <a:cubicBezTo>
                    <a:pt x="0" y="26"/>
                    <a:pt x="142" y="552"/>
                    <a:pt x="501" y="669"/>
                  </a:cubicBezTo>
                  <a:cubicBezTo>
                    <a:pt x="501" y="669"/>
                    <a:pt x="501" y="669"/>
                    <a:pt x="501" y="669"/>
                  </a:cubicBezTo>
                  <a:cubicBezTo>
                    <a:pt x="519" y="549"/>
                    <a:pt x="519" y="549"/>
                    <a:pt x="519" y="549"/>
                  </a:cubicBezTo>
                  <a:cubicBezTo>
                    <a:pt x="519" y="549"/>
                    <a:pt x="214" y="454"/>
                    <a:pt x="131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20" name="Freeform 25"/>
            <p:cNvSpPr>
              <a:spLocks noChangeArrowheads="1"/>
            </p:cNvSpPr>
            <p:nvPr/>
          </p:nvSpPr>
          <p:spPr bwMode="auto">
            <a:xfrm>
              <a:off x="784" y="801"/>
              <a:ext cx="566" cy="701"/>
            </a:xfrm>
            <a:custGeom>
              <a:avLst/>
              <a:gdLst>
                <a:gd name="T0" fmla="*/ 461 w 503"/>
                <a:gd name="T1" fmla="*/ 485 h 624"/>
                <a:gd name="T2" fmla="*/ 450 w 503"/>
                <a:gd name="T3" fmla="*/ 535 h 624"/>
                <a:gd name="T4" fmla="*/ 443 w 503"/>
                <a:gd name="T5" fmla="*/ 549 h 624"/>
                <a:gd name="T6" fmla="*/ 385 w 503"/>
                <a:gd name="T7" fmla="*/ 530 h 624"/>
                <a:gd name="T8" fmla="*/ 276 w 503"/>
                <a:gd name="T9" fmla="*/ 437 h 624"/>
                <a:gd name="T10" fmla="*/ 204 w 503"/>
                <a:gd name="T11" fmla="*/ 345 h 624"/>
                <a:gd name="T12" fmla="*/ 73 w 503"/>
                <a:gd name="T13" fmla="*/ 114 h 624"/>
                <a:gd name="T14" fmla="*/ 77 w 503"/>
                <a:gd name="T15" fmla="*/ 44 h 624"/>
                <a:gd name="T16" fmla="*/ 130 w 503"/>
                <a:gd name="T17" fmla="*/ 22 h 624"/>
                <a:gd name="T18" fmla="*/ 124 w 503"/>
                <a:gd name="T19" fmla="*/ 0 h 624"/>
                <a:gd name="T20" fmla="*/ 28 w 503"/>
                <a:gd name="T21" fmla="*/ 26 h 624"/>
                <a:gd name="T22" fmla="*/ 0 w 503"/>
                <a:gd name="T23" fmla="*/ 32 h 624"/>
                <a:gd name="T24" fmla="*/ 485 w 503"/>
                <a:gd name="T25" fmla="*/ 624 h 624"/>
                <a:gd name="T26" fmla="*/ 503 w 503"/>
                <a:gd name="T27" fmla="*/ 504 h 624"/>
                <a:gd name="T28" fmla="*/ 461 w 503"/>
                <a:gd name="T29" fmla="*/ 485 h 62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03"/>
                <a:gd name="T46" fmla="*/ 0 h 624"/>
                <a:gd name="T47" fmla="*/ 503 w 503"/>
                <a:gd name="T48" fmla="*/ 624 h 62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03" h="624">
                  <a:moveTo>
                    <a:pt x="461" y="485"/>
                  </a:moveTo>
                  <a:cubicBezTo>
                    <a:pt x="454" y="501"/>
                    <a:pt x="453" y="519"/>
                    <a:pt x="450" y="535"/>
                  </a:cubicBezTo>
                  <a:cubicBezTo>
                    <a:pt x="449" y="541"/>
                    <a:pt x="448" y="546"/>
                    <a:pt x="443" y="549"/>
                  </a:cubicBezTo>
                  <a:cubicBezTo>
                    <a:pt x="421" y="561"/>
                    <a:pt x="400" y="542"/>
                    <a:pt x="385" y="530"/>
                  </a:cubicBezTo>
                  <a:cubicBezTo>
                    <a:pt x="350" y="499"/>
                    <a:pt x="309" y="472"/>
                    <a:pt x="276" y="437"/>
                  </a:cubicBezTo>
                  <a:cubicBezTo>
                    <a:pt x="249" y="409"/>
                    <a:pt x="225" y="378"/>
                    <a:pt x="204" y="345"/>
                  </a:cubicBezTo>
                  <a:cubicBezTo>
                    <a:pt x="155" y="270"/>
                    <a:pt x="105" y="198"/>
                    <a:pt x="73" y="114"/>
                  </a:cubicBezTo>
                  <a:cubicBezTo>
                    <a:pt x="63" y="90"/>
                    <a:pt x="56" y="64"/>
                    <a:pt x="77" y="44"/>
                  </a:cubicBezTo>
                  <a:cubicBezTo>
                    <a:pt x="90" y="32"/>
                    <a:pt x="111" y="26"/>
                    <a:pt x="130" y="22"/>
                  </a:cubicBezTo>
                  <a:cubicBezTo>
                    <a:pt x="128" y="15"/>
                    <a:pt x="126" y="8"/>
                    <a:pt x="124" y="0"/>
                  </a:cubicBezTo>
                  <a:cubicBezTo>
                    <a:pt x="92" y="6"/>
                    <a:pt x="60" y="19"/>
                    <a:pt x="28" y="26"/>
                  </a:cubicBezTo>
                  <a:cubicBezTo>
                    <a:pt x="19" y="28"/>
                    <a:pt x="9" y="30"/>
                    <a:pt x="0" y="32"/>
                  </a:cubicBezTo>
                  <a:cubicBezTo>
                    <a:pt x="46" y="168"/>
                    <a:pt x="195" y="529"/>
                    <a:pt x="485" y="624"/>
                  </a:cubicBezTo>
                  <a:cubicBezTo>
                    <a:pt x="503" y="504"/>
                    <a:pt x="503" y="504"/>
                    <a:pt x="503" y="504"/>
                  </a:cubicBezTo>
                  <a:cubicBezTo>
                    <a:pt x="503" y="504"/>
                    <a:pt x="487" y="498"/>
                    <a:pt x="461" y="485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21" name="Freeform 26"/>
            <p:cNvSpPr>
              <a:spLocks noChangeArrowheads="1"/>
            </p:cNvSpPr>
            <p:nvPr/>
          </p:nvSpPr>
          <p:spPr bwMode="auto">
            <a:xfrm>
              <a:off x="2235" y="356"/>
              <a:ext cx="130" cy="131"/>
            </a:xfrm>
            <a:custGeom>
              <a:avLst/>
              <a:gdLst>
                <a:gd name="T0" fmla="*/ 100 w 130"/>
                <a:gd name="T1" fmla="*/ 131 h 131"/>
                <a:gd name="T2" fmla="*/ 130 w 130"/>
                <a:gd name="T3" fmla="*/ 22 h 131"/>
                <a:gd name="T4" fmla="*/ 0 w 130"/>
                <a:gd name="T5" fmla="*/ 0 h 131"/>
                <a:gd name="T6" fmla="*/ 13 w 130"/>
                <a:gd name="T7" fmla="*/ 126 h 131"/>
                <a:gd name="T8" fmla="*/ 100 w 130"/>
                <a:gd name="T9" fmla="*/ 131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0"/>
                <a:gd name="T16" fmla="*/ 0 h 131"/>
                <a:gd name="T17" fmla="*/ 130 w 130"/>
                <a:gd name="T18" fmla="*/ 131 h 1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0" h="131">
                  <a:moveTo>
                    <a:pt x="100" y="131"/>
                  </a:moveTo>
                  <a:lnTo>
                    <a:pt x="130" y="22"/>
                  </a:lnTo>
                  <a:lnTo>
                    <a:pt x="0" y="0"/>
                  </a:lnTo>
                  <a:lnTo>
                    <a:pt x="13" y="126"/>
                  </a:lnTo>
                  <a:lnTo>
                    <a:pt x="100" y="131"/>
                  </a:ln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22" name="Freeform 27"/>
            <p:cNvSpPr>
              <a:spLocks noChangeArrowheads="1"/>
            </p:cNvSpPr>
            <p:nvPr/>
          </p:nvSpPr>
          <p:spPr bwMode="auto">
            <a:xfrm>
              <a:off x="2204" y="256"/>
              <a:ext cx="191" cy="151"/>
            </a:xfrm>
            <a:custGeom>
              <a:avLst/>
              <a:gdLst>
                <a:gd name="T0" fmla="*/ 25 w 169"/>
                <a:gd name="T1" fmla="*/ 93 h 134"/>
                <a:gd name="T2" fmla="*/ 5 w 169"/>
                <a:gd name="T3" fmla="*/ 38 h 134"/>
                <a:gd name="T4" fmla="*/ 62 w 169"/>
                <a:gd name="T5" fmla="*/ 28 h 134"/>
                <a:gd name="T6" fmla="*/ 103 w 169"/>
                <a:gd name="T7" fmla="*/ 35 h 134"/>
                <a:gd name="T8" fmla="*/ 134 w 169"/>
                <a:gd name="T9" fmla="*/ 24 h 134"/>
                <a:gd name="T10" fmla="*/ 147 w 169"/>
                <a:gd name="T11" fmla="*/ 56 h 134"/>
                <a:gd name="T12" fmla="*/ 129 w 169"/>
                <a:gd name="T13" fmla="*/ 126 h 134"/>
                <a:gd name="T14" fmla="*/ 110 w 169"/>
                <a:gd name="T15" fmla="*/ 111 h 134"/>
                <a:gd name="T16" fmla="*/ 85 w 169"/>
                <a:gd name="T17" fmla="*/ 124 h 134"/>
                <a:gd name="T18" fmla="*/ 72 w 169"/>
                <a:gd name="T19" fmla="*/ 106 h 134"/>
                <a:gd name="T20" fmla="*/ 57 w 169"/>
                <a:gd name="T21" fmla="*/ 125 h 134"/>
                <a:gd name="T22" fmla="*/ 37 w 169"/>
                <a:gd name="T23" fmla="*/ 115 h 134"/>
                <a:gd name="T24" fmla="*/ 25 w 169"/>
                <a:gd name="T25" fmla="*/ 93 h 13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9"/>
                <a:gd name="T40" fmla="*/ 0 h 134"/>
                <a:gd name="T41" fmla="*/ 169 w 169"/>
                <a:gd name="T42" fmla="*/ 134 h 13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9" h="134">
                  <a:moveTo>
                    <a:pt x="25" y="93"/>
                  </a:moveTo>
                  <a:cubicBezTo>
                    <a:pt x="15" y="78"/>
                    <a:pt x="0" y="58"/>
                    <a:pt x="5" y="38"/>
                  </a:cubicBezTo>
                  <a:cubicBezTo>
                    <a:pt x="10" y="17"/>
                    <a:pt x="51" y="7"/>
                    <a:pt x="62" y="28"/>
                  </a:cubicBezTo>
                  <a:cubicBezTo>
                    <a:pt x="64" y="0"/>
                    <a:pt x="105" y="12"/>
                    <a:pt x="103" y="35"/>
                  </a:cubicBezTo>
                  <a:cubicBezTo>
                    <a:pt x="108" y="23"/>
                    <a:pt x="122" y="15"/>
                    <a:pt x="134" y="24"/>
                  </a:cubicBezTo>
                  <a:cubicBezTo>
                    <a:pt x="143" y="30"/>
                    <a:pt x="145" y="47"/>
                    <a:pt x="147" y="56"/>
                  </a:cubicBezTo>
                  <a:cubicBezTo>
                    <a:pt x="151" y="75"/>
                    <a:pt x="169" y="134"/>
                    <a:pt x="129" y="126"/>
                  </a:cubicBezTo>
                  <a:cubicBezTo>
                    <a:pt x="120" y="124"/>
                    <a:pt x="112" y="120"/>
                    <a:pt x="110" y="111"/>
                  </a:cubicBezTo>
                  <a:cubicBezTo>
                    <a:pt x="105" y="120"/>
                    <a:pt x="97" y="129"/>
                    <a:pt x="85" y="124"/>
                  </a:cubicBezTo>
                  <a:cubicBezTo>
                    <a:pt x="76" y="121"/>
                    <a:pt x="74" y="113"/>
                    <a:pt x="72" y="106"/>
                  </a:cubicBezTo>
                  <a:cubicBezTo>
                    <a:pt x="69" y="116"/>
                    <a:pt x="68" y="122"/>
                    <a:pt x="57" y="125"/>
                  </a:cubicBezTo>
                  <a:cubicBezTo>
                    <a:pt x="48" y="127"/>
                    <a:pt x="41" y="123"/>
                    <a:pt x="37" y="115"/>
                  </a:cubicBezTo>
                  <a:lnTo>
                    <a:pt x="25" y="93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23" name="Freeform 28"/>
            <p:cNvSpPr>
              <a:spLocks noChangeArrowheads="1"/>
            </p:cNvSpPr>
            <p:nvPr/>
          </p:nvSpPr>
          <p:spPr bwMode="auto">
            <a:xfrm>
              <a:off x="2212" y="314"/>
              <a:ext cx="104" cy="85"/>
            </a:xfrm>
            <a:custGeom>
              <a:avLst/>
              <a:gdLst>
                <a:gd name="T0" fmla="*/ 72 w 92"/>
                <a:gd name="T1" fmla="*/ 70 h 76"/>
                <a:gd name="T2" fmla="*/ 89 w 92"/>
                <a:gd name="T3" fmla="*/ 43 h 76"/>
                <a:gd name="T4" fmla="*/ 59 w 92"/>
                <a:gd name="T5" fmla="*/ 3 h 76"/>
                <a:gd name="T6" fmla="*/ 0 w 92"/>
                <a:gd name="T7" fmla="*/ 11 h 76"/>
                <a:gd name="T8" fmla="*/ 18 w 92"/>
                <a:gd name="T9" fmla="*/ 42 h 76"/>
                <a:gd name="T10" fmla="*/ 30 w 92"/>
                <a:gd name="T11" fmla="*/ 64 h 76"/>
                <a:gd name="T12" fmla="*/ 50 w 92"/>
                <a:gd name="T13" fmla="*/ 74 h 76"/>
                <a:gd name="T14" fmla="*/ 65 w 92"/>
                <a:gd name="T15" fmla="*/ 55 h 76"/>
                <a:gd name="T16" fmla="*/ 72 w 92"/>
                <a:gd name="T17" fmla="*/ 70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2"/>
                <a:gd name="T28" fmla="*/ 0 h 76"/>
                <a:gd name="T29" fmla="*/ 92 w 92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2" h="76">
                  <a:moveTo>
                    <a:pt x="72" y="70"/>
                  </a:moveTo>
                  <a:cubicBezTo>
                    <a:pt x="79" y="62"/>
                    <a:pt x="88" y="54"/>
                    <a:pt x="89" y="43"/>
                  </a:cubicBezTo>
                  <a:cubicBezTo>
                    <a:pt x="92" y="23"/>
                    <a:pt x="79" y="5"/>
                    <a:pt x="59" y="3"/>
                  </a:cubicBezTo>
                  <a:cubicBezTo>
                    <a:pt x="39" y="0"/>
                    <a:pt x="19" y="3"/>
                    <a:pt x="0" y="11"/>
                  </a:cubicBezTo>
                  <a:cubicBezTo>
                    <a:pt x="5" y="22"/>
                    <a:pt x="12" y="33"/>
                    <a:pt x="18" y="42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4" y="72"/>
                    <a:pt x="41" y="76"/>
                    <a:pt x="50" y="74"/>
                  </a:cubicBezTo>
                  <a:cubicBezTo>
                    <a:pt x="61" y="71"/>
                    <a:pt x="62" y="65"/>
                    <a:pt x="65" y="55"/>
                  </a:cubicBezTo>
                  <a:cubicBezTo>
                    <a:pt x="67" y="61"/>
                    <a:pt x="68" y="66"/>
                    <a:pt x="72" y="7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24" name="Freeform 29"/>
            <p:cNvSpPr>
              <a:spLocks noChangeArrowheads="1"/>
            </p:cNvSpPr>
            <p:nvPr/>
          </p:nvSpPr>
          <p:spPr bwMode="auto">
            <a:xfrm>
              <a:off x="2204" y="277"/>
              <a:ext cx="180" cy="129"/>
            </a:xfrm>
            <a:custGeom>
              <a:avLst/>
              <a:gdLst>
                <a:gd name="T0" fmla="*/ 151 w 160"/>
                <a:gd name="T1" fmla="*/ 55 h 115"/>
                <a:gd name="T2" fmla="*/ 131 w 160"/>
                <a:gd name="T3" fmla="*/ 97 h 115"/>
                <a:gd name="T4" fmla="*/ 115 w 160"/>
                <a:gd name="T5" fmla="*/ 58 h 115"/>
                <a:gd name="T6" fmla="*/ 111 w 160"/>
                <a:gd name="T7" fmla="*/ 11 h 115"/>
                <a:gd name="T8" fmla="*/ 110 w 160"/>
                <a:gd name="T9" fmla="*/ 8 h 115"/>
                <a:gd name="T10" fmla="*/ 103 w 160"/>
                <a:gd name="T11" fmla="*/ 17 h 115"/>
                <a:gd name="T12" fmla="*/ 99 w 160"/>
                <a:gd name="T13" fmla="*/ 4 h 115"/>
                <a:gd name="T14" fmla="*/ 100 w 160"/>
                <a:gd name="T15" fmla="*/ 68 h 115"/>
                <a:gd name="T16" fmla="*/ 89 w 160"/>
                <a:gd name="T17" fmla="*/ 99 h 115"/>
                <a:gd name="T18" fmla="*/ 75 w 160"/>
                <a:gd name="T19" fmla="*/ 70 h 115"/>
                <a:gd name="T20" fmla="*/ 69 w 160"/>
                <a:gd name="T21" fmla="*/ 35 h 115"/>
                <a:gd name="T22" fmla="*/ 65 w 160"/>
                <a:gd name="T23" fmla="*/ 0 h 115"/>
                <a:gd name="T24" fmla="*/ 62 w 160"/>
                <a:gd name="T25" fmla="*/ 10 h 115"/>
                <a:gd name="T26" fmla="*/ 52 w 160"/>
                <a:gd name="T27" fmla="*/ 1 h 115"/>
                <a:gd name="T28" fmla="*/ 49 w 160"/>
                <a:gd name="T29" fmla="*/ 45 h 115"/>
                <a:gd name="T30" fmla="*/ 24 w 160"/>
                <a:gd name="T31" fmla="*/ 50 h 115"/>
                <a:gd name="T32" fmla="*/ 8 w 160"/>
                <a:gd name="T33" fmla="*/ 14 h 115"/>
                <a:gd name="T34" fmla="*/ 5 w 160"/>
                <a:gd name="T35" fmla="*/ 20 h 115"/>
                <a:gd name="T36" fmla="*/ 25 w 160"/>
                <a:gd name="T37" fmla="*/ 75 h 115"/>
                <a:gd name="T38" fmla="*/ 37 w 160"/>
                <a:gd name="T39" fmla="*/ 97 h 115"/>
                <a:gd name="T40" fmla="*/ 57 w 160"/>
                <a:gd name="T41" fmla="*/ 107 h 115"/>
                <a:gd name="T42" fmla="*/ 72 w 160"/>
                <a:gd name="T43" fmla="*/ 88 h 115"/>
                <a:gd name="T44" fmla="*/ 85 w 160"/>
                <a:gd name="T45" fmla="*/ 106 h 115"/>
                <a:gd name="T46" fmla="*/ 110 w 160"/>
                <a:gd name="T47" fmla="*/ 93 h 115"/>
                <a:gd name="T48" fmla="*/ 129 w 160"/>
                <a:gd name="T49" fmla="*/ 108 h 115"/>
                <a:gd name="T50" fmla="*/ 151 w 160"/>
                <a:gd name="T51" fmla="*/ 55 h 11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0"/>
                <a:gd name="T79" fmla="*/ 0 h 115"/>
                <a:gd name="T80" fmla="*/ 160 w 160"/>
                <a:gd name="T81" fmla="*/ 115 h 11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0" h="115">
                  <a:moveTo>
                    <a:pt x="151" y="55"/>
                  </a:moveTo>
                  <a:cubicBezTo>
                    <a:pt x="151" y="69"/>
                    <a:pt x="149" y="95"/>
                    <a:pt x="131" y="97"/>
                  </a:cubicBezTo>
                  <a:cubicBezTo>
                    <a:pt x="116" y="99"/>
                    <a:pt x="115" y="65"/>
                    <a:pt x="115" y="58"/>
                  </a:cubicBezTo>
                  <a:cubicBezTo>
                    <a:pt x="114" y="43"/>
                    <a:pt x="114" y="27"/>
                    <a:pt x="111" y="11"/>
                  </a:cubicBezTo>
                  <a:cubicBezTo>
                    <a:pt x="110" y="10"/>
                    <a:pt x="110" y="9"/>
                    <a:pt x="110" y="8"/>
                  </a:cubicBezTo>
                  <a:cubicBezTo>
                    <a:pt x="107" y="10"/>
                    <a:pt x="104" y="13"/>
                    <a:pt x="103" y="17"/>
                  </a:cubicBezTo>
                  <a:cubicBezTo>
                    <a:pt x="103" y="12"/>
                    <a:pt x="101" y="7"/>
                    <a:pt x="99" y="4"/>
                  </a:cubicBezTo>
                  <a:cubicBezTo>
                    <a:pt x="99" y="25"/>
                    <a:pt x="99" y="47"/>
                    <a:pt x="100" y="68"/>
                  </a:cubicBezTo>
                  <a:cubicBezTo>
                    <a:pt x="101" y="77"/>
                    <a:pt x="102" y="98"/>
                    <a:pt x="89" y="99"/>
                  </a:cubicBezTo>
                  <a:cubicBezTo>
                    <a:pt x="77" y="100"/>
                    <a:pt x="76" y="78"/>
                    <a:pt x="75" y="70"/>
                  </a:cubicBezTo>
                  <a:cubicBezTo>
                    <a:pt x="74" y="58"/>
                    <a:pt x="70" y="47"/>
                    <a:pt x="69" y="35"/>
                  </a:cubicBezTo>
                  <a:cubicBezTo>
                    <a:pt x="68" y="22"/>
                    <a:pt x="67" y="11"/>
                    <a:pt x="65" y="0"/>
                  </a:cubicBezTo>
                  <a:cubicBezTo>
                    <a:pt x="63" y="2"/>
                    <a:pt x="62" y="5"/>
                    <a:pt x="62" y="10"/>
                  </a:cubicBezTo>
                  <a:cubicBezTo>
                    <a:pt x="60" y="6"/>
                    <a:pt x="56" y="3"/>
                    <a:pt x="52" y="1"/>
                  </a:cubicBezTo>
                  <a:cubicBezTo>
                    <a:pt x="54" y="16"/>
                    <a:pt x="57" y="32"/>
                    <a:pt x="49" y="45"/>
                  </a:cubicBezTo>
                  <a:cubicBezTo>
                    <a:pt x="44" y="52"/>
                    <a:pt x="32" y="55"/>
                    <a:pt x="24" y="50"/>
                  </a:cubicBezTo>
                  <a:cubicBezTo>
                    <a:pt x="12" y="42"/>
                    <a:pt x="10" y="28"/>
                    <a:pt x="8" y="14"/>
                  </a:cubicBezTo>
                  <a:cubicBezTo>
                    <a:pt x="7" y="16"/>
                    <a:pt x="5" y="18"/>
                    <a:pt x="5" y="20"/>
                  </a:cubicBezTo>
                  <a:cubicBezTo>
                    <a:pt x="0" y="40"/>
                    <a:pt x="15" y="60"/>
                    <a:pt x="25" y="75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41" y="105"/>
                    <a:pt x="48" y="109"/>
                    <a:pt x="57" y="107"/>
                  </a:cubicBezTo>
                  <a:cubicBezTo>
                    <a:pt x="68" y="104"/>
                    <a:pt x="69" y="98"/>
                    <a:pt x="72" y="88"/>
                  </a:cubicBezTo>
                  <a:cubicBezTo>
                    <a:pt x="74" y="95"/>
                    <a:pt x="76" y="103"/>
                    <a:pt x="85" y="106"/>
                  </a:cubicBezTo>
                  <a:cubicBezTo>
                    <a:pt x="97" y="111"/>
                    <a:pt x="105" y="102"/>
                    <a:pt x="110" y="93"/>
                  </a:cubicBezTo>
                  <a:cubicBezTo>
                    <a:pt x="112" y="102"/>
                    <a:pt x="120" y="106"/>
                    <a:pt x="129" y="108"/>
                  </a:cubicBezTo>
                  <a:cubicBezTo>
                    <a:pt x="160" y="115"/>
                    <a:pt x="156" y="79"/>
                    <a:pt x="151" y="5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25" name="Freeform 30"/>
            <p:cNvSpPr>
              <a:spLocks noChangeArrowheads="1"/>
            </p:cNvSpPr>
            <p:nvPr/>
          </p:nvSpPr>
          <p:spPr bwMode="auto">
            <a:xfrm>
              <a:off x="2181" y="317"/>
              <a:ext cx="143" cy="174"/>
            </a:xfrm>
            <a:custGeom>
              <a:avLst/>
              <a:gdLst>
                <a:gd name="T0" fmla="*/ 31 w 127"/>
                <a:gd name="T1" fmla="*/ 155 h 155"/>
                <a:gd name="T2" fmla="*/ 6 w 127"/>
                <a:gd name="T3" fmla="*/ 38 h 155"/>
                <a:gd name="T4" fmla="*/ 96 w 127"/>
                <a:gd name="T5" fmla="*/ 15 h 155"/>
                <a:gd name="T6" fmla="*/ 68 w 127"/>
                <a:gd name="T7" fmla="*/ 59 h 155"/>
                <a:gd name="T8" fmla="*/ 94 w 127"/>
                <a:gd name="T9" fmla="*/ 150 h 155"/>
                <a:gd name="T10" fmla="*/ 31 w 127"/>
                <a:gd name="T11" fmla="*/ 155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7"/>
                <a:gd name="T19" fmla="*/ 0 h 155"/>
                <a:gd name="T20" fmla="*/ 127 w 127"/>
                <a:gd name="T21" fmla="*/ 155 h 1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7" h="155">
                  <a:moveTo>
                    <a:pt x="31" y="155"/>
                  </a:moveTo>
                  <a:cubicBezTo>
                    <a:pt x="31" y="155"/>
                    <a:pt x="0" y="58"/>
                    <a:pt x="6" y="38"/>
                  </a:cubicBezTo>
                  <a:cubicBezTo>
                    <a:pt x="13" y="17"/>
                    <a:pt x="71" y="0"/>
                    <a:pt x="96" y="15"/>
                  </a:cubicBezTo>
                  <a:cubicBezTo>
                    <a:pt x="121" y="29"/>
                    <a:pt x="127" y="49"/>
                    <a:pt x="68" y="59"/>
                  </a:cubicBezTo>
                  <a:cubicBezTo>
                    <a:pt x="68" y="59"/>
                    <a:pt x="109" y="82"/>
                    <a:pt x="94" y="150"/>
                  </a:cubicBezTo>
                  <a:lnTo>
                    <a:pt x="31" y="155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26" name="Freeform 31"/>
            <p:cNvSpPr>
              <a:spLocks noChangeArrowheads="1"/>
            </p:cNvSpPr>
            <p:nvPr/>
          </p:nvSpPr>
          <p:spPr bwMode="auto">
            <a:xfrm>
              <a:off x="2233" y="342"/>
              <a:ext cx="84" cy="145"/>
            </a:xfrm>
            <a:custGeom>
              <a:avLst/>
              <a:gdLst>
                <a:gd name="T0" fmla="*/ 16 w 75"/>
                <a:gd name="T1" fmla="*/ 24 h 129"/>
                <a:gd name="T2" fmla="*/ 17 w 75"/>
                <a:gd name="T3" fmla="*/ 56 h 129"/>
                <a:gd name="T4" fmla="*/ 35 w 75"/>
                <a:gd name="T5" fmla="*/ 85 h 129"/>
                <a:gd name="T6" fmla="*/ 41 w 75"/>
                <a:gd name="T7" fmla="*/ 129 h 129"/>
                <a:gd name="T8" fmla="*/ 48 w 75"/>
                <a:gd name="T9" fmla="*/ 128 h 129"/>
                <a:gd name="T10" fmla="*/ 22 w 75"/>
                <a:gd name="T11" fmla="*/ 37 h 129"/>
                <a:gd name="T12" fmla="*/ 60 w 75"/>
                <a:gd name="T13" fmla="*/ 0 h 129"/>
                <a:gd name="T14" fmla="*/ 16 w 75"/>
                <a:gd name="T15" fmla="*/ 24 h 1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5"/>
                <a:gd name="T25" fmla="*/ 0 h 129"/>
                <a:gd name="T26" fmla="*/ 75 w 75"/>
                <a:gd name="T27" fmla="*/ 129 h 1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5" h="129">
                  <a:moveTo>
                    <a:pt x="16" y="24"/>
                  </a:moveTo>
                  <a:cubicBezTo>
                    <a:pt x="0" y="31"/>
                    <a:pt x="7" y="45"/>
                    <a:pt x="17" y="56"/>
                  </a:cubicBezTo>
                  <a:cubicBezTo>
                    <a:pt x="25" y="65"/>
                    <a:pt x="31" y="74"/>
                    <a:pt x="35" y="85"/>
                  </a:cubicBezTo>
                  <a:cubicBezTo>
                    <a:pt x="39" y="100"/>
                    <a:pt x="42" y="114"/>
                    <a:pt x="41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63" y="60"/>
                    <a:pt x="22" y="37"/>
                    <a:pt x="22" y="37"/>
                  </a:cubicBezTo>
                  <a:cubicBezTo>
                    <a:pt x="71" y="28"/>
                    <a:pt x="75" y="13"/>
                    <a:pt x="60" y="0"/>
                  </a:cubicBezTo>
                  <a:cubicBezTo>
                    <a:pt x="57" y="15"/>
                    <a:pt x="32" y="17"/>
                    <a:pt x="16" y="2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27" name="Freeform 32"/>
            <p:cNvSpPr>
              <a:spLocks noChangeArrowheads="1"/>
            </p:cNvSpPr>
            <p:nvPr/>
          </p:nvSpPr>
          <p:spPr bwMode="auto">
            <a:xfrm>
              <a:off x="1726" y="470"/>
              <a:ext cx="658" cy="995"/>
            </a:xfrm>
            <a:custGeom>
              <a:avLst/>
              <a:gdLst>
                <a:gd name="T0" fmla="*/ 0 w 585"/>
                <a:gd name="T1" fmla="*/ 740 h 885"/>
                <a:gd name="T2" fmla="*/ 336 w 585"/>
                <a:gd name="T3" fmla="*/ 389 h 885"/>
                <a:gd name="T4" fmla="*/ 427 w 585"/>
                <a:gd name="T5" fmla="*/ 0 h 885"/>
                <a:gd name="T6" fmla="*/ 548 w 585"/>
                <a:gd name="T7" fmla="*/ 0 h 885"/>
                <a:gd name="T8" fmla="*/ 45 w 585"/>
                <a:gd name="T9" fmla="*/ 885 h 885"/>
                <a:gd name="T10" fmla="*/ 0 w 585"/>
                <a:gd name="T11" fmla="*/ 740 h 8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85"/>
                <a:gd name="T19" fmla="*/ 0 h 885"/>
                <a:gd name="T20" fmla="*/ 585 w 585"/>
                <a:gd name="T21" fmla="*/ 885 h 8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85" h="885">
                  <a:moveTo>
                    <a:pt x="0" y="740"/>
                  </a:moveTo>
                  <a:cubicBezTo>
                    <a:pt x="0" y="740"/>
                    <a:pt x="237" y="643"/>
                    <a:pt x="336" y="389"/>
                  </a:cubicBezTo>
                  <a:cubicBezTo>
                    <a:pt x="432" y="147"/>
                    <a:pt x="427" y="0"/>
                    <a:pt x="427" y="0"/>
                  </a:cubicBezTo>
                  <a:cubicBezTo>
                    <a:pt x="548" y="0"/>
                    <a:pt x="548" y="0"/>
                    <a:pt x="548" y="0"/>
                  </a:cubicBezTo>
                  <a:cubicBezTo>
                    <a:pt x="548" y="0"/>
                    <a:pt x="585" y="522"/>
                    <a:pt x="45" y="885"/>
                  </a:cubicBezTo>
                  <a:lnTo>
                    <a:pt x="0" y="74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28" name="Freeform 33"/>
            <p:cNvSpPr>
              <a:spLocks noChangeArrowheads="1"/>
            </p:cNvSpPr>
            <p:nvPr/>
          </p:nvSpPr>
          <p:spPr bwMode="auto">
            <a:xfrm>
              <a:off x="1726" y="516"/>
              <a:ext cx="617" cy="949"/>
            </a:xfrm>
            <a:custGeom>
              <a:avLst/>
              <a:gdLst>
                <a:gd name="T0" fmla="*/ 425 w 548"/>
                <a:gd name="T1" fmla="*/ 0 h 844"/>
                <a:gd name="T2" fmla="*/ 424 w 548"/>
                <a:gd name="T3" fmla="*/ 19 h 844"/>
                <a:gd name="T4" fmla="*/ 483 w 548"/>
                <a:gd name="T5" fmla="*/ 31 h 844"/>
                <a:gd name="T6" fmla="*/ 512 w 548"/>
                <a:gd name="T7" fmla="*/ 48 h 844"/>
                <a:gd name="T8" fmla="*/ 494 w 548"/>
                <a:gd name="T9" fmla="*/ 150 h 844"/>
                <a:gd name="T10" fmla="*/ 346 w 548"/>
                <a:gd name="T11" fmla="*/ 461 h 844"/>
                <a:gd name="T12" fmla="*/ 248 w 548"/>
                <a:gd name="T13" fmla="*/ 600 h 844"/>
                <a:gd name="T14" fmla="*/ 150 w 548"/>
                <a:gd name="T15" fmla="*/ 709 h 844"/>
                <a:gd name="T16" fmla="*/ 81 w 548"/>
                <a:gd name="T17" fmla="*/ 724 h 844"/>
                <a:gd name="T18" fmla="*/ 41 w 548"/>
                <a:gd name="T19" fmla="*/ 679 h 844"/>
                <a:gd name="T20" fmla="*/ 0 w 548"/>
                <a:gd name="T21" fmla="*/ 699 h 844"/>
                <a:gd name="T22" fmla="*/ 45 w 548"/>
                <a:gd name="T23" fmla="*/ 844 h 844"/>
                <a:gd name="T24" fmla="*/ 548 w 548"/>
                <a:gd name="T25" fmla="*/ 5 h 844"/>
                <a:gd name="T26" fmla="*/ 425 w 548"/>
                <a:gd name="T27" fmla="*/ 0 h 8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8"/>
                <a:gd name="T43" fmla="*/ 0 h 844"/>
                <a:gd name="T44" fmla="*/ 548 w 548"/>
                <a:gd name="T45" fmla="*/ 844 h 84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8" h="844">
                  <a:moveTo>
                    <a:pt x="425" y="0"/>
                  </a:moveTo>
                  <a:cubicBezTo>
                    <a:pt x="425" y="6"/>
                    <a:pt x="424" y="12"/>
                    <a:pt x="424" y="19"/>
                  </a:cubicBezTo>
                  <a:cubicBezTo>
                    <a:pt x="444" y="21"/>
                    <a:pt x="464" y="25"/>
                    <a:pt x="483" y="31"/>
                  </a:cubicBezTo>
                  <a:cubicBezTo>
                    <a:pt x="493" y="34"/>
                    <a:pt x="507" y="38"/>
                    <a:pt x="512" y="48"/>
                  </a:cubicBezTo>
                  <a:cubicBezTo>
                    <a:pt x="529" y="78"/>
                    <a:pt x="507" y="122"/>
                    <a:pt x="494" y="150"/>
                  </a:cubicBezTo>
                  <a:cubicBezTo>
                    <a:pt x="446" y="253"/>
                    <a:pt x="403" y="362"/>
                    <a:pt x="346" y="461"/>
                  </a:cubicBezTo>
                  <a:cubicBezTo>
                    <a:pt x="317" y="510"/>
                    <a:pt x="282" y="554"/>
                    <a:pt x="248" y="600"/>
                  </a:cubicBezTo>
                  <a:cubicBezTo>
                    <a:pt x="219" y="639"/>
                    <a:pt x="189" y="680"/>
                    <a:pt x="150" y="709"/>
                  </a:cubicBezTo>
                  <a:cubicBezTo>
                    <a:pt x="134" y="721"/>
                    <a:pt x="99" y="750"/>
                    <a:pt x="81" y="724"/>
                  </a:cubicBezTo>
                  <a:cubicBezTo>
                    <a:pt x="69" y="706"/>
                    <a:pt x="62" y="687"/>
                    <a:pt x="41" y="679"/>
                  </a:cubicBezTo>
                  <a:cubicBezTo>
                    <a:pt x="16" y="693"/>
                    <a:pt x="0" y="699"/>
                    <a:pt x="0" y="699"/>
                  </a:cubicBezTo>
                  <a:cubicBezTo>
                    <a:pt x="45" y="844"/>
                    <a:pt x="45" y="844"/>
                    <a:pt x="45" y="844"/>
                  </a:cubicBezTo>
                  <a:cubicBezTo>
                    <a:pt x="489" y="546"/>
                    <a:pt x="543" y="140"/>
                    <a:pt x="548" y="5"/>
                  </a:cubicBezTo>
                  <a:cubicBezTo>
                    <a:pt x="507" y="7"/>
                    <a:pt x="466" y="7"/>
                    <a:pt x="425" y="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29" name="Freeform 34"/>
            <p:cNvSpPr>
              <a:spLocks noChangeArrowheads="1"/>
            </p:cNvSpPr>
            <p:nvPr/>
          </p:nvSpPr>
          <p:spPr bwMode="auto">
            <a:xfrm>
              <a:off x="0" y="631"/>
              <a:ext cx="272" cy="238"/>
            </a:xfrm>
            <a:custGeom>
              <a:avLst/>
              <a:gdLst>
                <a:gd name="T0" fmla="*/ 193 w 242"/>
                <a:gd name="T1" fmla="*/ 212 h 212"/>
                <a:gd name="T2" fmla="*/ 134 w 242"/>
                <a:gd name="T3" fmla="*/ 135 h 212"/>
                <a:gd name="T4" fmla="*/ 31 w 242"/>
                <a:gd name="T5" fmla="*/ 113 h 212"/>
                <a:gd name="T6" fmla="*/ 63 w 242"/>
                <a:gd name="T7" fmla="*/ 23 h 212"/>
                <a:gd name="T8" fmla="*/ 242 w 242"/>
                <a:gd name="T9" fmla="*/ 152 h 212"/>
                <a:gd name="T10" fmla="*/ 193 w 242"/>
                <a:gd name="T11" fmla="*/ 212 h 2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2"/>
                <a:gd name="T19" fmla="*/ 0 h 212"/>
                <a:gd name="T20" fmla="*/ 242 w 242"/>
                <a:gd name="T21" fmla="*/ 212 h 2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2" h="212">
                  <a:moveTo>
                    <a:pt x="193" y="212"/>
                  </a:moveTo>
                  <a:cubicBezTo>
                    <a:pt x="193" y="212"/>
                    <a:pt x="158" y="145"/>
                    <a:pt x="134" y="135"/>
                  </a:cubicBezTo>
                  <a:cubicBezTo>
                    <a:pt x="109" y="124"/>
                    <a:pt x="52" y="127"/>
                    <a:pt x="31" y="113"/>
                  </a:cubicBezTo>
                  <a:cubicBezTo>
                    <a:pt x="10" y="100"/>
                    <a:pt x="0" y="46"/>
                    <a:pt x="63" y="23"/>
                  </a:cubicBezTo>
                  <a:cubicBezTo>
                    <a:pt x="126" y="0"/>
                    <a:pt x="214" y="44"/>
                    <a:pt x="242" y="152"/>
                  </a:cubicBezTo>
                  <a:lnTo>
                    <a:pt x="193" y="212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30" name="Freeform 35"/>
            <p:cNvSpPr>
              <a:spLocks noChangeArrowheads="1"/>
            </p:cNvSpPr>
            <p:nvPr/>
          </p:nvSpPr>
          <p:spPr bwMode="auto">
            <a:xfrm>
              <a:off x="11" y="699"/>
              <a:ext cx="261" cy="170"/>
            </a:xfrm>
            <a:custGeom>
              <a:avLst/>
              <a:gdLst>
                <a:gd name="T0" fmla="*/ 179 w 232"/>
                <a:gd name="T1" fmla="*/ 63 h 151"/>
                <a:gd name="T2" fmla="*/ 126 w 232"/>
                <a:gd name="T3" fmla="*/ 65 h 151"/>
                <a:gd name="T4" fmla="*/ 29 w 232"/>
                <a:gd name="T5" fmla="*/ 28 h 151"/>
                <a:gd name="T6" fmla="*/ 9 w 232"/>
                <a:gd name="T7" fmla="*/ 0 h 151"/>
                <a:gd name="T8" fmla="*/ 21 w 232"/>
                <a:gd name="T9" fmla="*/ 52 h 151"/>
                <a:gd name="T10" fmla="*/ 124 w 232"/>
                <a:gd name="T11" fmla="*/ 74 h 151"/>
                <a:gd name="T12" fmla="*/ 183 w 232"/>
                <a:gd name="T13" fmla="*/ 151 h 151"/>
                <a:gd name="T14" fmla="*/ 232 w 232"/>
                <a:gd name="T15" fmla="*/ 91 h 151"/>
                <a:gd name="T16" fmla="*/ 211 w 232"/>
                <a:gd name="T17" fmla="*/ 39 h 151"/>
                <a:gd name="T18" fmla="*/ 179 w 232"/>
                <a:gd name="T19" fmla="*/ 63 h 15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2"/>
                <a:gd name="T31" fmla="*/ 0 h 151"/>
                <a:gd name="T32" fmla="*/ 232 w 232"/>
                <a:gd name="T33" fmla="*/ 151 h 15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2" h="151">
                  <a:moveTo>
                    <a:pt x="179" y="63"/>
                  </a:moveTo>
                  <a:cubicBezTo>
                    <a:pt x="161" y="70"/>
                    <a:pt x="144" y="69"/>
                    <a:pt x="126" y="65"/>
                  </a:cubicBezTo>
                  <a:cubicBezTo>
                    <a:pt x="93" y="58"/>
                    <a:pt x="54" y="52"/>
                    <a:pt x="29" y="28"/>
                  </a:cubicBezTo>
                  <a:cubicBezTo>
                    <a:pt x="20" y="20"/>
                    <a:pt x="13" y="10"/>
                    <a:pt x="9" y="0"/>
                  </a:cubicBezTo>
                  <a:cubicBezTo>
                    <a:pt x="0" y="22"/>
                    <a:pt x="8" y="44"/>
                    <a:pt x="21" y="52"/>
                  </a:cubicBezTo>
                  <a:cubicBezTo>
                    <a:pt x="42" y="66"/>
                    <a:pt x="99" y="63"/>
                    <a:pt x="124" y="74"/>
                  </a:cubicBezTo>
                  <a:cubicBezTo>
                    <a:pt x="148" y="84"/>
                    <a:pt x="183" y="151"/>
                    <a:pt x="183" y="151"/>
                  </a:cubicBezTo>
                  <a:cubicBezTo>
                    <a:pt x="232" y="91"/>
                    <a:pt x="232" y="91"/>
                    <a:pt x="232" y="91"/>
                  </a:cubicBezTo>
                  <a:cubicBezTo>
                    <a:pt x="227" y="72"/>
                    <a:pt x="220" y="54"/>
                    <a:pt x="211" y="39"/>
                  </a:cubicBezTo>
                  <a:cubicBezTo>
                    <a:pt x="202" y="49"/>
                    <a:pt x="191" y="58"/>
                    <a:pt x="179" y="6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31" name="Freeform 36"/>
            <p:cNvSpPr>
              <a:spLocks noChangeArrowheads="1"/>
            </p:cNvSpPr>
            <p:nvPr/>
          </p:nvSpPr>
          <p:spPr bwMode="auto">
            <a:xfrm>
              <a:off x="162" y="653"/>
              <a:ext cx="432" cy="436"/>
            </a:xfrm>
            <a:custGeom>
              <a:avLst/>
              <a:gdLst>
                <a:gd name="T0" fmla="*/ 202 w 384"/>
                <a:gd name="T1" fmla="*/ 27 h 387"/>
                <a:gd name="T2" fmla="*/ 11 w 384"/>
                <a:gd name="T3" fmla="*/ 191 h 387"/>
                <a:gd name="T4" fmla="*/ 161 w 384"/>
                <a:gd name="T5" fmla="*/ 382 h 387"/>
                <a:gd name="T6" fmla="*/ 274 w 384"/>
                <a:gd name="T7" fmla="*/ 319 h 387"/>
                <a:gd name="T8" fmla="*/ 380 w 384"/>
                <a:gd name="T9" fmla="*/ 200 h 387"/>
                <a:gd name="T10" fmla="*/ 314 w 384"/>
                <a:gd name="T11" fmla="*/ 159 h 387"/>
                <a:gd name="T12" fmla="*/ 331 w 384"/>
                <a:gd name="T13" fmla="*/ 118 h 387"/>
                <a:gd name="T14" fmla="*/ 266 w 384"/>
                <a:gd name="T15" fmla="*/ 85 h 387"/>
                <a:gd name="T16" fmla="*/ 263 w 384"/>
                <a:gd name="T17" fmla="*/ 31 h 387"/>
                <a:gd name="T18" fmla="*/ 202 w 384"/>
                <a:gd name="T19" fmla="*/ 27 h 38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4"/>
                <a:gd name="T31" fmla="*/ 0 h 387"/>
                <a:gd name="T32" fmla="*/ 384 w 384"/>
                <a:gd name="T33" fmla="*/ 387 h 38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4" h="387">
                  <a:moveTo>
                    <a:pt x="202" y="27"/>
                  </a:moveTo>
                  <a:cubicBezTo>
                    <a:pt x="202" y="27"/>
                    <a:pt x="0" y="148"/>
                    <a:pt x="11" y="191"/>
                  </a:cubicBezTo>
                  <a:cubicBezTo>
                    <a:pt x="22" y="235"/>
                    <a:pt x="103" y="364"/>
                    <a:pt x="161" y="382"/>
                  </a:cubicBezTo>
                  <a:cubicBezTo>
                    <a:pt x="180" y="387"/>
                    <a:pt x="232" y="355"/>
                    <a:pt x="274" y="319"/>
                  </a:cubicBezTo>
                  <a:cubicBezTo>
                    <a:pt x="330" y="271"/>
                    <a:pt x="384" y="217"/>
                    <a:pt x="380" y="200"/>
                  </a:cubicBezTo>
                  <a:cubicBezTo>
                    <a:pt x="374" y="180"/>
                    <a:pt x="351" y="134"/>
                    <a:pt x="314" y="159"/>
                  </a:cubicBezTo>
                  <a:cubicBezTo>
                    <a:pt x="314" y="159"/>
                    <a:pt x="335" y="138"/>
                    <a:pt x="331" y="118"/>
                  </a:cubicBezTo>
                  <a:cubicBezTo>
                    <a:pt x="325" y="96"/>
                    <a:pt x="300" y="73"/>
                    <a:pt x="266" y="85"/>
                  </a:cubicBezTo>
                  <a:cubicBezTo>
                    <a:pt x="266" y="85"/>
                    <a:pt x="285" y="63"/>
                    <a:pt x="263" y="31"/>
                  </a:cubicBezTo>
                  <a:cubicBezTo>
                    <a:pt x="241" y="0"/>
                    <a:pt x="202" y="27"/>
                    <a:pt x="202" y="2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32" name="Freeform 37"/>
            <p:cNvSpPr>
              <a:spLocks noChangeArrowheads="1"/>
            </p:cNvSpPr>
            <p:nvPr/>
          </p:nvSpPr>
          <p:spPr bwMode="auto">
            <a:xfrm>
              <a:off x="370" y="796"/>
              <a:ext cx="180" cy="127"/>
            </a:xfrm>
            <a:custGeom>
              <a:avLst/>
              <a:gdLst>
                <a:gd name="T0" fmla="*/ 146 w 160"/>
                <a:gd name="T1" fmla="*/ 0 h 113"/>
                <a:gd name="T2" fmla="*/ 145 w 160"/>
                <a:gd name="T3" fmla="*/ 2 h 113"/>
                <a:gd name="T4" fmla="*/ 68 w 160"/>
                <a:gd name="T5" fmla="*/ 59 h 113"/>
                <a:gd name="T6" fmla="*/ 29 w 160"/>
                <a:gd name="T7" fmla="*/ 81 h 113"/>
                <a:gd name="T8" fmla="*/ 11 w 160"/>
                <a:gd name="T9" fmla="*/ 94 h 113"/>
                <a:gd name="T10" fmla="*/ 23 w 160"/>
                <a:gd name="T11" fmla="*/ 106 h 113"/>
                <a:gd name="T12" fmla="*/ 117 w 160"/>
                <a:gd name="T13" fmla="*/ 54 h 113"/>
                <a:gd name="T14" fmla="*/ 160 w 160"/>
                <a:gd name="T15" fmla="*/ 26 h 113"/>
                <a:gd name="T16" fmla="*/ 129 w 160"/>
                <a:gd name="T17" fmla="*/ 32 h 113"/>
                <a:gd name="T18" fmla="*/ 146 w 160"/>
                <a:gd name="T19" fmla="*/ 0 h 1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0"/>
                <a:gd name="T31" fmla="*/ 0 h 113"/>
                <a:gd name="T32" fmla="*/ 160 w 160"/>
                <a:gd name="T33" fmla="*/ 113 h 1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0" h="113">
                  <a:moveTo>
                    <a:pt x="146" y="0"/>
                  </a:moveTo>
                  <a:cubicBezTo>
                    <a:pt x="146" y="1"/>
                    <a:pt x="145" y="1"/>
                    <a:pt x="145" y="2"/>
                  </a:cubicBezTo>
                  <a:cubicBezTo>
                    <a:pt x="127" y="28"/>
                    <a:pt x="95" y="44"/>
                    <a:pt x="68" y="59"/>
                  </a:cubicBezTo>
                  <a:cubicBezTo>
                    <a:pt x="55" y="66"/>
                    <a:pt x="42" y="73"/>
                    <a:pt x="29" y="81"/>
                  </a:cubicBezTo>
                  <a:cubicBezTo>
                    <a:pt x="23" y="85"/>
                    <a:pt x="16" y="89"/>
                    <a:pt x="11" y="94"/>
                  </a:cubicBezTo>
                  <a:cubicBezTo>
                    <a:pt x="0" y="106"/>
                    <a:pt x="11" y="113"/>
                    <a:pt x="23" y="106"/>
                  </a:cubicBezTo>
                  <a:cubicBezTo>
                    <a:pt x="55" y="89"/>
                    <a:pt x="87" y="72"/>
                    <a:pt x="117" y="54"/>
                  </a:cubicBezTo>
                  <a:cubicBezTo>
                    <a:pt x="126" y="49"/>
                    <a:pt x="144" y="32"/>
                    <a:pt x="160" y="26"/>
                  </a:cubicBezTo>
                  <a:cubicBezTo>
                    <a:pt x="151" y="23"/>
                    <a:pt x="141" y="24"/>
                    <a:pt x="129" y="32"/>
                  </a:cubicBezTo>
                  <a:cubicBezTo>
                    <a:pt x="129" y="32"/>
                    <a:pt x="144" y="17"/>
                    <a:pt x="146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33" name="Freeform 38"/>
            <p:cNvSpPr>
              <a:spLocks noChangeArrowheads="1"/>
            </p:cNvSpPr>
            <p:nvPr/>
          </p:nvSpPr>
          <p:spPr bwMode="auto">
            <a:xfrm>
              <a:off x="314" y="694"/>
              <a:ext cx="172" cy="176"/>
            </a:xfrm>
            <a:custGeom>
              <a:avLst/>
              <a:gdLst>
                <a:gd name="T0" fmla="*/ 131 w 153"/>
                <a:gd name="T1" fmla="*/ 0 h 157"/>
                <a:gd name="T2" fmla="*/ 131 w 153"/>
                <a:gd name="T3" fmla="*/ 2 h 157"/>
                <a:gd name="T4" fmla="*/ 12 w 153"/>
                <a:gd name="T5" fmla="*/ 131 h 157"/>
                <a:gd name="T6" fmla="*/ 0 w 153"/>
                <a:gd name="T7" fmla="*/ 143 h 157"/>
                <a:gd name="T8" fmla="*/ 25 w 153"/>
                <a:gd name="T9" fmla="*/ 150 h 157"/>
                <a:gd name="T10" fmla="*/ 45 w 153"/>
                <a:gd name="T11" fmla="*/ 134 h 157"/>
                <a:gd name="T12" fmla="*/ 88 w 153"/>
                <a:gd name="T13" fmla="*/ 95 h 157"/>
                <a:gd name="T14" fmla="*/ 153 w 153"/>
                <a:gd name="T15" fmla="*/ 46 h 157"/>
                <a:gd name="T16" fmla="*/ 131 w 153"/>
                <a:gd name="T17" fmla="*/ 49 h 157"/>
                <a:gd name="T18" fmla="*/ 131 w 153"/>
                <a:gd name="T19" fmla="*/ 0 h 15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3"/>
                <a:gd name="T31" fmla="*/ 0 h 157"/>
                <a:gd name="T32" fmla="*/ 153 w 153"/>
                <a:gd name="T33" fmla="*/ 157 h 15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3" h="157">
                  <a:moveTo>
                    <a:pt x="131" y="0"/>
                  </a:moveTo>
                  <a:cubicBezTo>
                    <a:pt x="131" y="1"/>
                    <a:pt x="131" y="1"/>
                    <a:pt x="131" y="2"/>
                  </a:cubicBezTo>
                  <a:cubicBezTo>
                    <a:pt x="130" y="64"/>
                    <a:pt x="51" y="94"/>
                    <a:pt x="12" y="131"/>
                  </a:cubicBezTo>
                  <a:cubicBezTo>
                    <a:pt x="7" y="134"/>
                    <a:pt x="4" y="138"/>
                    <a:pt x="0" y="143"/>
                  </a:cubicBezTo>
                  <a:cubicBezTo>
                    <a:pt x="9" y="155"/>
                    <a:pt x="17" y="157"/>
                    <a:pt x="25" y="150"/>
                  </a:cubicBezTo>
                  <a:cubicBezTo>
                    <a:pt x="31" y="145"/>
                    <a:pt x="39" y="140"/>
                    <a:pt x="45" y="134"/>
                  </a:cubicBezTo>
                  <a:cubicBezTo>
                    <a:pt x="60" y="121"/>
                    <a:pt x="74" y="108"/>
                    <a:pt x="88" y="95"/>
                  </a:cubicBezTo>
                  <a:cubicBezTo>
                    <a:pt x="108" y="75"/>
                    <a:pt x="128" y="58"/>
                    <a:pt x="153" y="46"/>
                  </a:cubicBezTo>
                  <a:cubicBezTo>
                    <a:pt x="146" y="46"/>
                    <a:pt x="139" y="46"/>
                    <a:pt x="131" y="49"/>
                  </a:cubicBezTo>
                  <a:cubicBezTo>
                    <a:pt x="131" y="49"/>
                    <a:pt x="148" y="29"/>
                    <a:pt x="131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34" name="Freeform 39"/>
            <p:cNvSpPr>
              <a:spLocks noChangeArrowheads="1"/>
            </p:cNvSpPr>
            <p:nvPr/>
          </p:nvSpPr>
          <p:spPr bwMode="auto">
            <a:xfrm>
              <a:off x="253" y="867"/>
              <a:ext cx="341" cy="222"/>
            </a:xfrm>
            <a:custGeom>
              <a:avLst/>
              <a:gdLst>
                <a:gd name="T0" fmla="*/ 250 w 303"/>
                <a:gd name="T1" fmla="*/ 67 h 197"/>
                <a:gd name="T2" fmla="*/ 79 w 303"/>
                <a:gd name="T3" fmla="*/ 154 h 197"/>
                <a:gd name="T4" fmla="*/ 0 w 303"/>
                <a:gd name="T5" fmla="*/ 123 h 197"/>
                <a:gd name="T6" fmla="*/ 80 w 303"/>
                <a:gd name="T7" fmla="*/ 192 h 197"/>
                <a:gd name="T8" fmla="*/ 193 w 303"/>
                <a:gd name="T9" fmla="*/ 129 h 197"/>
                <a:gd name="T10" fmla="*/ 299 w 303"/>
                <a:gd name="T11" fmla="*/ 10 h 197"/>
                <a:gd name="T12" fmla="*/ 295 w 303"/>
                <a:gd name="T13" fmla="*/ 0 h 197"/>
                <a:gd name="T14" fmla="*/ 250 w 303"/>
                <a:gd name="T15" fmla="*/ 67 h 1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3"/>
                <a:gd name="T25" fmla="*/ 0 h 197"/>
                <a:gd name="T26" fmla="*/ 303 w 303"/>
                <a:gd name="T27" fmla="*/ 197 h 19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3" h="197">
                  <a:moveTo>
                    <a:pt x="250" y="67"/>
                  </a:moveTo>
                  <a:cubicBezTo>
                    <a:pt x="207" y="106"/>
                    <a:pt x="142" y="159"/>
                    <a:pt x="79" y="154"/>
                  </a:cubicBezTo>
                  <a:cubicBezTo>
                    <a:pt x="51" y="151"/>
                    <a:pt x="24" y="140"/>
                    <a:pt x="0" y="123"/>
                  </a:cubicBezTo>
                  <a:cubicBezTo>
                    <a:pt x="26" y="156"/>
                    <a:pt x="55" y="184"/>
                    <a:pt x="80" y="192"/>
                  </a:cubicBezTo>
                  <a:cubicBezTo>
                    <a:pt x="99" y="197"/>
                    <a:pt x="151" y="165"/>
                    <a:pt x="193" y="129"/>
                  </a:cubicBezTo>
                  <a:cubicBezTo>
                    <a:pt x="249" y="81"/>
                    <a:pt x="303" y="27"/>
                    <a:pt x="299" y="10"/>
                  </a:cubicBezTo>
                  <a:cubicBezTo>
                    <a:pt x="298" y="7"/>
                    <a:pt x="296" y="3"/>
                    <a:pt x="295" y="0"/>
                  </a:cubicBezTo>
                  <a:cubicBezTo>
                    <a:pt x="288" y="25"/>
                    <a:pt x="263" y="55"/>
                    <a:pt x="250" y="6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35" name="Freeform 40"/>
            <p:cNvSpPr>
              <a:spLocks noChangeArrowheads="1"/>
            </p:cNvSpPr>
            <p:nvPr/>
          </p:nvSpPr>
          <p:spPr bwMode="auto">
            <a:xfrm>
              <a:off x="678" y="1675"/>
              <a:ext cx="224" cy="317"/>
            </a:xfrm>
            <a:custGeom>
              <a:avLst/>
              <a:gdLst>
                <a:gd name="T0" fmla="*/ 47 w 199"/>
                <a:gd name="T1" fmla="*/ 282 h 282"/>
                <a:gd name="T2" fmla="*/ 65 w 199"/>
                <a:gd name="T3" fmla="*/ 175 h 282"/>
                <a:gd name="T4" fmla="*/ 5 w 199"/>
                <a:gd name="T5" fmla="*/ 75 h 282"/>
                <a:gd name="T6" fmla="*/ 103 w 199"/>
                <a:gd name="T7" fmla="*/ 33 h 282"/>
                <a:gd name="T8" fmla="*/ 133 w 199"/>
                <a:gd name="T9" fmla="*/ 277 h 282"/>
                <a:gd name="T10" fmla="*/ 47 w 199"/>
                <a:gd name="T11" fmla="*/ 282 h 2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9"/>
                <a:gd name="T19" fmla="*/ 0 h 282"/>
                <a:gd name="T20" fmla="*/ 199 w 199"/>
                <a:gd name="T21" fmla="*/ 282 h 28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9" h="282">
                  <a:moveTo>
                    <a:pt x="47" y="282"/>
                  </a:moveTo>
                  <a:cubicBezTo>
                    <a:pt x="47" y="282"/>
                    <a:pt x="75" y="203"/>
                    <a:pt x="65" y="175"/>
                  </a:cubicBezTo>
                  <a:cubicBezTo>
                    <a:pt x="55" y="147"/>
                    <a:pt x="10" y="102"/>
                    <a:pt x="5" y="75"/>
                  </a:cubicBezTo>
                  <a:cubicBezTo>
                    <a:pt x="0" y="48"/>
                    <a:pt x="36" y="0"/>
                    <a:pt x="103" y="33"/>
                  </a:cubicBezTo>
                  <a:cubicBezTo>
                    <a:pt x="169" y="67"/>
                    <a:pt x="199" y="172"/>
                    <a:pt x="133" y="277"/>
                  </a:cubicBezTo>
                  <a:lnTo>
                    <a:pt x="47" y="282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36" name="Freeform 41"/>
            <p:cNvSpPr>
              <a:spLocks noChangeArrowheads="1"/>
            </p:cNvSpPr>
            <p:nvPr/>
          </p:nvSpPr>
          <p:spPr bwMode="auto">
            <a:xfrm>
              <a:off x="681" y="1704"/>
              <a:ext cx="177" cy="288"/>
            </a:xfrm>
            <a:custGeom>
              <a:avLst/>
              <a:gdLst>
                <a:gd name="T0" fmla="*/ 113 w 158"/>
                <a:gd name="T1" fmla="*/ 186 h 256"/>
                <a:gd name="T2" fmla="*/ 71 w 158"/>
                <a:gd name="T3" fmla="*/ 144 h 256"/>
                <a:gd name="T4" fmla="*/ 29 w 158"/>
                <a:gd name="T5" fmla="*/ 38 h 256"/>
                <a:gd name="T6" fmla="*/ 36 w 158"/>
                <a:gd name="T7" fmla="*/ 0 h 256"/>
                <a:gd name="T8" fmla="*/ 3 w 158"/>
                <a:gd name="T9" fmla="*/ 49 h 256"/>
                <a:gd name="T10" fmla="*/ 63 w 158"/>
                <a:gd name="T11" fmla="*/ 149 h 256"/>
                <a:gd name="T12" fmla="*/ 45 w 158"/>
                <a:gd name="T13" fmla="*/ 256 h 256"/>
                <a:gd name="T14" fmla="*/ 131 w 158"/>
                <a:gd name="T15" fmla="*/ 251 h 256"/>
                <a:gd name="T16" fmla="*/ 158 w 158"/>
                <a:gd name="T17" fmla="*/ 194 h 256"/>
                <a:gd name="T18" fmla="*/ 113 w 158"/>
                <a:gd name="T19" fmla="*/ 186 h 25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8"/>
                <a:gd name="T31" fmla="*/ 0 h 256"/>
                <a:gd name="T32" fmla="*/ 158 w 158"/>
                <a:gd name="T33" fmla="*/ 256 h 25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8" h="256">
                  <a:moveTo>
                    <a:pt x="113" y="186"/>
                  </a:moveTo>
                  <a:cubicBezTo>
                    <a:pt x="94" y="177"/>
                    <a:pt x="82" y="162"/>
                    <a:pt x="71" y="144"/>
                  </a:cubicBezTo>
                  <a:cubicBezTo>
                    <a:pt x="53" y="113"/>
                    <a:pt x="28" y="76"/>
                    <a:pt x="29" y="38"/>
                  </a:cubicBezTo>
                  <a:cubicBezTo>
                    <a:pt x="29" y="24"/>
                    <a:pt x="32" y="11"/>
                    <a:pt x="36" y="0"/>
                  </a:cubicBezTo>
                  <a:cubicBezTo>
                    <a:pt x="12" y="9"/>
                    <a:pt x="0" y="33"/>
                    <a:pt x="3" y="49"/>
                  </a:cubicBezTo>
                  <a:cubicBezTo>
                    <a:pt x="8" y="76"/>
                    <a:pt x="53" y="121"/>
                    <a:pt x="63" y="149"/>
                  </a:cubicBezTo>
                  <a:cubicBezTo>
                    <a:pt x="73" y="177"/>
                    <a:pt x="45" y="256"/>
                    <a:pt x="45" y="256"/>
                  </a:cubicBezTo>
                  <a:cubicBezTo>
                    <a:pt x="131" y="251"/>
                    <a:pt x="131" y="251"/>
                    <a:pt x="131" y="251"/>
                  </a:cubicBezTo>
                  <a:cubicBezTo>
                    <a:pt x="143" y="232"/>
                    <a:pt x="152" y="213"/>
                    <a:pt x="158" y="194"/>
                  </a:cubicBezTo>
                  <a:cubicBezTo>
                    <a:pt x="142" y="194"/>
                    <a:pt x="127" y="193"/>
                    <a:pt x="113" y="18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37" name="Freeform 42"/>
            <p:cNvSpPr>
              <a:spLocks noChangeArrowheads="1"/>
            </p:cNvSpPr>
            <p:nvPr/>
          </p:nvSpPr>
          <p:spPr bwMode="auto">
            <a:xfrm>
              <a:off x="620" y="1910"/>
              <a:ext cx="450" cy="409"/>
            </a:xfrm>
            <a:custGeom>
              <a:avLst/>
              <a:gdLst>
                <a:gd name="T0" fmla="*/ 349 w 400"/>
                <a:gd name="T1" fmla="*/ 72 h 364"/>
                <a:gd name="T2" fmla="*/ 71 w 400"/>
                <a:gd name="T3" fmla="*/ 41 h 364"/>
                <a:gd name="T4" fmla="*/ 30 w 400"/>
                <a:gd name="T5" fmla="*/ 307 h 364"/>
                <a:gd name="T6" fmla="*/ 166 w 400"/>
                <a:gd name="T7" fmla="*/ 351 h 364"/>
                <a:gd name="T8" fmla="*/ 342 w 400"/>
                <a:gd name="T9" fmla="*/ 347 h 364"/>
                <a:gd name="T10" fmla="*/ 326 w 400"/>
                <a:gd name="T11" fmla="*/ 263 h 364"/>
                <a:gd name="T12" fmla="*/ 372 w 400"/>
                <a:gd name="T13" fmla="*/ 246 h 364"/>
                <a:gd name="T14" fmla="*/ 350 w 400"/>
                <a:gd name="T15" fmla="*/ 169 h 364"/>
                <a:gd name="T16" fmla="*/ 391 w 400"/>
                <a:gd name="T17" fmla="*/ 125 h 364"/>
                <a:gd name="T18" fmla="*/ 349 w 400"/>
                <a:gd name="T19" fmla="*/ 72 h 3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0"/>
                <a:gd name="T31" fmla="*/ 0 h 364"/>
                <a:gd name="T32" fmla="*/ 400 w 400"/>
                <a:gd name="T33" fmla="*/ 364 h 3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0" h="364">
                  <a:moveTo>
                    <a:pt x="349" y="72"/>
                  </a:moveTo>
                  <a:cubicBezTo>
                    <a:pt x="349" y="72"/>
                    <a:pt x="98" y="0"/>
                    <a:pt x="71" y="41"/>
                  </a:cubicBezTo>
                  <a:cubicBezTo>
                    <a:pt x="44" y="83"/>
                    <a:pt x="0" y="247"/>
                    <a:pt x="30" y="307"/>
                  </a:cubicBezTo>
                  <a:cubicBezTo>
                    <a:pt x="39" y="326"/>
                    <a:pt x="104" y="344"/>
                    <a:pt x="166" y="351"/>
                  </a:cubicBezTo>
                  <a:cubicBezTo>
                    <a:pt x="246" y="360"/>
                    <a:pt x="332" y="364"/>
                    <a:pt x="342" y="347"/>
                  </a:cubicBezTo>
                  <a:cubicBezTo>
                    <a:pt x="354" y="328"/>
                    <a:pt x="374" y="274"/>
                    <a:pt x="326" y="263"/>
                  </a:cubicBezTo>
                  <a:cubicBezTo>
                    <a:pt x="326" y="263"/>
                    <a:pt x="359" y="265"/>
                    <a:pt x="372" y="246"/>
                  </a:cubicBezTo>
                  <a:cubicBezTo>
                    <a:pt x="385" y="225"/>
                    <a:pt x="385" y="187"/>
                    <a:pt x="350" y="169"/>
                  </a:cubicBezTo>
                  <a:cubicBezTo>
                    <a:pt x="350" y="169"/>
                    <a:pt x="382" y="167"/>
                    <a:pt x="391" y="125"/>
                  </a:cubicBezTo>
                  <a:cubicBezTo>
                    <a:pt x="400" y="84"/>
                    <a:pt x="349" y="72"/>
                    <a:pt x="349" y="72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38" name="Freeform 43"/>
            <p:cNvSpPr>
              <a:spLocks noChangeArrowheads="1"/>
            </p:cNvSpPr>
            <p:nvPr/>
          </p:nvSpPr>
          <p:spPr bwMode="auto">
            <a:xfrm>
              <a:off x="810" y="2150"/>
              <a:ext cx="219" cy="79"/>
            </a:xfrm>
            <a:custGeom>
              <a:avLst/>
              <a:gdLst>
                <a:gd name="T0" fmla="*/ 195 w 195"/>
                <a:gd name="T1" fmla="*/ 39 h 70"/>
                <a:gd name="T2" fmla="*/ 194 w 195"/>
                <a:gd name="T3" fmla="*/ 39 h 70"/>
                <a:gd name="T4" fmla="*/ 89 w 195"/>
                <a:gd name="T5" fmla="*/ 20 h 70"/>
                <a:gd name="T6" fmla="*/ 42 w 195"/>
                <a:gd name="T7" fmla="*/ 5 h 70"/>
                <a:gd name="T8" fmla="*/ 18 w 195"/>
                <a:gd name="T9" fmla="*/ 0 h 70"/>
                <a:gd name="T10" fmla="*/ 17 w 195"/>
                <a:gd name="T11" fmla="*/ 19 h 70"/>
                <a:gd name="T12" fmla="*/ 130 w 195"/>
                <a:gd name="T13" fmla="*/ 56 h 70"/>
                <a:gd name="T14" fmla="*/ 185 w 195"/>
                <a:gd name="T15" fmla="*/ 70 h 70"/>
                <a:gd name="T16" fmla="*/ 157 w 195"/>
                <a:gd name="T17" fmla="*/ 49 h 70"/>
                <a:gd name="T18" fmla="*/ 195 w 195"/>
                <a:gd name="T19" fmla="*/ 39 h 7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5"/>
                <a:gd name="T31" fmla="*/ 0 h 70"/>
                <a:gd name="T32" fmla="*/ 195 w 195"/>
                <a:gd name="T33" fmla="*/ 70 h 7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5" h="70">
                  <a:moveTo>
                    <a:pt x="195" y="39"/>
                  </a:moveTo>
                  <a:cubicBezTo>
                    <a:pt x="195" y="39"/>
                    <a:pt x="194" y="39"/>
                    <a:pt x="194" y="39"/>
                  </a:cubicBezTo>
                  <a:cubicBezTo>
                    <a:pt x="158" y="44"/>
                    <a:pt x="122" y="31"/>
                    <a:pt x="89" y="20"/>
                  </a:cubicBezTo>
                  <a:cubicBezTo>
                    <a:pt x="73" y="14"/>
                    <a:pt x="58" y="9"/>
                    <a:pt x="42" y="5"/>
                  </a:cubicBezTo>
                  <a:cubicBezTo>
                    <a:pt x="34" y="3"/>
                    <a:pt x="26" y="0"/>
                    <a:pt x="18" y="0"/>
                  </a:cubicBezTo>
                  <a:cubicBezTo>
                    <a:pt x="0" y="0"/>
                    <a:pt x="2" y="14"/>
                    <a:pt x="17" y="19"/>
                  </a:cubicBezTo>
                  <a:cubicBezTo>
                    <a:pt x="54" y="32"/>
                    <a:pt x="92" y="45"/>
                    <a:pt x="130" y="56"/>
                  </a:cubicBezTo>
                  <a:cubicBezTo>
                    <a:pt x="141" y="59"/>
                    <a:pt x="169" y="61"/>
                    <a:pt x="185" y="70"/>
                  </a:cubicBezTo>
                  <a:cubicBezTo>
                    <a:pt x="181" y="60"/>
                    <a:pt x="172" y="53"/>
                    <a:pt x="157" y="49"/>
                  </a:cubicBezTo>
                  <a:cubicBezTo>
                    <a:pt x="157" y="49"/>
                    <a:pt x="180" y="50"/>
                    <a:pt x="195" y="3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39" name="Freeform 44"/>
            <p:cNvSpPr>
              <a:spLocks noChangeArrowheads="1"/>
            </p:cNvSpPr>
            <p:nvPr/>
          </p:nvSpPr>
          <p:spPr bwMode="auto">
            <a:xfrm>
              <a:off x="813" y="2057"/>
              <a:ext cx="245" cy="59"/>
            </a:xfrm>
            <a:custGeom>
              <a:avLst/>
              <a:gdLst>
                <a:gd name="T0" fmla="*/ 218 w 218"/>
                <a:gd name="T1" fmla="*/ 0 h 53"/>
                <a:gd name="T2" fmla="*/ 216 w 218"/>
                <a:gd name="T3" fmla="*/ 2 h 53"/>
                <a:gd name="T4" fmla="*/ 22 w 218"/>
                <a:gd name="T5" fmla="*/ 2 h 53"/>
                <a:gd name="T6" fmla="*/ 3 w 218"/>
                <a:gd name="T7" fmla="*/ 2 h 53"/>
                <a:gd name="T8" fmla="*/ 16 w 218"/>
                <a:gd name="T9" fmla="*/ 27 h 53"/>
                <a:gd name="T10" fmla="*/ 44 w 218"/>
                <a:gd name="T11" fmla="*/ 32 h 53"/>
                <a:gd name="T12" fmla="*/ 108 w 218"/>
                <a:gd name="T13" fmla="*/ 37 h 53"/>
                <a:gd name="T14" fmla="*/ 197 w 218"/>
                <a:gd name="T15" fmla="*/ 53 h 53"/>
                <a:gd name="T16" fmla="*/ 178 w 218"/>
                <a:gd name="T17" fmla="*/ 38 h 53"/>
                <a:gd name="T18" fmla="*/ 218 w 218"/>
                <a:gd name="T19" fmla="*/ 0 h 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8"/>
                <a:gd name="T31" fmla="*/ 0 h 53"/>
                <a:gd name="T32" fmla="*/ 218 w 218"/>
                <a:gd name="T33" fmla="*/ 53 h 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8" h="53">
                  <a:moveTo>
                    <a:pt x="218" y="0"/>
                  </a:moveTo>
                  <a:cubicBezTo>
                    <a:pt x="217" y="1"/>
                    <a:pt x="217" y="1"/>
                    <a:pt x="216" y="2"/>
                  </a:cubicBezTo>
                  <a:cubicBezTo>
                    <a:pt x="165" y="47"/>
                    <a:pt x="81" y="7"/>
                    <a:pt x="22" y="2"/>
                  </a:cubicBezTo>
                  <a:cubicBezTo>
                    <a:pt x="15" y="1"/>
                    <a:pt x="9" y="1"/>
                    <a:pt x="3" y="2"/>
                  </a:cubicBezTo>
                  <a:cubicBezTo>
                    <a:pt x="0" y="18"/>
                    <a:pt x="4" y="26"/>
                    <a:pt x="16" y="27"/>
                  </a:cubicBezTo>
                  <a:cubicBezTo>
                    <a:pt x="25" y="28"/>
                    <a:pt x="35" y="31"/>
                    <a:pt x="44" y="32"/>
                  </a:cubicBezTo>
                  <a:cubicBezTo>
                    <a:pt x="65" y="34"/>
                    <a:pt x="87" y="35"/>
                    <a:pt x="108" y="37"/>
                  </a:cubicBezTo>
                  <a:cubicBezTo>
                    <a:pt x="139" y="39"/>
                    <a:pt x="168" y="42"/>
                    <a:pt x="197" y="53"/>
                  </a:cubicBezTo>
                  <a:cubicBezTo>
                    <a:pt x="192" y="47"/>
                    <a:pt x="186" y="42"/>
                    <a:pt x="178" y="38"/>
                  </a:cubicBezTo>
                  <a:cubicBezTo>
                    <a:pt x="178" y="38"/>
                    <a:pt x="207" y="36"/>
                    <a:pt x="218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40" name="Freeform 45"/>
            <p:cNvSpPr>
              <a:spLocks noChangeArrowheads="1"/>
            </p:cNvSpPr>
            <p:nvPr/>
          </p:nvSpPr>
          <p:spPr bwMode="auto">
            <a:xfrm>
              <a:off x="639" y="2123"/>
              <a:ext cx="372" cy="196"/>
            </a:xfrm>
            <a:custGeom>
              <a:avLst/>
              <a:gdLst>
                <a:gd name="T0" fmla="*/ 242 w 331"/>
                <a:gd name="T1" fmla="*/ 161 h 174"/>
                <a:gd name="T2" fmla="*/ 43 w 331"/>
                <a:gd name="T3" fmla="*/ 87 h 174"/>
                <a:gd name="T4" fmla="*/ 8 w 331"/>
                <a:gd name="T5" fmla="*/ 0 h 174"/>
                <a:gd name="T6" fmla="*/ 13 w 331"/>
                <a:gd name="T7" fmla="*/ 117 h 174"/>
                <a:gd name="T8" fmla="*/ 149 w 331"/>
                <a:gd name="T9" fmla="*/ 161 h 174"/>
                <a:gd name="T10" fmla="*/ 325 w 331"/>
                <a:gd name="T11" fmla="*/ 157 h 174"/>
                <a:gd name="T12" fmla="*/ 331 w 331"/>
                <a:gd name="T13" fmla="*/ 146 h 174"/>
                <a:gd name="T14" fmla="*/ 242 w 331"/>
                <a:gd name="T15" fmla="*/ 161 h 1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1"/>
                <a:gd name="T25" fmla="*/ 0 h 174"/>
                <a:gd name="T26" fmla="*/ 331 w 331"/>
                <a:gd name="T27" fmla="*/ 174 h 17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1" h="174">
                  <a:moveTo>
                    <a:pt x="242" y="161"/>
                  </a:moveTo>
                  <a:cubicBezTo>
                    <a:pt x="178" y="155"/>
                    <a:pt x="86" y="142"/>
                    <a:pt x="43" y="87"/>
                  </a:cubicBezTo>
                  <a:cubicBezTo>
                    <a:pt x="23" y="62"/>
                    <a:pt x="12" y="32"/>
                    <a:pt x="8" y="0"/>
                  </a:cubicBezTo>
                  <a:cubicBezTo>
                    <a:pt x="1" y="46"/>
                    <a:pt x="0" y="91"/>
                    <a:pt x="13" y="117"/>
                  </a:cubicBezTo>
                  <a:cubicBezTo>
                    <a:pt x="22" y="136"/>
                    <a:pt x="87" y="154"/>
                    <a:pt x="149" y="161"/>
                  </a:cubicBezTo>
                  <a:cubicBezTo>
                    <a:pt x="229" y="170"/>
                    <a:pt x="315" y="174"/>
                    <a:pt x="325" y="157"/>
                  </a:cubicBezTo>
                  <a:cubicBezTo>
                    <a:pt x="327" y="154"/>
                    <a:pt x="329" y="150"/>
                    <a:pt x="331" y="146"/>
                  </a:cubicBezTo>
                  <a:cubicBezTo>
                    <a:pt x="305" y="160"/>
                    <a:pt x="261" y="162"/>
                    <a:pt x="242" y="16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41" name="Freeform 46"/>
            <p:cNvSpPr>
              <a:spLocks noChangeArrowheads="1"/>
            </p:cNvSpPr>
            <p:nvPr/>
          </p:nvSpPr>
          <p:spPr bwMode="auto">
            <a:xfrm>
              <a:off x="718" y="2497"/>
              <a:ext cx="254" cy="313"/>
            </a:xfrm>
            <a:custGeom>
              <a:avLst/>
              <a:gdLst>
                <a:gd name="T0" fmla="*/ 0 w 226"/>
                <a:gd name="T1" fmla="*/ 233 h 279"/>
                <a:gd name="T2" fmla="*/ 78 w 226"/>
                <a:gd name="T3" fmla="*/ 157 h 279"/>
                <a:gd name="T4" fmla="*/ 89 w 226"/>
                <a:gd name="T5" fmla="*/ 41 h 279"/>
                <a:gd name="T6" fmla="*/ 192 w 226"/>
                <a:gd name="T7" fmla="*/ 66 h 279"/>
                <a:gd name="T8" fmla="*/ 72 w 226"/>
                <a:gd name="T9" fmla="*/ 279 h 279"/>
                <a:gd name="T10" fmla="*/ 0 w 226"/>
                <a:gd name="T11" fmla="*/ 233 h 2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6"/>
                <a:gd name="T19" fmla="*/ 0 h 279"/>
                <a:gd name="T20" fmla="*/ 226 w 226"/>
                <a:gd name="T21" fmla="*/ 279 h 2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6" h="279">
                  <a:moveTo>
                    <a:pt x="0" y="233"/>
                  </a:moveTo>
                  <a:cubicBezTo>
                    <a:pt x="0" y="233"/>
                    <a:pt x="70" y="186"/>
                    <a:pt x="78" y="157"/>
                  </a:cubicBezTo>
                  <a:cubicBezTo>
                    <a:pt x="87" y="129"/>
                    <a:pt x="77" y="66"/>
                    <a:pt x="89" y="41"/>
                  </a:cubicBezTo>
                  <a:cubicBezTo>
                    <a:pt x="101" y="16"/>
                    <a:pt x="159" y="0"/>
                    <a:pt x="192" y="66"/>
                  </a:cubicBezTo>
                  <a:cubicBezTo>
                    <a:pt x="226" y="132"/>
                    <a:pt x="188" y="235"/>
                    <a:pt x="72" y="279"/>
                  </a:cubicBezTo>
                  <a:lnTo>
                    <a:pt x="0" y="233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42" name="Freeform 47"/>
            <p:cNvSpPr>
              <a:spLocks noChangeArrowheads="1"/>
            </p:cNvSpPr>
            <p:nvPr/>
          </p:nvSpPr>
          <p:spPr bwMode="auto">
            <a:xfrm>
              <a:off x="718" y="2513"/>
              <a:ext cx="162" cy="297"/>
            </a:xfrm>
            <a:custGeom>
              <a:avLst/>
              <a:gdLst>
                <a:gd name="T0" fmla="*/ 96 w 144"/>
                <a:gd name="T1" fmla="*/ 202 h 264"/>
                <a:gd name="T2" fmla="*/ 87 w 144"/>
                <a:gd name="T3" fmla="*/ 144 h 264"/>
                <a:gd name="T4" fmla="*/ 116 w 144"/>
                <a:gd name="T5" fmla="*/ 33 h 264"/>
                <a:gd name="T6" fmla="*/ 144 w 144"/>
                <a:gd name="T7" fmla="*/ 7 h 264"/>
                <a:gd name="T8" fmla="*/ 89 w 144"/>
                <a:gd name="T9" fmla="*/ 26 h 264"/>
                <a:gd name="T10" fmla="*/ 78 w 144"/>
                <a:gd name="T11" fmla="*/ 142 h 264"/>
                <a:gd name="T12" fmla="*/ 0 w 144"/>
                <a:gd name="T13" fmla="*/ 218 h 264"/>
                <a:gd name="T14" fmla="*/ 72 w 144"/>
                <a:gd name="T15" fmla="*/ 264 h 264"/>
                <a:gd name="T16" fmla="*/ 127 w 144"/>
                <a:gd name="T17" fmla="*/ 235 h 264"/>
                <a:gd name="T18" fmla="*/ 96 w 144"/>
                <a:gd name="T19" fmla="*/ 202 h 2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4"/>
                <a:gd name="T31" fmla="*/ 0 h 264"/>
                <a:gd name="T32" fmla="*/ 144 w 144"/>
                <a:gd name="T33" fmla="*/ 264 h 2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4" h="264">
                  <a:moveTo>
                    <a:pt x="96" y="202"/>
                  </a:moveTo>
                  <a:cubicBezTo>
                    <a:pt x="86" y="184"/>
                    <a:pt x="85" y="164"/>
                    <a:pt x="87" y="144"/>
                  </a:cubicBezTo>
                  <a:cubicBezTo>
                    <a:pt x="91" y="107"/>
                    <a:pt x="93" y="63"/>
                    <a:pt x="116" y="33"/>
                  </a:cubicBezTo>
                  <a:cubicBezTo>
                    <a:pt x="125" y="22"/>
                    <a:pt x="134" y="13"/>
                    <a:pt x="144" y="7"/>
                  </a:cubicBezTo>
                  <a:cubicBezTo>
                    <a:pt x="119" y="0"/>
                    <a:pt x="96" y="11"/>
                    <a:pt x="89" y="26"/>
                  </a:cubicBezTo>
                  <a:cubicBezTo>
                    <a:pt x="77" y="51"/>
                    <a:pt x="87" y="114"/>
                    <a:pt x="78" y="142"/>
                  </a:cubicBezTo>
                  <a:cubicBezTo>
                    <a:pt x="70" y="171"/>
                    <a:pt x="0" y="218"/>
                    <a:pt x="0" y="218"/>
                  </a:cubicBezTo>
                  <a:cubicBezTo>
                    <a:pt x="72" y="264"/>
                    <a:pt x="72" y="264"/>
                    <a:pt x="72" y="264"/>
                  </a:cubicBezTo>
                  <a:cubicBezTo>
                    <a:pt x="93" y="256"/>
                    <a:pt x="112" y="246"/>
                    <a:pt x="127" y="235"/>
                  </a:cubicBezTo>
                  <a:cubicBezTo>
                    <a:pt x="115" y="225"/>
                    <a:pt x="104" y="215"/>
                    <a:pt x="96" y="20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43" name="Freeform 48"/>
            <p:cNvSpPr>
              <a:spLocks noChangeArrowheads="1"/>
            </p:cNvSpPr>
            <p:nvPr/>
          </p:nvSpPr>
          <p:spPr bwMode="auto">
            <a:xfrm>
              <a:off x="495" y="2692"/>
              <a:ext cx="488" cy="485"/>
            </a:xfrm>
            <a:custGeom>
              <a:avLst/>
              <a:gdLst>
                <a:gd name="T0" fmla="*/ 400 w 434"/>
                <a:gd name="T1" fmla="*/ 207 h 431"/>
                <a:gd name="T2" fmla="*/ 194 w 434"/>
                <a:gd name="T3" fmla="*/ 17 h 431"/>
                <a:gd name="T4" fmla="*/ 4 w 434"/>
                <a:gd name="T5" fmla="*/ 206 h 431"/>
                <a:gd name="T6" fmla="*/ 87 w 434"/>
                <a:gd name="T7" fmla="*/ 323 h 431"/>
                <a:gd name="T8" fmla="*/ 231 w 434"/>
                <a:gd name="T9" fmla="*/ 424 h 431"/>
                <a:gd name="T10" fmla="*/ 269 w 434"/>
                <a:gd name="T11" fmla="*/ 347 h 431"/>
                <a:gd name="T12" fmla="*/ 315 w 434"/>
                <a:gd name="T13" fmla="*/ 360 h 431"/>
                <a:gd name="T14" fmla="*/ 343 w 434"/>
                <a:gd name="T15" fmla="*/ 285 h 431"/>
                <a:gd name="T16" fmla="*/ 402 w 434"/>
                <a:gd name="T17" fmla="*/ 274 h 431"/>
                <a:gd name="T18" fmla="*/ 400 w 434"/>
                <a:gd name="T19" fmla="*/ 207 h 4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4"/>
                <a:gd name="T31" fmla="*/ 0 h 431"/>
                <a:gd name="T32" fmla="*/ 434 w 434"/>
                <a:gd name="T33" fmla="*/ 431 h 4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4" h="431">
                  <a:moveTo>
                    <a:pt x="400" y="207"/>
                  </a:moveTo>
                  <a:cubicBezTo>
                    <a:pt x="400" y="207"/>
                    <a:pt x="241" y="0"/>
                    <a:pt x="194" y="17"/>
                  </a:cubicBezTo>
                  <a:cubicBezTo>
                    <a:pt x="148" y="34"/>
                    <a:pt x="15" y="140"/>
                    <a:pt x="4" y="206"/>
                  </a:cubicBezTo>
                  <a:cubicBezTo>
                    <a:pt x="0" y="227"/>
                    <a:pt x="41" y="281"/>
                    <a:pt x="87" y="323"/>
                  </a:cubicBezTo>
                  <a:cubicBezTo>
                    <a:pt x="147" y="378"/>
                    <a:pt x="214" y="431"/>
                    <a:pt x="231" y="424"/>
                  </a:cubicBezTo>
                  <a:cubicBezTo>
                    <a:pt x="252" y="415"/>
                    <a:pt x="300" y="384"/>
                    <a:pt x="269" y="347"/>
                  </a:cubicBezTo>
                  <a:cubicBezTo>
                    <a:pt x="269" y="347"/>
                    <a:pt x="294" y="368"/>
                    <a:pt x="315" y="360"/>
                  </a:cubicBezTo>
                  <a:cubicBezTo>
                    <a:pt x="339" y="351"/>
                    <a:pt x="361" y="320"/>
                    <a:pt x="343" y="285"/>
                  </a:cubicBezTo>
                  <a:cubicBezTo>
                    <a:pt x="343" y="285"/>
                    <a:pt x="370" y="302"/>
                    <a:pt x="402" y="274"/>
                  </a:cubicBezTo>
                  <a:cubicBezTo>
                    <a:pt x="434" y="246"/>
                    <a:pt x="400" y="207"/>
                    <a:pt x="400" y="20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44" name="Freeform 49"/>
            <p:cNvSpPr>
              <a:spLocks noChangeArrowheads="1"/>
            </p:cNvSpPr>
            <p:nvPr/>
          </p:nvSpPr>
          <p:spPr bwMode="auto">
            <a:xfrm>
              <a:off x="681" y="2933"/>
              <a:ext cx="157" cy="187"/>
            </a:xfrm>
            <a:custGeom>
              <a:avLst/>
              <a:gdLst>
                <a:gd name="T0" fmla="*/ 140 w 140"/>
                <a:gd name="T1" fmla="*/ 147 h 166"/>
                <a:gd name="T2" fmla="*/ 138 w 140"/>
                <a:gd name="T3" fmla="*/ 146 h 166"/>
                <a:gd name="T4" fmla="*/ 66 w 140"/>
                <a:gd name="T5" fmla="*/ 69 h 166"/>
                <a:gd name="T6" fmla="*/ 37 w 140"/>
                <a:gd name="T7" fmla="*/ 29 h 166"/>
                <a:gd name="T8" fmla="*/ 20 w 140"/>
                <a:gd name="T9" fmla="*/ 11 h 166"/>
                <a:gd name="T10" fmla="*/ 8 w 140"/>
                <a:gd name="T11" fmla="*/ 25 h 166"/>
                <a:gd name="T12" fmla="*/ 77 w 140"/>
                <a:gd name="T13" fmla="*/ 122 h 166"/>
                <a:gd name="T14" fmla="*/ 113 w 140"/>
                <a:gd name="T15" fmla="*/ 166 h 166"/>
                <a:gd name="T16" fmla="*/ 104 w 140"/>
                <a:gd name="T17" fmla="*/ 133 h 166"/>
                <a:gd name="T18" fmla="*/ 140 w 140"/>
                <a:gd name="T19" fmla="*/ 147 h 1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0"/>
                <a:gd name="T31" fmla="*/ 0 h 166"/>
                <a:gd name="T32" fmla="*/ 140 w 140"/>
                <a:gd name="T33" fmla="*/ 166 h 16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0" h="166">
                  <a:moveTo>
                    <a:pt x="140" y="147"/>
                  </a:moveTo>
                  <a:cubicBezTo>
                    <a:pt x="140" y="147"/>
                    <a:pt x="139" y="147"/>
                    <a:pt x="138" y="146"/>
                  </a:cubicBezTo>
                  <a:cubicBezTo>
                    <a:pt x="107" y="130"/>
                    <a:pt x="86" y="97"/>
                    <a:pt x="66" y="69"/>
                  </a:cubicBezTo>
                  <a:cubicBezTo>
                    <a:pt x="56" y="55"/>
                    <a:pt x="47" y="41"/>
                    <a:pt x="37" y="29"/>
                  </a:cubicBezTo>
                  <a:cubicBezTo>
                    <a:pt x="32" y="22"/>
                    <a:pt x="26" y="16"/>
                    <a:pt x="20" y="11"/>
                  </a:cubicBezTo>
                  <a:cubicBezTo>
                    <a:pt x="5" y="0"/>
                    <a:pt x="0" y="13"/>
                    <a:pt x="8" y="25"/>
                  </a:cubicBezTo>
                  <a:cubicBezTo>
                    <a:pt x="31" y="58"/>
                    <a:pt x="53" y="91"/>
                    <a:pt x="77" y="122"/>
                  </a:cubicBezTo>
                  <a:cubicBezTo>
                    <a:pt x="84" y="132"/>
                    <a:pt x="105" y="149"/>
                    <a:pt x="113" y="166"/>
                  </a:cubicBezTo>
                  <a:cubicBezTo>
                    <a:pt x="116" y="156"/>
                    <a:pt x="114" y="145"/>
                    <a:pt x="104" y="133"/>
                  </a:cubicBezTo>
                  <a:cubicBezTo>
                    <a:pt x="104" y="133"/>
                    <a:pt x="121" y="147"/>
                    <a:pt x="140" y="147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45" name="Freeform 50"/>
            <p:cNvSpPr>
              <a:spLocks noChangeArrowheads="1"/>
            </p:cNvSpPr>
            <p:nvPr/>
          </p:nvSpPr>
          <p:spPr bwMode="auto">
            <a:xfrm>
              <a:off x="731" y="2863"/>
              <a:ext cx="212" cy="176"/>
            </a:xfrm>
            <a:custGeom>
              <a:avLst/>
              <a:gdLst>
                <a:gd name="T0" fmla="*/ 188 w 188"/>
                <a:gd name="T1" fmla="*/ 126 h 156"/>
                <a:gd name="T2" fmla="*/ 186 w 188"/>
                <a:gd name="T3" fmla="*/ 126 h 156"/>
                <a:gd name="T4" fmla="*/ 29 w 188"/>
                <a:gd name="T5" fmla="*/ 11 h 156"/>
                <a:gd name="T6" fmla="*/ 14 w 188"/>
                <a:gd name="T7" fmla="*/ 0 h 156"/>
                <a:gd name="T8" fmla="*/ 9 w 188"/>
                <a:gd name="T9" fmla="*/ 28 h 156"/>
                <a:gd name="T10" fmla="*/ 29 w 188"/>
                <a:gd name="T11" fmla="*/ 49 h 156"/>
                <a:gd name="T12" fmla="*/ 78 w 188"/>
                <a:gd name="T13" fmla="*/ 91 h 156"/>
                <a:gd name="T14" fmla="*/ 140 w 188"/>
                <a:gd name="T15" fmla="*/ 156 h 156"/>
                <a:gd name="T16" fmla="*/ 133 w 188"/>
                <a:gd name="T17" fmla="*/ 133 h 156"/>
                <a:gd name="T18" fmla="*/ 188 w 188"/>
                <a:gd name="T19" fmla="*/ 126 h 15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8"/>
                <a:gd name="T31" fmla="*/ 0 h 156"/>
                <a:gd name="T32" fmla="*/ 188 w 188"/>
                <a:gd name="T33" fmla="*/ 156 h 15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8" h="156">
                  <a:moveTo>
                    <a:pt x="188" y="126"/>
                  </a:moveTo>
                  <a:cubicBezTo>
                    <a:pt x="187" y="126"/>
                    <a:pt x="186" y="126"/>
                    <a:pt x="186" y="126"/>
                  </a:cubicBezTo>
                  <a:cubicBezTo>
                    <a:pt x="117" y="133"/>
                    <a:pt x="73" y="50"/>
                    <a:pt x="29" y="11"/>
                  </a:cubicBezTo>
                  <a:cubicBezTo>
                    <a:pt x="24" y="7"/>
                    <a:pt x="19" y="3"/>
                    <a:pt x="14" y="0"/>
                  </a:cubicBezTo>
                  <a:cubicBezTo>
                    <a:pt x="2" y="11"/>
                    <a:pt x="0" y="20"/>
                    <a:pt x="9" y="28"/>
                  </a:cubicBezTo>
                  <a:cubicBezTo>
                    <a:pt x="16" y="35"/>
                    <a:pt x="22" y="42"/>
                    <a:pt x="29" y="49"/>
                  </a:cubicBezTo>
                  <a:cubicBezTo>
                    <a:pt x="45" y="63"/>
                    <a:pt x="61" y="77"/>
                    <a:pt x="78" y="91"/>
                  </a:cubicBezTo>
                  <a:cubicBezTo>
                    <a:pt x="102" y="111"/>
                    <a:pt x="123" y="130"/>
                    <a:pt x="140" y="156"/>
                  </a:cubicBezTo>
                  <a:cubicBezTo>
                    <a:pt x="139" y="149"/>
                    <a:pt x="137" y="141"/>
                    <a:pt x="133" y="133"/>
                  </a:cubicBezTo>
                  <a:cubicBezTo>
                    <a:pt x="133" y="133"/>
                    <a:pt x="158" y="148"/>
                    <a:pt x="188" y="12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46" name="Freeform 51"/>
            <p:cNvSpPr>
              <a:spLocks noChangeArrowheads="1"/>
            </p:cNvSpPr>
            <p:nvPr/>
          </p:nvSpPr>
          <p:spPr bwMode="auto">
            <a:xfrm>
              <a:off x="495" y="2815"/>
              <a:ext cx="272" cy="362"/>
            </a:xfrm>
            <a:custGeom>
              <a:avLst/>
              <a:gdLst>
                <a:gd name="T0" fmla="*/ 163 w 242"/>
                <a:gd name="T1" fmla="*/ 269 h 322"/>
                <a:gd name="T2" fmla="*/ 45 w 242"/>
                <a:gd name="T3" fmla="*/ 91 h 322"/>
                <a:gd name="T4" fmla="*/ 69 w 242"/>
                <a:gd name="T5" fmla="*/ 0 h 322"/>
                <a:gd name="T6" fmla="*/ 4 w 242"/>
                <a:gd name="T7" fmla="*/ 97 h 322"/>
                <a:gd name="T8" fmla="*/ 87 w 242"/>
                <a:gd name="T9" fmla="*/ 214 h 322"/>
                <a:gd name="T10" fmla="*/ 231 w 242"/>
                <a:gd name="T11" fmla="*/ 315 h 322"/>
                <a:gd name="T12" fmla="*/ 242 w 242"/>
                <a:gd name="T13" fmla="*/ 309 h 322"/>
                <a:gd name="T14" fmla="*/ 163 w 242"/>
                <a:gd name="T15" fmla="*/ 269 h 3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42"/>
                <a:gd name="T25" fmla="*/ 0 h 322"/>
                <a:gd name="T26" fmla="*/ 242 w 242"/>
                <a:gd name="T27" fmla="*/ 322 h 3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42" h="322">
                  <a:moveTo>
                    <a:pt x="163" y="269"/>
                  </a:moveTo>
                  <a:cubicBezTo>
                    <a:pt x="114" y="226"/>
                    <a:pt x="48" y="161"/>
                    <a:pt x="45" y="91"/>
                  </a:cubicBezTo>
                  <a:cubicBezTo>
                    <a:pt x="44" y="60"/>
                    <a:pt x="54" y="29"/>
                    <a:pt x="69" y="0"/>
                  </a:cubicBezTo>
                  <a:cubicBezTo>
                    <a:pt x="36" y="33"/>
                    <a:pt x="9" y="69"/>
                    <a:pt x="4" y="97"/>
                  </a:cubicBezTo>
                  <a:cubicBezTo>
                    <a:pt x="0" y="118"/>
                    <a:pt x="41" y="172"/>
                    <a:pt x="87" y="214"/>
                  </a:cubicBezTo>
                  <a:cubicBezTo>
                    <a:pt x="147" y="269"/>
                    <a:pt x="214" y="322"/>
                    <a:pt x="231" y="315"/>
                  </a:cubicBezTo>
                  <a:cubicBezTo>
                    <a:pt x="235" y="314"/>
                    <a:pt x="238" y="312"/>
                    <a:pt x="242" y="309"/>
                  </a:cubicBezTo>
                  <a:cubicBezTo>
                    <a:pt x="213" y="306"/>
                    <a:pt x="177" y="281"/>
                    <a:pt x="163" y="26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47" name="Freeform 52"/>
            <p:cNvSpPr>
              <a:spLocks noChangeArrowheads="1"/>
            </p:cNvSpPr>
            <p:nvPr/>
          </p:nvSpPr>
          <p:spPr bwMode="auto">
            <a:xfrm>
              <a:off x="2721" y="2608"/>
              <a:ext cx="253" cy="226"/>
            </a:xfrm>
            <a:custGeom>
              <a:avLst/>
              <a:gdLst>
                <a:gd name="T0" fmla="*/ 47 w 225"/>
                <a:gd name="T1" fmla="*/ 201 h 201"/>
                <a:gd name="T2" fmla="*/ 102 w 225"/>
                <a:gd name="T3" fmla="*/ 127 h 201"/>
                <a:gd name="T4" fmla="*/ 198 w 225"/>
                <a:gd name="T5" fmla="*/ 104 h 201"/>
                <a:gd name="T6" fmla="*/ 165 w 225"/>
                <a:gd name="T7" fmla="*/ 20 h 201"/>
                <a:gd name="T8" fmla="*/ 0 w 225"/>
                <a:gd name="T9" fmla="*/ 146 h 201"/>
                <a:gd name="T10" fmla="*/ 47 w 225"/>
                <a:gd name="T11" fmla="*/ 201 h 2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5"/>
                <a:gd name="T19" fmla="*/ 0 h 201"/>
                <a:gd name="T20" fmla="*/ 225 w 225"/>
                <a:gd name="T21" fmla="*/ 201 h 20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5" h="201">
                  <a:moveTo>
                    <a:pt x="47" y="201"/>
                  </a:moveTo>
                  <a:cubicBezTo>
                    <a:pt x="47" y="201"/>
                    <a:pt x="79" y="137"/>
                    <a:pt x="102" y="127"/>
                  </a:cubicBezTo>
                  <a:cubicBezTo>
                    <a:pt x="125" y="116"/>
                    <a:pt x="178" y="118"/>
                    <a:pt x="198" y="104"/>
                  </a:cubicBezTo>
                  <a:cubicBezTo>
                    <a:pt x="218" y="91"/>
                    <a:pt x="225" y="41"/>
                    <a:pt x="165" y="20"/>
                  </a:cubicBezTo>
                  <a:cubicBezTo>
                    <a:pt x="106" y="0"/>
                    <a:pt x="24" y="44"/>
                    <a:pt x="0" y="146"/>
                  </a:cubicBezTo>
                  <a:lnTo>
                    <a:pt x="47" y="20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48" name="Freeform 53"/>
            <p:cNvSpPr>
              <a:spLocks noChangeArrowheads="1"/>
            </p:cNvSpPr>
            <p:nvPr/>
          </p:nvSpPr>
          <p:spPr bwMode="auto">
            <a:xfrm>
              <a:off x="2721" y="2670"/>
              <a:ext cx="244" cy="164"/>
            </a:xfrm>
            <a:custGeom>
              <a:avLst/>
              <a:gdLst>
                <a:gd name="T0" fmla="*/ 49 w 217"/>
                <a:gd name="T1" fmla="*/ 63 h 146"/>
                <a:gd name="T2" fmla="*/ 100 w 217"/>
                <a:gd name="T3" fmla="*/ 64 h 146"/>
                <a:gd name="T4" fmla="*/ 189 w 217"/>
                <a:gd name="T5" fmla="*/ 27 h 146"/>
                <a:gd name="T6" fmla="*/ 208 w 217"/>
                <a:gd name="T7" fmla="*/ 0 h 146"/>
                <a:gd name="T8" fmla="*/ 198 w 217"/>
                <a:gd name="T9" fmla="*/ 49 h 146"/>
                <a:gd name="T10" fmla="*/ 102 w 217"/>
                <a:gd name="T11" fmla="*/ 72 h 146"/>
                <a:gd name="T12" fmla="*/ 47 w 217"/>
                <a:gd name="T13" fmla="*/ 146 h 146"/>
                <a:gd name="T14" fmla="*/ 0 w 217"/>
                <a:gd name="T15" fmla="*/ 91 h 146"/>
                <a:gd name="T16" fmla="*/ 18 w 217"/>
                <a:gd name="T17" fmla="*/ 41 h 146"/>
                <a:gd name="T18" fmla="*/ 49 w 217"/>
                <a:gd name="T19" fmla="*/ 63 h 1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7"/>
                <a:gd name="T31" fmla="*/ 0 h 146"/>
                <a:gd name="T32" fmla="*/ 217 w 217"/>
                <a:gd name="T33" fmla="*/ 146 h 14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7" h="146">
                  <a:moveTo>
                    <a:pt x="49" y="63"/>
                  </a:moveTo>
                  <a:cubicBezTo>
                    <a:pt x="66" y="70"/>
                    <a:pt x="82" y="68"/>
                    <a:pt x="100" y="64"/>
                  </a:cubicBezTo>
                  <a:cubicBezTo>
                    <a:pt x="130" y="57"/>
                    <a:pt x="167" y="50"/>
                    <a:pt x="189" y="27"/>
                  </a:cubicBezTo>
                  <a:cubicBezTo>
                    <a:pt x="198" y="19"/>
                    <a:pt x="204" y="10"/>
                    <a:pt x="208" y="0"/>
                  </a:cubicBezTo>
                  <a:cubicBezTo>
                    <a:pt x="217" y="21"/>
                    <a:pt x="210" y="42"/>
                    <a:pt x="198" y="49"/>
                  </a:cubicBezTo>
                  <a:cubicBezTo>
                    <a:pt x="178" y="63"/>
                    <a:pt x="125" y="61"/>
                    <a:pt x="102" y="72"/>
                  </a:cubicBezTo>
                  <a:cubicBezTo>
                    <a:pt x="79" y="82"/>
                    <a:pt x="47" y="146"/>
                    <a:pt x="47" y="146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4" y="72"/>
                    <a:pt x="10" y="56"/>
                    <a:pt x="18" y="41"/>
                  </a:cubicBezTo>
                  <a:cubicBezTo>
                    <a:pt x="28" y="50"/>
                    <a:pt x="37" y="59"/>
                    <a:pt x="49" y="6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49" name="Freeform 54"/>
            <p:cNvSpPr>
              <a:spLocks noChangeArrowheads="1"/>
            </p:cNvSpPr>
            <p:nvPr/>
          </p:nvSpPr>
          <p:spPr bwMode="auto">
            <a:xfrm>
              <a:off x="2419" y="2635"/>
              <a:ext cx="405" cy="408"/>
            </a:xfrm>
            <a:custGeom>
              <a:avLst/>
              <a:gdLst>
                <a:gd name="T0" fmla="*/ 168 w 360"/>
                <a:gd name="T1" fmla="*/ 24 h 363"/>
                <a:gd name="T2" fmla="*/ 351 w 360"/>
                <a:gd name="T3" fmla="*/ 176 h 363"/>
                <a:gd name="T4" fmla="*/ 214 w 360"/>
                <a:gd name="T5" fmla="*/ 358 h 363"/>
                <a:gd name="T6" fmla="*/ 106 w 360"/>
                <a:gd name="T7" fmla="*/ 301 h 363"/>
                <a:gd name="T8" fmla="*/ 4 w 360"/>
                <a:gd name="T9" fmla="*/ 191 h 363"/>
                <a:gd name="T10" fmla="*/ 65 w 360"/>
                <a:gd name="T11" fmla="*/ 151 h 363"/>
                <a:gd name="T12" fmla="*/ 49 w 360"/>
                <a:gd name="T13" fmla="*/ 113 h 363"/>
                <a:gd name="T14" fmla="*/ 108 w 360"/>
                <a:gd name="T15" fmla="*/ 81 h 363"/>
                <a:gd name="T16" fmla="*/ 111 w 360"/>
                <a:gd name="T17" fmla="*/ 30 h 363"/>
                <a:gd name="T18" fmla="*/ 168 w 360"/>
                <a:gd name="T19" fmla="*/ 24 h 36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60"/>
                <a:gd name="T31" fmla="*/ 0 h 363"/>
                <a:gd name="T32" fmla="*/ 360 w 360"/>
                <a:gd name="T33" fmla="*/ 363 h 36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60" h="363">
                  <a:moveTo>
                    <a:pt x="168" y="24"/>
                  </a:moveTo>
                  <a:cubicBezTo>
                    <a:pt x="168" y="24"/>
                    <a:pt x="360" y="135"/>
                    <a:pt x="351" y="176"/>
                  </a:cubicBezTo>
                  <a:cubicBezTo>
                    <a:pt x="342" y="217"/>
                    <a:pt x="268" y="340"/>
                    <a:pt x="214" y="358"/>
                  </a:cubicBezTo>
                  <a:cubicBezTo>
                    <a:pt x="196" y="363"/>
                    <a:pt x="147" y="335"/>
                    <a:pt x="106" y="301"/>
                  </a:cubicBezTo>
                  <a:cubicBezTo>
                    <a:pt x="53" y="257"/>
                    <a:pt x="0" y="207"/>
                    <a:pt x="4" y="191"/>
                  </a:cubicBezTo>
                  <a:cubicBezTo>
                    <a:pt x="9" y="172"/>
                    <a:pt x="30" y="129"/>
                    <a:pt x="65" y="151"/>
                  </a:cubicBezTo>
                  <a:cubicBezTo>
                    <a:pt x="65" y="151"/>
                    <a:pt x="45" y="132"/>
                    <a:pt x="49" y="113"/>
                  </a:cubicBezTo>
                  <a:cubicBezTo>
                    <a:pt x="53" y="92"/>
                    <a:pt x="77" y="70"/>
                    <a:pt x="108" y="81"/>
                  </a:cubicBezTo>
                  <a:cubicBezTo>
                    <a:pt x="108" y="81"/>
                    <a:pt x="91" y="60"/>
                    <a:pt x="111" y="30"/>
                  </a:cubicBezTo>
                  <a:cubicBezTo>
                    <a:pt x="130" y="0"/>
                    <a:pt x="168" y="24"/>
                    <a:pt x="168" y="2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50" name="Freeform 55"/>
            <p:cNvSpPr>
              <a:spLocks noChangeArrowheads="1"/>
            </p:cNvSpPr>
            <p:nvPr/>
          </p:nvSpPr>
          <p:spPr bwMode="auto">
            <a:xfrm>
              <a:off x="2460" y="2772"/>
              <a:ext cx="171" cy="116"/>
            </a:xfrm>
            <a:custGeom>
              <a:avLst/>
              <a:gdLst>
                <a:gd name="T0" fmla="*/ 13 w 152"/>
                <a:gd name="T1" fmla="*/ 0 h 103"/>
                <a:gd name="T2" fmla="*/ 13 w 152"/>
                <a:gd name="T3" fmla="*/ 1 h 103"/>
                <a:gd name="T4" fmla="*/ 87 w 152"/>
                <a:gd name="T5" fmla="*/ 53 h 103"/>
                <a:gd name="T6" fmla="*/ 124 w 152"/>
                <a:gd name="T7" fmla="*/ 73 h 103"/>
                <a:gd name="T8" fmla="*/ 141 w 152"/>
                <a:gd name="T9" fmla="*/ 85 h 103"/>
                <a:gd name="T10" fmla="*/ 130 w 152"/>
                <a:gd name="T11" fmla="*/ 97 h 103"/>
                <a:gd name="T12" fmla="*/ 41 w 152"/>
                <a:gd name="T13" fmla="*/ 50 h 103"/>
                <a:gd name="T14" fmla="*/ 0 w 152"/>
                <a:gd name="T15" fmla="*/ 25 h 103"/>
                <a:gd name="T16" fmla="*/ 29 w 152"/>
                <a:gd name="T17" fmla="*/ 29 h 103"/>
                <a:gd name="T18" fmla="*/ 13 w 152"/>
                <a:gd name="T19" fmla="*/ 0 h 10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2"/>
                <a:gd name="T31" fmla="*/ 0 h 103"/>
                <a:gd name="T32" fmla="*/ 152 w 152"/>
                <a:gd name="T33" fmla="*/ 103 h 10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2" h="103">
                  <a:moveTo>
                    <a:pt x="13" y="0"/>
                  </a:moveTo>
                  <a:cubicBezTo>
                    <a:pt x="13" y="0"/>
                    <a:pt x="13" y="1"/>
                    <a:pt x="13" y="1"/>
                  </a:cubicBezTo>
                  <a:cubicBezTo>
                    <a:pt x="31" y="26"/>
                    <a:pt x="61" y="40"/>
                    <a:pt x="87" y="53"/>
                  </a:cubicBezTo>
                  <a:cubicBezTo>
                    <a:pt x="100" y="60"/>
                    <a:pt x="112" y="66"/>
                    <a:pt x="124" y="73"/>
                  </a:cubicBezTo>
                  <a:cubicBezTo>
                    <a:pt x="130" y="77"/>
                    <a:pt x="136" y="80"/>
                    <a:pt x="141" y="85"/>
                  </a:cubicBezTo>
                  <a:cubicBezTo>
                    <a:pt x="152" y="96"/>
                    <a:pt x="142" y="103"/>
                    <a:pt x="130" y="97"/>
                  </a:cubicBezTo>
                  <a:cubicBezTo>
                    <a:pt x="100" y="82"/>
                    <a:pt x="70" y="66"/>
                    <a:pt x="41" y="50"/>
                  </a:cubicBezTo>
                  <a:cubicBezTo>
                    <a:pt x="32" y="45"/>
                    <a:pt x="15" y="29"/>
                    <a:pt x="0" y="25"/>
                  </a:cubicBezTo>
                  <a:cubicBezTo>
                    <a:pt x="8" y="21"/>
                    <a:pt x="18" y="22"/>
                    <a:pt x="29" y="29"/>
                  </a:cubicBezTo>
                  <a:cubicBezTo>
                    <a:pt x="29" y="29"/>
                    <a:pt x="15" y="16"/>
                    <a:pt x="13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51" name="Freeform 56"/>
            <p:cNvSpPr>
              <a:spLocks noChangeArrowheads="1"/>
            </p:cNvSpPr>
            <p:nvPr/>
          </p:nvSpPr>
          <p:spPr bwMode="auto">
            <a:xfrm>
              <a:off x="2518" y="2674"/>
              <a:ext cx="164" cy="163"/>
            </a:xfrm>
            <a:custGeom>
              <a:avLst/>
              <a:gdLst>
                <a:gd name="T0" fmla="*/ 20 w 146"/>
                <a:gd name="T1" fmla="*/ 0 h 145"/>
                <a:gd name="T2" fmla="*/ 20 w 146"/>
                <a:gd name="T3" fmla="*/ 1 h 145"/>
                <a:gd name="T4" fmla="*/ 135 w 146"/>
                <a:gd name="T5" fmla="*/ 120 h 145"/>
                <a:gd name="T6" fmla="*/ 146 w 146"/>
                <a:gd name="T7" fmla="*/ 131 h 145"/>
                <a:gd name="T8" fmla="*/ 123 w 146"/>
                <a:gd name="T9" fmla="*/ 138 h 145"/>
                <a:gd name="T10" fmla="*/ 103 w 146"/>
                <a:gd name="T11" fmla="*/ 124 h 145"/>
                <a:gd name="T12" fmla="*/ 62 w 146"/>
                <a:gd name="T13" fmla="*/ 88 h 145"/>
                <a:gd name="T14" fmla="*/ 0 w 146"/>
                <a:gd name="T15" fmla="*/ 43 h 145"/>
                <a:gd name="T16" fmla="*/ 20 w 146"/>
                <a:gd name="T17" fmla="*/ 46 h 145"/>
                <a:gd name="T18" fmla="*/ 20 w 146"/>
                <a:gd name="T19" fmla="*/ 0 h 14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6"/>
                <a:gd name="T31" fmla="*/ 0 h 145"/>
                <a:gd name="T32" fmla="*/ 146 w 146"/>
                <a:gd name="T33" fmla="*/ 145 h 14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6" h="145">
                  <a:moveTo>
                    <a:pt x="20" y="0"/>
                  </a:moveTo>
                  <a:cubicBezTo>
                    <a:pt x="20" y="0"/>
                    <a:pt x="20" y="1"/>
                    <a:pt x="20" y="1"/>
                  </a:cubicBezTo>
                  <a:cubicBezTo>
                    <a:pt x="22" y="60"/>
                    <a:pt x="97" y="87"/>
                    <a:pt x="135" y="120"/>
                  </a:cubicBezTo>
                  <a:cubicBezTo>
                    <a:pt x="139" y="123"/>
                    <a:pt x="142" y="127"/>
                    <a:pt x="146" y="131"/>
                  </a:cubicBezTo>
                  <a:cubicBezTo>
                    <a:pt x="138" y="143"/>
                    <a:pt x="131" y="145"/>
                    <a:pt x="123" y="138"/>
                  </a:cubicBezTo>
                  <a:cubicBezTo>
                    <a:pt x="116" y="134"/>
                    <a:pt x="109" y="129"/>
                    <a:pt x="103" y="124"/>
                  </a:cubicBezTo>
                  <a:cubicBezTo>
                    <a:pt x="89" y="112"/>
                    <a:pt x="76" y="100"/>
                    <a:pt x="62" y="88"/>
                  </a:cubicBezTo>
                  <a:cubicBezTo>
                    <a:pt x="43" y="70"/>
                    <a:pt x="24" y="54"/>
                    <a:pt x="0" y="43"/>
                  </a:cubicBezTo>
                  <a:cubicBezTo>
                    <a:pt x="6" y="43"/>
                    <a:pt x="13" y="43"/>
                    <a:pt x="20" y="46"/>
                  </a:cubicBezTo>
                  <a:cubicBezTo>
                    <a:pt x="20" y="46"/>
                    <a:pt x="5" y="27"/>
                    <a:pt x="20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52" name="Freeform 57"/>
            <p:cNvSpPr>
              <a:spLocks noChangeArrowheads="1"/>
            </p:cNvSpPr>
            <p:nvPr/>
          </p:nvSpPr>
          <p:spPr bwMode="auto">
            <a:xfrm>
              <a:off x="2419" y="2839"/>
              <a:ext cx="324" cy="204"/>
            </a:xfrm>
            <a:custGeom>
              <a:avLst/>
              <a:gdLst>
                <a:gd name="T0" fmla="*/ 51 w 288"/>
                <a:gd name="T1" fmla="*/ 63 h 182"/>
                <a:gd name="T2" fmla="*/ 214 w 288"/>
                <a:gd name="T3" fmla="*/ 141 h 182"/>
                <a:gd name="T4" fmla="*/ 288 w 288"/>
                <a:gd name="T5" fmla="*/ 110 h 182"/>
                <a:gd name="T6" fmla="*/ 214 w 288"/>
                <a:gd name="T7" fmla="*/ 177 h 182"/>
                <a:gd name="T8" fmla="*/ 106 w 288"/>
                <a:gd name="T9" fmla="*/ 120 h 182"/>
                <a:gd name="T10" fmla="*/ 4 w 288"/>
                <a:gd name="T11" fmla="*/ 10 h 182"/>
                <a:gd name="T12" fmla="*/ 8 w 288"/>
                <a:gd name="T13" fmla="*/ 0 h 182"/>
                <a:gd name="T14" fmla="*/ 51 w 288"/>
                <a:gd name="T15" fmla="*/ 63 h 18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8"/>
                <a:gd name="T25" fmla="*/ 0 h 182"/>
                <a:gd name="T26" fmla="*/ 288 w 288"/>
                <a:gd name="T27" fmla="*/ 182 h 18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8" h="182">
                  <a:moveTo>
                    <a:pt x="51" y="63"/>
                  </a:moveTo>
                  <a:cubicBezTo>
                    <a:pt x="92" y="99"/>
                    <a:pt x="155" y="147"/>
                    <a:pt x="214" y="141"/>
                  </a:cubicBezTo>
                  <a:cubicBezTo>
                    <a:pt x="241" y="138"/>
                    <a:pt x="266" y="127"/>
                    <a:pt x="288" y="110"/>
                  </a:cubicBezTo>
                  <a:cubicBezTo>
                    <a:pt x="264" y="142"/>
                    <a:pt x="237" y="169"/>
                    <a:pt x="214" y="177"/>
                  </a:cubicBezTo>
                  <a:cubicBezTo>
                    <a:pt x="196" y="182"/>
                    <a:pt x="147" y="154"/>
                    <a:pt x="106" y="120"/>
                  </a:cubicBezTo>
                  <a:cubicBezTo>
                    <a:pt x="53" y="76"/>
                    <a:pt x="0" y="26"/>
                    <a:pt x="4" y="10"/>
                  </a:cubicBezTo>
                  <a:cubicBezTo>
                    <a:pt x="5" y="7"/>
                    <a:pt x="6" y="4"/>
                    <a:pt x="8" y="0"/>
                  </a:cubicBezTo>
                  <a:cubicBezTo>
                    <a:pt x="14" y="24"/>
                    <a:pt x="39" y="52"/>
                    <a:pt x="51" y="6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53" name="Freeform 58"/>
            <p:cNvSpPr>
              <a:spLocks noChangeArrowheads="1"/>
            </p:cNvSpPr>
            <p:nvPr/>
          </p:nvSpPr>
          <p:spPr bwMode="auto">
            <a:xfrm>
              <a:off x="2662" y="1111"/>
              <a:ext cx="243" cy="299"/>
            </a:xfrm>
            <a:custGeom>
              <a:avLst/>
              <a:gdLst>
                <a:gd name="T0" fmla="*/ 120 w 216"/>
                <a:gd name="T1" fmla="*/ 266 h 266"/>
                <a:gd name="T2" fmla="*/ 126 w 216"/>
                <a:gd name="T3" fmla="*/ 160 h 266"/>
                <a:gd name="T4" fmla="*/ 205 w 216"/>
                <a:gd name="T5" fmla="*/ 78 h 266"/>
                <a:gd name="T6" fmla="*/ 121 w 216"/>
                <a:gd name="T7" fmla="*/ 17 h 266"/>
                <a:gd name="T8" fmla="*/ 40 w 216"/>
                <a:gd name="T9" fmla="*/ 242 h 266"/>
                <a:gd name="T10" fmla="*/ 120 w 216"/>
                <a:gd name="T11" fmla="*/ 266 h 2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6"/>
                <a:gd name="T19" fmla="*/ 0 h 266"/>
                <a:gd name="T20" fmla="*/ 216 w 216"/>
                <a:gd name="T21" fmla="*/ 266 h 2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" h="266">
                  <a:moveTo>
                    <a:pt x="120" y="266"/>
                  </a:moveTo>
                  <a:cubicBezTo>
                    <a:pt x="120" y="266"/>
                    <a:pt x="111" y="184"/>
                    <a:pt x="126" y="160"/>
                  </a:cubicBezTo>
                  <a:cubicBezTo>
                    <a:pt x="142" y="135"/>
                    <a:pt x="195" y="103"/>
                    <a:pt x="205" y="78"/>
                  </a:cubicBezTo>
                  <a:cubicBezTo>
                    <a:pt x="216" y="53"/>
                    <a:pt x="192" y="0"/>
                    <a:pt x="121" y="17"/>
                  </a:cubicBezTo>
                  <a:cubicBezTo>
                    <a:pt x="51" y="34"/>
                    <a:pt x="0" y="128"/>
                    <a:pt x="40" y="242"/>
                  </a:cubicBezTo>
                  <a:lnTo>
                    <a:pt x="120" y="26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54" name="Freeform 59"/>
            <p:cNvSpPr>
              <a:spLocks noChangeArrowheads="1"/>
            </p:cNvSpPr>
            <p:nvPr/>
          </p:nvSpPr>
          <p:spPr bwMode="auto">
            <a:xfrm>
              <a:off x="2693" y="1138"/>
              <a:ext cx="208" cy="272"/>
            </a:xfrm>
            <a:custGeom>
              <a:avLst/>
              <a:gdLst>
                <a:gd name="T0" fmla="*/ 44 w 185"/>
                <a:gd name="T1" fmla="*/ 160 h 242"/>
                <a:gd name="T2" fmla="*/ 93 w 185"/>
                <a:gd name="T3" fmla="*/ 129 h 242"/>
                <a:gd name="T4" fmla="*/ 156 w 185"/>
                <a:gd name="T5" fmla="*/ 38 h 242"/>
                <a:gd name="T6" fmla="*/ 158 w 185"/>
                <a:gd name="T7" fmla="*/ 0 h 242"/>
                <a:gd name="T8" fmla="*/ 178 w 185"/>
                <a:gd name="T9" fmla="*/ 54 h 242"/>
                <a:gd name="T10" fmla="*/ 99 w 185"/>
                <a:gd name="T11" fmla="*/ 136 h 242"/>
                <a:gd name="T12" fmla="*/ 93 w 185"/>
                <a:gd name="T13" fmla="*/ 242 h 242"/>
                <a:gd name="T14" fmla="*/ 13 w 185"/>
                <a:gd name="T15" fmla="*/ 218 h 242"/>
                <a:gd name="T16" fmla="*/ 0 w 185"/>
                <a:gd name="T17" fmla="*/ 158 h 242"/>
                <a:gd name="T18" fmla="*/ 44 w 185"/>
                <a:gd name="T19" fmla="*/ 160 h 2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5"/>
                <a:gd name="T31" fmla="*/ 0 h 242"/>
                <a:gd name="T32" fmla="*/ 185 w 185"/>
                <a:gd name="T33" fmla="*/ 242 h 2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5" h="242">
                  <a:moveTo>
                    <a:pt x="44" y="160"/>
                  </a:moveTo>
                  <a:cubicBezTo>
                    <a:pt x="64" y="156"/>
                    <a:pt x="79" y="144"/>
                    <a:pt x="93" y="129"/>
                  </a:cubicBezTo>
                  <a:cubicBezTo>
                    <a:pt x="117" y="104"/>
                    <a:pt x="149" y="74"/>
                    <a:pt x="156" y="38"/>
                  </a:cubicBezTo>
                  <a:cubicBezTo>
                    <a:pt x="159" y="25"/>
                    <a:pt x="159" y="12"/>
                    <a:pt x="158" y="0"/>
                  </a:cubicBezTo>
                  <a:cubicBezTo>
                    <a:pt x="179" y="14"/>
                    <a:pt x="185" y="39"/>
                    <a:pt x="178" y="54"/>
                  </a:cubicBezTo>
                  <a:cubicBezTo>
                    <a:pt x="168" y="79"/>
                    <a:pt x="115" y="111"/>
                    <a:pt x="99" y="136"/>
                  </a:cubicBezTo>
                  <a:cubicBezTo>
                    <a:pt x="84" y="160"/>
                    <a:pt x="93" y="242"/>
                    <a:pt x="93" y="242"/>
                  </a:cubicBezTo>
                  <a:cubicBezTo>
                    <a:pt x="13" y="218"/>
                    <a:pt x="13" y="218"/>
                    <a:pt x="13" y="218"/>
                  </a:cubicBezTo>
                  <a:cubicBezTo>
                    <a:pt x="6" y="197"/>
                    <a:pt x="1" y="177"/>
                    <a:pt x="0" y="158"/>
                  </a:cubicBezTo>
                  <a:cubicBezTo>
                    <a:pt x="15" y="161"/>
                    <a:pt x="29" y="163"/>
                    <a:pt x="44" y="16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55" name="Freeform 60"/>
            <p:cNvSpPr>
              <a:spLocks noChangeArrowheads="1"/>
            </p:cNvSpPr>
            <p:nvPr/>
          </p:nvSpPr>
          <p:spPr bwMode="auto">
            <a:xfrm>
              <a:off x="2454" y="1331"/>
              <a:ext cx="407" cy="368"/>
            </a:xfrm>
            <a:custGeom>
              <a:avLst/>
              <a:gdLst>
                <a:gd name="T0" fmla="*/ 68 w 362"/>
                <a:gd name="T1" fmla="*/ 14 h 327"/>
                <a:gd name="T2" fmla="*/ 339 w 362"/>
                <a:gd name="T3" fmla="*/ 46 h 327"/>
                <a:gd name="T4" fmla="*/ 320 w 362"/>
                <a:gd name="T5" fmla="*/ 307 h 327"/>
                <a:gd name="T6" fmla="*/ 182 w 362"/>
                <a:gd name="T7" fmla="*/ 320 h 327"/>
                <a:gd name="T8" fmla="*/ 15 w 362"/>
                <a:gd name="T9" fmla="*/ 277 h 327"/>
                <a:gd name="T10" fmla="*/ 48 w 362"/>
                <a:gd name="T11" fmla="*/ 201 h 327"/>
                <a:gd name="T12" fmla="*/ 8 w 362"/>
                <a:gd name="T13" fmla="*/ 174 h 327"/>
                <a:gd name="T14" fmla="*/ 46 w 362"/>
                <a:gd name="T15" fmla="*/ 106 h 327"/>
                <a:gd name="T16" fmla="*/ 16 w 362"/>
                <a:gd name="T17" fmla="*/ 56 h 327"/>
                <a:gd name="T18" fmla="*/ 68 w 362"/>
                <a:gd name="T19" fmla="*/ 14 h 3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62"/>
                <a:gd name="T31" fmla="*/ 0 h 327"/>
                <a:gd name="T32" fmla="*/ 362 w 362"/>
                <a:gd name="T33" fmla="*/ 327 h 3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62" h="327">
                  <a:moveTo>
                    <a:pt x="68" y="14"/>
                  </a:moveTo>
                  <a:cubicBezTo>
                    <a:pt x="68" y="14"/>
                    <a:pt x="322" y="0"/>
                    <a:pt x="339" y="46"/>
                  </a:cubicBezTo>
                  <a:cubicBezTo>
                    <a:pt x="356" y="91"/>
                    <a:pt x="362" y="256"/>
                    <a:pt x="320" y="307"/>
                  </a:cubicBezTo>
                  <a:cubicBezTo>
                    <a:pt x="307" y="323"/>
                    <a:pt x="241" y="327"/>
                    <a:pt x="182" y="320"/>
                  </a:cubicBezTo>
                  <a:cubicBezTo>
                    <a:pt x="103" y="311"/>
                    <a:pt x="20" y="295"/>
                    <a:pt x="15" y="277"/>
                  </a:cubicBezTo>
                  <a:cubicBezTo>
                    <a:pt x="8" y="256"/>
                    <a:pt x="0" y="201"/>
                    <a:pt x="48" y="201"/>
                  </a:cubicBezTo>
                  <a:cubicBezTo>
                    <a:pt x="48" y="201"/>
                    <a:pt x="16" y="195"/>
                    <a:pt x="8" y="174"/>
                  </a:cubicBezTo>
                  <a:cubicBezTo>
                    <a:pt x="0" y="152"/>
                    <a:pt x="8" y="115"/>
                    <a:pt x="46" y="106"/>
                  </a:cubicBezTo>
                  <a:cubicBezTo>
                    <a:pt x="46" y="106"/>
                    <a:pt x="16" y="97"/>
                    <a:pt x="16" y="56"/>
                  </a:cubicBezTo>
                  <a:cubicBezTo>
                    <a:pt x="17" y="14"/>
                    <a:pt x="68" y="14"/>
                    <a:pt x="68" y="1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56" name="Freeform 61"/>
            <p:cNvSpPr>
              <a:spLocks noChangeArrowheads="1"/>
            </p:cNvSpPr>
            <p:nvPr/>
          </p:nvSpPr>
          <p:spPr bwMode="auto">
            <a:xfrm>
              <a:off x="2470" y="1537"/>
              <a:ext cx="219" cy="36"/>
            </a:xfrm>
            <a:custGeom>
              <a:avLst/>
              <a:gdLst>
                <a:gd name="T0" fmla="*/ 0 w 195"/>
                <a:gd name="T1" fmla="*/ 0 h 32"/>
                <a:gd name="T2" fmla="*/ 2 w 195"/>
                <a:gd name="T3" fmla="*/ 1 h 32"/>
                <a:gd name="T4" fmla="*/ 105 w 195"/>
                <a:gd name="T5" fmla="*/ 5 h 32"/>
                <a:gd name="T6" fmla="*/ 153 w 195"/>
                <a:gd name="T7" fmla="*/ 1 h 32"/>
                <a:gd name="T8" fmla="*/ 177 w 195"/>
                <a:gd name="T9" fmla="*/ 2 h 32"/>
                <a:gd name="T10" fmla="*/ 174 w 195"/>
                <a:gd name="T11" fmla="*/ 20 h 32"/>
                <a:gd name="T12" fmla="*/ 58 w 195"/>
                <a:gd name="T13" fmla="*/ 30 h 32"/>
                <a:gd name="T14" fmla="*/ 3 w 195"/>
                <a:gd name="T15" fmla="*/ 32 h 32"/>
                <a:gd name="T16" fmla="*/ 34 w 195"/>
                <a:gd name="T17" fmla="*/ 18 h 32"/>
                <a:gd name="T18" fmla="*/ 0 w 195"/>
                <a:gd name="T19" fmla="*/ 0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5"/>
                <a:gd name="T31" fmla="*/ 0 h 32"/>
                <a:gd name="T32" fmla="*/ 195 w 195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5" h="32">
                  <a:moveTo>
                    <a:pt x="0" y="0"/>
                  </a:moveTo>
                  <a:cubicBezTo>
                    <a:pt x="0" y="0"/>
                    <a:pt x="1" y="0"/>
                    <a:pt x="2" y="1"/>
                  </a:cubicBezTo>
                  <a:cubicBezTo>
                    <a:pt x="34" y="13"/>
                    <a:pt x="72" y="8"/>
                    <a:pt x="105" y="5"/>
                  </a:cubicBezTo>
                  <a:cubicBezTo>
                    <a:pt x="121" y="3"/>
                    <a:pt x="137" y="1"/>
                    <a:pt x="153" y="1"/>
                  </a:cubicBezTo>
                  <a:cubicBezTo>
                    <a:pt x="161" y="0"/>
                    <a:pt x="170" y="0"/>
                    <a:pt x="177" y="2"/>
                  </a:cubicBezTo>
                  <a:cubicBezTo>
                    <a:pt x="195" y="5"/>
                    <a:pt x="189" y="18"/>
                    <a:pt x="174" y="20"/>
                  </a:cubicBezTo>
                  <a:cubicBezTo>
                    <a:pt x="136" y="24"/>
                    <a:pt x="97" y="28"/>
                    <a:pt x="58" y="30"/>
                  </a:cubicBezTo>
                  <a:cubicBezTo>
                    <a:pt x="47" y="31"/>
                    <a:pt x="20" y="27"/>
                    <a:pt x="3" y="32"/>
                  </a:cubicBezTo>
                  <a:cubicBezTo>
                    <a:pt x="9" y="23"/>
                    <a:pt x="19" y="18"/>
                    <a:pt x="34" y="18"/>
                  </a:cubicBezTo>
                  <a:cubicBezTo>
                    <a:pt x="34" y="18"/>
                    <a:pt x="12" y="14"/>
                    <a:pt x="0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57" name="Freeform 62"/>
            <p:cNvSpPr>
              <a:spLocks noChangeArrowheads="1"/>
            </p:cNvSpPr>
            <p:nvPr/>
          </p:nvSpPr>
          <p:spPr bwMode="auto">
            <a:xfrm>
              <a:off x="2472" y="1401"/>
              <a:ext cx="230" cy="80"/>
            </a:xfrm>
            <a:custGeom>
              <a:avLst/>
              <a:gdLst>
                <a:gd name="T0" fmla="*/ 0 w 204"/>
                <a:gd name="T1" fmla="*/ 0 h 71"/>
                <a:gd name="T2" fmla="*/ 1 w 204"/>
                <a:gd name="T3" fmla="*/ 1 h 71"/>
                <a:gd name="T4" fmla="*/ 187 w 204"/>
                <a:gd name="T5" fmla="*/ 44 h 71"/>
                <a:gd name="T6" fmla="*/ 204 w 204"/>
                <a:gd name="T7" fmla="*/ 48 h 71"/>
                <a:gd name="T8" fmla="*/ 187 w 204"/>
                <a:gd name="T9" fmla="*/ 69 h 71"/>
                <a:gd name="T10" fmla="*/ 158 w 204"/>
                <a:gd name="T11" fmla="*/ 67 h 71"/>
                <a:gd name="T12" fmla="*/ 97 w 204"/>
                <a:gd name="T13" fmla="*/ 58 h 71"/>
                <a:gd name="T14" fmla="*/ 9 w 204"/>
                <a:gd name="T15" fmla="*/ 54 h 71"/>
                <a:gd name="T16" fmla="*/ 30 w 204"/>
                <a:gd name="T17" fmla="*/ 44 h 71"/>
                <a:gd name="T18" fmla="*/ 0 w 204"/>
                <a:gd name="T19" fmla="*/ 0 h 7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4"/>
                <a:gd name="T31" fmla="*/ 0 h 71"/>
                <a:gd name="T32" fmla="*/ 204 w 204"/>
                <a:gd name="T33" fmla="*/ 71 h 7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4" h="7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40" y="56"/>
                    <a:pt x="129" y="35"/>
                    <a:pt x="187" y="44"/>
                  </a:cubicBezTo>
                  <a:cubicBezTo>
                    <a:pt x="192" y="44"/>
                    <a:pt x="198" y="46"/>
                    <a:pt x="204" y="48"/>
                  </a:cubicBezTo>
                  <a:cubicBezTo>
                    <a:pt x="204" y="64"/>
                    <a:pt x="198" y="71"/>
                    <a:pt x="187" y="69"/>
                  </a:cubicBezTo>
                  <a:cubicBezTo>
                    <a:pt x="177" y="68"/>
                    <a:pt x="168" y="68"/>
                    <a:pt x="158" y="67"/>
                  </a:cubicBezTo>
                  <a:cubicBezTo>
                    <a:pt x="138" y="65"/>
                    <a:pt x="117" y="62"/>
                    <a:pt x="97" y="58"/>
                  </a:cubicBezTo>
                  <a:cubicBezTo>
                    <a:pt x="66" y="53"/>
                    <a:pt x="39" y="50"/>
                    <a:pt x="9" y="54"/>
                  </a:cubicBezTo>
                  <a:cubicBezTo>
                    <a:pt x="14" y="50"/>
                    <a:pt x="21" y="46"/>
                    <a:pt x="30" y="44"/>
                  </a:cubicBezTo>
                  <a:cubicBezTo>
                    <a:pt x="30" y="44"/>
                    <a:pt x="3" y="36"/>
                    <a:pt x="0" y="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58" name="Freeform 63"/>
            <p:cNvSpPr>
              <a:spLocks noChangeArrowheads="1"/>
            </p:cNvSpPr>
            <p:nvPr/>
          </p:nvSpPr>
          <p:spPr bwMode="auto">
            <a:xfrm>
              <a:off x="2468" y="1553"/>
              <a:ext cx="380" cy="146"/>
            </a:xfrm>
            <a:custGeom>
              <a:avLst/>
              <a:gdLst>
                <a:gd name="T0" fmla="*/ 80 w 338"/>
                <a:gd name="T1" fmla="*/ 102 h 130"/>
                <a:gd name="T2" fmla="*/ 286 w 338"/>
                <a:gd name="T3" fmla="*/ 75 h 130"/>
                <a:gd name="T4" fmla="*/ 338 w 338"/>
                <a:gd name="T5" fmla="*/ 0 h 130"/>
                <a:gd name="T6" fmla="*/ 308 w 338"/>
                <a:gd name="T7" fmla="*/ 110 h 130"/>
                <a:gd name="T8" fmla="*/ 170 w 338"/>
                <a:gd name="T9" fmla="*/ 123 h 130"/>
                <a:gd name="T10" fmla="*/ 3 w 338"/>
                <a:gd name="T11" fmla="*/ 80 h 130"/>
                <a:gd name="T12" fmla="*/ 0 w 338"/>
                <a:gd name="T13" fmla="*/ 69 h 130"/>
                <a:gd name="T14" fmla="*/ 80 w 338"/>
                <a:gd name="T15" fmla="*/ 102 h 1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8"/>
                <a:gd name="T25" fmla="*/ 0 h 130"/>
                <a:gd name="T26" fmla="*/ 338 w 338"/>
                <a:gd name="T27" fmla="*/ 130 h 13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8" h="130">
                  <a:moveTo>
                    <a:pt x="80" y="102"/>
                  </a:moveTo>
                  <a:cubicBezTo>
                    <a:pt x="143" y="111"/>
                    <a:pt x="234" y="118"/>
                    <a:pt x="286" y="75"/>
                  </a:cubicBezTo>
                  <a:cubicBezTo>
                    <a:pt x="310" y="56"/>
                    <a:pt x="327" y="29"/>
                    <a:pt x="338" y="0"/>
                  </a:cubicBezTo>
                  <a:cubicBezTo>
                    <a:pt x="335" y="45"/>
                    <a:pt x="326" y="88"/>
                    <a:pt x="308" y="110"/>
                  </a:cubicBezTo>
                  <a:cubicBezTo>
                    <a:pt x="295" y="126"/>
                    <a:pt x="229" y="130"/>
                    <a:pt x="170" y="123"/>
                  </a:cubicBezTo>
                  <a:cubicBezTo>
                    <a:pt x="91" y="114"/>
                    <a:pt x="8" y="98"/>
                    <a:pt x="3" y="80"/>
                  </a:cubicBezTo>
                  <a:cubicBezTo>
                    <a:pt x="2" y="77"/>
                    <a:pt x="0" y="73"/>
                    <a:pt x="0" y="69"/>
                  </a:cubicBezTo>
                  <a:cubicBezTo>
                    <a:pt x="21" y="88"/>
                    <a:pt x="62" y="99"/>
                    <a:pt x="80" y="10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59" name="Freeform 64"/>
            <p:cNvSpPr>
              <a:spLocks noChangeArrowheads="1"/>
            </p:cNvSpPr>
            <p:nvPr/>
          </p:nvSpPr>
          <p:spPr bwMode="auto">
            <a:xfrm>
              <a:off x="2452" y="0"/>
              <a:ext cx="188" cy="255"/>
            </a:xfrm>
            <a:custGeom>
              <a:avLst/>
              <a:gdLst>
                <a:gd name="T0" fmla="*/ 167 w 167"/>
                <a:gd name="T1" fmla="*/ 198 h 227"/>
                <a:gd name="T2" fmla="*/ 113 w 167"/>
                <a:gd name="T3" fmla="*/ 131 h 227"/>
                <a:gd name="T4" fmla="*/ 116 w 167"/>
                <a:gd name="T5" fmla="*/ 39 h 227"/>
                <a:gd name="T6" fmla="*/ 33 w 167"/>
                <a:gd name="T7" fmla="*/ 49 h 227"/>
                <a:gd name="T8" fmla="*/ 106 w 167"/>
                <a:gd name="T9" fmla="*/ 227 h 227"/>
                <a:gd name="T10" fmla="*/ 167 w 167"/>
                <a:gd name="T11" fmla="*/ 198 h 2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7"/>
                <a:gd name="T19" fmla="*/ 0 h 227"/>
                <a:gd name="T20" fmla="*/ 167 w 167"/>
                <a:gd name="T21" fmla="*/ 227 h 2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7" h="227">
                  <a:moveTo>
                    <a:pt x="167" y="198"/>
                  </a:moveTo>
                  <a:cubicBezTo>
                    <a:pt x="167" y="198"/>
                    <a:pt x="117" y="154"/>
                    <a:pt x="113" y="131"/>
                  </a:cubicBezTo>
                  <a:cubicBezTo>
                    <a:pt x="109" y="108"/>
                    <a:pt x="123" y="60"/>
                    <a:pt x="116" y="39"/>
                  </a:cubicBezTo>
                  <a:cubicBezTo>
                    <a:pt x="109" y="19"/>
                    <a:pt x="65" y="0"/>
                    <a:pt x="33" y="49"/>
                  </a:cubicBezTo>
                  <a:cubicBezTo>
                    <a:pt x="0" y="97"/>
                    <a:pt x="20" y="181"/>
                    <a:pt x="106" y="227"/>
                  </a:cubicBezTo>
                  <a:lnTo>
                    <a:pt x="167" y="198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60" name="Freeform 65"/>
            <p:cNvSpPr>
              <a:spLocks noChangeArrowheads="1"/>
            </p:cNvSpPr>
            <p:nvPr/>
          </p:nvSpPr>
          <p:spPr bwMode="auto">
            <a:xfrm>
              <a:off x="2526" y="18"/>
              <a:ext cx="114" cy="237"/>
            </a:xfrm>
            <a:custGeom>
              <a:avLst/>
              <a:gdLst>
                <a:gd name="T0" fmla="*/ 27 w 101"/>
                <a:gd name="T1" fmla="*/ 160 h 211"/>
                <a:gd name="T2" fmla="*/ 40 w 101"/>
                <a:gd name="T3" fmla="*/ 115 h 211"/>
                <a:gd name="T4" fmla="*/ 28 w 101"/>
                <a:gd name="T5" fmla="*/ 26 h 211"/>
                <a:gd name="T6" fmla="*/ 8 w 101"/>
                <a:gd name="T7" fmla="*/ 3 h 211"/>
                <a:gd name="T8" fmla="*/ 50 w 101"/>
                <a:gd name="T9" fmla="*/ 23 h 211"/>
                <a:gd name="T10" fmla="*/ 47 w 101"/>
                <a:gd name="T11" fmla="*/ 115 h 211"/>
                <a:gd name="T12" fmla="*/ 101 w 101"/>
                <a:gd name="T13" fmla="*/ 182 h 211"/>
                <a:gd name="T14" fmla="*/ 40 w 101"/>
                <a:gd name="T15" fmla="*/ 211 h 211"/>
                <a:gd name="T16" fmla="*/ 0 w 101"/>
                <a:gd name="T17" fmla="*/ 183 h 211"/>
                <a:gd name="T18" fmla="*/ 27 w 101"/>
                <a:gd name="T19" fmla="*/ 160 h 2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1"/>
                <a:gd name="T31" fmla="*/ 0 h 211"/>
                <a:gd name="T32" fmla="*/ 101 w 101"/>
                <a:gd name="T33" fmla="*/ 211 h 21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1" h="211">
                  <a:moveTo>
                    <a:pt x="27" y="160"/>
                  </a:moveTo>
                  <a:cubicBezTo>
                    <a:pt x="37" y="146"/>
                    <a:pt x="39" y="131"/>
                    <a:pt x="40" y="115"/>
                  </a:cubicBezTo>
                  <a:cubicBezTo>
                    <a:pt x="40" y="86"/>
                    <a:pt x="43" y="52"/>
                    <a:pt x="28" y="26"/>
                  </a:cubicBezTo>
                  <a:cubicBezTo>
                    <a:pt x="22" y="16"/>
                    <a:pt x="16" y="9"/>
                    <a:pt x="8" y="3"/>
                  </a:cubicBezTo>
                  <a:cubicBezTo>
                    <a:pt x="28" y="0"/>
                    <a:pt x="46" y="11"/>
                    <a:pt x="50" y="23"/>
                  </a:cubicBezTo>
                  <a:cubicBezTo>
                    <a:pt x="57" y="44"/>
                    <a:pt x="43" y="92"/>
                    <a:pt x="47" y="115"/>
                  </a:cubicBezTo>
                  <a:cubicBezTo>
                    <a:pt x="51" y="138"/>
                    <a:pt x="101" y="182"/>
                    <a:pt x="101" y="182"/>
                  </a:cubicBezTo>
                  <a:cubicBezTo>
                    <a:pt x="40" y="211"/>
                    <a:pt x="40" y="211"/>
                    <a:pt x="40" y="211"/>
                  </a:cubicBezTo>
                  <a:cubicBezTo>
                    <a:pt x="24" y="203"/>
                    <a:pt x="11" y="193"/>
                    <a:pt x="0" y="183"/>
                  </a:cubicBezTo>
                  <a:cubicBezTo>
                    <a:pt x="10" y="176"/>
                    <a:pt x="20" y="170"/>
                    <a:pt x="27" y="160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61" name="Freeform 66"/>
            <p:cNvSpPr>
              <a:spLocks noChangeArrowheads="1"/>
            </p:cNvSpPr>
            <p:nvPr/>
          </p:nvSpPr>
          <p:spPr bwMode="auto">
            <a:xfrm>
              <a:off x="2413" y="165"/>
              <a:ext cx="383" cy="383"/>
            </a:xfrm>
            <a:custGeom>
              <a:avLst/>
              <a:gdLst>
                <a:gd name="T0" fmla="*/ 30 w 341"/>
                <a:gd name="T1" fmla="*/ 147 h 340"/>
                <a:gd name="T2" fmla="*/ 209 w 341"/>
                <a:gd name="T3" fmla="*/ 18 h 340"/>
                <a:gd name="T4" fmla="*/ 340 w 341"/>
                <a:gd name="T5" fmla="*/ 184 h 340"/>
                <a:gd name="T6" fmla="*/ 264 w 341"/>
                <a:gd name="T7" fmla="*/ 267 h 340"/>
                <a:gd name="T8" fmla="*/ 141 w 341"/>
                <a:gd name="T9" fmla="*/ 332 h 340"/>
                <a:gd name="T10" fmla="*/ 119 w 341"/>
                <a:gd name="T11" fmla="*/ 269 h 340"/>
                <a:gd name="T12" fmla="*/ 82 w 341"/>
                <a:gd name="T13" fmla="*/ 274 h 340"/>
                <a:gd name="T14" fmla="*/ 67 w 341"/>
                <a:gd name="T15" fmla="*/ 213 h 340"/>
                <a:gd name="T16" fmla="*/ 22 w 341"/>
                <a:gd name="T17" fmla="*/ 199 h 340"/>
                <a:gd name="T18" fmla="*/ 30 w 341"/>
                <a:gd name="T19" fmla="*/ 147 h 3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1"/>
                <a:gd name="T31" fmla="*/ 0 h 340"/>
                <a:gd name="T32" fmla="*/ 341 w 341"/>
                <a:gd name="T33" fmla="*/ 340 h 3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1" h="340">
                  <a:moveTo>
                    <a:pt x="30" y="147"/>
                  </a:moveTo>
                  <a:cubicBezTo>
                    <a:pt x="30" y="147"/>
                    <a:pt x="174" y="0"/>
                    <a:pt x="209" y="18"/>
                  </a:cubicBezTo>
                  <a:cubicBezTo>
                    <a:pt x="243" y="36"/>
                    <a:pt x="337" y="131"/>
                    <a:pt x="340" y="184"/>
                  </a:cubicBezTo>
                  <a:cubicBezTo>
                    <a:pt x="341" y="200"/>
                    <a:pt x="303" y="238"/>
                    <a:pt x="264" y="267"/>
                  </a:cubicBezTo>
                  <a:cubicBezTo>
                    <a:pt x="212" y="304"/>
                    <a:pt x="154" y="340"/>
                    <a:pt x="141" y="332"/>
                  </a:cubicBezTo>
                  <a:cubicBezTo>
                    <a:pt x="126" y="323"/>
                    <a:pt x="91" y="295"/>
                    <a:pt x="119" y="269"/>
                  </a:cubicBezTo>
                  <a:cubicBezTo>
                    <a:pt x="119" y="269"/>
                    <a:pt x="98" y="282"/>
                    <a:pt x="82" y="274"/>
                  </a:cubicBezTo>
                  <a:cubicBezTo>
                    <a:pt x="64" y="265"/>
                    <a:pt x="50" y="239"/>
                    <a:pt x="67" y="213"/>
                  </a:cubicBezTo>
                  <a:cubicBezTo>
                    <a:pt x="67" y="213"/>
                    <a:pt x="44" y="224"/>
                    <a:pt x="22" y="199"/>
                  </a:cubicBezTo>
                  <a:cubicBezTo>
                    <a:pt x="0" y="174"/>
                    <a:pt x="30" y="147"/>
                    <a:pt x="30" y="14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62" name="Freeform 67"/>
            <p:cNvSpPr>
              <a:spLocks noChangeArrowheads="1"/>
            </p:cNvSpPr>
            <p:nvPr/>
          </p:nvSpPr>
          <p:spPr bwMode="auto">
            <a:xfrm>
              <a:off x="2514" y="361"/>
              <a:ext cx="137" cy="134"/>
            </a:xfrm>
            <a:custGeom>
              <a:avLst/>
              <a:gdLst>
                <a:gd name="T0" fmla="*/ 0 w 122"/>
                <a:gd name="T1" fmla="*/ 102 h 119"/>
                <a:gd name="T2" fmla="*/ 1 w 122"/>
                <a:gd name="T3" fmla="*/ 102 h 119"/>
                <a:gd name="T4" fmla="*/ 65 w 122"/>
                <a:gd name="T5" fmla="*/ 48 h 119"/>
                <a:gd name="T6" fmla="*/ 91 w 122"/>
                <a:gd name="T7" fmla="*/ 19 h 119"/>
                <a:gd name="T8" fmla="*/ 106 w 122"/>
                <a:gd name="T9" fmla="*/ 7 h 119"/>
                <a:gd name="T10" fmla="*/ 114 w 122"/>
                <a:gd name="T11" fmla="*/ 19 h 119"/>
                <a:gd name="T12" fmla="*/ 51 w 122"/>
                <a:gd name="T13" fmla="*/ 89 h 119"/>
                <a:gd name="T14" fmla="*/ 19 w 122"/>
                <a:gd name="T15" fmla="*/ 119 h 119"/>
                <a:gd name="T16" fmla="*/ 29 w 122"/>
                <a:gd name="T17" fmla="*/ 95 h 119"/>
                <a:gd name="T18" fmla="*/ 0 w 122"/>
                <a:gd name="T19" fmla="*/ 102 h 1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2"/>
                <a:gd name="T31" fmla="*/ 0 h 119"/>
                <a:gd name="T32" fmla="*/ 122 w 122"/>
                <a:gd name="T33" fmla="*/ 119 h 1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2" h="119">
                  <a:moveTo>
                    <a:pt x="0" y="102"/>
                  </a:moveTo>
                  <a:cubicBezTo>
                    <a:pt x="0" y="102"/>
                    <a:pt x="1" y="102"/>
                    <a:pt x="1" y="102"/>
                  </a:cubicBezTo>
                  <a:cubicBezTo>
                    <a:pt x="27" y="92"/>
                    <a:pt x="47" y="68"/>
                    <a:pt x="65" y="48"/>
                  </a:cubicBezTo>
                  <a:cubicBezTo>
                    <a:pt x="74" y="38"/>
                    <a:pt x="82" y="28"/>
                    <a:pt x="91" y="19"/>
                  </a:cubicBezTo>
                  <a:cubicBezTo>
                    <a:pt x="96" y="15"/>
                    <a:pt x="101" y="10"/>
                    <a:pt x="106" y="7"/>
                  </a:cubicBezTo>
                  <a:cubicBezTo>
                    <a:pt x="119" y="0"/>
                    <a:pt x="122" y="11"/>
                    <a:pt x="114" y="19"/>
                  </a:cubicBezTo>
                  <a:cubicBezTo>
                    <a:pt x="93" y="43"/>
                    <a:pt x="73" y="66"/>
                    <a:pt x="51" y="89"/>
                  </a:cubicBezTo>
                  <a:cubicBezTo>
                    <a:pt x="44" y="95"/>
                    <a:pt x="26" y="107"/>
                    <a:pt x="19" y="119"/>
                  </a:cubicBezTo>
                  <a:cubicBezTo>
                    <a:pt x="18" y="111"/>
                    <a:pt x="21" y="103"/>
                    <a:pt x="29" y="95"/>
                  </a:cubicBezTo>
                  <a:cubicBezTo>
                    <a:pt x="29" y="95"/>
                    <a:pt x="14" y="104"/>
                    <a:pt x="0" y="102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63" name="Freeform 68"/>
            <p:cNvSpPr>
              <a:spLocks noChangeArrowheads="1"/>
            </p:cNvSpPr>
            <p:nvPr/>
          </p:nvSpPr>
          <p:spPr bwMode="auto">
            <a:xfrm>
              <a:off x="2441" y="301"/>
              <a:ext cx="176" cy="124"/>
            </a:xfrm>
            <a:custGeom>
              <a:avLst/>
              <a:gdLst>
                <a:gd name="T0" fmla="*/ 0 w 157"/>
                <a:gd name="T1" fmla="*/ 81 h 110"/>
                <a:gd name="T2" fmla="*/ 2 w 157"/>
                <a:gd name="T3" fmla="*/ 82 h 110"/>
                <a:gd name="T4" fmla="*/ 135 w 157"/>
                <a:gd name="T5" fmla="*/ 7 h 110"/>
                <a:gd name="T6" fmla="*/ 148 w 157"/>
                <a:gd name="T7" fmla="*/ 0 h 110"/>
                <a:gd name="T8" fmla="*/ 149 w 157"/>
                <a:gd name="T9" fmla="*/ 22 h 110"/>
                <a:gd name="T10" fmla="*/ 131 w 157"/>
                <a:gd name="T11" fmla="*/ 36 h 110"/>
                <a:gd name="T12" fmla="*/ 89 w 157"/>
                <a:gd name="T13" fmla="*/ 64 h 110"/>
                <a:gd name="T14" fmla="*/ 35 w 157"/>
                <a:gd name="T15" fmla="*/ 110 h 110"/>
                <a:gd name="T16" fmla="*/ 42 w 157"/>
                <a:gd name="T17" fmla="*/ 92 h 110"/>
                <a:gd name="T18" fmla="*/ 0 w 157"/>
                <a:gd name="T19" fmla="*/ 81 h 1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7"/>
                <a:gd name="T31" fmla="*/ 0 h 110"/>
                <a:gd name="T32" fmla="*/ 157 w 157"/>
                <a:gd name="T33" fmla="*/ 110 h 11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7" h="110">
                  <a:moveTo>
                    <a:pt x="0" y="81"/>
                  </a:moveTo>
                  <a:cubicBezTo>
                    <a:pt x="1" y="82"/>
                    <a:pt x="1" y="82"/>
                    <a:pt x="2" y="82"/>
                  </a:cubicBezTo>
                  <a:cubicBezTo>
                    <a:pt x="55" y="93"/>
                    <a:pt x="97" y="33"/>
                    <a:pt x="135" y="7"/>
                  </a:cubicBezTo>
                  <a:cubicBezTo>
                    <a:pt x="139" y="4"/>
                    <a:pt x="143" y="2"/>
                    <a:pt x="148" y="0"/>
                  </a:cubicBezTo>
                  <a:cubicBezTo>
                    <a:pt x="156" y="9"/>
                    <a:pt x="157" y="17"/>
                    <a:pt x="149" y="22"/>
                  </a:cubicBezTo>
                  <a:cubicBezTo>
                    <a:pt x="143" y="26"/>
                    <a:pt x="137" y="32"/>
                    <a:pt x="131" y="36"/>
                  </a:cubicBezTo>
                  <a:cubicBezTo>
                    <a:pt x="118" y="46"/>
                    <a:pt x="104" y="55"/>
                    <a:pt x="89" y="64"/>
                  </a:cubicBezTo>
                  <a:cubicBezTo>
                    <a:pt x="69" y="78"/>
                    <a:pt x="50" y="91"/>
                    <a:pt x="35" y="110"/>
                  </a:cubicBezTo>
                  <a:cubicBezTo>
                    <a:pt x="36" y="104"/>
                    <a:pt x="38" y="98"/>
                    <a:pt x="42" y="92"/>
                  </a:cubicBezTo>
                  <a:cubicBezTo>
                    <a:pt x="42" y="92"/>
                    <a:pt x="21" y="102"/>
                    <a:pt x="0" y="8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64" name="Freeform 69"/>
            <p:cNvSpPr>
              <a:spLocks noChangeArrowheads="1"/>
            </p:cNvSpPr>
            <p:nvPr/>
          </p:nvSpPr>
          <p:spPr bwMode="auto">
            <a:xfrm>
              <a:off x="2562" y="280"/>
              <a:ext cx="234" cy="268"/>
            </a:xfrm>
            <a:custGeom>
              <a:avLst/>
              <a:gdLst>
                <a:gd name="T0" fmla="*/ 66 w 208"/>
                <a:gd name="T1" fmla="*/ 201 h 238"/>
                <a:gd name="T2" fmla="*/ 175 w 208"/>
                <a:gd name="T3" fmla="*/ 73 h 238"/>
                <a:gd name="T4" fmla="*/ 165 w 208"/>
                <a:gd name="T5" fmla="*/ 0 h 238"/>
                <a:gd name="T6" fmla="*/ 207 w 208"/>
                <a:gd name="T7" fmla="*/ 82 h 238"/>
                <a:gd name="T8" fmla="*/ 131 w 208"/>
                <a:gd name="T9" fmla="*/ 165 h 238"/>
                <a:gd name="T10" fmla="*/ 8 w 208"/>
                <a:gd name="T11" fmla="*/ 230 h 238"/>
                <a:gd name="T12" fmla="*/ 0 w 208"/>
                <a:gd name="T13" fmla="*/ 225 h 238"/>
                <a:gd name="T14" fmla="*/ 66 w 208"/>
                <a:gd name="T15" fmla="*/ 201 h 23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8"/>
                <a:gd name="T25" fmla="*/ 0 h 238"/>
                <a:gd name="T26" fmla="*/ 208 w 208"/>
                <a:gd name="T27" fmla="*/ 238 h 23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8" h="238">
                  <a:moveTo>
                    <a:pt x="66" y="201"/>
                  </a:moveTo>
                  <a:cubicBezTo>
                    <a:pt x="108" y="172"/>
                    <a:pt x="166" y="127"/>
                    <a:pt x="175" y="73"/>
                  </a:cubicBezTo>
                  <a:cubicBezTo>
                    <a:pt x="178" y="49"/>
                    <a:pt x="174" y="23"/>
                    <a:pt x="165" y="0"/>
                  </a:cubicBezTo>
                  <a:cubicBezTo>
                    <a:pt x="188" y="29"/>
                    <a:pt x="205" y="59"/>
                    <a:pt x="207" y="82"/>
                  </a:cubicBezTo>
                  <a:cubicBezTo>
                    <a:pt x="208" y="98"/>
                    <a:pt x="170" y="136"/>
                    <a:pt x="131" y="165"/>
                  </a:cubicBezTo>
                  <a:cubicBezTo>
                    <a:pt x="79" y="202"/>
                    <a:pt x="21" y="238"/>
                    <a:pt x="8" y="230"/>
                  </a:cubicBezTo>
                  <a:cubicBezTo>
                    <a:pt x="6" y="229"/>
                    <a:pt x="3" y="227"/>
                    <a:pt x="0" y="225"/>
                  </a:cubicBezTo>
                  <a:cubicBezTo>
                    <a:pt x="23" y="225"/>
                    <a:pt x="54" y="209"/>
                    <a:pt x="66" y="20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65" name="Freeform 70"/>
            <p:cNvSpPr>
              <a:spLocks noChangeArrowheads="1"/>
            </p:cNvSpPr>
            <p:nvPr/>
          </p:nvSpPr>
          <p:spPr bwMode="auto">
            <a:xfrm>
              <a:off x="1421" y="1998"/>
              <a:ext cx="632" cy="1438"/>
            </a:xfrm>
            <a:custGeom>
              <a:avLst/>
              <a:gdLst>
                <a:gd name="T0" fmla="*/ 4 w 562"/>
                <a:gd name="T1" fmla="*/ 51 h 1278"/>
                <a:gd name="T2" fmla="*/ 56 w 562"/>
                <a:gd name="T3" fmla="*/ 252 h 1278"/>
                <a:gd name="T4" fmla="*/ 150 w 562"/>
                <a:gd name="T5" fmla="*/ 301 h 1278"/>
                <a:gd name="T6" fmla="*/ 110 w 562"/>
                <a:gd name="T7" fmla="*/ 1242 h 1278"/>
                <a:gd name="T8" fmla="*/ 215 w 562"/>
                <a:gd name="T9" fmla="*/ 1269 h 1278"/>
                <a:gd name="T10" fmla="*/ 233 w 562"/>
                <a:gd name="T11" fmla="*/ 298 h 1278"/>
                <a:gd name="T12" fmla="*/ 297 w 562"/>
                <a:gd name="T13" fmla="*/ 287 h 1278"/>
                <a:gd name="T14" fmla="*/ 470 w 562"/>
                <a:gd name="T15" fmla="*/ 1278 h 1278"/>
                <a:gd name="T16" fmla="*/ 535 w 562"/>
                <a:gd name="T17" fmla="*/ 1217 h 1278"/>
                <a:gd name="T18" fmla="*/ 562 w 562"/>
                <a:gd name="T19" fmla="*/ 1185 h 1278"/>
                <a:gd name="T20" fmla="*/ 368 w 562"/>
                <a:gd name="T21" fmla="*/ 263 h 1278"/>
                <a:gd name="T22" fmla="*/ 442 w 562"/>
                <a:gd name="T23" fmla="*/ 200 h 1278"/>
                <a:gd name="T24" fmla="*/ 429 w 562"/>
                <a:gd name="T25" fmla="*/ 0 h 1278"/>
                <a:gd name="T26" fmla="*/ 4 w 562"/>
                <a:gd name="T27" fmla="*/ 51 h 127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2"/>
                <a:gd name="T43" fmla="*/ 0 h 1278"/>
                <a:gd name="T44" fmla="*/ 562 w 562"/>
                <a:gd name="T45" fmla="*/ 1278 h 127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2" h="1278">
                  <a:moveTo>
                    <a:pt x="4" y="51"/>
                  </a:moveTo>
                  <a:cubicBezTo>
                    <a:pt x="4" y="51"/>
                    <a:pt x="0" y="179"/>
                    <a:pt x="56" y="252"/>
                  </a:cubicBezTo>
                  <a:cubicBezTo>
                    <a:pt x="77" y="279"/>
                    <a:pt x="114" y="299"/>
                    <a:pt x="150" y="301"/>
                  </a:cubicBezTo>
                  <a:cubicBezTo>
                    <a:pt x="110" y="1242"/>
                    <a:pt x="110" y="1242"/>
                    <a:pt x="110" y="1242"/>
                  </a:cubicBezTo>
                  <a:cubicBezTo>
                    <a:pt x="215" y="1269"/>
                    <a:pt x="215" y="1269"/>
                    <a:pt x="215" y="1269"/>
                  </a:cubicBezTo>
                  <a:cubicBezTo>
                    <a:pt x="233" y="298"/>
                    <a:pt x="233" y="298"/>
                    <a:pt x="233" y="298"/>
                  </a:cubicBezTo>
                  <a:cubicBezTo>
                    <a:pt x="233" y="298"/>
                    <a:pt x="269" y="297"/>
                    <a:pt x="297" y="287"/>
                  </a:cubicBezTo>
                  <a:cubicBezTo>
                    <a:pt x="470" y="1278"/>
                    <a:pt x="470" y="1278"/>
                    <a:pt x="470" y="1278"/>
                  </a:cubicBezTo>
                  <a:cubicBezTo>
                    <a:pt x="535" y="1217"/>
                    <a:pt x="535" y="1217"/>
                    <a:pt x="535" y="1217"/>
                  </a:cubicBezTo>
                  <a:cubicBezTo>
                    <a:pt x="562" y="1185"/>
                    <a:pt x="562" y="1185"/>
                    <a:pt x="562" y="1185"/>
                  </a:cubicBezTo>
                  <a:cubicBezTo>
                    <a:pt x="368" y="263"/>
                    <a:pt x="368" y="263"/>
                    <a:pt x="368" y="263"/>
                  </a:cubicBezTo>
                  <a:cubicBezTo>
                    <a:pt x="368" y="263"/>
                    <a:pt x="419" y="252"/>
                    <a:pt x="442" y="200"/>
                  </a:cubicBezTo>
                  <a:cubicBezTo>
                    <a:pt x="461" y="155"/>
                    <a:pt x="456" y="87"/>
                    <a:pt x="429" y="0"/>
                  </a:cubicBezTo>
                  <a:lnTo>
                    <a:pt x="4" y="51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66" name="Freeform 71"/>
            <p:cNvSpPr>
              <a:spLocks noChangeArrowheads="1"/>
            </p:cNvSpPr>
            <p:nvPr/>
          </p:nvSpPr>
          <p:spPr bwMode="auto">
            <a:xfrm>
              <a:off x="1448" y="2105"/>
              <a:ext cx="605" cy="1331"/>
            </a:xfrm>
            <a:custGeom>
              <a:avLst/>
              <a:gdLst>
                <a:gd name="T0" fmla="*/ 472 w 538"/>
                <a:gd name="T1" fmla="*/ 1039 h 1183"/>
                <a:gd name="T2" fmla="*/ 461 w 538"/>
                <a:gd name="T3" fmla="*/ 1036 h 1183"/>
                <a:gd name="T4" fmla="*/ 365 w 538"/>
                <a:gd name="T5" fmla="*/ 537 h 1183"/>
                <a:gd name="T6" fmla="*/ 342 w 538"/>
                <a:gd name="T7" fmla="*/ 388 h 1183"/>
                <a:gd name="T8" fmla="*/ 318 w 538"/>
                <a:gd name="T9" fmla="*/ 272 h 1183"/>
                <a:gd name="T10" fmla="*/ 320 w 538"/>
                <a:gd name="T11" fmla="*/ 212 h 1183"/>
                <a:gd name="T12" fmla="*/ 349 w 538"/>
                <a:gd name="T13" fmla="*/ 192 h 1183"/>
                <a:gd name="T14" fmla="*/ 344 w 538"/>
                <a:gd name="T15" fmla="*/ 168 h 1183"/>
                <a:gd name="T16" fmla="*/ 418 w 538"/>
                <a:gd name="T17" fmla="*/ 105 h 1183"/>
                <a:gd name="T18" fmla="*/ 427 w 538"/>
                <a:gd name="T19" fmla="*/ 0 h 1183"/>
                <a:gd name="T20" fmla="*/ 368 w 538"/>
                <a:gd name="T21" fmla="*/ 96 h 1183"/>
                <a:gd name="T22" fmla="*/ 247 w 538"/>
                <a:gd name="T23" fmla="*/ 157 h 1183"/>
                <a:gd name="T24" fmla="*/ 72 w 538"/>
                <a:gd name="T25" fmla="*/ 148 h 1183"/>
                <a:gd name="T26" fmla="*/ 0 w 538"/>
                <a:gd name="T27" fmla="*/ 93 h 1183"/>
                <a:gd name="T28" fmla="*/ 32 w 538"/>
                <a:gd name="T29" fmla="*/ 157 h 1183"/>
                <a:gd name="T30" fmla="*/ 126 w 538"/>
                <a:gd name="T31" fmla="*/ 206 h 1183"/>
                <a:gd name="T32" fmla="*/ 126 w 538"/>
                <a:gd name="T33" fmla="*/ 221 h 1183"/>
                <a:gd name="T34" fmla="*/ 167 w 538"/>
                <a:gd name="T35" fmla="*/ 235 h 1183"/>
                <a:gd name="T36" fmla="*/ 155 w 538"/>
                <a:gd name="T37" fmla="*/ 794 h 1183"/>
                <a:gd name="T38" fmla="*/ 138 w 538"/>
                <a:gd name="T39" fmla="*/ 1021 h 1183"/>
                <a:gd name="T40" fmla="*/ 130 w 538"/>
                <a:gd name="T41" fmla="*/ 1025 h 1183"/>
                <a:gd name="T42" fmla="*/ 91 w 538"/>
                <a:gd name="T43" fmla="*/ 1017 h 1183"/>
                <a:gd name="T44" fmla="*/ 86 w 538"/>
                <a:gd name="T45" fmla="*/ 1147 h 1183"/>
                <a:gd name="T46" fmla="*/ 191 w 538"/>
                <a:gd name="T47" fmla="*/ 1174 h 1183"/>
                <a:gd name="T48" fmla="*/ 209 w 538"/>
                <a:gd name="T49" fmla="*/ 203 h 1183"/>
                <a:gd name="T50" fmla="*/ 273 w 538"/>
                <a:gd name="T51" fmla="*/ 192 h 1183"/>
                <a:gd name="T52" fmla="*/ 446 w 538"/>
                <a:gd name="T53" fmla="*/ 1183 h 1183"/>
                <a:gd name="T54" fmla="*/ 511 w 538"/>
                <a:gd name="T55" fmla="*/ 1122 h 1183"/>
                <a:gd name="T56" fmla="*/ 538 w 538"/>
                <a:gd name="T57" fmla="*/ 1090 h 1183"/>
                <a:gd name="T58" fmla="*/ 521 w 538"/>
                <a:gd name="T59" fmla="*/ 1008 h 1183"/>
                <a:gd name="T60" fmla="*/ 472 w 538"/>
                <a:gd name="T61" fmla="*/ 1039 h 118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38"/>
                <a:gd name="T94" fmla="*/ 0 h 1183"/>
                <a:gd name="T95" fmla="*/ 538 w 538"/>
                <a:gd name="T96" fmla="*/ 1183 h 118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38" h="1183">
                  <a:moveTo>
                    <a:pt x="472" y="1039"/>
                  </a:moveTo>
                  <a:cubicBezTo>
                    <a:pt x="469" y="1043"/>
                    <a:pt x="462" y="1041"/>
                    <a:pt x="461" y="1036"/>
                  </a:cubicBezTo>
                  <a:cubicBezTo>
                    <a:pt x="446" y="951"/>
                    <a:pt x="375" y="621"/>
                    <a:pt x="365" y="537"/>
                  </a:cubicBezTo>
                  <a:cubicBezTo>
                    <a:pt x="359" y="487"/>
                    <a:pt x="350" y="438"/>
                    <a:pt x="342" y="388"/>
                  </a:cubicBezTo>
                  <a:cubicBezTo>
                    <a:pt x="336" y="349"/>
                    <a:pt x="323" y="311"/>
                    <a:pt x="318" y="272"/>
                  </a:cubicBezTo>
                  <a:cubicBezTo>
                    <a:pt x="315" y="252"/>
                    <a:pt x="310" y="230"/>
                    <a:pt x="320" y="212"/>
                  </a:cubicBezTo>
                  <a:cubicBezTo>
                    <a:pt x="325" y="202"/>
                    <a:pt x="337" y="196"/>
                    <a:pt x="349" y="192"/>
                  </a:cubicBezTo>
                  <a:cubicBezTo>
                    <a:pt x="344" y="168"/>
                    <a:pt x="344" y="168"/>
                    <a:pt x="344" y="168"/>
                  </a:cubicBezTo>
                  <a:cubicBezTo>
                    <a:pt x="344" y="168"/>
                    <a:pt x="395" y="157"/>
                    <a:pt x="418" y="105"/>
                  </a:cubicBezTo>
                  <a:cubicBezTo>
                    <a:pt x="429" y="78"/>
                    <a:pt x="432" y="43"/>
                    <a:pt x="427" y="0"/>
                  </a:cubicBezTo>
                  <a:cubicBezTo>
                    <a:pt x="412" y="35"/>
                    <a:pt x="390" y="68"/>
                    <a:pt x="368" y="96"/>
                  </a:cubicBezTo>
                  <a:cubicBezTo>
                    <a:pt x="337" y="137"/>
                    <a:pt x="296" y="151"/>
                    <a:pt x="247" y="157"/>
                  </a:cubicBezTo>
                  <a:cubicBezTo>
                    <a:pt x="190" y="165"/>
                    <a:pt x="127" y="174"/>
                    <a:pt x="72" y="148"/>
                  </a:cubicBezTo>
                  <a:cubicBezTo>
                    <a:pt x="44" y="135"/>
                    <a:pt x="21" y="115"/>
                    <a:pt x="0" y="93"/>
                  </a:cubicBezTo>
                  <a:cubicBezTo>
                    <a:pt x="7" y="116"/>
                    <a:pt x="18" y="138"/>
                    <a:pt x="32" y="157"/>
                  </a:cubicBezTo>
                  <a:cubicBezTo>
                    <a:pt x="53" y="184"/>
                    <a:pt x="90" y="204"/>
                    <a:pt x="126" y="206"/>
                  </a:cubicBezTo>
                  <a:cubicBezTo>
                    <a:pt x="126" y="221"/>
                    <a:pt x="126" y="221"/>
                    <a:pt x="126" y="221"/>
                  </a:cubicBezTo>
                  <a:cubicBezTo>
                    <a:pt x="141" y="223"/>
                    <a:pt x="156" y="225"/>
                    <a:pt x="167" y="235"/>
                  </a:cubicBezTo>
                  <a:cubicBezTo>
                    <a:pt x="182" y="248"/>
                    <a:pt x="161" y="757"/>
                    <a:pt x="155" y="794"/>
                  </a:cubicBezTo>
                  <a:cubicBezTo>
                    <a:pt x="145" y="869"/>
                    <a:pt x="158" y="947"/>
                    <a:pt x="138" y="1021"/>
                  </a:cubicBezTo>
                  <a:cubicBezTo>
                    <a:pt x="137" y="1024"/>
                    <a:pt x="133" y="1026"/>
                    <a:pt x="130" y="1025"/>
                  </a:cubicBezTo>
                  <a:cubicBezTo>
                    <a:pt x="116" y="1022"/>
                    <a:pt x="104" y="1019"/>
                    <a:pt x="91" y="1017"/>
                  </a:cubicBezTo>
                  <a:cubicBezTo>
                    <a:pt x="86" y="1147"/>
                    <a:pt x="86" y="1147"/>
                    <a:pt x="86" y="1147"/>
                  </a:cubicBezTo>
                  <a:cubicBezTo>
                    <a:pt x="191" y="1174"/>
                    <a:pt x="191" y="1174"/>
                    <a:pt x="191" y="1174"/>
                  </a:cubicBezTo>
                  <a:cubicBezTo>
                    <a:pt x="209" y="203"/>
                    <a:pt x="209" y="203"/>
                    <a:pt x="209" y="203"/>
                  </a:cubicBezTo>
                  <a:cubicBezTo>
                    <a:pt x="209" y="203"/>
                    <a:pt x="245" y="202"/>
                    <a:pt x="273" y="192"/>
                  </a:cubicBezTo>
                  <a:cubicBezTo>
                    <a:pt x="446" y="1183"/>
                    <a:pt x="446" y="1183"/>
                    <a:pt x="446" y="1183"/>
                  </a:cubicBezTo>
                  <a:cubicBezTo>
                    <a:pt x="511" y="1122"/>
                    <a:pt x="511" y="1122"/>
                    <a:pt x="511" y="1122"/>
                  </a:cubicBezTo>
                  <a:cubicBezTo>
                    <a:pt x="538" y="1090"/>
                    <a:pt x="538" y="1090"/>
                    <a:pt x="538" y="1090"/>
                  </a:cubicBezTo>
                  <a:cubicBezTo>
                    <a:pt x="521" y="1008"/>
                    <a:pt x="521" y="1008"/>
                    <a:pt x="521" y="1008"/>
                  </a:cubicBezTo>
                  <a:cubicBezTo>
                    <a:pt x="502" y="1012"/>
                    <a:pt x="485" y="1022"/>
                    <a:pt x="472" y="1039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67" name="Freeform 72"/>
            <p:cNvSpPr>
              <a:spLocks noChangeArrowheads="1"/>
            </p:cNvSpPr>
            <p:nvPr/>
          </p:nvSpPr>
          <p:spPr bwMode="auto">
            <a:xfrm>
              <a:off x="1425" y="1976"/>
              <a:ext cx="480" cy="144"/>
            </a:xfrm>
            <a:custGeom>
              <a:avLst/>
              <a:gdLst>
                <a:gd name="T0" fmla="*/ 0 w 427"/>
                <a:gd name="T1" fmla="*/ 61 h 128"/>
                <a:gd name="T2" fmla="*/ 1 w 427"/>
                <a:gd name="T3" fmla="*/ 88 h 128"/>
                <a:gd name="T4" fmla="*/ 139 w 427"/>
                <a:gd name="T5" fmla="*/ 73 h 128"/>
                <a:gd name="T6" fmla="*/ 218 w 427"/>
                <a:gd name="T7" fmla="*/ 125 h 128"/>
                <a:gd name="T8" fmla="*/ 279 w 427"/>
                <a:gd name="T9" fmla="*/ 57 h 128"/>
                <a:gd name="T10" fmla="*/ 427 w 427"/>
                <a:gd name="T11" fmla="*/ 29 h 128"/>
                <a:gd name="T12" fmla="*/ 422 w 427"/>
                <a:gd name="T13" fmla="*/ 10 h 128"/>
                <a:gd name="T14" fmla="*/ 0 w 427"/>
                <a:gd name="T15" fmla="*/ 61 h 1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7"/>
                <a:gd name="T25" fmla="*/ 0 h 128"/>
                <a:gd name="T26" fmla="*/ 427 w 427"/>
                <a:gd name="T27" fmla="*/ 128 h 12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7" h="128">
                  <a:moveTo>
                    <a:pt x="0" y="61"/>
                  </a:move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66" y="77"/>
                    <a:pt x="139" y="73"/>
                  </a:cubicBezTo>
                  <a:cubicBezTo>
                    <a:pt x="167" y="71"/>
                    <a:pt x="187" y="128"/>
                    <a:pt x="218" y="125"/>
                  </a:cubicBezTo>
                  <a:cubicBezTo>
                    <a:pt x="249" y="122"/>
                    <a:pt x="251" y="62"/>
                    <a:pt x="279" y="57"/>
                  </a:cubicBezTo>
                  <a:cubicBezTo>
                    <a:pt x="330" y="49"/>
                    <a:pt x="405" y="44"/>
                    <a:pt x="427" y="29"/>
                  </a:cubicBezTo>
                  <a:cubicBezTo>
                    <a:pt x="422" y="10"/>
                    <a:pt x="422" y="10"/>
                    <a:pt x="422" y="10"/>
                  </a:cubicBezTo>
                  <a:cubicBezTo>
                    <a:pt x="422" y="10"/>
                    <a:pt x="179" y="0"/>
                    <a:pt x="0" y="61"/>
                  </a:cubicBez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68" name="Freeform 73"/>
            <p:cNvSpPr>
              <a:spLocks noChangeArrowheads="1"/>
            </p:cNvSpPr>
            <p:nvPr/>
          </p:nvSpPr>
          <p:spPr bwMode="auto">
            <a:xfrm>
              <a:off x="1297" y="3249"/>
              <a:ext cx="406" cy="225"/>
            </a:xfrm>
            <a:custGeom>
              <a:avLst/>
              <a:gdLst>
                <a:gd name="T0" fmla="*/ 30 w 361"/>
                <a:gd name="T1" fmla="*/ 181 h 200"/>
                <a:gd name="T2" fmla="*/ 335 w 361"/>
                <a:gd name="T3" fmla="*/ 182 h 200"/>
                <a:gd name="T4" fmla="*/ 183 w 361"/>
                <a:gd name="T5" fmla="*/ 17 h 200"/>
                <a:gd name="T6" fmla="*/ 30 w 361"/>
                <a:gd name="T7" fmla="*/ 181 h 2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1"/>
                <a:gd name="T13" fmla="*/ 0 h 200"/>
                <a:gd name="T14" fmla="*/ 361 w 361"/>
                <a:gd name="T15" fmla="*/ 200 h 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1" h="200">
                  <a:moveTo>
                    <a:pt x="30" y="181"/>
                  </a:moveTo>
                  <a:cubicBezTo>
                    <a:pt x="30" y="181"/>
                    <a:pt x="260" y="200"/>
                    <a:pt x="335" y="182"/>
                  </a:cubicBezTo>
                  <a:cubicBezTo>
                    <a:pt x="335" y="182"/>
                    <a:pt x="361" y="34"/>
                    <a:pt x="183" y="17"/>
                  </a:cubicBezTo>
                  <a:cubicBezTo>
                    <a:pt x="6" y="0"/>
                    <a:pt x="0" y="168"/>
                    <a:pt x="30" y="181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69" name="Freeform 74"/>
            <p:cNvSpPr>
              <a:spLocks noChangeArrowheads="1"/>
            </p:cNvSpPr>
            <p:nvPr/>
          </p:nvSpPr>
          <p:spPr bwMode="auto">
            <a:xfrm>
              <a:off x="1327" y="3258"/>
              <a:ext cx="320" cy="179"/>
            </a:xfrm>
            <a:custGeom>
              <a:avLst/>
              <a:gdLst>
                <a:gd name="T0" fmla="*/ 284 w 284"/>
                <a:gd name="T1" fmla="*/ 71 h 159"/>
                <a:gd name="T2" fmla="*/ 156 w 284"/>
                <a:gd name="T3" fmla="*/ 9 h 159"/>
                <a:gd name="T4" fmla="*/ 0 w 284"/>
                <a:gd name="T5" fmla="*/ 84 h 159"/>
                <a:gd name="T6" fmla="*/ 284 w 284"/>
                <a:gd name="T7" fmla="*/ 71 h 15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4"/>
                <a:gd name="T13" fmla="*/ 0 h 159"/>
                <a:gd name="T14" fmla="*/ 284 w 284"/>
                <a:gd name="T15" fmla="*/ 159 h 15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4" h="159">
                  <a:moveTo>
                    <a:pt x="284" y="71"/>
                  </a:moveTo>
                  <a:cubicBezTo>
                    <a:pt x="263" y="41"/>
                    <a:pt x="225" y="15"/>
                    <a:pt x="156" y="9"/>
                  </a:cubicBezTo>
                  <a:cubicBezTo>
                    <a:pt x="64" y="0"/>
                    <a:pt x="18" y="41"/>
                    <a:pt x="0" y="84"/>
                  </a:cubicBezTo>
                  <a:cubicBezTo>
                    <a:pt x="45" y="155"/>
                    <a:pt x="255" y="159"/>
                    <a:pt x="284" y="71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70" name="Freeform 75"/>
            <p:cNvSpPr>
              <a:spLocks noChangeArrowheads="1"/>
            </p:cNvSpPr>
            <p:nvPr/>
          </p:nvSpPr>
          <p:spPr bwMode="auto">
            <a:xfrm>
              <a:off x="1400" y="3297"/>
              <a:ext cx="54" cy="31"/>
            </a:xfrm>
            <a:custGeom>
              <a:avLst/>
              <a:gdLst>
                <a:gd name="T0" fmla="*/ 47 w 48"/>
                <a:gd name="T1" fmla="*/ 16 h 27"/>
                <a:gd name="T2" fmla="*/ 23 w 48"/>
                <a:gd name="T3" fmla="*/ 26 h 27"/>
                <a:gd name="T4" fmla="*/ 0 w 48"/>
                <a:gd name="T5" fmla="*/ 12 h 27"/>
                <a:gd name="T6" fmla="*/ 25 w 48"/>
                <a:gd name="T7" fmla="*/ 1 h 27"/>
                <a:gd name="T8" fmla="*/ 47 w 48"/>
                <a:gd name="T9" fmla="*/ 16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27"/>
                <a:gd name="T17" fmla="*/ 48 w 48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27">
                  <a:moveTo>
                    <a:pt x="47" y="16"/>
                  </a:moveTo>
                  <a:cubicBezTo>
                    <a:pt x="46" y="22"/>
                    <a:pt x="35" y="27"/>
                    <a:pt x="23" y="26"/>
                  </a:cubicBezTo>
                  <a:cubicBezTo>
                    <a:pt x="10" y="25"/>
                    <a:pt x="0" y="18"/>
                    <a:pt x="0" y="12"/>
                  </a:cubicBezTo>
                  <a:cubicBezTo>
                    <a:pt x="1" y="5"/>
                    <a:pt x="12" y="0"/>
                    <a:pt x="25" y="1"/>
                  </a:cubicBezTo>
                  <a:cubicBezTo>
                    <a:pt x="37" y="2"/>
                    <a:pt x="48" y="9"/>
                    <a:pt x="47" y="16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71" name="Freeform 76"/>
            <p:cNvSpPr>
              <a:spLocks noChangeArrowheads="1"/>
            </p:cNvSpPr>
            <p:nvPr/>
          </p:nvSpPr>
          <p:spPr bwMode="auto">
            <a:xfrm>
              <a:off x="1892" y="3239"/>
              <a:ext cx="413" cy="237"/>
            </a:xfrm>
            <a:custGeom>
              <a:avLst/>
              <a:gdLst>
                <a:gd name="T0" fmla="*/ 337 w 367"/>
                <a:gd name="T1" fmla="*/ 182 h 211"/>
                <a:gd name="T2" fmla="*/ 32 w 367"/>
                <a:gd name="T3" fmla="*/ 196 h 211"/>
                <a:gd name="T4" fmla="*/ 177 w 367"/>
                <a:gd name="T5" fmla="*/ 24 h 211"/>
                <a:gd name="T6" fmla="*/ 337 w 367"/>
                <a:gd name="T7" fmla="*/ 182 h 2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7"/>
                <a:gd name="T13" fmla="*/ 0 h 211"/>
                <a:gd name="T14" fmla="*/ 367 w 367"/>
                <a:gd name="T15" fmla="*/ 211 h 2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7" h="211">
                  <a:moveTo>
                    <a:pt x="337" y="182"/>
                  </a:moveTo>
                  <a:cubicBezTo>
                    <a:pt x="337" y="182"/>
                    <a:pt x="108" y="211"/>
                    <a:pt x="32" y="196"/>
                  </a:cubicBezTo>
                  <a:cubicBezTo>
                    <a:pt x="32" y="196"/>
                    <a:pt x="0" y="49"/>
                    <a:pt x="177" y="24"/>
                  </a:cubicBezTo>
                  <a:cubicBezTo>
                    <a:pt x="353" y="0"/>
                    <a:pt x="367" y="168"/>
                    <a:pt x="337" y="182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72" name="Freeform 77"/>
            <p:cNvSpPr>
              <a:spLocks noChangeArrowheads="1"/>
            </p:cNvSpPr>
            <p:nvPr/>
          </p:nvSpPr>
          <p:spPr bwMode="auto">
            <a:xfrm>
              <a:off x="1950" y="3252"/>
              <a:ext cx="321" cy="188"/>
            </a:xfrm>
            <a:custGeom>
              <a:avLst/>
              <a:gdLst>
                <a:gd name="T0" fmla="*/ 0 w 285"/>
                <a:gd name="T1" fmla="*/ 80 h 167"/>
                <a:gd name="T2" fmla="*/ 125 w 285"/>
                <a:gd name="T3" fmla="*/ 12 h 167"/>
                <a:gd name="T4" fmla="*/ 285 w 285"/>
                <a:gd name="T5" fmla="*/ 81 h 167"/>
                <a:gd name="T6" fmla="*/ 0 w 285"/>
                <a:gd name="T7" fmla="*/ 80 h 1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5"/>
                <a:gd name="T13" fmla="*/ 0 h 167"/>
                <a:gd name="T14" fmla="*/ 285 w 285"/>
                <a:gd name="T15" fmla="*/ 167 h 1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5" h="167">
                  <a:moveTo>
                    <a:pt x="0" y="80"/>
                  </a:moveTo>
                  <a:cubicBezTo>
                    <a:pt x="20" y="49"/>
                    <a:pt x="57" y="22"/>
                    <a:pt x="125" y="12"/>
                  </a:cubicBezTo>
                  <a:cubicBezTo>
                    <a:pt x="216" y="0"/>
                    <a:pt x="264" y="39"/>
                    <a:pt x="285" y="81"/>
                  </a:cubicBezTo>
                  <a:cubicBezTo>
                    <a:pt x="242" y="154"/>
                    <a:pt x="33" y="167"/>
                    <a:pt x="0" y="80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73" name="Freeform 78"/>
            <p:cNvSpPr>
              <a:spLocks noChangeArrowheads="1"/>
            </p:cNvSpPr>
            <p:nvPr/>
          </p:nvSpPr>
          <p:spPr bwMode="auto">
            <a:xfrm>
              <a:off x="2141" y="3292"/>
              <a:ext cx="54" cy="31"/>
            </a:xfrm>
            <a:custGeom>
              <a:avLst/>
              <a:gdLst>
                <a:gd name="T0" fmla="*/ 1 w 48"/>
                <a:gd name="T1" fmla="*/ 17 h 28"/>
                <a:gd name="T2" fmla="*/ 26 w 48"/>
                <a:gd name="T3" fmla="*/ 26 h 28"/>
                <a:gd name="T4" fmla="*/ 47 w 48"/>
                <a:gd name="T5" fmla="*/ 11 h 28"/>
                <a:gd name="T6" fmla="*/ 23 w 48"/>
                <a:gd name="T7" fmla="*/ 2 h 28"/>
                <a:gd name="T8" fmla="*/ 1 w 48"/>
                <a:gd name="T9" fmla="*/ 17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28"/>
                <a:gd name="T17" fmla="*/ 48 w 4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28">
                  <a:moveTo>
                    <a:pt x="1" y="17"/>
                  </a:moveTo>
                  <a:cubicBezTo>
                    <a:pt x="2" y="24"/>
                    <a:pt x="13" y="28"/>
                    <a:pt x="26" y="26"/>
                  </a:cubicBezTo>
                  <a:cubicBezTo>
                    <a:pt x="39" y="25"/>
                    <a:pt x="48" y="18"/>
                    <a:pt x="47" y="11"/>
                  </a:cubicBezTo>
                  <a:cubicBezTo>
                    <a:pt x="47" y="5"/>
                    <a:pt x="36" y="0"/>
                    <a:pt x="23" y="2"/>
                  </a:cubicBezTo>
                  <a:cubicBezTo>
                    <a:pt x="10" y="4"/>
                    <a:pt x="0" y="11"/>
                    <a:pt x="1" y="17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74" name="Freeform 79"/>
            <p:cNvSpPr>
              <a:spLocks noChangeArrowheads="1"/>
            </p:cNvSpPr>
            <p:nvPr/>
          </p:nvSpPr>
          <p:spPr bwMode="auto">
            <a:xfrm>
              <a:off x="1305" y="1290"/>
              <a:ext cx="625" cy="765"/>
            </a:xfrm>
            <a:custGeom>
              <a:avLst/>
              <a:gdLst>
                <a:gd name="T0" fmla="*/ 38 w 556"/>
                <a:gd name="T1" fmla="*/ 65 h 680"/>
                <a:gd name="T2" fmla="*/ 362 w 556"/>
                <a:gd name="T3" fmla="*/ 3 h 680"/>
                <a:gd name="T4" fmla="*/ 430 w 556"/>
                <a:gd name="T5" fmla="*/ 37 h 680"/>
                <a:gd name="T6" fmla="*/ 516 w 556"/>
                <a:gd name="T7" fmla="*/ 434 h 680"/>
                <a:gd name="T8" fmla="*/ 532 w 556"/>
                <a:gd name="T9" fmla="*/ 631 h 680"/>
                <a:gd name="T10" fmla="*/ 107 w 556"/>
                <a:gd name="T11" fmla="*/ 680 h 680"/>
                <a:gd name="T12" fmla="*/ 7 w 556"/>
                <a:gd name="T13" fmla="*/ 200 h 680"/>
                <a:gd name="T14" fmla="*/ 38 w 556"/>
                <a:gd name="T15" fmla="*/ 65 h 6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56"/>
                <a:gd name="T25" fmla="*/ 0 h 680"/>
                <a:gd name="T26" fmla="*/ 556 w 556"/>
                <a:gd name="T27" fmla="*/ 680 h 6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56" h="680">
                  <a:moveTo>
                    <a:pt x="38" y="65"/>
                  </a:moveTo>
                  <a:cubicBezTo>
                    <a:pt x="38" y="65"/>
                    <a:pt x="106" y="25"/>
                    <a:pt x="362" y="3"/>
                  </a:cubicBezTo>
                  <a:cubicBezTo>
                    <a:pt x="362" y="3"/>
                    <a:pt x="416" y="0"/>
                    <a:pt x="430" y="37"/>
                  </a:cubicBezTo>
                  <a:cubicBezTo>
                    <a:pt x="438" y="58"/>
                    <a:pt x="451" y="256"/>
                    <a:pt x="516" y="434"/>
                  </a:cubicBezTo>
                  <a:cubicBezTo>
                    <a:pt x="556" y="545"/>
                    <a:pt x="532" y="631"/>
                    <a:pt x="532" y="631"/>
                  </a:cubicBezTo>
                  <a:cubicBezTo>
                    <a:pt x="107" y="680"/>
                    <a:pt x="107" y="680"/>
                    <a:pt x="107" y="680"/>
                  </a:cubicBezTo>
                  <a:cubicBezTo>
                    <a:pt x="107" y="680"/>
                    <a:pt x="24" y="384"/>
                    <a:pt x="7" y="200"/>
                  </a:cubicBezTo>
                  <a:cubicBezTo>
                    <a:pt x="0" y="127"/>
                    <a:pt x="19" y="67"/>
                    <a:pt x="38" y="6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75" name="Freeform 80"/>
            <p:cNvSpPr>
              <a:spLocks noChangeArrowheads="1"/>
            </p:cNvSpPr>
            <p:nvPr/>
          </p:nvSpPr>
          <p:spPr bwMode="auto">
            <a:xfrm>
              <a:off x="1327" y="1221"/>
              <a:ext cx="188" cy="190"/>
            </a:xfrm>
            <a:custGeom>
              <a:avLst/>
              <a:gdLst>
                <a:gd name="T0" fmla="*/ 1 w 167"/>
                <a:gd name="T1" fmla="*/ 0 h 169"/>
                <a:gd name="T2" fmla="*/ 9 w 167"/>
                <a:gd name="T3" fmla="*/ 130 h 169"/>
                <a:gd name="T4" fmla="*/ 71 w 167"/>
                <a:gd name="T5" fmla="*/ 168 h 169"/>
                <a:gd name="T6" fmla="*/ 167 w 167"/>
                <a:gd name="T7" fmla="*/ 135 h 169"/>
                <a:gd name="T8" fmla="*/ 165 w 167"/>
                <a:gd name="T9" fmla="*/ 97 h 169"/>
                <a:gd name="T10" fmla="*/ 1 w 167"/>
                <a:gd name="T11" fmla="*/ 0 h 1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7"/>
                <a:gd name="T19" fmla="*/ 0 h 169"/>
                <a:gd name="T20" fmla="*/ 167 w 167"/>
                <a:gd name="T21" fmla="*/ 169 h 1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7" h="169">
                  <a:moveTo>
                    <a:pt x="1" y="0"/>
                  </a:moveTo>
                  <a:cubicBezTo>
                    <a:pt x="1" y="0"/>
                    <a:pt x="0" y="111"/>
                    <a:pt x="9" y="130"/>
                  </a:cubicBezTo>
                  <a:cubicBezTo>
                    <a:pt x="18" y="150"/>
                    <a:pt x="42" y="167"/>
                    <a:pt x="71" y="168"/>
                  </a:cubicBezTo>
                  <a:cubicBezTo>
                    <a:pt x="144" y="169"/>
                    <a:pt x="167" y="135"/>
                    <a:pt x="167" y="135"/>
                  </a:cubicBezTo>
                  <a:cubicBezTo>
                    <a:pt x="165" y="97"/>
                    <a:pt x="165" y="97"/>
                    <a:pt x="165" y="9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76" name="Freeform 81"/>
            <p:cNvSpPr>
              <a:spLocks noChangeArrowheads="1"/>
            </p:cNvSpPr>
            <p:nvPr/>
          </p:nvSpPr>
          <p:spPr bwMode="auto">
            <a:xfrm>
              <a:off x="1314" y="1193"/>
              <a:ext cx="191" cy="190"/>
            </a:xfrm>
            <a:custGeom>
              <a:avLst/>
              <a:gdLst>
                <a:gd name="T0" fmla="*/ 1 w 170"/>
                <a:gd name="T1" fmla="*/ 0 h 169"/>
                <a:gd name="T2" fmla="*/ 9 w 170"/>
                <a:gd name="T3" fmla="*/ 131 h 169"/>
                <a:gd name="T4" fmla="*/ 71 w 170"/>
                <a:gd name="T5" fmla="*/ 168 h 169"/>
                <a:gd name="T6" fmla="*/ 164 w 170"/>
                <a:gd name="T7" fmla="*/ 159 h 169"/>
                <a:gd name="T8" fmla="*/ 170 w 170"/>
                <a:gd name="T9" fmla="*/ 84 h 169"/>
                <a:gd name="T10" fmla="*/ 1 w 170"/>
                <a:gd name="T11" fmla="*/ 0 h 1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0"/>
                <a:gd name="T19" fmla="*/ 0 h 169"/>
                <a:gd name="T20" fmla="*/ 170 w 170"/>
                <a:gd name="T21" fmla="*/ 169 h 1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0" h="169">
                  <a:moveTo>
                    <a:pt x="1" y="0"/>
                  </a:moveTo>
                  <a:cubicBezTo>
                    <a:pt x="1" y="0"/>
                    <a:pt x="0" y="111"/>
                    <a:pt x="9" y="131"/>
                  </a:cubicBezTo>
                  <a:cubicBezTo>
                    <a:pt x="18" y="150"/>
                    <a:pt x="42" y="167"/>
                    <a:pt x="71" y="168"/>
                  </a:cubicBezTo>
                  <a:cubicBezTo>
                    <a:pt x="143" y="169"/>
                    <a:pt x="164" y="159"/>
                    <a:pt x="164" y="159"/>
                  </a:cubicBezTo>
                  <a:cubicBezTo>
                    <a:pt x="170" y="84"/>
                    <a:pt x="170" y="84"/>
                    <a:pt x="170" y="84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77" name="Freeform 82"/>
            <p:cNvSpPr>
              <a:spLocks noChangeArrowheads="1"/>
            </p:cNvSpPr>
            <p:nvPr/>
          </p:nvSpPr>
          <p:spPr bwMode="auto">
            <a:xfrm>
              <a:off x="1579" y="1181"/>
              <a:ext cx="179" cy="184"/>
            </a:xfrm>
            <a:custGeom>
              <a:avLst/>
              <a:gdLst>
                <a:gd name="T0" fmla="*/ 155 w 159"/>
                <a:gd name="T1" fmla="*/ 0 h 164"/>
                <a:gd name="T2" fmla="*/ 154 w 159"/>
                <a:gd name="T3" fmla="*/ 101 h 164"/>
                <a:gd name="T4" fmla="*/ 0 w 159"/>
                <a:gd name="T5" fmla="*/ 164 h 164"/>
                <a:gd name="T6" fmla="*/ 11 w 159"/>
                <a:gd name="T7" fmla="*/ 51 h 164"/>
                <a:gd name="T8" fmla="*/ 155 w 159"/>
                <a:gd name="T9" fmla="*/ 0 h 1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9"/>
                <a:gd name="T16" fmla="*/ 0 h 164"/>
                <a:gd name="T17" fmla="*/ 159 w 159"/>
                <a:gd name="T18" fmla="*/ 164 h 1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9" h="164">
                  <a:moveTo>
                    <a:pt x="155" y="0"/>
                  </a:moveTo>
                  <a:cubicBezTo>
                    <a:pt x="155" y="0"/>
                    <a:pt x="159" y="91"/>
                    <a:pt x="154" y="101"/>
                  </a:cubicBezTo>
                  <a:cubicBezTo>
                    <a:pt x="149" y="111"/>
                    <a:pt x="139" y="143"/>
                    <a:pt x="0" y="164"/>
                  </a:cubicBezTo>
                  <a:cubicBezTo>
                    <a:pt x="11" y="51"/>
                    <a:pt x="11" y="51"/>
                    <a:pt x="11" y="51"/>
                  </a:cubicBezTo>
                  <a:lnTo>
                    <a:pt x="155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78" name="Freeform 83"/>
            <p:cNvSpPr>
              <a:spLocks noChangeArrowheads="1"/>
            </p:cNvSpPr>
            <p:nvPr/>
          </p:nvSpPr>
          <p:spPr bwMode="auto">
            <a:xfrm>
              <a:off x="1596" y="1158"/>
              <a:ext cx="171" cy="184"/>
            </a:xfrm>
            <a:custGeom>
              <a:avLst/>
              <a:gdLst>
                <a:gd name="T0" fmla="*/ 148 w 152"/>
                <a:gd name="T1" fmla="*/ 0 h 163"/>
                <a:gd name="T2" fmla="*/ 147 w 152"/>
                <a:gd name="T3" fmla="*/ 101 h 163"/>
                <a:gd name="T4" fmla="*/ 0 w 152"/>
                <a:gd name="T5" fmla="*/ 163 h 163"/>
                <a:gd name="T6" fmla="*/ 13 w 152"/>
                <a:gd name="T7" fmla="*/ 49 h 163"/>
                <a:gd name="T8" fmla="*/ 148 w 152"/>
                <a:gd name="T9" fmla="*/ 0 h 1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2"/>
                <a:gd name="T16" fmla="*/ 0 h 163"/>
                <a:gd name="T17" fmla="*/ 152 w 152"/>
                <a:gd name="T18" fmla="*/ 163 h 1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2" h="163">
                  <a:moveTo>
                    <a:pt x="148" y="0"/>
                  </a:moveTo>
                  <a:cubicBezTo>
                    <a:pt x="148" y="0"/>
                    <a:pt x="152" y="91"/>
                    <a:pt x="147" y="101"/>
                  </a:cubicBezTo>
                  <a:cubicBezTo>
                    <a:pt x="142" y="111"/>
                    <a:pt x="139" y="142"/>
                    <a:pt x="0" y="163"/>
                  </a:cubicBezTo>
                  <a:cubicBezTo>
                    <a:pt x="13" y="49"/>
                    <a:pt x="13" y="49"/>
                    <a:pt x="13" y="49"/>
                  </a:cubicBezTo>
                  <a:lnTo>
                    <a:pt x="148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79" name="Freeform 84"/>
            <p:cNvSpPr>
              <a:spLocks noChangeArrowheads="1"/>
            </p:cNvSpPr>
            <p:nvPr/>
          </p:nvSpPr>
          <p:spPr bwMode="auto">
            <a:xfrm>
              <a:off x="1315" y="1193"/>
              <a:ext cx="190" cy="169"/>
            </a:xfrm>
            <a:custGeom>
              <a:avLst/>
              <a:gdLst>
                <a:gd name="T0" fmla="*/ 104 w 169"/>
                <a:gd name="T1" fmla="*/ 76 h 150"/>
                <a:gd name="T2" fmla="*/ 147 w 169"/>
                <a:gd name="T3" fmla="*/ 132 h 150"/>
                <a:gd name="T4" fmla="*/ 164 w 169"/>
                <a:gd name="T5" fmla="*/ 150 h 150"/>
                <a:gd name="T6" fmla="*/ 169 w 169"/>
                <a:gd name="T7" fmla="*/ 84 h 150"/>
                <a:gd name="T8" fmla="*/ 0 w 169"/>
                <a:gd name="T9" fmla="*/ 0 h 150"/>
                <a:gd name="T10" fmla="*/ 0 w 169"/>
                <a:gd name="T11" fmla="*/ 56 h 150"/>
                <a:gd name="T12" fmla="*/ 104 w 169"/>
                <a:gd name="T13" fmla="*/ 76 h 1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9"/>
                <a:gd name="T22" fmla="*/ 0 h 150"/>
                <a:gd name="T23" fmla="*/ 169 w 169"/>
                <a:gd name="T24" fmla="*/ 150 h 15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9" h="150">
                  <a:moveTo>
                    <a:pt x="104" y="76"/>
                  </a:moveTo>
                  <a:cubicBezTo>
                    <a:pt x="123" y="91"/>
                    <a:pt x="132" y="113"/>
                    <a:pt x="147" y="132"/>
                  </a:cubicBezTo>
                  <a:cubicBezTo>
                    <a:pt x="152" y="139"/>
                    <a:pt x="158" y="145"/>
                    <a:pt x="164" y="150"/>
                  </a:cubicBezTo>
                  <a:cubicBezTo>
                    <a:pt x="169" y="84"/>
                    <a:pt x="169" y="84"/>
                    <a:pt x="169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7"/>
                    <a:pt x="0" y="56"/>
                  </a:cubicBezTo>
                  <a:cubicBezTo>
                    <a:pt x="36" y="51"/>
                    <a:pt x="77" y="55"/>
                    <a:pt x="104" y="76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80" name="Freeform 85"/>
            <p:cNvSpPr>
              <a:spLocks noChangeArrowheads="1"/>
            </p:cNvSpPr>
            <p:nvPr/>
          </p:nvSpPr>
          <p:spPr bwMode="auto">
            <a:xfrm>
              <a:off x="1596" y="1158"/>
              <a:ext cx="169" cy="184"/>
            </a:xfrm>
            <a:custGeom>
              <a:avLst/>
              <a:gdLst>
                <a:gd name="T0" fmla="*/ 61 w 150"/>
                <a:gd name="T1" fmla="*/ 70 h 163"/>
                <a:gd name="T2" fmla="*/ 150 w 150"/>
                <a:gd name="T3" fmla="*/ 49 h 163"/>
                <a:gd name="T4" fmla="*/ 148 w 150"/>
                <a:gd name="T5" fmla="*/ 0 h 163"/>
                <a:gd name="T6" fmla="*/ 13 w 150"/>
                <a:gd name="T7" fmla="*/ 49 h 163"/>
                <a:gd name="T8" fmla="*/ 0 w 150"/>
                <a:gd name="T9" fmla="*/ 163 h 163"/>
                <a:gd name="T10" fmla="*/ 4 w 150"/>
                <a:gd name="T11" fmla="*/ 163 h 163"/>
                <a:gd name="T12" fmla="*/ 61 w 150"/>
                <a:gd name="T13" fmla="*/ 70 h 1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0"/>
                <a:gd name="T22" fmla="*/ 0 h 163"/>
                <a:gd name="T23" fmla="*/ 150 w 150"/>
                <a:gd name="T24" fmla="*/ 163 h 16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0" h="163">
                  <a:moveTo>
                    <a:pt x="61" y="70"/>
                  </a:moveTo>
                  <a:cubicBezTo>
                    <a:pt x="88" y="54"/>
                    <a:pt x="119" y="52"/>
                    <a:pt x="150" y="49"/>
                  </a:cubicBezTo>
                  <a:cubicBezTo>
                    <a:pt x="149" y="24"/>
                    <a:pt x="148" y="0"/>
                    <a:pt x="148" y="0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1" y="163"/>
                    <a:pt x="2" y="163"/>
                    <a:pt x="4" y="163"/>
                  </a:cubicBezTo>
                  <a:cubicBezTo>
                    <a:pt x="24" y="133"/>
                    <a:pt x="27" y="91"/>
                    <a:pt x="61" y="7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81" name="Freeform 86"/>
            <p:cNvSpPr>
              <a:spLocks noChangeArrowheads="1"/>
            </p:cNvSpPr>
            <p:nvPr/>
          </p:nvSpPr>
          <p:spPr bwMode="auto">
            <a:xfrm>
              <a:off x="1466" y="1326"/>
              <a:ext cx="316" cy="710"/>
            </a:xfrm>
            <a:custGeom>
              <a:avLst/>
              <a:gdLst>
                <a:gd name="T0" fmla="*/ 28 w 316"/>
                <a:gd name="T1" fmla="*/ 12 h 710"/>
                <a:gd name="T2" fmla="*/ 0 w 316"/>
                <a:gd name="T3" fmla="*/ 535 h 710"/>
                <a:gd name="T4" fmla="*/ 127 w 316"/>
                <a:gd name="T5" fmla="*/ 710 h 710"/>
                <a:gd name="T6" fmla="*/ 253 w 316"/>
                <a:gd name="T7" fmla="*/ 695 h 710"/>
                <a:gd name="T8" fmla="*/ 316 w 316"/>
                <a:gd name="T9" fmla="*/ 524 h 710"/>
                <a:gd name="T10" fmla="*/ 124 w 316"/>
                <a:gd name="T11" fmla="*/ 0 h 710"/>
                <a:gd name="T12" fmla="*/ 28 w 316"/>
                <a:gd name="T13" fmla="*/ 12 h 7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6"/>
                <a:gd name="T22" fmla="*/ 0 h 710"/>
                <a:gd name="T23" fmla="*/ 316 w 316"/>
                <a:gd name="T24" fmla="*/ 710 h 7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6" h="710">
                  <a:moveTo>
                    <a:pt x="28" y="12"/>
                  </a:moveTo>
                  <a:lnTo>
                    <a:pt x="0" y="535"/>
                  </a:lnTo>
                  <a:lnTo>
                    <a:pt x="127" y="710"/>
                  </a:lnTo>
                  <a:lnTo>
                    <a:pt x="253" y="695"/>
                  </a:lnTo>
                  <a:lnTo>
                    <a:pt x="316" y="524"/>
                  </a:lnTo>
                  <a:lnTo>
                    <a:pt x="124" y="0"/>
                  </a:lnTo>
                  <a:lnTo>
                    <a:pt x="28" y="12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82" name="Freeform 87"/>
            <p:cNvSpPr>
              <a:spLocks noChangeArrowheads="1"/>
            </p:cNvSpPr>
            <p:nvPr/>
          </p:nvSpPr>
          <p:spPr bwMode="auto">
            <a:xfrm>
              <a:off x="1487" y="1330"/>
              <a:ext cx="273" cy="744"/>
            </a:xfrm>
            <a:custGeom>
              <a:avLst/>
              <a:gdLst>
                <a:gd name="T0" fmla="*/ 19 w 243"/>
                <a:gd name="T1" fmla="*/ 8 h 661"/>
                <a:gd name="T2" fmla="*/ 1 w 243"/>
                <a:gd name="T3" fmla="*/ 474 h 661"/>
                <a:gd name="T4" fmla="*/ 159 w 243"/>
                <a:gd name="T5" fmla="*/ 661 h 661"/>
                <a:gd name="T6" fmla="*/ 243 w 243"/>
                <a:gd name="T7" fmla="*/ 467 h 661"/>
                <a:gd name="T8" fmla="*/ 67 w 243"/>
                <a:gd name="T9" fmla="*/ 0 h 661"/>
                <a:gd name="T10" fmla="*/ 19 w 243"/>
                <a:gd name="T11" fmla="*/ 8 h 6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3"/>
                <a:gd name="T19" fmla="*/ 0 h 661"/>
                <a:gd name="T20" fmla="*/ 243 w 243"/>
                <a:gd name="T21" fmla="*/ 661 h 6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3" h="661">
                  <a:moveTo>
                    <a:pt x="19" y="8"/>
                  </a:moveTo>
                  <a:cubicBezTo>
                    <a:pt x="19" y="8"/>
                    <a:pt x="0" y="251"/>
                    <a:pt x="1" y="474"/>
                  </a:cubicBezTo>
                  <a:cubicBezTo>
                    <a:pt x="159" y="661"/>
                    <a:pt x="159" y="661"/>
                    <a:pt x="159" y="661"/>
                  </a:cubicBezTo>
                  <a:cubicBezTo>
                    <a:pt x="243" y="467"/>
                    <a:pt x="243" y="467"/>
                    <a:pt x="243" y="467"/>
                  </a:cubicBezTo>
                  <a:cubicBezTo>
                    <a:pt x="243" y="467"/>
                    <a:pt x="174" y="215"/>
                    <a:pt x="67" y="0"/>
                  </a:cubicBezTo>
                  <a:lnTo>
                    <a:pt x="19" y="8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83" name="Freeform 88"/>
            <p:cNvSpPr>
              <a:spLocks noChangeArrowheads="1"/>
            </p:cNvSpPr>
            <p:nvPr/>
          </p:nvSpPr>
          <p:spPr bwMode="auto">
            <a:xfrm>
              <a:off x="1547" y="1330"/>
              <a:ext cx="213" cy="744"/>
            </a:xfrm>
            <a:custGeom>
              <a:avLst/>
              <a:gdLst>
                <a:gd name="T0" fmla="*/ 14 w 190"/>
                <a:gd name="T1" fmla="*/ 0 h 661"/>
                <a:gd name="T2" fmla="*/ 5 w 190"/>
                <a:gd name="T3" fmla="*/ 2 h 661"/>
                <a:gd name="T4" fmla="*/ 0 w 190"/>
                <a:gd name="T5" fmla="*/ 6 h 661"/>
                <a:gd name="T6" fmla="*/ 106 w 190"/>
                <a:gd name="T7" fmla="*/ 661 h 661"/>
                <a:gd name="T8" fmla="*/ 190 w 190"/>
                <a:gd name="T9" fmla="*/ 467 h 661"/>
                <a:gd name="T10" fmla="*/ 14 w 190"/>
                <a:gd name="T11" fmla="*/ 0 h 6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0"/>
                <a:gd name="T19" fmla="*/ 0 h 661"/>
                <a:gd name="T20" fmla="*/ 190 w 190"/>
                <a:gd name="T21" fmla="*/ 661 h 6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0" h="661">
                  <a:moveTo>
                    <a:pt x="14" y="0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06" y="661"/>
                    <a:pt x="106" y="661"/>
                    <a:pt x="106" y="661"/>
                  </a:cubicBezTo>
                  <a:cubicBezTo>
                    <a:pt x="190" y="467"/>
                    <a:pt x="190" y="467"/>
                    <a:pt x="190" y="467"/>
                  </a:cubicBezTo>
                  <a:cubicBezTo>
                    <a:pt x="190" y="467"/>
                    <a:pt x="121" y="215"/>
                    <a:pt x="14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84" name="Freeform 89"/>
            <p:cNvSpPr>
              <a:spLocks noChangeArrowheads="1"/>
            </p:cNvSpPr>
            <p:nvPr/>
          </p:nvSpPr>
          <p:spPr bwMode="auto">
            <a:xfrm>
              <a:off x="1494" y="1387"/>
              <a:ext cx="125" cy="187"/>
            </a:xfrm>
            <a:custGeom>
              <a:avLst/>
              <a:gdLst>
                <a:gd name="T0" fmla="*/ 85 w 111"/>
                <a:gd name="T1" fmla="*/ 0 h 167"/>
                <a:gd name="T2" fmla="*/ 85 w 111"/>
                <a:gd name="T3" fmla="*/ 0 h 167"/>
                <a:gd name="T4" fmla="*/ 4 w 111"/>
                <a:gd name="T5" fmla="*/ 97 h 167"/>
                <a:gd name="T6" fmla="*/ 0 w 111"/>
                <a:gd name="T7" fmla="*/ 167 h 167"/>
                <a:gd name="T8" fmla="*/ 0 w 111"/>
                <a:gd name="T9" fmla="*/ 167 h 167"/>
                <a:gd name="T10" fmla="*/ 111 w 111"/>
                <a:gd name="T11" fmla="*/ 59 h 167"/>
                <a:gd name="T12" fmla="*/ 85 w 111"/>
                <a:gd name="T13" fmla="*/ 0 h 1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1"/>
                <a:gd name="T22" fmla="*/ 0 h 167"/>
                <a:gd name="T23" fmla="*/ 111 w 111"/>
                <a:gd name="T24" fmla="*/ 167 h 1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1" h="167">
                  <a:moveTo>
                    <a:pt x="85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70" y="42"/>
                    <a:pt x="4" y="97"/>
                  </a:cubicBezTo>
                  <a:cubicBezTo>
                    <a:pt x="3" y="119"/>
                    <a:pt x="1" y="142"/>
                    <a:pt x="0" y="16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7"/>
                    <a:pt x="81" y="130"/>
                    <a:pt x="111" y="59"/>
                  </a:cubicBezTo>
                  <a:cubicBezTo>
                    <a:pt x="103" y="39"/>
                    <a:pt x="94" y="19"/>
                    <a:pt x="85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85" name="Freeform 90"/>
            <p:cNvSpPr>
              <a:spLocks noChangeArrowheads="1"/>
            </p:cNvSpPr>
            <p:nvPr/>
          </p:nvSpPr>
          <p:spPr bwMode="auto">
            <a:xfrm>
              <a:off x="1488" y="1545"/>
              <a:ext cx="196" cy="231"/>
            </a:xfrm>
            <a:custGeom>
              <a:avLst/>
              <a:gdLst>
                <a:gd name="T0" fmla="*/ 174 w 174"/>
                <a:gd name="T1" fmla="*/ 67 h 205"/>
                <a:gd name="T2" fmla="*/ 174 w 174"/>
                <a:gd name="T3" fmla="*/ 67 h 205"/>
                <a:gd name="T4" fmla="*/ 150 w 174"/>
                <a:gd name="T5" fmla="*/ 0 h 205"/>
                <a:gd name="T6" fmla="*/ 150 w 174"/>
                <a:gd name="T7" fmla="*/ 0 h 205"/>
                <a:gd name="T8" fmla="*/ 2 w 174"/>
                <a:gd name="T9" fmla="*/ 130 h 205"/>
                <a:gd name="T10" fmla="*/ 2 w 174"/>
                <a:gd name="T11" fmla="*/ 130 h 205"/>
                <a:gd name="T12" fmla="*/ 0 w 174"/>
                <a:gd name="T13" fmla="*/ 205 h 205"/>
                <a:gd name="T14" fmla="*/ 174 w 174"/>
                <a:gd name="T15" fmla="*/ 67 h 2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4"/>
                <a:gd name="T25" fmla="*/ 0 h 205"/>
                <a:gd name="T26" fmla="*/ 174 w 174"/>
                <a:gd name="T27" fmla="*/ 205 h 20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4" h="205">
                  <a:moveTo>
                    <a:pt x="174" y="67"/>
                  </a:moveTo>
                  <a:cubicBezTo>
                    <a:pt x="174" y="67"/>
                    <a:pt x="174" y="67"/>
                    <a:pt x="174" y="67"/>
                  </a:cubicBezTo>
                  <a:cubicBezTo>
                    <a:pt x="167" y="45"/>
                    <a:pt x="158" y="23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73" y="86"/>
                    <a:pt x="2" y="130"/>
                    <a:pt x="2" y="130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55"/>
                    <a:pt x="0" y="180"/>
                    <a:pt x="0" y="205"/>
                  </a:cubicBezTo>
                  <a:cubicBezTo>
                    <a:pt x="108" y="180"/>
                    <a:pt x="174" y="67"/>
                    <a:pt x="174" y="6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86" name="Freeform 91"/>
            <p:cNvSpPr>
              <a:spLocks noChangeArrowheads="1"/>
            </p:cNvSpPr>
            <p:nvPr/>
          </p:nvSpPr>
          <p:spPr bwMode="auto">
            <a:xfrm>
              <a:off x="1542" y="1717"/>
              <a:ext cx="197" cy="257"/>
            </a:xfrm>
            <a:custGeom>
              <a:avLst/>
              <a:gdLst>
                <a:gd name="T0" fmla="*/ 35 w 175"/>
                <a:gd name="T1" fmla="*/ 228 h 228"/>
                <a:gd name="T2" fmla="*/ 175 w 175"/>
                <a:gd name="T3" fmla="*/ 57 h 228"/>
                <a:gd name="T4" fmla="*/ 175 w 175"/>
                <a:gd name="T5" fmla="*/ 57 h 228"/>
                <a:gd name="T6" fmla="*/ 156 w 175"/>
                <a:gd name="T7" fmla="*/ 0 h 228"/>
                <a:gd name="T8" fmla="*/ 156 w 175"/>
                <a:gd name="T9" fmla="*/ 0 h 228"/>
                <a:gd name="T10" fmla="*/ 0 w 175"/>
                <a:gd name="T11" fmla="*/ 187 h 228"/>
                <a:gd name="T12" fmla="*/ 35 w 175"/>
                <a:gd name="T13" fmla="*/ 228 h 2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5"/>
                <a:gd name="T22" fmla="*/ 0 h 228"/>
                <a:gd name="T23" fmla="*/ 175 w 175"/>
                <a:gd name="T24" fmla="*/ 228 h 2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5" h="228">
                  <a:moveTo>
                    <a:pt x="35" y="228"/>
                  </a:moveTo>
                  <a:cubicBezTo>
                    <a:pt x="113" y="186"/>
                    <a:pt x="175" y="57"/>
                    <a:pt x="175" y="57"/>
                  </a:cubicBezTo>
                  <a:cubicBezTo>
                    <a:pt x="175" y="57"/>
                    <a:pt x="175" y="57"/>
                    <a:pt x="175" y="57"/>
                  </a:cubicBezTo>
                  <a:cubicBezTo>
                    <a:pt x="169" y="41"/>
                    <a:pt x="163" y="21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04" y="105"/>
                    <a:pt x="0" y="187"/>
                    <a:pt x="0" y="187"/>
                  </a:cubicBezTo>
                  <a:lnTo>
                    <a:pt x="35" y="228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87" name="Freeform 92"/>
            <p:cNvSpPr>
              <a:spLocks noChangeArrowheads="1"/>
            </p:cNvSpPr>
            <p:nvPr/>
          </p:nvSpPr>
          <p:spPr bwMode="auto">
            <a:xfrm>
              <a:off x="1476" y="1260"/>
              <a:ext cx="132" cy="94"/>
            </a:xfrm>
            <a:custGeom>
              <a:avLst/>
              <a:gdLst>
                <a:gd name="T0" fmla="*/ 2 w 118"/>
                <a:gd name="T1" fmla="*/ 18 h 84"/>
                <a:gd name="T2" fmla="*/ 27 w 118"/>
                <a:gd name="T3" fmla="*/ 81 h 84"/>
                <a:gd name="T4" fmla="*/ 78 w 118"/>
                <a:gd name="T5" fmla="*/ 74 h 84"/>
                <a:gd name="T6" fmla="*/ 98 w 118"/>
                <a:gd name="T7" fmla="*/ 0 h 84"/>
                <a:gd name="T8" fmla="*/ 2 w 118"/>
                <a:gd name="T9" fmla="*/ 18 h 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"/>
                <a:gd name="T16" fmla="*/ 0 h 84"/>
                <a:gd name="T17" fmla="*/ 118 w 118"/>
                <a:gd name="T18" fmla="*/ 84 h 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" h="84">
                  <a:moveTo>
                    <a:pt x="2" y="18"/>
                  </a:moveTo>
                  <a:cubicBezTo>
                    <a:pt x="0" y="30"/>
                    <a:pt x="9" y="75"/>
                    <a:pt x="27" y="81"/>
                  </a:cubicBezTo>
                  <a:cubicBezTo>
                    <a:pt x="37" y="84"/>
                    <a:pt x="56" y="81"/>
                    <a:pt x="78" y="74"/>
                  </a:cubicBezTo>
                  <a:cubicBezTo>
                    <a:pt x="118" y="61"/>
                    <a:pt x="98" y="0"/>
                    <a:pt x="98" y="0"/>
                  </a:cubicBezTo>
                  <a:lnTo>
                    <a:pt x="2" y="18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88" name="Freeform 93"/>
            <p:cNvSpPr>
              <a:spLocks noChangeArrowheads="1"/>
            </p:cNvSpPr>
            <p:nvPr/>
          </p:nvSpPr>
          <p:spPr bwMode="auto">
            <a:xfrm>
              <a:off x="1175" y="356"/>
              <a:ext cx="659" cy="944"/>
            </a:xfrm>
            <a:custGeom>
              <a:avLst/>
              <a:gdLst>
                <a:gd name="T0" fmla="*/ 552 w 586"/>
                <a:gd name="T1" fmla="*/ 376 h 839"/>
                <a:gd name="T2" fmla="*/ 584 w 586"/>
                <a:gd name="T3" fmla="*/ 647 h 839"/>
                <a:gd name="T4" fmla="*/ 535 w 586"/>
                <a:gd name="T5" fmla="*/ 736 h 839"/>
                <a:gd name="T6" fmla="*/ 392 w 586"/>
                <a:gd name="T7" fmla="*/ 783 h 839"/>
                <a:gd name="T8" fmla="*/ 319 w 586"/>
                <a:gd name="T9" fmla="*/ 838 h 839"/>
                <a:gd name="T10" fmla="*/ 261 w 586"/>
                <a:gd name="T11" fmla="*/ 814 h 839"/>
                <a:gd name="T12" fmla="*/ 101 w 586"/>
                <a:gd name="T13" fmla="*/ 810 h 839"/>
                <a:gd name="T14" fmla="*/ 54 w 586"/>
                <a:gd name="T15" fmla="*/ 746 h 839"/>
                <a:gd name="T16" fmla="*/ 4 w 586"/>
                <a:gd name="T17" fmla="*/ 425 h 839"/>
                <a:gd name="T18" fmla="*/ 61 w 586"/>
                <a:gd name="T19" fmla="*/ 212 h 839"/>
                <a:gd name="T20" fmla="*/ 552 w 586"/>
                <a:gd name="T21" fmla="*/ 376 h 83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86"/>
                <a:gd name="T34" fmla="*/ 0 h 839"/>
                <a:gd name="T35" fmla="*/ 586 w 586"/>
                <a:gd name="T36" fmla="*/ 839 h 83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86" h="839">
                  <a:moveTo>
                    <a:pt x="552" y="376"/>
                  </a:moveTo>
                  <a:cubicBezTo>
                    <a:pt x="552" y="376"/>
                    <a:pt x="586" y="581"/>
                    <a:pt x="584" y="647"/>
                  </a:cubicBezTo>
                  <a:cubicBezTo>
                    <a:pt x="582" y="713"/>
                    <a:pt x="571" y="722"/>
                    <a:pt x="535" y="736"/>
                  </a:cubicBezTo>
                  <a:cubicBezTo>
                    <a:pt x="499" y="751"/>
                    <a:pt x="408" y="770"/>
                    <a:pt x="392" y="783"/>
                  </a:cubicBezTo>
                  <a:cubicBezTo>
                    <a:pt x="376" y="797"/>
                    <a:pt x="345" y="837"/>
                    <a:pt x="319" y="838"/>
                  </a:cubicBezTo>
                  <a:cubicBezTo>
                    <a:pt x="292" y="839"/>
                    <a:pt x="277" y="816"/>
                    <a:pt x="261" y="814"/>
                  </a:cubicBezTo>
                  <a:cubicBezTo>
                    <a:pt x="245" y="813"/>
                    <a:pt x="122" y="813"/>
                    <a:pt x="101" y="810"/>
                  </a:cubicBezTo>
                  <a:cubicBezTo>
                    <a:pt x="80" y="806"/>
                    <a:pt x="63" y="791"/>
                    <a:pt x="54" y="746"/>
                  </a:cubicBezTo>
                  <a:cubicBezTo>
                    <a:pt x="45" y="701"/>
                    <a:pt x="0" y="517"/>
                    <a:pt x="4" y="425"/>
                  </a:cubicBezTo>
                  <a:cubicBezTo>
                    <a:pt x="9" y="333"/>
                    <a:pt x="9" y="256"/>
                    <a:pt x="61" y="212"/>
                  </a:cubicBezTo>
                  <a:cubicBezTo>
                    <a:pt x="76" y="193"/>
                    <a:pt x="490" y="0"/>
                    <a:pt x="552" y="37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89" name="Freeform 94"/>
            <p:cNvSpPr>
              <a:spLocks noChangeArrowheads="1"/>
            </p:cNvSpPr>
            <p:nvPr/>
          </p:nvSpPr>
          <p:spPr bwMode="auto">
            <a:xfrm>
              <a:off x="1091" y="901"/>
              <a:ext cx="135" cy="195"/>
            </a:xfrm>
            <a:custGeom>
              <a:avLst/>
              <a:gdLst>
                <a:gd name="T0" fmla="*/ 120 w 120"/>
                <a:gd name="T1" fmla="*/ 159 h 174"/>
                <a:gd name="T2" fmla="*/ 39 w 120"/>
                <a:gd name="T3" fmla="*/ 33 h 174"/>
                <a:gd name="T4" fmla="*/ 118 w 120"/>
                <a:gd name="T5" fmla="*/ 49 h 174"/>
                <a:gd name="T6" fmla="*/ 120 w 120"/>
                <a:gd name="T7" fmla="*/ 159 h 1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0"/>
                <a:gd name="T13" fmla="*/ 0 h 174"/>
                <a:gd name="T14" fmla="*/ 120 w 120"/>
                <a:gd name="T15" fmla="*/ 174 h 1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0" h="174">
                  <a:moveTo>
                    <a:pt x="120" y="159"/>
                  </a:moveTo>
                  <a:cubicBezTo>
                    <a:pt x="24" y="174"/>
                    <a:pt x="0" y="66"/>
                    <a:pt x="39" y="33"/>
                  </a:cubicBezTo>
                  <a:cubicBezTo>
                    <a:pt x="78" y="0"/>
                    <a:pt x="118" y="49"/>
                    <a:pt x="118" y="49"/>
                  </a:cubicBezTo>
                  <a:lnTo>
                    <a:pt x="120" y="159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90" name="Freeform 95"/>
            <p:cNvSpPr>
              <a:spLocks noChangeArrowheads="1"/>
            </p:cNvSpPr>
            <p:nvPr/>
          </p:nvSpPr>
          <p:spPr bwMode="auto">
            <a:xfrm>
              <a:off x="1775" y="805"/>
              <a:ext cx="145" cy="169"/>
            </a:xfrm>
            <a:custGeom>
              <a:avLst/>
              <a:gdLst>
                <a:gd name="T0" fmla="*/ 34 w 129"/>
                <a:gd name="T1" fmla="*/ 150 h 150"/>
                <a:gd name="T2" fmla="*/ 102 w 129"/>
                <a:gd name="T3" fmla="*/ 114 h 150"/>
                <a:gd name="T4" fmla="*/ 55 w 129"/>
                <a:gd name="T5" fmla="*/ 7 h 150"/>
                <a:gd name="T6" fmla="*/ 13 w 129"/>
                <a:gd name="T7" fmla="*/ 73 h 150"/>
                <a:gd name="T8" fmla="*/ 34 w 129"/>
                <a:gd name="T9" fmla="*/ 150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9"/>
                <a:gd name="T16" fmla="*/ 0 h 150"/>
                <a:gd name="T17" fmla="*/ 129 w 129"/>
                <a:gd name="T18" fmla="*/ 150 h 1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9" h="150">
                  <a:moveTo>
                    <a:pt x="34" y="150"/>
                  </a:moveTo>
                  <a:cubicBezTo>
                    <a:pt x="34" y="150"/>
                    <a:pt x="75" y="150"/>
                    <a:pt x="102" y="114"/>
                  </a:cubicBezTo>
                  <a:cubicBezTo>
                    <a:pt x="129" y="79"/>
                    <a:pt x="110" y="0"/>
                    <a:pt x="55" y="7"/>
                  </a:cubicBezTo>
                  <a:cubicBezTo>
                    <a:pt x="0" y="14"/>
                    <a:pt x="13" y="73"/>
                    <a:pt x="13" y="73"/>
                  </a:cubicBezTo>
                  <a:lnTo>
                    <a:pt x="34" y="15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91" name="Freeform 96"/>
            <p:cNvSpPr>
              <a:spLocks noChangeArrowheads="1"/>
            </p:cNvSpPr>
            <p:nvPr/>
          </p:nvSpPr>
          <p:spPr bwMode="auto">
            <a:xfrm>
              <a:off x="1190" y="329"/>
              <a:ext cx="637" cy="963"/>
            </a:xfrm>
            <a:custGeom>
              <a:avLst/>
              <a:gdLst>
                <a:gd name="T0" fmla="*/ 522 w 566"/>
                <a:gd name="T1" fmla="*/ 376 h 856"/>
                <a:gd name="T2" fmla="*/ 560 w 566"/>
                <a:gd name="T3" fmla="*/ 581 h 856"/>
                <a:gd name="T4" fmla="*/ 566 w 566"/>
                <a:gd name="T5" fmla="*/ 654 h 856"/>
                <a:gd name="T6" fmla="*/ 480 w 566"/>
                <a:gd name="T7" fmla="*/ 754 h 856"/>
                <a:gd name="T8" fmla="*/ 423 w 566"/>
                <a:gd name="T9" fmla="*/ 778 h 856"/>
                <a:gd name="T10" fmla="*/ 337 w 566"/>
                <a:gd name="T11" fmla="*/ 817 h 856"/>
                <a:gd name="T12" fmla="*/ 221 w 566"/>
                <a:gd name="T13" fmla="*/ 824 h 856"/>
                <a:gd name="T14" fmla="*/ 93 w 566"/>
                <a:gd name="T15" fmla="*/ 805 h 856"/>
                <a:gd name="T16" fmla="*/ 47 w 566"/>
                <a:gd name="T17" fmla="*/ 741 h 856"/>
                <a:gd name="T18" fmla="*/ 6 w 566"/>
                <a:gd name="T19" fmla="*/ 419 h 856"/>
                <a:gd name="T20" fmla="*/ 49 w 566"/>
                <a:gd name="T21" fmla="*/ 209 h 856"/>
                <a:gd name="T22" fmla="*/ 522 w 566"/>
                <a:gd name="T23" fmla="*/ 376 h 8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66"/>
                <a:gd name="T37" fmla="*/ 0 h 856"/>
                <a:gd name="T38" fmla="*/ 566 w 566"/>
                <a:gd name="T39" fmla="*/ 856 h 8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66" h="856">
                  <a:moveTo>
                    <a:pt x="522" y="376"/>
                  </a:moveTo>
                  <a:cubicBezTo>
                    <a:pt x="522" y="376"/>
                    <a:pt x="551" y="495"/>
                    <a:pt x="560" y="581"/>
                  </a:cubicBezTo>
                  <a:cubicBezTo>
                    <a:pt x="563" y="607"/>
                    <a:pt x="566" y="639"/>
                    <a:pt x="566" y="654"/>
                  </a:cubicBezTo>
                  <a:cubicBezTo>
                    <a:pt x="564" y="707"/>
                    <a:pt x="525" y="735"/>
                    <a:pt x="480" y="754"/>
                  </a:cubicBezTo>
                  <a:cubicBezTo>
                    <a:pt x="461" y="762"/>
                    <a:pt x="442" y="771"/>
                    <a:pt x="423" y="778"/>
                  </a:cubicBezTo>
                  <a:cubicBezTo>
                    <a:pt x="392" y="789"/>
                    <a:pt x="357" y="789"/>
                    <a:pt x="337" y="817"/>
                  </a:cubicBezTo>
                  <a:cubicBezTo>
                    <a:pt x="310" y="856"/>
                    <a:pt x="260" y="828"/>
                    <a:pt x="221" y="824"/>
                  </a:cubicBezTo>
                  <a:cubicBezTo>
                    <a:pt x="154" y="816"/>
                    <a:pt x="100" y="807"/>
                    <a:pt x="93" y="805"/>
                  </a:cubicBezTo>
                  <a:cubicBezTo>
                    <a:pt x="73" y="802"/>
                    <a:pt x="56" y="787"/>
                    <a:pt x="47" y="741"/>
                  </a:cubicBezTo>
                  <a:cubicBezTo>
                    <a:pt x="38" y="696"/>
                    <a:pt x="2" y="511"/>
                    <a:pt x="6" y="419"/>
                  </a:cubicBezTo>
                  <a:cubicBezTo>
                    <a:pt x="9" y="326"/>
                    <a:pt x="0" y="252"/>
                    <a:pt x="49" y="209"/>
                  </a:cubicBezTo>
                  <a:cubicBezTo>
                    <a:pt x="63" y="189"/>
                    <a:pt x="459" y="0"/>
                    <a:pt x="522" y="376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92" name="Freeform 97"/>
            <p:cNvSpPr>
              <a:spLocks noChangeArrowheads="1"/>
            </p:cNvSpPr>
            <p:nvPr/>
          </p:nvSpPr>
          <p:spPr bwMode="auto">
            <a:xfrm>
              <a:off x="1210" y="360"/>
              <a:ext cx="546" cy="380"/>
            </a:xfrm>
            <a:custGeom>
              <a:avLst/>
              <a:gdLst>
                <a:gd name="T0" fmla="*/ 353 w 485"/>
                <a:gd name="T1" fmla="*/ 328 h 338"/>
                <a:gd name="T2" fmla="*/ 202 w 485"/>
                <a:gd name="T3" fmla="*/ 337 h 338"/>
                <a:gd name="T4" fmla="*/ 0 w 485"/>
                <a:gd name="T5" fmla="*/ 280 h 338"/>
                <a:gd name="T6" fmla="*/ 31 w 485"/>
                <a:gd name="T7" fmla="*/ 182 h 338"/>
                <a:gd name="T8" fmla="*/ 485 w 485"/>
                <a:gd name="T9" fmla="*/ 275 h 338"/>
                <a:gd name="T10" fmla="*/ 427 w 485"/>
                <a:gd name="T11" fmla="*/ 303 h 338"/>
                <a:gd name="T12" fmla="*/ 353 w 485"/>
                <a:gd name="T13" fmla="*/ 328 h 3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5"/>
                <a:gd name="T22" fmla="*/ 0 h 338"/>
                <a:gd name="T23" fmla="*/ 485 w 485"/>
                <a:gd name="T24" fmla="*/ 338 h 3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5" h="338">
                  <a:moveTo>
                    <a:pt x="353" y="328"/>
                  </a:moveTo>
                  <a:cubicBezTo>
                    <a:pt x="300" y="335"/>
                    <a:pt x="256" y="338"/>
                    <a:pt x="202" y="337"/>
                  </a:cubicBezTo>
                  <a:cubicBezTo>
                    <a:pt x="127" y="336"/>
                    <a:pt x="66" y="300"/>
                    <a:pt x="0" y="280"/>
                  </a:cubicBezTo>
                  <a:cubicBezTo>
                    <a:pt x="2" y="231"/>
                    <a:pt x="0" y="209"/>
                    <a:pt x="31" y="182"/>
                  </a:cubicBezTo>
                  <a:cubicBezTo>
                    <a:pt x="44" y="163"/>
                    <a:pt x="385" y="0"/>
                    <a:pt x="485" y="275"/>
                  </a:cubicBezTo>
                  <a:cubicBezTo>
                    <a:pt x="466" y="285"/>
                    <a:pt x="447" y="294"/>
                    <a:pt x="427" y="303"/>
                  </a:cubicBezTo>
                  <a:cubicBezTo>
                    <a:pt x="403" y="307"/>
                    <a:pt x="377" y="325"/>
                    <a:pt x="353" y="32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93" name="Freeform 98"/>
            <p:cNvSpPr>
              <a:spLocks noChangeArrowheads="1"/>
            </p:cNvSpPr>
            <p:nvPr/>
          </p:nvSpPr>
          <p:spPr bwMode="auto">
            <a:xfrm>
              <a:off x="1688" y="539"/>
              <a:ext cx="166" cy="480"/>
            </a:xfrm>
            <a:custGeom>
              <a:avLst/>
              <a:gdLst>
                <a:gd name="T0" fmla="*/ 107 w 147"/>
                <a:gd name="T1" fmla="*/ 0 h 427"/>
                <a:gd name="T2" fmla="*/ 147 w 147"/>
                <a:gd name="T3" fmla="*/ 245 h 427"/>
                <a:gd name="T4" fmla="*/ 121 w 147"/>
                <a:gd name="T5" fmla="*/ 246 h 427"/>
                <a:gd name="T6" fmla="*/ 89 w 147"/>
                <a:gd name="T7" fmla="*/ 304 h 427"/>
                <a:gd name="T8" fmla="*/ 94 w 147"/>
                <a:gd name="T9" fmla="*/ 414 h 427"/>
                <a:gd name="T10" fmla="*/ 76 w 147"/>
                <a:gd name="T11" fmla="*/ 424 h 427"/>
                <a:gd name="T12" fmla="*/ 55 w 147"/>
                <a:gd name="T13" fmla="*/ 419 h 427"/>
                <a:gd name="T14" fmla="*/ 0 w 147"/>
                <a:gd name="T15" fmla="*/ 55 h 427"/>
                <a:gd name="T16" fmla="*/ 107 w 147"/>
                <a:gd name="T17" fmla="*/ 0 h 4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7"/>
                <a:gd name="T28" fmla="*/ 0 h 427"/>
                <a:gd name="T29" fmla="*/ 147 w 147"/>
                <a:gd name="T30" fmla="*/ 427 h 4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7" h="427">
                  <a:moveTo>
                    <a:pt x="107" y="0"/>
                  </a:moveTo>
                  <a:cubicBezTo>
                    <a:pt x="107" y="0"/>
                    <a:pt x="146" y="178"/>
                    <a:pt x="147" y="245"/>
                  </a:cubicBezTo>
                  <a:cubicBezTo>
                    <a:pt x="147" y="245"/>
                    <a:pt x="135" y="242"/>
                    <a:pt x="121" y="246"/>
                  </a:cubicBezTo>
                  <a:cubicBezTo>
                    <a:pt x="105" y="251"/>
                    <a:pt x="88" y="265"/>
                    <a:pt x="89" y="304"/>
                  </a:cubicBezTo>
                  <a:cubicBezTo>
                    <a:pt x="92" y="377"/>
                    <a:pt x="94" y="414"/>
                    <a:pt x="94" y="414"/>
                  </a:cubicBezTo>
                  <a:cubicBezTo>
                    <a:pt x="94" y="414"/>
                    <a:pt x="94" y="421"/>
                    <a:pt x="76" y="424"/>
                  </a:cubicBezTo>
                  <a:cubicBezTo>
                    <a:pt x="58" y="427"/>
                    <a:pt x="55" y="419"/>
                    <a:pt x="55" y="419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94" name="Freeform 99"/>
            <p:cNvSpPr>
              <a:spLocks noChangeArrowheads="1"/>
            </p:cNvSpPr>
            <p:nvPr/>
          </p:nvSpPr>
          <p:spPr bwMode="auto">
            <a:xfrm>
              <a:off x="1795" y="780"/>
              <a:ext cx="59" cy="60"/>
            </a:xfrm>
            <a:custGeom>
              <a:avLst/>
              <a:gdLst>
                <a:gd name="T0" fmla="*/ 0 w 52"/>
                <a:gd name="T1" fmla="*/ 50 h 53"/>
                <a:gd name="T2" fmla="*/ 13 w 52"/>
                <a:gd name="T3" fmla="*/ 5 h 53"/>
                <a:gd name="T4" fmla="*/ 50 w 52"/>
                <a:gd name="T5" fmla="*/ 0 h 53"/>
                <a:gd name="T6" fmla="*/ 50 w 52"/>
                <a:gd name="T7" fmla="*/ 0 h 53"/>
                <a:gd name="T8" fmla="*/ 52 w 52"/>
                <a:gd name="T9" fmla="*/ 30 h 53"/>
                <a:gd name="T10" fmla="*/ 26 w 52"/>
                <a:gd name="T11" fmla="*/ 31 h 53"/>
                <a:gd name="T12" fmla="*/ 0 w 52"/>
                <a:gd name="T13" fmla="*/ 53 h 53"/>
                <a:gd name="T14" fmla="*/ 0 w 52"/>
                <a:gd name="T15" fmla="*/ 53 h 53"/>
                <a:gd name="T16" fmla="*/ 0 w 52"/>
                <a:gd name="T17" fmla="*/ 51 h 53"/>
                <a:gd name="T18" fmla="*/ 0 w 52"/>
                <a:gd name="T19" fmla="*/ 50 h 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2"/>
                <a:gd name="T31" fmla="*/ 0 h 53"/>
                <a:gd name="T32" fmla="*/ 52 w 52"/>
                <a:gd name="T33" fmla="*/ 53 h 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2" h="53">
                  <a:moveTo>
                    <a:pt x="0" y="50"/>
                  </a:moveTo>
                  <a:cubicBezTo>
                    <a:pt x="2" y="34"/>
                    <a:pt x="6" y="19"/>
                    <a:pt x="13" y="5"/>
                  </a:cubicBezTo>
                  <a:cubicBezTo>
                    <a:pt x="25" y="3"/>
                    <a:pt x="38" y="2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11"/>
                    <a:pt x="52" y="21"/>
                    <a:pt x="52" y="30"/>
                  </a:cubicBezTo>
                  <a:cubicBezTo>
                    <a:pt x="52" y="30"/>
                    <a:pt x="40" y="27"/>
                    <a:pt x="26" y="31"/>
                  </a:cubicBezTo>
                  <a:cubicBezTo>
                    <a:pt x="16" y="34"/>
                    <a:pt x="6" y="40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2"/>
                    <a:pt x="0" y="51"/>
                  </a:cubicBezTo>
                  <a:cubicBezTo>
                    <a:pt x="0" y="51"/>
                    <a:pt x="0" y="50"/>
                    <a:pt x="0" y="5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95" name="Freeform 100"/>
            <p:cNvSpPr>
              <a:spLocks noChangeArrowheads="1"/>
            </p:cNvSpPr>
            <p:nvPr/>
          </p:nvSpPr>
          <p:spPr bwMode="auto">
            <a:xfrm>
              <a:off x="1691" y="557"/>
              <a:ext cx="133" cy="129"/>
            </a:xfrm>
            <a:custGeom>
              <a:avLst/>
              <a:gdLst>
                <a:gd name="T0" fmla="*/ 110 w 119"/>
                <a:gd name="T1" fmla="*/ 0 h 115"/>
                <a:gd name="T2" fmla="*/ 119 w 119"/>
                <a:gd name="T3" fmla="*/ 53 h 115"/>
                <a:gd name="T4" fmla="*/ 9 w 119"/>
                <a:gd name="T5" fmla="*/ 115 h 115"/>
                <a:gd name="T6" fmla="*/ 0 w 119"/>
                <a:gd name="T7" fmla="*/ 69 h 115"/>
                <a:gd name="T8" fmla="*/ 110 w 119"/>
                <a:gd name="T9" fmla="*/ 0 h 1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9"/>
                <a:gd name="T16" fmla="*/ 0 h 115"/>
                <a:gd name="T17" fmla="*/ 119 w 119"/>
                <a:gd name="T18" fmla="*/ 115 h 1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9" h="115">
                  <a:moveTo>
                    <a:pt x="110" y="0"/>
                  </a:moveTo>
                  <a:cubicBezTo>
                    <a:pt x="119" y="53"/>
                    <a:pt x="119" y="53"/>
                    <a:pt x="119" y="53"/>
                  </a:cubicBezTo>
                  <a:cubicBezTo>
                    <a:pt x="119" y="53"/>
                    <a:pt x="68" y="106"/>
                    <a:pt x="9" y="115"/>
                  </a:cubicBezTo>
                  <a:cubicBezTo>
                    <a:pt x="0" y="69"/>
                    <a:pt x="0" y="69"/>
                    <a:pt x="0" y="69"/>
                  </a:cubicBezTo>
                  <a:lnTo>
                    <a:pt x="110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96" name="Freeform 101"/>
            <p:cNvSpPr>
              <a:spLocks noChangeArrowheads="1"/>
            </p:cNvSpPr>
            <p:nvPr/>
          </p:nvSpPr>
          <p:spPr bwMode="auto">
            <a:xfrm>
              <a:off x="1022" y="355"/>
              <a:ext cx="837" cy="755"/>
            </a:xfrm>
            <a:custGeom>
              <a:avLst/>
              <a:gdLst>
                <a:gd name="T0" fmla="*/ 581 w 744"/>
                <a:gd name="T1" fmla="*/ 5 h 671"/>
                <a:gd name="T2" fmla="*/ 473 w 744"/>
                <a:gd name="T3" fmla="*/ 88 h 671"/>
                <a:gd name="T4" fmla="*/ 247 w 744"/>
                <a:gd name="T5" fmla="*/ 48 h 671"/>
                <a:gd name="T6" fmla="*/ 124 w 744"/>
                <a:gd name="T7" fmla="*/ 176 h 671"/>
                <a:gd name="T8" fmla="*/ 12 w 744"/>
                <a:gd name="T9" fmla="*/ 249 h 671"/>
                <a:gd name="T10" fmla="*/ 100 w 744"/>
                <a:gd name="T11" fmla="*/ 518 h 671"/>
                <a:gd name="T12" fmla="*/ 114 w 744"/>
                <a:gd name="T13" fmla="*/ 509 h 671"/>
                <a:gd name="T14" fmla="*/ 162 w 744"/>
                <a:gd name="T15" fmla="*/ 519 h 671"/>
                <a:gd name="T16" fmla="*/ 194 w 744"/>
                <a:gd name="T17" fmla="*/ 662 h 671"/>
                <a:gd name="T18" fmla="*/ 221 w 744"/>
                <a:gd name="T19" fmla="*/ 668 h 671"/>
                <a:gd name="T20" fmla="*/ 243 w 744"/>
                <a:gd name="T21" fmla="*/ 654 h 671"/>
                <a:gd name="T22" fmla="*/ 201 w 744"/>
                <a:gd name="T23" fmla="*/ 386 h 671"/>
                <a:gd name="T24" fmla="*/ 206 w 744"/>
                <a:gd name="T25" fmla="*/ 280 h 671"/>
                <a:gd name="T26" fmla="*/ 560 w 744"/>
                <a:gd name="T27" fmla="*/ 298 h 671"/>
                <a:gd name="T28" fmla="*/ 743 w 744"/>
                <a:gd name="T29" fmla="*/ 24 h 671"/>
                <a:gd name="T30" fmla="*/ 674 w 744"/>
                <a:gd name="T31" fmla="*/ 78 h 671"/>
                <a:gd name="T32" fmla="*/ 644 w 744"/>
                <a:gd name="T33" fmla="*/ 0 h 671"/>
                <a:gd name="T34" fmla="*/ 619 w 744"/>
                <a:gd name="T35" fmla="*/ 60 h 671"/>
                <a:gd name="T36" fmla="*/ 581 w 744"/>
                <a:gd name="T37" fmla="*/ 5 h 67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44"/>
                <a:gd name="T58" fmla="*/ 0 h 671"/>
                <a:gd name="T59" fmla="*/ 744 w 744"/>
                <a:gd name="T60" fmla="*/ 671 h 67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44" h="671">
                  <a:moveTo>
                    <a:pt x="581" y="5"/>
                  </a:moveTo>
                  <a:cubicBezTo>
                    <a:pt x="581" y="5"/>
                    <a:pt x="576" y="85"/>
                    <a:pt x="473" y="88"/>
                  </a:cubicBezTo>
                  <a:cubicBezTo>
                    <a:pt x="371" y="90"/>
                    <a:pt x="328" y="31"/>
                    <a:pt x="247" y="48"/>
                  </a:cubicBezTo>
                  <a:cubicBezTo>
                    <a:pt x="166" y="64"/>
                    <a:pt x="117" y="126"/>
                    <a:pt x="124" y="176"/>
                  </a:cubicBezTo>
                  <a:cubicBezTo>
                    <a:pt x="124" y="176"/>
                    <a:pt x="30" y="162"/>
                    <a:pt x="12" y="249"/>
                  </a:cubicBezTo>
                  <a:cubicBezTo>
                    <a:pt x="0" y="302"/>
                    <a:pt x="43" y="381"/>
                    <a:pt x="100" y="518"/>
                  </a:cubicBezTo>
                  <a:cubicBezTo>
                    <a:pt x="100" y="518"/>
                    <a:pt x="107" y="512"/>
                    <a:pt x="114" y="509"/>
                  </a:cubicBezTo>
                  <a:cubicBezTo>
                    <a:pt x="125" y="505"/>
                    <a:pt x="141" y="504"/>
                    <a:pt x="162" y="519"/>
                  </a:cubicBezTo>
                  <a:cubicBezTo>
                    <a:pt x="185" y="535"/>
                    <a:pt x="194" y="662"/>
                    <a:pt x="194" y="662"/>
                  </a:cubicBezTo>
                  <a:cubicBezTo>
                    <a:pt x="194" y="662"/>
                    <a:pt x="199" y="671"/>
                    <a:pt x="221" y="668"/>
                  </a:cubicBezTo>
                  <a:cubicBezTo>
                    <a:pt x="243" y="664"/>
                    <a:pt x="243" y="654"/>
                    <a:pt x="243" y="654"/>
                  </a:cubicBezTo>
                  <a:cubicBezTo>
                    <a:pt x="243" y="654"/>
                    <a:pt x="222" y="508"/>
                    <a:pt x="201" y="386"/>
                  </a:cubicBezTo>
                  <a:cubicBezTo>
                    <a:pt x="192" y="336"/>
                    <a:pt x="200" y="296"/>
                    <a:pt x="206" y="280"/>
                  </a:cubicBezTo>
                  <a:cubicBezTo>
                    <a:pt x="206" y="280"/>
                    <a:pt x="376" y="367"/>
                    <a:pt x="560" y="298"/>
                  </a:cubicBezTo>
                  <a:cubicBezTo>
                    <a:pt x="743" y="229"/>
                    <a:pt x="744" y="110"/>
                    <a:pt x="743" y="24"/>
                  </a:cubicBezTo>
                  <a:cubicBezTo>
                    <a:pt x="743" y="24"/>
                    <a:pt x="717" y="55"/>
                    <a:pt x="674" y="78"/>
                  </a:cubicBezTo>
                  <a:cubicBezTo>
                    <a:pt x="674" y="78"/>
                    <a:pt x="681" y="22"/>
                    <a:pt x="644" y="0"/>
                  </a:cubicBezTo>
                  <a:cubicBezTo>
                    <a:pt x="644" y="0"/>
                    <a:pt x="643" y="40"/>
                    <a:pt x="619" y="60"/>
                  </a:cubicBezTo>
                  <a:cubicBezTo>
                    <a:pt x="619" y="60"/>
                    <a:pt x="628" y="26"/>
                    <a:pt x="581" y="5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97" name="Freeform 102"/>
            <p:cNvSpPr>
              <a:spLocks noChangeArrowheads="1"/>
            </p:cNvSpPr>
            <p:nvPr/>
          </p:nvSpPr>
          <p:spPr bwMode="auto">
            <a:xfrm>
              <a:off x="1115" y="887"/>
              <a:ext cx="103" cy="65"/>
            </a:xfrm>
            <a:custGeom>
              <a:avLst/>
              <a:gdLst>
                <a:gd name="T0" fmla="*/ 51 w 92"/>
                <a:gd name="T1" fmla="*/ 2 h 58"/>
                <a:gd name="T2" fmla="*/ 89 w 92"/>
                <a:gd name="T3" fmla="*/ 58 h 58"/>
                <a:gd name="T4" fmla="*/ 89 w 92"/>
                <a:gd name="T5" fmla="*/ 58 h 58"/>
                <a:gd name="T6" fmla="*/ 80 w 92"/>
                <a:gd name="T7" fmla="*/ 46 h 58"/>
                <a:gd name="T8" fmla="*/ 32 w 92"/>
                <a:gd name="T9" fmla="*/ 36 h 58"/>
                <a:gd name="T10" fmla="*/ 18 w 92"/>
                <a:gd name="T11" fmla="*/ 45 h 58"/>
                <a:gd name="T12" fmla="*/ 0 w 92"/>
                <a:gd name="T13" fmla="*/ 2 h 58"/>
                <a:gd name="T14" fmla="*/ 51 w 92"/>
                <a:gd name="T15" fmla="*/ 2 h 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2"/>
                <a:gd name="T25" fmla="*/ 0 h 58"/>
                <a:gd name="T26" fmla="*/ 92 w 92"/>
                <a:gd name="T27" fmla="*/ 58 h 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2" h="58">
                  <a:moveTo>
                    <a:pt x="51" y="2"/>
                  </a:moveTo>
                  <a:cubicBezTo>
                    <a:pt x="74" y="27"/>
                    <a:pt x="92" y="54"/>
                    <a:pt x="89" y="58"/>
                  </a:cubicBezTo>
                  <a:cubicBezTo>
                    <a:pt x="89" y="58"/>
                    <a:pt x="89" y="58"/>
                    <a:pt x="89" y="58"/>
                  </a:cubicBezTo>
                  <a:cubicBezTo>
                    <a:pt x="86" y="52"/>
                    <a:pt x="83" y="48"/>
                    <a:pt x="80" y="46"/>
                  </a:cubicBezTo>
                  <a:cubicBezTo>
                    <a:pt x="59" y="31"/>
                    <a:pt x="43" y="32"/>
                    <a:pt x="32" y="36"/>
                  </a:cubicBezTo>
                  <a:cubicBezTo>
                    <a:pt x="25" y="39"/>
                    <a:pt x="18" y="45"/>
                    <a:pt x="18" y="45"/>
                  </a:cubicBezTo>
                  <a:cubicBezTo>
                    <a:pt x="12" y="30"/>
                    <a:pt x="6" y="16"/>
                    <a:pt x="0" y="2"/>
                  </a:cubicBezTo>
                  <a:cubicBezTo>
                    <a:pt x="17" y="0"/>
                    <a:pt x="34" y="0"/>
                    <a:pt x="51" y="2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98" name="Freeform 103"/>
            <p:cNvSpPr>
              <a:spLocks noChangeArrowheads="1"/>
            </p:cNvSpPr>
            <p:nvPr/>
          </p:nvSpPr>
          <p:spPr bwMode="auto">
            <a:xfrm>
              <a:off x="1608" y="741"/>
              <a:ext cx="102" cy="68"/>
            </a:xfrm>
            <a:custGeom>
              <a:avLst/>
              <a:gdLst>
                <a:gd name="T0" fmla="*/ 0 w 90"/>
                <a:gd name="T1" fmla="*/ 42 h 60"/>
                <a:gd name="T2" fmla="*/ 28 w 90"/>
                <a:gd name="T3" fmla="*/ 4 h 60"/>
                <a:gd name="T4" fmla="*/ 83 w 90"/>
                <a:gd name="T5" fmla="*/ 35 h 60"/>
                <a:gd name="T6" fmla="*/ 80 w 90"/>
                <a:gd name="T7" fmla="*/ 60 h 60"/>
                <a:gd name="T8" fmla="*/ 0 w 90"/>
                <a:gd name="T9" fmla="*/ 42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60"/>
                <a:gd name="T17" fmla="*/ 90 w 90"/>
                <a:gd name="T18" fmla="*/ 60 h 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60">
                  <a:moveTo>
                    <a:pt x="0" y="42"/>
                  </a:moveTo>
                  <a:cubicBezTo>
                    <a:pt x="0" y="42"/>
                    <a:pt x="3" y="9"/>
                    <a:pt x="28" y="4"/>
                  </a:cubicBezTo>
                  <a:cubicBezTo>
                    <a:pt x="52" y="0"/>
                    <a:pt x="76" y="23"/>
                    <a:pt x="83" y="35"/>
                  </a:cubicBezTo>
                  <a:cubicBezTo>
                    <a:pt x="90" y="46"/>
                    <a:pt x="80" y="60"/>
                    <a:pt x="80" y="60"/>
                  </a:cubicBezTo>
                  <a:cubicBezTo>
                    <a:pt x="80" y="60"/>
                    <a:pt x="50" y="21"/>
                    <a:pt x="0" y="42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99" name="Freeform 104"/>
            <p:cNvSpPr>
              <a:spLocks noChangeArrowheads="1"/>
            </p:cNvSpPr>
            <p:nvPr/>
          </p:nvSpPr>
          <p:spPr bwMode="auto">
            <a:xfrm>
              <a:off x="1279" y="780"/>
              <a:ext cx="97" cy="83"/>
            </a:xfrm>
            <a:custGeom>
              <a:avLst/>
              <a:gdLst>
                <a:gd name="T0" fmla="*/ 71 w 86"/>
                <a:gd name="T1" fmla="*/ 1 h 73"/>
                <a:gd name="T2" fmla="*/ 82 w 86"/>
                <a:gd name="T3" fmla="*/ 42 h 73"/>
                <a:gd name="T4" fmla="*/ 16 w 86"/>
                <a:gd name="T5" fmla="*/ 73 h 73"/>
                <a:gd name="T6" fmla="*/ 6 w 86"/>
                <a:gd name="T7" fmla="*/ 51 h 73"/>
                <a:gd name="T8" fmla="*/ 71 w 86"/>
                <a:gd name="T9" fmla="*/ 1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"/>
                <a:gd name="T16" fmla="*/ 0 h 73"/>
                <a:gd name="T17" fmla="*/ 86 w 86"/>
                <a:gd name="T18" fmla="*/ 73 h 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" h="73">
                  <a:moveTo>
                    <a:pt x="71" y="1"/>
                  </a:moveTo>
                  <a:cubicBezTo>
                    <a:pt x="71" y="1"/>
                    <a:pt x="86" y="23"/>
                    <a:pt x="82" y="42"/>
                  </a:cubicBezTo>
                  <a:cubicBezTo>
                    <a:pt x="82" y="42"/>
                    <a:pt x="38" y="37"/>
                    <a:pt x="16" y="73"/>
                  </a:cubicBezTo>
                  <a:cubicBezTo>
                    <a:pt x="16" y="73"/>
                    <a:pt x="0" y="65"/>
                    <a:pt x="6" y="51"/>
                  </a:cubicBezTo>
                  <a:cubicBezTo>
                    <a:pt x="12" y="37"/>
                    <a:pt x="45" y="0"/>
                    <a:pt x="71" y="1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00" name="Freeform 105"/>
            <p:cNvSpPr>
              <a:spLocks noChangeArrowheads="1"/>
            </p:cNvSpPr>
            <p:nvPr/>
          </p:nvSpPr>
          <p:spPr bwMode="auto">
            <a:xfrm>
              <a:off x="1110" y="999"/>
              <a:ext cx="117" cy="83"/>
            </a:xfrm>
            <a:custGeom>
              <a:avLst/>
              <a:gdLst>
                <a:gd name="T0" fmla="*/ 90 w 104"/>
                <a:gd name="T1" fmla="*/ 74 h 74"/>
                <a:gd name="T2" fmla="*/ 104 w 104"/>
                <a:gd name="T3" fmla="*/ 74 h 74"/>
                <a:gd name="T4" fmla="*/ 103 w 104"/>
                <a:gd name="T5" fmla="*/ 65 h 74"/>
                <a:gd name="T6" fmla="*/ 10 w 104"/>
                <a:gd name="T7" fmla="*/ 0 h 74"/>
                <a:gd name="T8" fmla="*/ 90 w 104"/>
                <a:gd name="T9" fmla="*/ 74 h 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"/>
                <a:gd name="T16" fmla="*/ 0 h 74"/>
                <a:gd name="T17" fmla="*/ 104 w 104"/>
                <a:gd name="T18" fmla="*/ 74 h 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" h="74">
                  <a:moveTo>
                    <a:pt x="90" y="74"/>
                  </a:moveTo>
                  <a:cubicBezTo>
                    <a:pt x="104" y="74"/>
                    <a:pt x="104" y="74"/>
                    <a:pt x="104" y="74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03" y="65"/>
                    <a:pt x="19" y="53"/>
                    <a:pt x="10" y="0"/>
                  </a:cubicBezTo>
                  <a:cubicBezTo>
                    <a:pt x="10" y="0"/>
                    <a:pt x="0" y="60"/>
                    <a:pt x="90" y="7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01" name="Freeform 106"/>
            <p:cNvSpPr>
              <a:spLocks noChangeArrowheads="1"/>
            </p:cNvSpPr>
            <p:nvPr/>
          </p:nvSpPr>
          <p:spPr bwMode="auto">
            <a:xfrm>
              <a:off x="1796" y="842"/>
              <a:ext cx="88" cy="96"/>
            </a:xfrm>
            <a:custGeom>
              <a:avLst/>
              <a:gdLst>
                <a:gd name="T0" fmla="*/ 26 w 78"/>
                <a:gd name="T1" fmla="*/ 85 h 85"/>
                <a:gd name="T2" fmla="*/ 48 w 78"/>
                <a:gd name="T3" fmla="*/ 10 h 85"/>
                <a:gd name="T4" fmla="*/ 63 w 78"/>
                <a:gd name="T5" fmla="*/ 63 h 85"/>
                <a:gd name="T6" fmla="*/ 26 w 78"/>
                <a:gd name="T7" fmla="*/ 85 h 8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8"/>
                <a:gd name="T13" fmla="*/ 0 h 85"/>
                <a:gd name="T14" fmla="*/ 78 w 78"/>
                <a:gd name="T15" fmla="*/ 85 h 8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8" h="85">
                  <a:moveTo>
                    <a:pt x="26" y="85"/>
                  </a:moveTo>
                  <a:cubicBezTo>
                    <a:pt x="26" y="85"/>
                    <a:pt x="0" y="0"/>
                    <a:pt x="48" y="10"/>
                  </a:cubicBezTo>
                  <a:cubicBezTo>
                    <a:pt x="78" y="15"/>
                    <a:pt x="77" y="44"/>
                    <a:pt x="63" y="63"/>
                  </a:cubicBezTo>
                  <a:cubicBezTo>
                    <a:pt x="53" y="76"/>
                    <a:pt x="38" y="84"/>
                    <a:pt x="26" y="8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02" name="Freeform 107"/>
            <p:cNvSpPr>
              <a:spLocks noChangeArrowheads="1"/>
            </p:cNvSpPr>
            <p:nvPr/>
          </p:nvSpPr>
          <p:spPr bwMode="auto">
            <a:xfrm>
              <a:off x="1820" y="854"/>
              <a:ext cx="62" cy="83"/>
            </a:xfrm>
            <a:custGeom>
              <a:avLst/>
              <a:gdLst>
                <a:gd name="T0" fmla="*/ 5 w 55"/>
                <a:gd name="T1" fmla="*/ 74 h 74"/>
                <a:gd name="T2" fmla="*/ 0 w 55"/>
                <a:gd name="T3" fmla="*/ 52 h 74"/>
                <a:gd name="T4" fmla="*/ 50 w 55"/>
                <a:gd name="T5" fmla="*/ 35 h 74"/>
                <a:gd name="T6" fmla="*/ 5 w 55"/>
                <a:gd name="T7" fmla="*/ 74 h 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5"/>
                <a:gd name="T13" fmla="*/ 0 h 74"/>
                <a:gd name="T14" fmla="*/ 55 w 55"/>
                <a:gd name="T15" fmla="*/ 74 h 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5" h="74">
                  <a:moveTo>
                    <a:pt x="5" y="74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55" y="0"/>
                    <a:pt x="50" y="35"/>
                  </a:cubicBezTo>
                  <a:cubicBezTo>
                    <a:pt x="45" y="70"/>
                    <a:pt x="5" y="74"/>
                    <a:pt x="5" y="74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03" name="Freeform 108"/>
            <p:cNvSpPr>
              <a:spLocks noChangeArrowheads="1"/>
            </p:cNvSpPr>
            <p:nvPr/>
          </p:nvSpPr>
          <p:spPr bwMode="auto">
            <a:xfrm>
              <a:off x="1707" y="867"/>
              <a:ext cx="26" cy="14"/>
            </a:xfrm>
            <a:custGeom>
              <a:avLst/>
              <a:gdLst>
                <a:gd name="T0" fmla="*/ 1 w 23"/>
                <a:gd name="T1" fmla="*/ 8 h 12"/>
                <a:gd name="T2" fmla="*/ 6 w 23"/>
                <a:gd name="T3" fmla="*/ 11 h 12"/>
                <a:gd name="T4" fmla="*/ 19 w 23"/>
                <a:gd name="T5" fmla="*/ 9 h 12"/>
                <a:gd name="T6" fmla="*/ 22 w 23"/>
                <a:gd name="T7" fmla="*/ 4 h 12"/>
                <a:gd name="T8" fmla="*/ 22 w 23"/>
                <a:gd name="T9" fmla="*/ 4 h 12"/>
                <a:gd name="T10" fmla="*/ 18 w 23"/>
                <a:gd name="T11" fmla="*/ 1 h 12"/>
                <a:gd name="T12" fmla="*/ 4 w 23"/>
                <a:gd name="T13" fmla="*/ 3 h 12"/>
                <a:gd name="T14" fmla="*/ 1 w 23"/>
                <a:gd name="T15" fmla="*/ 8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"/>
                <a:gd name="T25" fmla="*/ 0 h 12"/>
                <a:gd name="T26" fmla="*/ 23 w 23"/>
                <a:gd name="T27" fmla="*/ 12 h 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" h="12">
                  <a:moveTo>
                    <a:pt x="1" y="8"/>
                  </a:moveTo>
                  <a:cubicBezTo>
                    <a:pt x="1" y="10"/>
                    <a:pt x="3" y="12"/>
                    <a:pt x="6" y="1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8"/>
                    <a:pt x="23" y="6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8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4"/>
                    <a:pt x="0" y="6"/>
                    <a:pt x="1" y="8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04" name="Freeform 109"/>
            <p:cNvSpPr>
              <a:spLocks noChangeArrowheads="1"/>
            </p:cNvSpPr>
            <p:nvPr/>
          </p:nvSpPr>
          <p:spPr bwMode="auto">
            <a:xfrm>
              <a:off x="1282" y="936"/>
              <a:ext cx="22" cy="11"/>
            </a:xfrm>
            <a:custGeom>
              <a:avLst/>
              <a:gdLst>
                <a:gd name="T0" fmla="*/ 1 w 19"/>
                <a:gd name="T1" fmla="*/ 7 h 10"/>
                <a:gd name="T2" fmla="*/ 4 w 19"/>
                <a:gd name="T3" fmla="*/ 9 h 10"/>
                <a:gd name="T4" fmla="*/ 17 w 19"/>
                <a:gd name="T5" fmla="*/ 7 h 10"/>
                <a:gd name="T6" fmla="*/ 19 w 19"/>
                <a:gd name="T7" fmla="*/ 3 h 10"/>
                <a:gd name="T8" fmla="*/ 19 w 19"/>
                <a:gd name="T9" fmla="*/ 3 h 10"/>
                <a:gd name="T10" fmla="*/ 16 w 19"/>
                <a:gd name="T11" fmla="*/ 0 h 10"/>
                <a:gd name="T12" fmla="*/ 3 w 19"/>
                <a:gd name="T13" fmla="*/ 3 h 10"/>
                <a:gd name="T14" fmla="*/ 1 w 19"/>
                <a:gd name="T15" fmla="*/ 7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"/>
                <a:gd name="T25" fmla="*/ 0 h 10"/>
                <a:gd name="T26" fmla="*/ 19 w 19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" h="10">
                  <a:moveTo>
                    <a:pt x="1" y="7"/>
                  </a:moveTo>
                  <a:cubicBezTo>
                    <a:pt x="1" y="8"/>
                    <a:pt x="3" y="10"/>
                    <a:pt x="4" y="9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6"/>
                    <a:pt x="19" y="5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1"/>
                    <a:pt x="17" y="0"/>
                    <a:pt x="16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0" y="5"/>
                    <a:pt x="1" y="7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05" name="Freeform 110"/>
            <p:cNvSpPr>
              <a:spLocks noChangeArrowheads="1"/>
            </p:cNvSpPr>
            <p:nvPr/>
          </p:nvSpPr>
          <p:spPr bwMode="auto">
            <a:xfrm>
              <a:off x="1503" y="1236"/>
              <a:ext cx="62" cy="25"/>
            </a:xfrm>
            <a:custGeom>
              <a:avLst/>
              <a:gdLst>
                <a:gd name="T0" fmla="*/ 1 w 55"/>
                <a:gd name="T1" fmla="*/ 16 h 22"/>
                <a:gd name="T2" fmla="*/ 29 w 55"/>
                <a:gd name="T3" fmla="*/ 19 h 22"/>
                <a:gd name="T4" fmla="*/ 54 w 55"/>
                <a:gd name="T5" fmla="*/ 6 h 22"/>
                <a:gd name="T6" fmla="*/ 26 w 55"/>
                <a:gd name="T7" fmla="*/ 3 h 22"/>
                <a:gd name="T8" fmla="*/ 1 w 55"/>
                <a:gd name="T9" fmla="*/ 16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22"/>
                <a:gd name="T17" fmla="*/ 55 w 5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22">
                  <a:moveTo>
                    <a:pt x="1" y="16"/>
                  </a:moveTo>
                  <a:cubicBezTo>
                    <a:pt x="2" y="21"/>
                    <a:pt x="14" y="22"/>
                    <a:pt x="29" y="19"/>
                  </a:cubicBezTo>
                  <a:cubicBezTo>
                    <a:pt x="44" y="16"/>
                    <a:pt x="55" y="10"/>
                    <a:pt x="54" y="6"/>
                  </a:cubicBezTo>
                  <a:cubicBezTo>
                    <a:pt x="53" y="1"/>
                    <a:pt x="40" y="0"/>
                    <a:pt x="26" y="3"/>
                  </a:cubicBezTo>
                  <a:cubicBezTo>
                    <a:pt x="11" y="6"/>
                    <a:pt x="0" y="12"/>
                    <a:pt x="1" y="16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06" name="Freeform 111"/>
            <p:cNvSpPr>
              <a:spLocks noChangeArrowheads="1"/>
            </p:cNvSpPr>
            <p:nvPr/>
          </p:nvSpPr>
          <p:spPr bwMode="auto">
            <a:xfrm>
              <a:off x="1063" y="593"/>
              <a:ext cx="144" cy="189"/>
            </a:xfrm>
            <a:custGeom>
              <a:avLst/>
              <a:gdLst>
                <a:gd name="T0" fmla="*/ 128 w 128"/>
                <a:gd name="T1" fmla="*/ 78 h 168"/>
                <a:gd name="T2" fmla="*/ 121 w 128"/>
                <a:gd name="T3" fmla="*/ 168 h 168"/>
                <a:gd name="T4" fmla="*/ 5 w 128"/>
                <a:gd name="T5" fmla="*/ 71 h 168"/>
                <a:gd name="T6" fmla="*/ 9 w 128"/>
                <a:gd name="T7" fmla="*/ 28 h 168"/>
                <a:gd name="T8" fmla="*/ 35 w 128"/>
                <a:gd name="T9" fmla="*/ 4 h 168"/>
                <a:gd name="T10" fmla="*/ 79 w 128"/>
                <a:gd name="T11" fmla="*/ 21 h 168"/>
                <a:gd name="T12" fmla="*/ 91 w 128"/>
                <a:gd name="T13" fmla="*/ 44 h 168"/>
                <a:gd name="T14" fmla="*/ 107 w 128"/>
                <a:gd name="T15" fmla="*/ 64 h 168"/>
                <a:gd name="T16" fmla="*/ 128 w 128"/>
                <a:gd name="T17" fmla="*/ 78 h 1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8"/>
                <a:gd name="T28" fmla="*/ 0 h 168"/>
                <a:gd name="T29" fmla="*/ 128 w 128"/>
                <a:gd name="T30" fmla="*/ 168 h 1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8" h="168">
                  <a:moveTo>
                    <a:pt x="128" y="78"/>
                  </a:moveTo>
                  <a:cubicBezTo>
                    <a:pt x="108" y="102"/>
                    <a:pt x="117" y="140"/>
                    <a:pt x="121" y="168"/>
                  </a:cubicBezTo>
                  <a:cubicBezTo>
                    <a:pt x="93" y="155"/>
                    <a:pt x="15" y="98"/>
                    <a:pt x="5" y="71"/>
                  </a:cubicBezTo>
                  <a:cubicBezTo>
                    <a:pt x="0" y="58"/>
                    <a:pt x="7" y="42"/>
                    <a:pt x="9" y="28"/>
                  </a:cubicBezTo>
                  <a:cubicBezTo>
                    <a:pt x="11" y="16"/>
                    <a:pt x="24" y="6"/>
                    <a:pt x="35" y="4"/>
                  </a:cubicBezTo>
                  <a:cubicBezTo>
                    <a:pt x="54" y="0"/>
                    <a:pt x="69" y="4"/>
                    <a:pt x="79" y="21"/>
                  </a:cubicBezTo>
                  <a:cubicBezTo>
                    <a:pt x="83" y="29"/>
                    <a:pt x="87" y="37"/>
                    <a:pt x="91" y="44"/>
                  </a:cubicBezTo>
                  <a:cubicBezTo>
                    <a:pt x="96" y="51"/>
                    <a:pt x="101" y="58"/>
                    <a:pt x="107" y="64"/>
                  </a:cubicBezTo>
                  <a:cubicBezTo>
                    <a:pt x="113" y="70"/>
                    <a:pt x="122" y="73"/>
                    <a:pt x="128" y="78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07" name="Freeform 112"/>
            <p:cNvSpPr>
              <a:spLocks noChangeArrowheads="1"/>
            </p:cNvSpPr>
            <p:nvPr/>
          </p:nvSpPr>
          <p:spPr bwMode="auto">
            <a:xfrm>
              <a:off x="1164" y="567"/>
              <a:ext cx="112" cy="94"/>
            </a:xfrm>
            <a:custGeom>
              <a:avLst/>
              <a:gdLst>
                <a:gd name="T0" fmla="*/ 3 w 99"/>
                <a:gd name="T1" fmla="*/ 2 h 84"/>
                <a:gd name="T2" fmla="*/ 7 w 99"/>
                <a:gd name="T3" fmla="*/ 0 h 84"/>
                <a:gd name="T4" fmla="*/ 38 w 99"/>
                <a:gd name="T5" fmla="*/ 25 h 84"/>
                <a:gd name="T6" fmla="*/ 71 w 99"/>
                <a:gd name="T7" fmla="*/ 60 h 84"/>
                <a:gd name="T8" fmla="*/ 99 w 99"/>
                <a:gd name="T9" fmla="*/ 84 h 84"/>
                <a:gd name="T10" fmla="*/ 33 w 99"/>
                <a:gd name="T11" fmla="*/ 50 h 84"/>
                <a:gd name="T12" fmla="*/ 12 w 99"/>
                <a:gd name="T13" fmla="*/ 21 h 84"/>
                <a:gd name="T14" fmla="*/ 3 w 99"/>
                <a:gd name="T15" fmla="*/ 2 h 8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9"/>
                <a:gd name="T25" fmla="*/ 0 h 84"/>
                <a:gd name="T26" fmla="*/ 99 w 99"/>
                <a:gd name="T27" fmla="*/ 84 h 8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9" h="84">
                  <a:moveTo>
                    <a:pt x="3" y="2"/>
                  </a:moveTo>
                  <a:cubicBezTo>
                    <a:pt x="3" y="1"/>
                    <a:pt x="5" y="1"/>
                    <a:pt x="7" y="0"/>
                  </a:cubicBezTo>
                  <a:cubicBezTo>
                    <a:pt x="16" y="0"/>
                    <a:pt x="32" y="18"/>
                    <a:pt x="38" y="25"/>
                  </a:cubicBezTo>
                  <a:cubicBezTo>
                    <a:pt x="49" y="36"/>
                    <a:pt x="60" y="48"/>
                    <a:pt x="71" y="60"/>
                  </a:cubicBezTo>
                  <a:cubicBezTo>
                    <a:pt x="76" y="65"/>
                    <a:pt x="91" y="84"/>
                    <a:pt x="99" y="84"/>
                  </a:cubicBezTo>
                  <a:cubicBezTo>
                    <a:pt x="74" y="83"/>
                    <a:pt x="51" y="67"/>
                    <a:pt x="33" y="50"/>
                  </a:cubicBezTo>
                  <a:cubicBezTo>
                    <a:pt x="25" y="42"/>
                    <a:pt x="18" y="31"/>
                    <a:pt x="12" y="21"/>
                  </a:cubicBezTo>
                  <a:cubicBezTo>
                    <a:pt x="9" y="18"/>
                    <a:pt x="0" y="7"/>
                    <a:pt x="3" y="2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08" name="Freeform 113"/>
            <p:cNvSpPr>
              <a:spLocks noChangeArrowheads="1"/>
            </p:cNvSpPr>
            <p:nvPr/>
          </p:nvSpPr>
          <p:spPr bwMode="auto">
            <a:xfrm>
              <a:off x="1218" y="426"/>
              <a:ext cx="197" cy="62"/>
            </a:xfrm>
            <a:custGeom>
              <a:avLst/>
              <a:gdLst>
                <a:gd name="T0" fmla="*/ 175 w 175"/>
                <a:gd name="T1" fmla="*/ 30 h 55"/>
                <a:gd name="T2" fmla="*/ 81 w 175"/>
                <a:gd name="T3" fmla="*/ 4 h 55"/>
                <a:gd name="T4" fmla="*/ 26 w 175"/>
                <a:gd name="T5" fmla="*/ 25 h 55"/>
                <a:gd name="T6" fmla="*/ 0 w 175"/>
                <a:gd name="T7" fmla="*/ 55 h 55"/>
                <a:gd name="T8" fmla="*/ 143 w 175"/>
                <a:gd name="T9" fmla="*/ 28 h 55"/>
                <a:gd name="T10" fmla="*/ 175 w 175"/>
                <a:gd name="T11" fmla="*/ 30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5"/>
                <a:gd name="T19" fmla="*/ 0 h 55"/>
                <a:gd name="T20" fmla="*/ 175 w 175"/>
                <a:gd name="T21" fmla="*/ 55 h 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5" h="55">
                  <a:moveTo>
                    <a:pt x="175" y="30"/>
                  </a:moveTo>
                  <a:cubicBezTo>
                    <a:pt x="145" y="21"/>
                    <a:pt x="114" y="0"/>
                    <a:pt x="81" y="4"/>
                  </a:cubicBezTo>
                  <a:cubicBezTo>
                    <a:pt x="59" y="6"/>
                    <a:pt x="42" y="12"/>
                    <a:pt x="26" y="25"/>
                  </a:cubicBezTo>
                  <a:cubicBezTo>
                    <a:pt x="17" y="32"/>
                    <a:pt x="3" y="44"/>
                    <a:pt x="0" y="55"/>
                  </a:cubicBezTo>
                  <a:cubicBezTo>
                    <a:pt x="48" y="50"/>
                    <a:pt x="94" y="26"/>
                    <a:pt x="143" y="28"/>
                  </a:cubicBezTo>
                  <a:cubicBezTo>
                    <a:pt x="153" y="29"/>
                    <a:pt x="166" y="34"/>
                    <a:pt x="175" y="30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09" name="Freeform 114"/>
            <p:cNvSpPr>
              <a:spLocks noChangeArrowheads="1"/>
            </p:cNvSpPr>
            <p:nvPr/>
          </p:nvSpPr>
          <p:spPr bwMode="auto">
            <a:xfrm>
              <a:off x="1702" y="405"/>
              <a:ext cx="74" cy="116"/>
            </a:xfrm>
            <a:custGeom>
              <a:avLst/>
              <a:gdLst>
                <a:gd name="T0" fmla="*/ 62 w 66"/>
                <a:gd name="T1" fmla="*/ 0 h 103"/>
                <a:gd name="T2" fmla="*/ 56 w 66"/>
                <a:gd name="T3" fmla="*/ 46 h 103"/>
                <a:gd name="T4" fmla="*/ 32 w 66"/>
                <a:gd name="T5" fmla="*/ 79 h 103"/>
                <a:gd name="T6" fmla="*/ 0 w 66"/>
                <a:gd name="T7" fmla="*/ 103 h 103"/>
                <a:gd name="T8" fmla="*/ 51 w 66"/>
                <a:gd name="T9" fmla="*/ 34 h 103"/>
                <a:gd name="T10" fmla="*/ 62 w 66"/>
                <a:gd name="T11" fmla="*/ 0 h 1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103"/>
                <a:gd name="T20" fmla="*/ 66 w 66"/>
                <a:gd name="T21" fmla="*/ 103 h 1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103">
                  <a:moveTo>
                    <a:pt x="62" y="0"/>
                  </a:moveTo>
                  <a:cubicBezTo>
                    <a:pt x="66" y="14"/>
                    <a:pt x="61" y="33"/>
                    <a:pt x="56" y="46"/>
                  </a:cubicBezTo>
                  <a:cubicBezTo>
                    <a:pt x="51" y="59"/>
                    <a:pt x="43" y="70"/>
                    <a:pt x="32" y="79"/>
                  </a:cubicBezTo>
                  <a:cubicBezTo>
                    <a:pt x="23" y="87"/>
                    <a:pt x="13" y="99"/>
                    <a:pt x="0" y="103"/>
                  </a:cubicBezTo>
                  <a:cubicBezTo>
                    <a:pt x="26" y="85"/>
                    <a:pt x="41" y="63"/>
                    <a:pt x="51" y="34"/>
                  </a:cubicBezTo>
                  <a:cubicBezTo>
                    <a:pt x="54" y="23"/>
                    <a:pt x="55" y="9"/>
                    <a:pt x="62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10" name="Freeform 115"/>
            <p:cNvSpPr>
              <a:spLocks noChangeArrowheads="1"/>
            </p:cNvSpPr>
            <p:nvPr/>
          </p:nvSpPr>
          <p:spPr bwMode="auto">
            <a:xfrm>
              <a:off x="1641" y="408"/>
              <a:ext cx="65" cy="89"/>
            </a:xfrm>
            <a:custGeom>
              <a:avLst/>
              <a:gdLst>
                <a:gd name="T0" fmla="*/ 10 w 58"/>
                <a:gd name="T1" fmla="*/ 71 h 79"/>
                <a:gd name="T2" fmla="*/ 40 w 58"/>
                <a:gd name="T3" fmla="*/ 34 h 79"/>
                <a:gd name="T4" fmla="*/ 57 w 58"/>
                <a:gd name="T5" fmla="*/ 0 h 79"/>
                <a:gd name="T6" fmla="*/ 48 w 58"/>
                <a:gd name="T7" fmla="*/ 45 h 79"/>
                <a:gd name="T8" fmla="*/ 0 w 58"/>
                <a:gd name="T9" fmla="*/ 79 h 79"/>
                <a:gd name="T10" fmla="*/ 1 w 58"/>
                <a:gd name="T11" fmla="*/ 78 h 79"/>
                <a:gd name="T12" fmla="*/ 10 w 58"/>
                <a:gd name="T13" fmla="*/ 71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8"/>
                <a:gd name="T22" fmla="*/ 0 h 79"/>
                <a:gd name="T23" fmla="*/ 58 w 58"/>
                <a:gd name="T24" fmla="*/ 79 h 7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8" h="79">
                  <a:moveTo>
                    <a:pt x="10" y="71"/>
                  </a:moveTo>
                  <a:cubicBezTo>
                    <a:pt x="22" y="60"/>
                    <a:pt x="34" y="47"/>
                    <a:pt x="40" y="34"/>
                  </a:cubicBezTo>
                  <a:cubicBezTo>
                    <a:pt x="45" y="21"/>
                    <a:pt x="49" y="11"/>
                    <a:pt x="57" y="0"/>
                  </a:cubicBezTo>
                  <a:cubicBezTo>
                    <a:pt x="58" y="13"/>
                    <a:pt x="54" y="34"/>
                    <a:pt x="48" y="45"/>
                  </a:cubicBezTo>
                  <a:cubicBezTo>
                    <a:pt x="40" y="60"/>
                    <a:pt x="17" y="73"/>
                    <a:pt x="0" y="79"/>
                  </a:cubicBezTo>
                  <a:cubicBezTo>
                    <a:pt x="0" y="79"/>
                    <a:pt x="1" y="78"/>
                    <a:pt x="1" y="78"/>
                  </a:cubicBezTo>
                  <a:cubicBezTo>
                    <a:pt x="5" y="76"/>
                    <a:pt x="8" y="74"/>
                    <a:pt x="10" y="71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11" name="Freeform 116"/>
            <p:cNvSpPr>
              <a:spLocks noChangeArrowheads="1"/>
            </p:cNvSpPr>
            <p:nvPr/>
          </p:nvSpPr>
          <p:spPr bwMode="auto">
            <a:xfrm>
              <a:off x="1409" y="860"/>
              <a:ext cx="207" cy="233"/>
            </a:xfrm>
            <a:custGeom>
              <a:avLst/>
              <a:gdLst>
                <a:gd name="T0" fmla="*/ 35 w 184"/>
                <a:gd name="T1" fmla="*/ 31 h 207"/>
                <a:gd name="T2" fmla="*/ 53 w 184"/>
                <a:gd name="T3" fmla="*/ 174 h 207"/>
                <a:gd name="T4" fmla="*/ 172 w 184"/>
                <a:gd name="T5" fmla="*/ 147 h 207"/>
                <a:gd name="T6" fmla="*/ 121 w 184"/>
                <a:gd name="T7" fmla="*/ 17 h 207"/>
                <a:gd name="T8" fmla="*/ 78 w 184"/>
                <a:gd name="T9" fmla="*/ 3 h 207"/>
                <a:gd name="T10" fmla="*/ 35 w 184"/>
                <a:gd name="T11" fmla="*/ 31 h 2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4"/>
                <a:gd name="T19" fmla="*/ 0 h 207"/>
                <a:gd name="T20" fmla="*/ 184 w 184"/>
                <a:gd name="T21" fmla="*/ 207 h 20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4" h="207">
                  <a:moveTo>
                    <a:pt x="35" y="31"/>
                  </a:moveTo>
                  <a:cubicBezTo>
                    <a:pt x="35" y="31"/>
                    <a:pt x="0" y="140"/>
                    <a:pt x="53" y="174"/>
                  </a:cubicBezTo>
                  <a:cubicBezTo>
                    <a:pt x="106" y="207"/>
                    <a:pt x="165" y="177"/>
                    <a:pt x="172" y="147"/>
                  </a:cubicBezTo>
                  <a:cubicBezTo>
                    <a:pt x="184" y="94"/>
                    <a:pt x="138" y="84"/>
                    <a:pt x="121" y="17"/>
                  </a:cubicBezTo>
                  <a:cubicBezTo>
                    <a:pt x="121" y="17"/>
                    <a:pt x="106" y="0"/>
                    <a:pt x="78" y="3"/>
                  </a:cubicBezTo>
                  <a:cubicBezTo>
                    <a:pt x="51" y="6"/>
                    <a:pt x="35" y="31"/>
                    <a:pt x="35" y="3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12" name="Freeform 117"/>
            <p:cNvSpPr>
              <a:spLocks noChangeArrowheads="1"/>
            </p:cNvSpPr>
            <p:nvPr/>
          </p:nvSpPr>
          <p:spPr bwMode="auto">
            <a:xfrm>
              <a:off x="1417" y="858"/>
              <a:ext cx="185" cy="206"/>
            </a:xfrm>
            <a:custGeom>
              <a:avLst/>
              <a:gdLst>
                <a:gd name="T0" fmla="*/ 32 w 164"/>
                <a:gd name="T1" fmla="*/ 28 h 183"/>
                <a:gd name="T2" fmla="*/ 47 w 164"/>
                <a:gd name="T3" fmla="*/ 152 h 183"/>
                <a:gd name="T4" fmla="*/ 153 w 164"/>
                <a:gd name="T5" fmla="*/ 128 h 183"/>
                <a:gd name="T6" fmla="*/ 109 w 164"/>
                <a:gd name="T7" fmla="*/ 12 h 183"/>
                <a:gd name="T8" fmla="*/ 70 w 164"/>
                <a:gd name="T9" fmla="*/ 3 h 183"/>
                <a:gd name="T10" fmla="*/ 32 w 164"/>
                <a:gd name="T11" fmla="*/ 28 h 1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4"/>
                <a:gd name="T19" fmla="*/ 0 h 183"/>
                <a:gd name="T20" fmla="*/ 164 w 164"/>
                <a:gd name="T21" fmla="*/ 183 h 1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4" h="183">
                  <a:moveTo>
                    <a:pt x="32" y="28"/>
                  </a:moveTo>
                  <a:cubicBezTo>
                    <a:pt x="32" y="28"/>
                    <a:pt x="0" y="121"/>
                    <a:pt x="47" y="152"/>
                  </a:cubicBezTo>
                  <a:cubicBezTo>
                    <a:pt x="94" y="183"/>
                    <a:pt x="147" y="155"/>
                    <a:pt x="153" y="128"/>
                  </a:cubicBezTo>
                  <a:cubicBezTo>
                    <a:pt x="164" y="80"/>
                    <a:pt x="124" y="74"/>
                    <a:pt x="109" y="12"/>
                  </a:cubicBezTo>
                  <a:cubicBezTo>
                    <a:pt x="109" y="12"/>
                    <a:pt x="95" y="0"/>
                    <a:pt x="70" y="3"/>
                  </a:cubicBezTo>
                  <a:cubicBezTo>
                    <a:pt x="46" y="5"/>
                    <a:pt x="32" y="28"/>
                    <a:pt x="32" y="28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13" name="Freeform 118"/>
            <p:cNvSpPr>
              <a:spLocks noChangeArrowheads="1"/>
            </p:cNvSpPr>
            <p:nvPr/>
          </p:nvSpPr>
          <p:spPr bwMode="auto">
            <a:xfrm>
              <a:off x="1514" y="1010"/>
              <a:ext cx="31" cy="14"/>
            </a:xfrm>
            <a:custGeom>
              <a:avLst/>
              <a:gdLst>
                <a:gd name="T0" fmla="*/ 28 w 28"/>
                <a:gd name="T1" fmla="*/ 4 h 13"/>
                <a:gd name="T2" fmla="*/ 15 w 28"/>
                <a:gd name="T3" fmla="*/ 12 h 13"/>
                <a:gd name="T4" fmla="*/ 0 w 28"/>
                <a:gd name="T5" fmla="*/ 8 h 13"/>
                <a:gd name="T6" fmla="*/ 13 w 28"/>
                <a:gd name="T7" fmla="*/ 1 h 13"/>
                <a:gd name="T8" fmla="*/ 28 w 28"/>
                <a:gd name="T9" fmla="*/ 4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13"/>
                <a:gd name="T17" fmla="*/ 28 w 2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13">
                  <a:moveTo>
                    <a:pt x="28" y="4"/>
                  </a:moveTo>
                  <a:cubicBezTo>
                    <a:pt x="28" y="8"/>
                    <a:pt x="22" y="11"/>
                    <a:pt x="15" y="12"/>
                  </a:cubicBezTo>
                  <a:cubicBezTo>
                    <a:pt x="7" y="13"/>
                    <a:pt x="1" y="11"/>
                    <a:pt x="0" y="8"/>
                  </a:cubicBezTo>
                  <a:cubicBezTo>
                    <a:pt x="0" y="5"/>
                    <a:pt x="6" y="2"/>
                    <a:pt x="13" y="1"/>
                  </a:cubicBezTo>
                  <a:cubicBezTo>
                    <a:pt x="21" y="0"/>
                    <a:pt x="27" y="1"/>
                    <a:pt x="28" y="4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14" name="Freeform 119"/>
            <p:cNvSpPr>
              <a:spLocks noChangeArrowheads="1"/>
            </p:cNvSpPr>
            <p:nvPr/>
          </p:nvSpPr>
          <p:spPr bwMode="auto">
            <a:xfrm>
              <a:off x="1134" y="942"/>
              <a:ext cx="79" cy="103"/>
            </a:xfrm>
            <a:custGeom>
              <a:avLst/>
              <a:gdLst>
                <a:gd name="T0" fmla="*/ 70 w 70"/>
                <a:gd name="T1" fmla="*/ 88 h 91"/>
                <a:gd name="T2" fmla="*/ 26 w 70"/>
                <a:gd name="T3" fmla="*/ 23 h 91"/>
                <a:gd name="T4" fmla="*/ 28 w 70"/>
                <a:gd name="T5" fmla="*/ 78 h 91"/>
                <a:gd name="T6" fmla="*/ 70 w 70"/>
                <a:gd name="T7" fmla="*/ 88 h 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0"/>
                <a:gd name="T13" fmla="*/ 0 h 91"/>
                <a:gd name="T14" fmla="*/ 70 w 70"/>
                <a:gd name="T15" fmla="*/ 91 h 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0" h="91">
                  <a:moveTo>
                    <a:pt x="70" y="88"/>
                  </a:moveTo>
                  <a:cubicBezTo>
                    <a:pt x="70" y="88"/>
                    <a:pt x="70" y="0"/>
                    <a:pt x="26" y="23"/>
                  </a:cubicBezTo>
                  <a:cubicBezTo>
                    <a:pt x="0" y="36"/>
                    <a:pt x="9" y="64"/>
                    <a:pt x="28" y="78"/>
                  </a:cubicBezTo>
                  <a:cubicBezTo>
                    <a:pt x="40" y="87"/>
                    <a:pt x="58" y="91"/>
                    <a:pt x="70" y="8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15" name="Freeform 120"/>
            <p:cNvSpPr>
              <a:spLocks noChangeArrowheads="1"/>
            </p:cNvSpPr>
            <p:nvPr/>
          </p:nvSpPr>
          <p:spPr bwMode="auto">
            <a:xfrm>
              <a:off x="1134" y="977"/>
              <a:ext cx="77" cy="72"/>
            </a:xfrm>
            <a:custGeom>
              <a:avLst/>
              <a:gdLst>
                <a:gd name="T0" fmla="*/ 69 w 69"/>
                <a:gd name="T1" fmla="*/ 56 h 64"/>
                <a:gd name="T2" fmla="*/ 68 w 69"/>
                <a:gd name="T3" fmla="*/ 34 h 64"/>
                <a:gd name="T4" fmla="*/ 15 w 69"/>
                <a:gd name="T5" fmla="*/ 32 h 64"/>
                <a:gd name="T6" fmla="*/ 69 w 69"/>
                <a:gd name="T7" fmla="*/ 56 h 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"/>
                <a:gd name="T13" fmla="*/ 0 h 64"/>
                <a:gd name="T14" fmla="*/ 69 w 69"/>
                <a:gd name="T15" fmla="*/ 64 h 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" h="64">
                  <a:moveTo>
                    <a:pt x="69" y="56"/>
                  </a:moveTo>
                  <a:cubicBezTo>
                    <a:pt x="68" y="34"/>
                    <a:pt x="68" y="34"/>
                    <a:pt x="68" y="34"/>
                  </a:cubicBezTo>
                  <a:cubicBezTo>
                    <a:pt x="68" y="34"/>
                    <a:pt x="0" y="0"/>
                    <a:pt x="15" y="32"/>
                  </a:cubicBezTo>
                  <a:cubicBezTo>
                    <a:pt x="29" y="64"/>
                    <a:pt x="69" y="56"/>
                    <a:pt x="69" y="56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16" name="Freeform 121"/>
            <p:cNvSpPr>
              <a:spLocks noChangeArrowheads="1"/>
            </p:cNvSpPr>
            <p:nvPr/>
          </p:nvSpPr>
          <p:spPr bwMode="auto">
            <a:xfrm>
              <a:off x="1312" y="858"/>
              <a:ext cx="89" cy="69"/>
            </a:xfrm>
            <a:custGeom>
              <a:avLst/>
              <a:gdLst>
                <a:gd name="T0" fmla="*/ 11 w 80"/>
                <a:gd name="T1" fmla="*/ 60 h 61"/>
                <a:gd name="T2" fmla="*/ 3 w 80"/>
                <a:gd name="T3" fmla="*/ 55 h 61"/>
                <a:gd name="T4" fmla="*/ 8 w 80"/>
                <a:gd name="T5" fmla="*/ 16 h 61"/>
                <a:gd name="T6" fmla="*/ 36 w 80"/>
                <a:gd name="T7" fmla="*/ 1 h 61"/>
                <a:gd name="T8" fmla="*/ 64 w 80"/>
                <a:gd name="T9" fmla="*/ 10 h 61"/>
                <a:gd name="T10" fmla="*/ 80 w 80"/>
                <a:gd name="T11" fmla="*/ 44 h 61"/>
                <a:gd name="T12" fmla="*/ 73 w 80"/>
                <a:gd name="T13" fmla="*/ 51 h 61"/>
                <a:gd name="T14" fmla="*/ 73 w 80"/>
                <a:gd name="T15" fmla="*/ 51 h 61"/>
                <a:gd name="T16" fmla="*/ 67 w 80"/>
                <a:gd name="T17" fmla="*/ 45 h 61"/>
                <a:gd name="T18" fmla="*/ 56 w 80"/>
                <a:gd name="T19" fmla="*/ 19 h 61"/>
                <a:gd name="T20" fmla="*/ 37 w 80"/>
                <a:gd name="T21" fmla="*/ 14 h 61"/>
                <a:gd name="T22" fmla="*/ 18 w 80"/>
                <a:gd name="T23" fmla="*/ 23 h 61"/>
                <a:gd name="T24" fmla="*/ 15 w 80"/>
                <a:gd name="T25" fmla="*/ 53 h 61"/>
                <a:gd name="T26" fmla="*/ 11 w 80"/>
                <a:gd name="T27" fmla="*/ 60 h 6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0"/>
                <a:gd name="T43" fmla="*/ 0 h 61"/>
                <a:gd name="T44" fmla="*/ 80 w 80"/>
                <a:gd name="T45" fmla="*/ 61 h 6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0" h="61">
                  <a:moveTo>
                    <a:pt x="11" y="60"/>
                  </a:moveTo>
                  <a:cubicBezTo>
                    <a:pt x="7" y="61"/>
                    <a:pt x="4" y="59"/>
                    <a:pt x="3" y="55"/>
                  </a:cubicBezTo>
                  <a:cubicBezTo>
                    <a:pt x="1" y="46"/>
                    <a:pt x="0" y="29"/>
                    <a:pt x="8" y="16"/>
                  </a:cubicBezTo>
                  <a:cubicBezTo>
                    <a:pt x="14" y="8"/>
                    <a:pt x="23" y="3"/>
                    <a:pt x="36" y="1"/>
                  </a:cubicBezTo>
                  <a:cubicBezTo>
                    <a:pt x="47" y="0"/>
                    <a:pt x="57" y="3"/>
                    <a:pt x="64" y="10"/>
                  </a:cubicBezTo>
                  <a:cubicBezTo>
                    <a:pt x="75" y="20"/>
                    <a:pt x="78" y="35"/>
                    <a:pt x="80" y="44"/>
                  </a:cubicBezTo>
                  <a:cubicBezTo>
                    <a:pt x="80" y="48"/>
                    <a:pt x="77" y="51"/>
                    <a:pt x="73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0" y="51"/>
                    <a:pt x="68" y="49"/>
                    <a:pt x="67" y="45"/>
                  </a:cubicBezTo>
                  <a:cubicBezTo>
                    <a:pt x="66" y="38"/>
                    <a:pt x="64" y="26"/>
                    <a:pt x="56" y="19"/>
                  </a:cubicBezTo>
                  <a:cubicBezTo>
                    <a:pt x="51" y="15"/>
                    <a:pt x="45" y="13"/>
                    <a:pt x="37" y="14"/>
                  </a:cubicBezTo>
                  <a:cubicBezTo>
                    <a:pt x="28" y="14"/>
                    <a:pt x="22" y="18"/>
                    <a:pt x="18" y="23"/>
                  </a:cubicBezTo>
                  <a:cubicBezTo>
                    <a:pt x="13" y="32"/>
                    <a:pt x="14" y="45"/>
                    <a:pt x="15" y="53"/>
                  </a:cubicBezTo>
                  <a:cubicBezTo>
                    <a:pt x="16" y="56"/>
                    <a:pt x="14" y="59"/>
                    <a:pt x="11" y="60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17" name="Freeform 122"/>
            <p:cNvSpPr>
              <a:spLocks noChangeArrowheads="1"/>
            </p:cNvSpPr>
            <p:nvPr/>
          </p:nvSpPr>
          <p:spPr bwMode="auto">
            <a:xfrm>
              <a:off x="1601" y="809"/>
              <a:ext cx="90" cy="68"/>
            </a:xfrm>
            <a:custGeom>
              <a:avLst/>
              <a:gdLst>
                <a:gd name="T0" fmla="*/ 11 w 80"/>
                <a:gd name="T1" fmla="*/ 60 h 61"/>
                <a:gd name="T2" fmla="*/ 3 w 80"/>
                <a:gd name="T3" fmla="*/ 55 h 61"/>
                <a:gd name="T4" fmla="*/ 8 w 80"/>
                <a:gd name="T5" fmla="*/ 17 h 61"/>
                <a:gd name="T6" fmla="*/ 36 w 80"/>
                <a:gd name="T7" fmla="*/ 1 h 61"/>
                <a:gd name="T8" fmla="*/ 64 w 80"/>
                <a:gd name="T9" fmla="*/ 10 h 61"/>
                <a:gd name="T10" fmla="*/ 80 w 80"/>
                <a:gd name="T11" fmla="*/ 44 h 61"/>
                <a:gd name="T12" fmla="*/ 74 w 80"/>
                <a:gd name="T13" fmla="*/ 51 h 61"/>
                <a:gd name="T14" fmla="*/ 73 w 80"/>
                <a:gd name="T15" fmla="*/ 51 h 61"/>
                <a:gd name="T16" fmla="*/ 67 w 80"/>
                <a:gd name="T17" fmla="*/ 46 h 61"/>
                <a:gd name="T18" fmla="*/ 56 w 80"/>
                <a:gd name="T19" fmla="*/ 19 h 61"/>
                <a:gd name="T20" fmla="*/ 37 w 80"/>
                <a:gd name="T21" fmla="*/ 14 h 61"/>
                <a:gd name="T22" fmla="*/ 19 w 80"/>
                <a:gd name="T23" fmla="*/ 23 h 61"/>
                <a:gd name="T24" fmla="*/ 15 w 80"/>
                <a:gd name="T25" fmla="*/ 53 h 61"/>
                <a:gd name="T26" fmla="*/ 11 w 80"/>
                <a:gd name="T27" fmla="*/ 60 h 6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0"/>
                <a:gd name="T43" fmla="*/ 0 h 61"/>
                <a:gd name="T44" fmla="*/ 80 w 80"/>
                <a:gd name="T45" fmla="*/ 61 h 6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0" h="61">
                  <a:moveTo>
                    <a:pt x="11" y="60"/>
                  </a:moveTo>
                  <a:cubicBezTo>
                    <a:pt x="8" y="61"/>
                    <a:pt x="4" y="59"/>
                    <a:pt x="3" y="55"/>
                  </a:cubicBezTo>
                  <a:cubicBezTo>
                    <a:pt x="1" y="46"/>
                    <a:pt x="0" y="29"/>
                    <a:pt x="8" y="17"/>
                  </a:cubicBezTo>
                  <a:cubicBezTo>
                    <a:pt x="14" y="8"/>
                    <a:pt x="23" y="3"/>
                    <a:pt x="36" y="1"/>
                  </a:cubicBezTo>
                  <a:cubicBezTo>
                    <a:pt x="47" y="0"/>
                    <a:pt x="57" y="3"/>
                    <a:pt x="64" y="10"/>
                  </a:cubicBezTo>
                  <a:cubicBezTo>
                    <a:pt x="75" y="20"/>
                    <a:pt x="79" y="35"/>
                    <a:pt x="80" y="44"/>
                  </a:cubicBezTo>
                  <a:cubicBezTo>
                    <a:pt x="80" y="48"/>
                    <a:pt x="77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0" y="51"/>
                    <a:pt x="68" y="49"/>
                    <a:pt x="67" y="46"/>
                  </a:cubicBezTo>
                  <a:cubicBezTo>
                    <a:pt x="67" y="39"/>
                    <a:pt x="64" y="26"/>
                    <a:pt x="56" y="19"/>
                  </a:cubicBezTo>
                  <a:cubicBezTo>
                    <a:pt x="51" y="15"/>
                    <a:pt x="45" y="13"/>
                    <a:pt x="37" y="14"/>
                  </a:cubicBezTo>
                  <a:cubicBezTo>
                    <a:pt x="28" y="15"/>
                    <a:pt x="22" y="18"/>
                    <a:pt x="19" y="23"/>
                  </a:cubicBezTo>
                  <a:cubicBezTo>
                    <a:pt x="13" y="32"/>
                    <a:pt x="14" y="45"/>
                    <a:pt x="15" y="53"/>
                  </a:cubicBezTo>
                  <a:cubicBezTo>
                    <a:pt x="16" y="56"/>
                    <a:pt x="14" y="59"/>
                    <a:pt x="11" y="60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18" name="Freeform 123"/>
            <p:cNvSpPr>
              <a:spLocks noChangeArrowheads="1"/>
            </p:cNvSpPr>
            <p:nvPr/>
          </p:nvSpPr>
          <p:spPr bwMode="auto">
            <a:xfrm>
              <a:off x="1330" y="999"/>
              <a:ext cx="419" cy="238"/>
            </a:xfrm>
            <a:custGeom>
              <a:avLst/>
              <a:gdLst>
                <a:gd name="T0" fmla="*/ 0 w 373"/>
                <a:gd name="T1" fmla="*/ 85 h 212"/>
                <a:gd name="T2" fmla="*/ 182 w 373"/>
                <a:gd name="T3" fmla="*/ 85 h 212"/>
                <a:gd name="T4" fmla="*/ 334 w 373"/>
                <a:gd name="T5" fmla="*/ 0 h 212"/>
                <a:gd name="T6" fmla="*/ 236 w 373"/>
                <a:gd name="T7" fmla="*/ 173 h 212"/>
                <a:gd name="T8" fmla="*/ 0 w 373"/>
                <a:gd name="T9" fmla="*/ 85 h 2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3"/>
                <a:gd name="T16" fmla="*/ 0 h 212"/>
                <a:gd name="T17" fmla="*/ 373 w 373"/>
                <a:gd name="T18" fmla="*/ 212 h 2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3" h="212">
                  <a:moveTo>
                    <a:pt x="0" y="85"/>
                  </a:moveTo>
                  <a:cubicBezTo>
                    <a:pt x="0" y="85"/>
                    <a:pt x="90" y="105"/>
                    <a:pt x="182" y="85"/>
                  </a:cubicBezTo>
                  <a:cubicBezTo>
                    <a:pt x="279" y="63"/>
                    <a:pt x="334" y="0"/>
                    <a:pt x="334" y="0"/>
                  </a:cubicBezTo>
                  <a:cubicBezTo>
                    <a:pt x="334" y="0"/>
                    <a:pt x="373" y="134"/>
                    <a:pt x="236" y="173"/>
                  </a:cubicBezTo>
                  <a:cubicBezTo>
                    <a:pt x="98" y="212"/>
                    <a:pt x="12" y="162"/>
                    <a:pt x="0" y="85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19" name="Freeform 124"/>
            <p:cNvSpPr>
              <a:spLocks noChangeArrowheads="1"/>
            </p:cNvSpPr>
            <p:nvPr/>
          </p:nvSpPr>
          <p:spPr bwMode="auto">
            <a:xfrm>
              <a:off x="1443" y="1116"/>
              <a:ext cx="225" cy="96"/>
            </a:xfrm>
            <a:custGeom>
              <a:avLst/>
              <a:gdLst>
                <a:gd name="T0" fmla="*/ 0 w 200"/>
                <a:gd name="T1" fmla="*/ 78 h 86"/>
                <a:gd name="T2" fmla="*/ 135 w 200"/>
                <a:gd name="T3" fmla="*/ 69 h 86"/>
                <a:gd name="T4" fmla="*/ 200 w 200"/>
                <a:gd name="T5" fmla="*/ 34 h 86"/>
                <a:gd name="T6" fmla="*/ 91 w 200"/>
                <a:gd name="T7" fmla="*/ 10 h 86"/>
                <a:gd name="T8" fmla="*/ 0 w 200"/>
                <a:gd name="T9" fmla="*/ 78 h 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0"/>
                <a:gd name="T16" fmla="*/ 0 h 86"/>
                <a:gd name="T17" fmla="*/ 200 w 200"/>
                <a:gd name="T18" fmla="*/ 86 h 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0" h="86">
                  <a:moveTo>
                    <a:pt x="0" y="78"/>
                  </a:moveTo>
                  <a:cubicBezTo>
                    <a:pt x="37" y="86"/>
                    <a:pt x="82" y="84"/>
                    <a:pt x="135" y="69"/>
                  </a:cubicBezTo>
                  <a:cubicBezTo>
                    <a:pt x="164" y="61"/>
                    <a:pt x="185" y="49"/>
                    <a:pt x="200" y="34"/>
                  </a:cubicBezTo>
                  <a:cubicBezTo>
                    <a:pt x="180" y="20"/>
                    <a:pt x="129" y="0"/>
                    <a:pt x="91" y="10"/>
                  </a:cubicBezTo>
                  <a:cubicBezTo>
                    <a:pt x="40" y="22"/>
                    <a:pt x="10" y="59"/>
                    <a:pt x="0" y="78"/>
                  </a:cubicBezTo>
                  <a:close/>
                </a:path>
              </a:pathLst>
            </a:custGeom>
            <a:solidFill>
              <a:srgbClr val="4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2420" name="任意多边形 249"/>
          <p:cNvSpPr>
            <a:spLocks noChangeArrowheads="1"/>
          </p:cNvSpPr>
          <p:nvPr/>
        </p:nvSpPr>
        <p:spPr bwMode="auto">
          <a:xfrm>
            <a:off x="6450013" y="3359150"/>
            <a:ext cx="1249362" cy="1241425"/>
          </a:xfrm>
          <a:custGeom>
            <a:avLst/>
            <a:gdLst>
              <a:gd name="T0" fmla="*/ 0 w 1249859"/>
              <a:gd name="T1" fmla="*/ 0 h 1241636"/>
              <a:gd name="T2" fmla="*/ 1249859 w 1249859"/>
              <a:gd name="T3" fmla="*/ 1241636 h 1241636"/>
            </a:gdLst>
            <a:ahLst/>
            <a:cxnLst/>
            <a:rect l="T0" t="T1" r="T2" b="T3"/>
            <a:pathLst>
              <a:path w="1249859" h="1241636">
                <a:moveTo>
                  <a:pt x="468697" y="0"/>
                </a:moveTo>
                <a:lnTo>
                  <a:pt x="789384" y="0"/>
                </a:lnTo>
                <a:lnTo>
                  <a:pt x="789384" y="485142"/>
                </a:lnTo>
                <a:lnTo>
                  <a:pt x="1249859" y="485142"/>
                </a:lnTo>
                <a:lnTo>
                  <a:pt x="1249859" y="731825"/>
                </a:lnTo>
                <a:lnTo>
                  <a:pt x="789384" y="731825"/>
                </a:lnTo>
                <a:lnTo>
                  <a:pt x="789384" y="1241636"/>
                </a:lnTo>
                <a:lnTo>
                  <a:pt x="468697" y="1241636"/>
                </a:lnTo>
                <a:lnTo>
                  <a:pt x="468697" y="731825"/>
                </a:lnTo>
                <a:lnTo>
                  <a:pt x="0" y="731825"/>
                </a:lnTo>
                <a:lnTo>
                  <a:pt x="0" y="485142"/>
                </a:lnTo>
                <a:lnTo>
                  <a:pt x="468697" y="485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 spd="slow" advClick="0" advTm="50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5"/>
          <p:cNvSpPr>
            <a:spLocks noChangeArrowheads="1"/>
          </p:cNvSpPr>
          <p:nvPr/>
        </p:nvSpPr>
        <p:spPr bwMode="auto">
          <a:xfrm>
            <a:off x="0" y="0"/>
            <a:ext cx="6096000" cy="6858000"/>
          </a:xfrm>
          <a:prstGeom prst="rect">
            <a:avLst/>
          </a:prstGeom>
          <a:solidFill>
            <a:srgbClr val="FAAA6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5" name="矩形 7"/>
          <p:cNvSpPr>
            <a:spLocks noChangeArrowheads="1"/>
          </p:cNvSpPr>
          <p:nvPr/>
        </p:nvSpPr>
        <p:spPr bwMode="auto">
          <a:xfrm>
            <a:off x="6096000" y="0"/>
            <a:ext cx="6096000" cy="6858000"/>
          </a:xfrm>
          <a:prstGeom prst="rect">
            <a:avLst/>
          </a:prstGeom>
          <a:solidFill>
            <a:srgbClr val="FA9D5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6" name="矩形 27"/>
          <p:cNvSpPr>
            <a:spLocks noChangeArrowheads="1"/>
          </p:cNvSpPr>
          <p:nvPr/>
        </p:nvSpPr>
        <p:spPr bwMode="auto">
          <a:xfrm>
            <a:off x="381000" y="4964113"/>
            <a:ext cx="5638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酵素不足是健康第一杀手，常吃发酵食品或饮用酵素饮品，是补充酵素好方法。</a:t>
            </a:r>
            <a:endParaRPr lang="zh-CN" altLang="en-US"/>
          </a:p>
        </p:txBody>
      </p:sp>
      <p:sp>
        <p:nvSpPr>
          <p:cNvPr id="13317" name="直接连接符 29"/>
          <p:cNvSpPr>
            <a:spLocks noChangeShapeType="1"/>
          </p:cNvSpPr>
          <p:nvPr/>
        </p:nvSpPr>
        <p:spPr bwMode="auto">
          <a:xfrm>
            <a:off x="492125" y="4964113"/>
            <a:ext cx="5276850" cy="158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8" name="直接连接符 30"/>
          <p:cNvSpPr>
            <a:spLocks noChangeShapeType="1"/>
          </p:cNvSpPr>
          <p:nvPr/>
        </p:nvSpPr>
        <p:spPr bwMode="auto">
          <a:xfrm>
            <a:off x="492125" y="6145213"/>
            <a:ext cx="5276850" cy="158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9" name="直接连接符 31"/>
          <p:cNvSpPr>
            <a:spLocks noChangeShapeType="1"/>
          </p:cNvSpPr>
          <p:nvPr/>
        </p:nvSpPr>
        <p:spPr bwMode="auto">
          <a:xfrm>
            <a:off x="492125" y="990600"/>
            <a:ext cx="5276850" cy="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3320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025" y="1425575"/>
            <a:ext cx="5578475" cy="473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1" name="任意多边形 12"/>
          <p:cNvSpPr>
            <a:spLocks noChangeArrowheads="1"/>
          </p:cNvSpPr>
          <p:nvPr/>
        </p:nvSpPr>
        <p:spPr bwMode="auto">
          <a:xfrm>
            <a:off x="579438" y="1228725"/>
            <a:ext cx="5046662" cy="1581150"/>
          </a:xfrm>
          <a:custGeom>
            <a:avLst/>
            <a:gdLst>
              <a:gd name="T0" fmla="*/ 0 w 5045571"/>
              <a:gd name="T1" fmla="*/ 0 h 1581447"/>
              <a:gd name="T2" fmla="*/ 5045571 w 5045571"/>
              <a:gd name="T3" fmla="*/ 1581447 h 1581447"/>
            </a:gdLst>
            <a:ahLst/>
            <a:cxnLst/>
            <a:rect l="T0" t="T1" r="T2" b="T3"/>
            <a:pathLst>
              <a:path w="5045571" h="1581447">
                <a:moveTo>
                  <a:pt x="1910060" y="1266527"/>
                </a:moveTo>
                <a:lnTo>
                  <a:pt x="1910060" y="1389757"/>
                </a:lnTo>
                <a:lnTo>
                  <a:pt x="2190750" y="1389757"/>
                </a:lnTo>
                <a:cubicBezTo>
                  <a:pt x="2245519" y="1394321"/>
                  <a:pt x="2270621" y="1366936"/>
                  <a:pt x="2266057" y="1307604"/>
                </a:cubicBezTo>
                <a:lnTo>
                  <a:pt x="2266057" y="1266527"/>
                </a:lnTo>
                <a:close/>
                <a:moveTo>
                  <a:pt x="4463653" y="1252835"/>
                </a:moveTo>
                <a:lnTo>
                  <a:pt x="4771727" y="1252835"/>
                </a:lnTo>
                <a:cubicBezTo>
                  <a:pt x="4831060" y="1334988"/>
                  <a:pt x="4913214" y="1389757"/>
                  <a:pt x="5018187" y="1417141"/>
                </a:cubicBezTo>
                <a:lnTo>
                  <a:pt x="5018187" y="1554063"/>
                </a:lnTo>
                <a:cubicBezTo>
                  <a:pt x="4753471" y="1526679"/>
                  <a:pt x="4568626" y="1426269"/>
                  <a:pt x="4463653" y="1252835"/>
                </a:cubicBezTo>
                <a:close/>
                <a:moveTo>
                  <a:pt x="3731121" y="1252835"/>
                </a:moveTo>
                <a:lnTo>
                  <a:pt x="4039195" y="1252835"/>
                </a:lnTo>
                <a:cubicBezTo>
                  <a:pt x="3934222" y="1426269"/>
                  <a:pt x="3749378" y="1526679"/>
                  <a:pt x="3484662" y="1554063"/>
                </a:cubicBezTo>
                <a:lnTo>
                  <a:pt x="3484662" y="1417141"/>
                </a:lnTo>
                <a:cubicBezTo>
                  <a:pt x="3589635" y="1389757"/>
                  <a:pt x="3671788" y="1334988"/>
                  <a:pt x="3731121" y="1252835"/>
                </a:cubicBezTo>
                <a:close/>
                <a:moveTo>
                  <a:pt x="759916" y="910530"/>
                </a:moveTo>
                <a:cubicBezTo>
                  <a:pt x="727968" y="937915"/>
                  <a:pt x="693738" y="960735"/>
                  <a:pt x="657225" y="978991"/>
                </a:cubicBezTo>
                <a:lnTo>
                  <a:pt x="766763" y="978991"/>
                </a:lnTo>
                <a:lnTo>
                  <a:pt x="766763" y="1191220"/>
                </a:lnTo>
                <a:cubicBezTo>
                  <a:pt x="762198" y="1255117"/>
                  <a:pt x="791865" y="1284783"/>
                  <a:pt x="855762" y="1280219"/>
                </a:cubicBezTo>
                <a:lnTo>
                  <a:pt x="1177528" y="1280219"/>
                </a:lnTo>
                <a:lnTo>
                  <a:pt x="1177528" y="1396603"/>
                </a:lnTo>
                <a:cubicBezTo>
                  <a:pt x="1232297" y="1401167"/>
                  <a:pt x="1257399" y="1369219"/>
                  <a:pt x="1252835" y="1300758"/>
                </a:cubicBezTo>
                <a:lnTo>
                  <a:pt x="1252835" y="910530"/>
                </a:lnTo>
                <a:lnTo>
                  <a:pt x="1129606" y="910530"/>
                </a:lnTo>
                <a:cubicBezTo>
                  <a:pt x="1125042" y="992683"/>
                  <a:pt x="1159272" y="1063426"/>
                  <a:pt x="1232297" y="1122759"/>
                </a:cubicBezTo>
                <a:lnTo>
                  <a:pt x="1232297" y="1259681"/>
                </a:lnTo>
                <a:cubicBezTo>
                  <a:pt x="1127323" y="1232297"/>
                  <a:pt x="1056580" y="1186656"/>
                  <a:pt x="1020068" y="1122759"/>
                </a:cubicBezTo>
                <a:cubicBezTo>
                  <a:pt x="960735" y="1200348"/>
                  <a:pt x="885428" y="1245989"/>
                  <a:pt x="794147" y="1259681"/>
                </a:cubicBezTo>
                <a:lnTo>
                  <a:pt x="794147" y="1122759"/>
                </a:lnTo>
                <a:cubicBezTo>
                  <a:pt x="867172" y="1054298"/>
                  <a:pt x="903684" y="983555"/>
                  <a:pt x="903684" y="910530"/>
                </a:cubicBezTo>
                <a:close/>
                <a:moveTo>
                  <a:pt x="2238673" y="533995"/>
                </a:moveTo>
                <a:lnTo>
                  <a:pt x="2238673" y="835223"/>
                </a:lnTo>
                <a:cubicBezTo>
                  <a:pt x="2238673" y="867172"/>
                  <a:pt x="2247801" y="887710"/>
                  <a:pt x="2266057" y="896838"/>
                </a:cubicBezTo>
                <a:lnTo>
                  <a:pt x="2266057" y="533995"/>
                </a:lnTo>
                <a:close/>
                <a:moveTo>
                  <a:pt x="2074366" y="533995"/>
                </a:moveTo>
                <a:lnTo>
                  <a:pt x="2074366" y="794147"/>
                </a:lnTo>
                <a:cubicBezTo>
                  <a:pt x="2078930" y="917376"/>
                  <a:pt x="2024162" y="997247"/>
                  <a:pt x="1910060" y="1033760"/>
                </a:cubicBezTo>
                <a:lnTo>
                  <a:pt x="1910060" y="1102221"/>
                </a:lnTo>
                <a:lnTo>
                  <a:pt x="2266057" y="1102221"/>
                </a:lnTo>
                <a:lnTo>
                  <a:pt x="2266057" y="1013222"/>
                </a:lnTo>
                <a:lnTo>
                  <a:pt x="2252365" y="1013222"/>
                </a:lnTo>
                <a:cubicBezTo>
                  <a:pt x="2151956" y="1017786"/>
                  <a:pt x="2104033" y="967581"/>
                  <a:pt x="2108597" y="862608"/>
                </a:cubicBezTo>
                <a:lnTo>
                  <a:pt x="2108597" y="533995"/>
                </a:lnTo>
                <a:close/>
                <a:moveTo>
                  <a:pt x="1910060" y="533995"/>
                </a:moveTo>
                <a:lnTo>
                  <a:pt x="1910060" y="910530"/>
                </a:lnTo>
                <a:cubicBezTo>
                  <a:pt x="1928316" y="887710"/>
                  <a:pt x="1937445" y="853479"/>
                  <a:pt x="1937445" y="807839"/>
                </a:cubicBezTo>
                <a:lnTo>
                  <a:pt x="1937445" y="533995"/>
                </a:lnTo>
                <a:close/>
                <a:moveTo>
                  <a:pt x="807839" y="438150"/>
                </a:moveTo>
                <a:lnTo>
                  <a:pt x="807839" y="506611"/>
                </a:lnTo>
                <a:lnTo>
                  <a:pt x="1129606" y="506611"/>
                </a:lnTo>
                <a:cubicBezTo>
                  <a:pt x="1179810" y="506611"/>
                  <a:pt x="1207194" y="483790"/>
                  <a:pt x="1211759" y="438150"/>
                </a:cubicBezTo>
                <a:close/>
                <a:moveTo>
                  <a:pt x="2889052" y="308074"/>
                </a:moveTo>
                <a:lnTo>
                  <a:pt x="2889052" y="458688"/>
                </a:lnTo>
                <a:lnTo>
                  <a:pt x="2902744" y="458688"/>
                </a:lnTo>
                <a:cubicBezTo>
                  <a:pt x="2939256" y="413047"/>
                  <a:pt x="2971205" y="362843"/>
                  <a:pt x="2998589" y="308074"/>
                </a:cubicBezTo>
                <a:close/>
                <a:moveTo>
                  <a:pt x="205383" y="280690"/>
                </a:moveTo>
                <a:lnTo>
                  <a:pt x="205383" y="1287065"/>
                </a:lnTo>
                <a:lnTo>
                  <a:pt x="225921" y="1287065"/>
                </a:lnTo>
                <a:cubicBezTo>
                  <a:pt x="262434" y="1291629"/>
                  <a:pt x="278408" y="1273373"/>
                  <a:pt x="273844" y="1232297"/>
                </a:cubicBezTo>
                <a:lnTo>
                  <a:pt x="273844" y="280690"/>
                </a:lnTo>
                <a:close/>
                <a:moveTo>
                  <a:pt x="2074366" y="239613"/>
                </a:moveTo>
                <a:lnTo>
                  <a:pt x="2074366" y="369689"/>
                </a:lnTo>
                <a:lnTo>
                  <a:pt x="2108597" y="369689"/>
                </a:lnTo>
                <a:lnTo>
                  <a:pt x="2108597" y="239613"/>
                </a:lnTo>
                <a:close/>
                <a:moveTo>
                  <a:pt x="807839" y="225921"/>
                </a:moveTo>
                <a:lnTo>
                  <a:pt x="807839" y="294382"/>
                </a:lnTo>
                <a:lnTo>
                  <a:pt x="1211759" y="294382"/>
                </a:lnTo>
                <a:lnTo>
                  <a:pt x="1211759" y="225921"/>
                </a:lnTo>
                <a:close/>
                <a:moveTo>
                  <a:pt x="0" y="95845"/>
                </a:moveTo>
                <a:lnTo>
                  <a:pt x="472381" y="95845"/>
                </a:lnTo>
                <a:lnTo>
                  <a:pt x="472381" y="1252835"/>
                </a:lnTo>
                <a:cubicBezTo>
                  <a:pt x="481509" y="1394321"/>
                  <a:pt x="410766" y="1460500"/>
                  <a:pt x="260152" y="1451372"/>
                </a:cubicBezTo>
                <a:lnTo>
                  <a:pt x="0" y="1451372"/>
                </a:lnTo>
                <a:close/>
                <a:moveTo>
                  <a:pt x="1704677" y="68461"/>
                </a:moveTo>
                <a:lnTo>
                  <a:pt x="2457748" y="68461"/>
                </a:lnTo>
                <a:lnTo>
                  <a:pt x="2457748" y="239613"/>
                </a:lnTo>
                <a:lnTo>
                  <a:pt x="2238673" y="239613"/>
                </a:lnTo>
                <a:lnTo>
                  <a:pt x="2238673" y="369689"/>
                </a:lnTo>
                <a:lnTo>
                  <a:pt x="2437209" y="369689"/>
                </a:lnTo>
                <a:lnTo>
                  <a:pt x="2437209" y="1321296"/>
                </a:lnTo>
                <a:cubicBezTo>
                  <a:pt x="2441773" y="1471910"/>
                  <a:pt x="2368748" y="1544935"/>
                  <a:pt x="2218134" y="1540371"/>
                </a:cubicBezTo>
                <a:lnTo>
                  <a:pt x="1738908" y="1540371"/>
                </a:lnTo>
                <a:lnTo>
                  <a:pt x="1738908" y="369689"/>
                </a:lnTo>
                <a:lnTo>
                  <a:pt x="1937445" y="369689"/>
                </a:lnTo>
                <a:lnTo>
                  <a:pt x="1937445" y="239613"/>
                </a:lnTo>
                <a:lnTo>
                  <a:pt x="1704677" y="239613"/>
                </a:lnTo>
                <a:close/>
                <a:moveTo>
                  <a:pt x="561380" y="54768"/>
                </a:moveTo>
                <a:lnTo>
                  <a:pt x="1458218" y="54768"/>
                </a:lnTo>
                <a:lnTo>
                  <a:pt x="1458218" y="424457"/>
                </a:lnTo>
                <a:cubicBezTo>
                  <a:pt x="1467346" y="602456"/>
                  <a:pt x="1385193" y="686891"/>
                  <a:pt x="1211759" y="677763"/>
                </a:cubicBezTo>
                <a:lnTo>
                  <a:pt x="924223" y="677763"/>
                </a:lnTo>
                <a:cubicBezTo>
                  <a:pt x="919659" y="686891"/>
                  <a:pt x="912812" y="700583"/>
                  <a:pt x="903684" y="718840"/>
                </a:cubicBezTo>
                <a:cubicBezTo>
                  <a:pt x="899120" y="723404"/>
                  <a:pt x="896838" y="727968"/>
                  <a:pt x="896838" y="732532"/>
                </a:cubicBezTo>
                <a:lnTo>
                  <a:pt x="1512987" y="732532"/>
                </a:lnTo>
                <a:lnTo>
                  <a:pt x="1512987" y="1321296"/>
                </a:lnTo>
                <a:cubicBezTo>
                  <a:pt x="1517551" y="1490166"/>
                  <a:pt x="1435398" y="1572319"/>
                  <a:pt x="1266527" y="1567755"/>
                </a:cubicBezTo>
                <a:lnTo>
                  <a:pt x="1095375" y="1567755"/>
                </a:lnTo>
                <a:lnTo>
                  <a:pt x="1095375" y="1451372"/>
                </a:lnTo>
                <a:lnTo>
                  <a:pt x="739378" y="1451372"/>
                </a:lnTo>
                <a:cubicBezTo>
                  <a:pt x="597892" y="1455936"/>
                  <a:pt x="529431" y="1387475"/>
                  <a:pt x="533995" y="1245989"/>
                </a:cubicBezTo>
                <a:lnTo>
                  <a:pt x="533995" y="1033760"/>
                </a:lnTo>
                <a:cubicBezTo>
                  <a:pt x="520303" y="1042888"/>
                  <a:pt x="506611" y="1047452"/>
                  <a:pt x="492919" y="1047452"/>
                </a:cubicBezTo>
                <a:lnTo>
                  <a:pt x="492919" y="889992"/>
                </a:lnTo>
                <a:cubicBezTo>
                  <a:pt x="584200" y="816967"/>
                  <a:pt x="641251" y="746224"/>
                  <a:pt x="664071" y="677763"/>
                </a:cubicBezTo>
                <a:lnTo>
                  <a:pt x="561380" y="677763"/>
                </a:lnTo>
                <a:close/>
                <a:moveTo>
                  <a:pt x="2628900" y="6846"/>
                </a:moveTo>
                <a:lnTo>
                  <a:pt x="2889052" y="6846"/>
                </a:lnTo>
                <a:lnTo>
                  <a:pt x="2889052" y="130075"/>
                </a:lnTo>
                <a:lnTo>
                  <a:pt x="3019127" y="130075"/>
                </a:lnTo>
                <a:lnTo>
                  <a:pt x="3019127" y="287536"/>
                </a:lnTo>
                <a:cubicBezTo>
                  <a:pt x="3023692" y="273843"/>
                  <a:pt x="3032819" y="255587"/>
                  <a:pt x="3046512" y="232767"/>
                </a:cubicBezTo>
                <a:cubicBezTo>
                  <a:pt x="3069332" y="187126"/>
                  <a:pt x="3087588" y="150614"/>
                  <a:pt x="3101280" y="123229"/>
                </a:cubicBezTo>
                <a:lnTo>
                  <a:pt x="3340894" y="123229"/>
                </a:lnTo>
                <a:cubicBezTo>
                  <a:pt x="3286125" y="251023"/>
                  <a:pt x="3229074" y="362843"/>
                  <a:pt x="3169741" y="458688"/>
                </a:cubicBezTo>
                <a:lnTo>
                  <a:pt x="3292971" y="458688"/>
                </a:lnTo>
                <a:lnTo>
                  <a:pt x="3292971" y="643533"/>
                </a:lnTo>
                <a:lnTo>
                  <a:pt x="3019127" y="643533"/>
                </a:lnTo>
                <a:cubicBezTo>
                  <a:pt x="3009999" y="652661"/>
                  <a:pt x="2998589" y="664071"/>
                  <a:pt x="2984897" y="677763"/>
                </a:cubicBezTo>
                <a:cubicBezTo>
                  <a:pt x="2975769" y="691455"/>
                  <a:pt x="2955231" y="711993"/>
                  <a:pt x="2923282" y="739378"/>
                </a:cubicBezTo>
                <a:lnTo>
                  <a:pt x="3183434" y="739378"/>
                </a:lnTo>
                <a:lnTo>
                  <a:pt x="3183434" y="917376"/>
                </a:lnTo>
                <a:cubicBezTo>
                  <a:pt x="3151485" y="963017"/>
                  <a:pt x="3114973" y="1004094"/>
                  <a:pt x="3073896" y="1040606"/>
                </a:cubicBezTo>
                <a:lnTo>
                  <a:pt x="3299817" y="1040606"/>
                </a:lnTo>
                <a:lnTo>
                  <a:pt x="3299817" y="1232297"/>
                </a:lnTo>
                <a:lnTo>
                  <a:pt x="3005435" y="1232297"/>
                </a:lnTo>
                <a:lnTo>
                  <a:pt x="3005435" y="1355526"/>
                </a:lnTo>
                <a:cubicBezTo>
                  <a:pt x="3009999" y="1501576"/>
                  <a:pt x="2936974" y="1572319"/>
                  <a:pt x="2786360" y="1567755"/>
                </a:cubicBezTo>
                <a:lnTo>
                  <a:pt x="2567285" y="1567755"/>
                </a:lnTo>
                <a:lnTo>
                  <a:pt x="2567285" y="1396603"/>
                </a:lnTo>
                <a:lnTo>
                  <a:pt x="2656284" y="1396603"/>
                </a:lnTo>
                <a:cubicBezTo>
                  <a:pt x="2711053" y="1396603"/>
                  <a:pt x="2738437" y="1371501"/>
                  <a:pt x="2738437" y="1321296"/>
                </a:cubicBezTo>
                <a:lnTo>
                  <a:pt x="2738437" y="1232297"/>
                </a:lnTo>
                <a:lnTo>
                  <a:pt x="2471440" y="1232297"/>
                </a:lnTo>
                <a:lnTo>
                  <a:pt x="2471440" y="1040606"/>
                </a:lnTo>
                <a:lnTo>
                  <a:pt x="2752130" y="1040606"/>
                </a:lnTo>
                <a:cubicBezTo>
                  <a:pt x="2820591" y="1004094"/>
                  <a:pt x="2873078" y="965299"/>
                  <a:pt x="2909590" y="924222"/>
                </a:cubicBezTo>
                <a:lnTo>
                  <a:pt x="2642592" y="924222"/>
                </a:lnTo>
                <a:cubicBezTo>
                  <a:pt x="2592388" y="951607"/>
                  <a:pt x="2533055" y="978991"/>
                  <a:pt x="2464594" y="1006376"/>
                </a:cubicBezTo>
                <a:lnTo>
                  <a:pt x="2464594" y="828377"/>
                </a:lnTo>
                <a:cubicBezTo>
                  <a:pt x="2560439" y="773608"/>
                  <a:pt x="2647156" y="711993"/>
                  <a:pt x="2724745" y="643533"/>
                </a:cubicBezTo>
                <a:lnTo>
                  <a:pt x="2471440" y="643533"/>
                </a:lnTo>
                <a:lnTo>
                  <a:pt x="2471440" y="458688"/>
                </a:lnTo>
                <a:lnTo>
                  <a:pt x="2628900" y="458688"/>
                </a:lnTo>
                <a:lnTo>
                  <a:pt x="2628900" y="308074"/>
                </a:lnTo>
                <a:lnTo>
                  <a:pt x="2512516" y="308074"/>
                </a:lnTo>
                <a:lnTo>
                  <a:pt x="2512516" y="130075"/>
                </a:lnTo>
                <a:lnTo>
                  <a:pt x="2628900" y="130075"/>
                </a:lnTo>
                <a:close/>
                <a:moveTo>
                  <a:pt x="4093964" y="0"/>
                </a:moveTo>
                <a:lnTo>
                  <a:pt x="4402038" y="0"/>
                </a:lnTo>
                <a:lnTo>
                  <a:pt x="4402038" y="68461"/>
                </a:lnTo>
                <a:lnTo>
                  <a:pt x="4990802" y="68461"/>
                </a:lnTo>
                <a:lnTo>
                  <a:pt x="4990802" y="239613"/>
                </a:lnTo>
                <a:lnTo>
                  <a:pt x="4402038" y="239613"/>
                </a:lnTo>
                <a:lnTo>
                  <a:pt x="4402038" y="301228"/>
                </a:lnTo>
                <a:lnTo>
                  <a:pt x="4936034" y="301228"/>
                </a:lnTo>
                <a:lnTo>
                  <a:pt x="4936034" y="465534"/>
                </a:lnTo>
                <a:lnTo>
                  <a:pt x="4402038" y="465534"/>
                </a:lnTo>
                <a:lnTo>
                  <a:pt x="4402038" y="527149"/>
                </a:lnTo>
                <a:lnTo>
                  <a:pt x="5045571" y="527149"/>
                </a:lnTo>
                <a:lnTo>
                  <a:pt x="5045571" y="698301"/>
                </a:lnTo>
                <a:lnTo>
                  <a:pt x="4278809" y="698301"/>
                </a:lnTo>
                <a:cubicBezTo>
                  <a:pt x="4196656" y="739378"/>
                  <a:pt x="4116784" y="771326"/>
                  <a:pt x="4039195" y="794147"/>
                </a:cubicBezTo>
                <a:cubicBezTo>
                  <a:pt x="4176117" y="794147"/>
                  <a:pt x="4281091" y="789583"/>
                  <a:pt x="4354116" y="780454"/>
                </a:cubicBezTo>
                <a:cubicBezTo>
                  <a:pt x="4376936" y="771326"/>
                  <a:pt x="4411166" y="757634"/>
                  <a:pt x="4456807" y="739378"/>
                </a:cubicBezTo>
                <a:cubicBezTo>
                  <a:pt x="4470499" y="734814"/>
                  <a:pt x="4481910" y="730250"/>
                  <a:pt x="4491038" y="725686"/>
                </a:cubicBezTo>
                <a:lnTo>
                  <a:pt x="4908649" y="725686"/>
                </a:lnTo>
                <a:cubicBezTo>
                  <a:pt x="4653062" y="876300"/>
                  <a:pt x="4397474" y="978991"/>
                  <a:pt x="4141887" y="1033760"/>
                </a:cubicBezTo>
                <a:cubicBezTo>
                  <a:pt x="4292501" y="1033760"/>
                  <a:pt x="4397474" y="1033760"/>
                  <a:pt x="4456807" y="1033760"/>
                </a:cubicBezTo>
                <a:cubicBezTo>
                  <a:pt x="4525268" y="1029196"/>
                  <a:pt x="4598293" y="1024632"/>
                  <a:pt x="4675882" y="1020068"/>
                </a:cubicBezTo>
                <a:cubicBezTo>
                  <a:pt x="4671318" y="1010940"/>
                  <a:pt x="4664472" y="997247"/>
                  <a:pt x="4655344" y="978991"/>
                </a:cubicBezTo>
                <a:cubicBezTo>
                  <a:pt x="4637087" y="951607"/>
                  <a:pt x="4623395" y="928787"/>
                  <a:pt x="4614267" y="910530"/>
                </a:cubicBezTo>
                <a:lnTo>
                  <a:pt x="4860727" y="910530"/>
                </a:lnTo>
                <a:cubicBezTo>
                  <a:pt x="4924623" y="1020068"/>
                  <a:pt x="4972546" y="1129605"/>
                  <a:pt x="5004495" y="1239143"/>
                </a:cubicBezTo>
                <a:lnTo>
                  <a:pt x="4744343" y="1239143"/>
                </a:lnTo>
                <a:cubicBezTo>
                  <a:pt x="4744343" y="1230015"/>
                  <a:pt x="4742061" y="1218604"/>
                  <a:pt x="4737497" y="1204912"/>
                </a:cubicBezTo>
                <a:cubicBezTo>
                  <a:pt x="4737497" y="1191220"/>
                  <a:pt x="4735215" y="1182092"/>
                  <a:pt x="4730651" y="1177528"/>
                </a:cubicBezTo>
                <a:cubicBezTo>
                  <a:pt x="4630241" y="1182092"/>
                  <a:pt x="4527550" y="1188938"/>
                  <a:pt x="4422577" y="1198066"/>
                </a:cubicBezTo>
                <a:lnTo>
                  <a:pt x="4422577" y="1355526"/>
                </a:lnTo>
                <a:cubicBezTo>
                  <a:pt x="4422577" y="1506140"/>
                  <a:pt x="4342705" y="1581447"/>
                  <a:pt x="4182963" y="1581447"/>
                </a:cubicBezTo>
                <a:lnTo>
                  <a:pt x="3991273" y="1581447"/>
                </a:lnTo>
                <a:lnTo>
                  <a:pt x="3991273" y="1410295"/>
                </a:lnTo>
                <a:lnTo>
                  <a:pt x="4052888" y="1410295"/>
                </a:lnTo>
                <a:cubicBezTo>
                  <a:pt x="4098528" y="1410295"/>
                  <a:pt x="4121349" y="1387475"/>
                  <a:pt x="4121349" y="1341834"/>
                </a:cubicBezTo>
                <a:lnTo>
                  <a:pt x="4121349" y="1204912"/>
                </a:lnTo>
                <a:cubicBezTo>
                  <a:pt x="3975299" y="1204912"/>
                  <a:pt x="3790454" y="1204912"/>
                  <a:pt x="3566815" y="1204912"/>
                </a:cubicBezTo>
                <a:lnTo>
                  <a:pt x="3566815" y="1033760"/>
                </a:lnTo>
                <a:cubicBezTo>
                  <a:pt x="3685480" y="1006376"/>
                  <a:pt x="3801864" y="976709"/>
                  <a:pt x="3915966" y="944761"/>
                </a:cubicBezTo>
                <a:cubicBezTo>
                  <a:pt x="3824685" y="944761"/>
                  <a:pt x="3724275" y="944761"/>
                  <a:pt x="3614737" y="944761"/>
                </a:cubicBezTo>
                <a:lnTo>
                  <a:pt x="3614737" y="787300"/>
                </a:lnTo>
                <a:cubicBezTo>
                  <a:pt x="3710583" y="759916"/>
                  <a:pt x="3797300" y="730250"/>
                  <a:pt x="3874889" y="698301"/>
                </a:cubicBezTo>
                <a:lnTo>
                  <a:pt x="3457277" y="698301"/>
                </a:lnTo>
                <a:lnTo>
                  <a:pt x="3457277" y="527149"/>
                </a:lnTo>
                <a:lnTo>
                  <a:pt x="4093964" y="527149"/>
                </a:lnTo>
                <a:lnTo>
                  <a:pt x="4093964" y="465534"/>
                </a:lnTo>
                <a:lnTo>
                  <a:pt x="3573661" y="465534"/>
                </a:lnTo>
                <a:lnTo>
                  <a:pt x="3573661" y="301228"/>
                </a:lnTo>
                <a:lnTo>
                  <a:pt x="4093964" y="301228"/>
                </a:lnTo>
                <a:lnTo>
                  <a:pt x="4093964" y="239613"/>
                </a:lnTo>
                <a:lnTo>
                  <a:pt x="3518892" y="239613"/>
                </a:lnTo>
                <a:lnTo>
                  <a:pt x="3518892" y="68461"/>
                </a:lnTo>
                <a:lnTo>
                  <a:pt x="4093964" y="684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3322" name="任意多边形 14"/>
          <p:cNvSpPr>
            <a:spLocks noChangeArrowheads="1"/>
          </p:cNvSpPr>
          <p:nvPr/>
        </p:nvSpPr>
        <p:spPr bwMode="auto">
          <a:xfrm>
            <a:off x="1997075" y="3367088"/>
            <a:ext cx="3813175" cy="1309687"/>
          </a:xfrm>
          <a:custGeom>
            <a:avLst/>
            <a:gdLst>
              <a:gd name="T0" fmla="*/ 0 w 3814279"/>
              <a:gd name="T1" fmla="*/ 0 h 1309315"/>
              <a:gd name="T2" fmla="*/ 3814279 w 3814279"/>
              <a:gd name="T3" fmla="*/ 1309315 h 1309315"/>
            </a:gdLst>
            <a:ahLst/>
            <a:cxnLst/>
            <a:rect l="T0" t="T1" r="T2" b="T3"/>
            <a:pathLst>
              <a:path w="3814279" h="1309315">
                <a:moveTo>
                  <a:pt x="1034393" y="1013296"/>
                </a:moveTo>
                <a:lnTo>
                  <a:pt x="1307642" y="1013296"/>
                </a:lnTo>
                <a:lnTo>
                  <a:pt x="1307642" y="1280852"/>
                </a:lnTo>
                <a:lnTo>
                  <a:pt x="1034393" y="1280852"/>
                </a:lnTo>
                <a:close/>
                <a:moveTo>
                  <a:pt x="2909144" y="592038"/>
                </a:moveTo>
                <a:lnTo>
                  <a:pt x="2909144" y="859594"/>
                </a:lnTo>
                <a:lnTo>
                  <a:pt x="3119773" y="859594"/>
                </a:lnTo>
                <a:lnTo>
                  <a:pt x="3119773" y="592038"/>
                </a:lnTo>
                <a:close/>
                <a:moveTo>
                  <a:pt x="2914836" y="261863"/>
                </a:moveTo>
                <a:cubicBezTo>
                  <a:pt x="2869295" y="326380"/>
                  <a:pt x="2810471" y="381409"/>
                  <a:pt x="2738363" y="426950"/>
                </a:cubicBezTo>
                <a:lnTo>
                  <a:pt x="3119773" y="426950"/>
                </a:lnTo>
                <a:lnTo>
                  <a:pt x="3119773" y="261863"/>
                </a:lnTo>
                <a:close/>
                <a:moveTo>
                  <a:pt x="1889857" y="199243"/>
                </a:moveTo>
                <a:cubicBezTo>
                  <a:pt x="1772208" y="206833"/>
                  <a:pt x="1709589" y="284633"/>
                  <a:pt x="1701999" y="432643"/>
                </a:cubicBezTo>
                <a:cubicBezTo>
                  <a:pt x="1705794" y="584448"/>
                  <a:pt x="1770311" y="662248"/>
                  <a:pt x="1895550" y="666043"/>
                </a:cubicBezTo>
                <a:cubicBezTo>
                  <a:pt x="2013198" y="658452"/>
                  <a:pt x="2075818" y="584448"/>
                  <a:pt x="2083408" y="444028"/>
                </a:cubicBezTo>
                <a:cubicBezTo>
                  <a:pt x="2079613" y="288429"/>
                  <a:pt x="2015096" y="206833"/>
                  <a:pt x="1889857" y="199243"/>
                </a:cubicBezTo>
                <a:close/>
                <a:moveTo>
                  <a:pt x="483878" y="22770"/>
                </a:moveTo>
                <a:cubicBezTo>
                  <a:pt x="760921" y="30361"/>
                  <a:pt x="905136" y="148009"/>
                  <a:pt x="916521" y="375716"/>
                </a:cubicBezTo>
                <a:cubicBezTo>
                  <a:pt x="927907" y="538906"/>
                  <a:pt x="834926" y="679326"/>
                  <a:pt x="637580" y="796974"/>
                </a:cubicBezTo>
                <a:cubicBezTo>
                  <a:pt x="463005" y="899442"/>
                  <a:pt x="343459" y="1003808"/>
                  <a:pt x="278942" y="1110071"/>
                </a:cubicBezTo>
                <a:lnTo>
                  <a:pt x="910829" y="1110071"/>
                </a:lnTo>
                <a:lnTo>
                  <a:pt x="910829" y="1269466"/>
                </a:lnTo>
                <a:lnTo>
                  <a:pt x="5693" y="1269466"/>
                </a:lnTo>
                <a:lnTo>
                  <a:pt x="5693" y="1104379"/>
                </a:lnTo>
                <a:cubicBezTo>
                  <a:pt x="85391" y="967755"/>
                  <a:pt x="204937" y="840618"/>
                  <a:pt x="364332" y="722969"/>
                </a:cubicBezTo>
                <a:cubicBezTo>
                  <a:pt x="561678" y="582550"/>
                  <a:pt x="654658" y="470594"/>
                  <a:pt x="643273" y="387102"/>
                </a:cubicBezTo>
                <a:cubicBezTo>
                  <a:pt x="643273" y="258068"/>
                  <a:pt x="584448" y="195448"/>
                  <a:pt x="466800" y="199243"/>
                </a:cubicBezTo>
                <a:cubicBezTo>
                  <a:pt x="345356" y="203038"/>
                  <a:pt x="275146" y="282736"/>
                  <a:pt x="256171" y="438336"/>
                </a:cubicBezTo>
                <a:lnTo>
                  <a:pt x="0" y="438336"/>
                </a:lnTo>
                <a:cubicBezTo>
                  <a:pt x="49337" y="165087"/>
                  <a:pt x="210629" y="26565"/>
                  <a:pt x="483878" y="22770"/>
                </a:cubicBezTo>
                <a:close/>
                <a:moveTo>
                  <a:pt x="1939090" y="22615"/>
                </a:moveTo>
                <a:cubicBezTo>
                  <a:pt x="2232174" y="35290"/>
                  <a:pt x="2375158" y="249766"/>
                  <a:pt x="2368042" y="666043"/>
                </a:cubicBezTo>
                <a:cubicBezTo>
                  <a:pt x="2368042" y="1083506"/>
                  <a:pt x="2206749" y="1292237"/>
                  <a:pt x="1884164" y="1292237"/>
                </a:cubicBezTo>
                <a:cubicBezTo>
                  <a:pt x="1701999" y="1292237"/>
                  <a:pt x="1559682" y="1239105"/>
                  <a:pt x="1457214" y="1132842"/>
                </a:cubicBezTo>
                <a:lnTo>
                  <a:pt x="1457214" y="944984"/>
                </a:lnTo>
                <a:cubicBezTo>
                  <a:pt x="1555887" y="1062632"/>
                  <a:pt x="1677331" y="1123354"/>
                  <a:pt x="1821545" y="1127149"/>
                </a:cubicBezTo>
                <a:cubicBezTo>
                  <a:pt x="2011301" y="1123354"/>
                  <a:pt x="2104281" y="1001911"/>
                  <a:pt x="2100486" y="762818"/>
                </a:cubicBezTo>
                <a:cubicBezTo>
                  <a:pt x="2032174" y="815950"/>
                  <a:pt x="1954374" y="840618"/>
                  <a:pt x="1867086" y="836823"/>
                </a:cubicBezTo>
                <a:cubicBezTo>
                  <a:pt x="1586248" y="829233"/>
                  <a:pt x="1440136" y="702096"/>
                  <a:pt x="1428750" y="455414"/>
                </a:cubicBezTo>
                <a:cubicBezTo>
                  <a:pt x="1447726" y="178370"/>
                  <a:pt x="1597633" y="34156"/>
                  <a:pt x="1878471" y="22770"/>
                </a:cubicBezTo>
                <a:cubicBezTo>
                  <a:pt x="1899345" y="21822"/>
                  <a:pt x="1919551" y="21770"/>
                  <a:pt x="1939090" y="22615"/>
                </a:cubicBezTo>
                <a:close/>
                <a:moveTo>
                  <a:pt x="2766827" y="0"/>
                </a:moveTo>
                <a:lnTo>
                  <a:pt x="3022997" y="0"/>
                </a:lnTo>
                <a:cubicBezTo>
                  <a:pt x="3019202" y="11385"/>
                  <a:pt x="3015407" y="24668"/>
                  <a:pt x="3011612" y="39848"/>
                </a:cubicBezTo>
                <a:cubicBezTo>
                  <a:pt x="3004022" y="62619"/>
                  <a:pt x="2998329" y="79697"/>
                  <a:pt x="2994534" y="91082"/>
                </a:cubicBezTo>
                <a:lnTo>
                  <a:pt x="3768738" y="91082"/>
                </a:lnTo>
                <a:lnTo>
                  <a:pt x="3768738" y="261863"/>
                </a:lnTo>
                <a:lnTo>
                  <a:pt x="3381636" y="261863"/>
                </a:lnTo>
                <a:lnTo>
                  <a:pt x="3381636" y="426950"/>
                </a:lnTo>
                <a:lnTo>
                  <a:pt x="3734582" y="426950"/>
                </a:lnTo>
                <a:lnTo>
                  <a:pt x="3734582" y="592038"/>
                </a:lnTo>
                <a:lnTo>
                  <a:pt x="3381636" y="592038"/>
                </a:lnTo>
                <a:lnTo>
                  <a:pt x="3381636" y="859594"/>
                </a:lnTo>
                <a:lnTo>
                  <a:pt x="3814279" y="859594"/>
                </a:lnTo>
                <a:lnTo>
                  <a:pt x="3814279" y="1024681"/>
                </a:lnTo>
                <a:lnTo>
                  <a:pt x="3381636" y="1024681"/>
                </a:lnTo>
                <a:lnTo>
                  <a:pt x="3381636" y="1309315"/>
                </a:lnTo>
                <a:lnTo>
                  <a:pt x="3119773" y="1309315"/>
                </a:lnTo>
                <a:lnTo>
                  <a:pt x="3119773" y="1024681"/>
                </a:lnTo>
                <a:lnTo>
                  <a:pt x="2499271" y="1024681"/>
                </a:lnTo>
                <a:lnTo>
                  <a:pt x="2499271" y="859594"/>
                </a:lnTo>
                <a:lnTo>
                  <a:pt x="2670051" y="859594"/>
                </a:lnTo>
                <a:lnTo>
                  <a:pt x="2670051" y="461106"/>
                </a:lnTo>
                <a:cubicBezTo>
                  <a:pt x="2628305" y="483877"/>
                  <a:pt x="2578969" y="502853"/>
                  <a:pt x="2522042" y="518033"/>
                </a:cubicBezTo>
                <a:lnTo>
                  <a:pt x="2522042" y="364331"/>
                </a:lnTo>
                <a:cubicBezTo>
                  <a:pt x="2643486" y="288429"/>
                  <a:pt x="2725081" y="166985"/>
                  <a:pt x="27668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3323" name="任意多边形 16"/>
          <p:cNvSpPr>
            <a:spLocks noChangeArrowheads="1"/>
          </p:cNvSpPr>
          <p:nvPr/>
        </p:nvSpPr>
        <p:spPr bwMode="auto">
          <a:xfrm>
            <a:off x="463550" y="3359150"/>
            <a:ext cx="1249363" cy="1241425"/>
          </a:xfrm>
          <a:custGeom>
            <a:avLst/>
            <a:gdLst>
              <a:gd name="T0" fmla="*/ 0 w 1249859"/>
              <a:gd name="T1" fmla="*/ 0 h 1241636"/>
              <a:gd name="T2" fmla="*/ 1249859 w 1249859"/>
              <a:gd name="T3" fmla="*/ 1241636 h 1241636"/>
            </a:gdLst>
            <a:ahLst/>
            <a:cxnLst/>
            <a:rect l="T0" t="T1" r="T2" b="T3"/>
            <a:pathLst>
              <a:path w="1249859" h="1241636">
                <a:moveTo>
                  <a:pt x="468697" y="0"/>
                </a:moveTo>
                <a:lnTo>
                  <a:pt x="789384" y="0"/>
                </a:lnTo>
                <a:lnTo>
                  <a:pt x="789384" y="485142"/>
                </a:lnTo>
                <a:lnTo>
                  <a:pt x="1249859" y="485142"/>
                </a:lnTo>
                <a:lnTo>
                  <a:pt x="1249859" y="731825"/>
                </a:lnTo>
                <a:lnTo>
                  <a:pt x="789384" y="731825"/>
                </a:lnTo>
                <a:lnTo>
                  <a:pt x="789384" y="1241636"/>
                </a:lnTo>
                <a:lnTo>
                  <a:pt x="468697" y="1241636"/>
                </a:lnTo>
                <a:lnTo>
                  <a:pt x="468697" y="731825"/>
                </a:lnTo>
                <a:lnTo>
                  <a:pt x="0" y="731825"/>
                </a:lnTo>
                <a:lnTo>
                  <a:pt x="0" y="485142"/>
                </a:lnTo>
                <a:lnTo>
                  <a:pt x="468697" y="485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 spd="slow" advClick="0" advTm="500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5"/>
          <p:cNvSpPr>
            <a:spLocks noChangeArrowheads="1"/>
          </p:cNvSpPr>
          <p:nvPr/>
        </p:nvSpPr>
        <p:spPr bwMode="auto">
          <a:xfrm>
            <a:off x="0" y="0"/>
            <a:ext cx="6096000" cy="6858000"/>
          </a:xfrm>
          <a:prstGeom prst="rect">
            <a:avLst/>
          </a:prstGeom>
          <a:solidFill>
            <a:srgbClr val="66A69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39" name="矩形 7"/>
          <p:cNvSpPr>
            <a:spLocks noChangeArrowheads="1"/>
          </p:cNvSpPr>
          <p:nvPr/>
        </p:nvSpPr>
        <p:spPr bwMode="auto">
          <a:xfrm>
            <a:off x="6096000" y="0"/>
            <a:ext cx="6096000" cy="6858000"/>
          </a:xfrm>
          <a:prstGeom prst="rect">
            <a:avLst/>
          </a:prstGeom>
          <a:solidFill>
            <a:srgbClr val="549E9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0" name="矩形 11"/>
          <p:cNvSpPr>
            <a:spLocks noChangeArrowheads="1"/>
          </p:cNvSpPr>
          <p:nvPr/>
        </p:nvSpPr>
        <p:spPr bwMode="auto">
          <a:xfrm>
            <a:off x="6365875" y="4964113"/>
            <a:ext cx="5638800" cy="113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猫或狗在身边陪你，可降低心脏病、中风发作风险，身患重症也能尽快好转。</a:t>
            </a:r>
          </a:p>
        </p:txBody>
      </p:sp>
      <p:sp>
        <p:nvSpPr>
          <p:cNvPr id="14341" name="直接连接符 14"/>
          <p:cNvSpPr>
            <a:spLocks noChangeShapeType="1"/>
          </p:cNvSpPr>
          <p:nvPr/>
        </p:nvSpPr>
        <p:spPr bwMode="auto">
          <a:xfrm>
            <a:off x="6477000" y="4964113"/>
            <a:ext cx="5276850" cy="158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2" name="直接连接符 18"/>
          <p:cNvSpPr>
            <a:spLocks noChangeShapeType="1"/>
          </p:cNvSpPr>
          <p:nvPr/>
        </p:nvSpPr>
        <p:spPr bwMode="auto">
          <a:xfrm>
            <a:off x="6477000" y="6145213"/>
            <a:ext cx="5276850" cy="158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3" name="直接连接符 19"/>
          <p:cNvSpPr>
            <a:spLocks noChangeShapeType="1"/>
          </p:cNvSpPr>
          <p:nvPr/>
        </p:nvSpPr>
        <p:spPr bwMode="auto">
          <a:xfrm>
            <a:off x="6477000" y="990600"/>
            <a:ext cx="5276850" cy="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344" name="图片 47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61950" y="1870075"/>
            <a:ext cx="5519738" cy="456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5" name="任意多边形 15"/>
          <p:cNvSpPr>
            <a:spLocks noChangeArrowheads="1"/>
          </p:cNvSpPr>
          <p:nvPr/>
        </p:nvSpPr>
        <p:spPr bwMode="auto">
          <a:xfrm>
            <a:off x="6524625" y="1235075"/>
            <a:ext cx="5059363" cy="1595438"/>
          </a:xfrm>
          <a:custGeom>
            <a:avLst/>
            <a:gdLst>
              <a:gd name="T0" fmla="*/ 0 w 5059965"/>
              <a:gd name="T1" fmla="*/ 0 h 1595140"/>
              <a:gd name="T2" fmla="*/ 5059965 w 5059965"/>
              <a:gd name="T3" fmla="*/ 1595140 h 1595140"/>
            </a:gdLst>
            <a:ahLst/>
            <a:cxnLst/>
            <a:rect l="T0" t="T1" r="T2" b="T3"/>
            <a:pathLst>
              <a:path w="5059965" h="1595140">
                <a:moveTo>
                  <a:pt x="2122288" y="376535"/>
                </a:moveTo>
                <a:lnTo>
                  <a:pt x="2430363" y="376535"/>
                </a:lnTo>
                <a:lnTo>
                  <a:pt x="2430363" y="554533"/>
                </a:lnTo>
                <a:lnTo>
                  <a:pt x="2676822" y="554533"/>
                </a:lnTo>
                <a:lnTo>
                  <a:pt x="2676822" y="410765"/>
                </a:lnTo>
                <a:lnTo>
                  <a:pt x="2971204" y="410765"/>
                </a:lnTo>
                <a:lnTo>
                  <a:pt x="2971204" y="554533"/>
                </a:lnTo>
                <a:lnTo>
                  <a:pt x="3334047" y="554533"/>
                </a:lnTo>
                <a:lnTo>
                  <a:pt x="3334047" y="759916"/>
                </a:lnTo>
                <a:lnTo>
                  <a:pt x="2841128" y="759916"/>
                </a:lnTo>
                <a:lnTo>
                  <a:pt x="2841128" y="992683"/>
                </a:lnTo>
                <a:cubicBezTo>
                  <a:pt x="2918717" y="947043"/>
                  <a:pt x="2973486" y="889992"/>
                  <a:pt x="3005435" y="821531"/>
                </a:cubicBezTo>
                <a:lnTo>
                  <a:pt x="3299817" y="821531"/>
                </a:lnTo>
                <a:cubicBezTo>
                  <a:pt x="3208535" y="1013222"/>
                  <a:pt x="3055639" y="1145580"/>
                  <a:pt x="2841128" y="1218605"/>
                </a:cubicBezTo>
                <a:lnTo>
                  <a:pt x="2841128" y="1266527"/>
                </a:lnTo>
                <a:cubicBezTo>
                  <a:pt x="2836564" y="1334988"/>
                  <a:pt x="2866231" y="1366937"/>
                  <a:pt x="2930127" y="1362373"/>
                </a:cubicBezTo>
                <a:lnTo>
                  <a:pt x="2991742" y="1362373"/>
                </a:lnTo>
                <a:cubicBezTo>
                  <a:pt x="3046511" y="1366937"/>
                  <a:pt x="3071613" y="1339552"/>
                  <a:pt x="3067049" y="1280219"/>
                </a:cubicBezTo>
                <a:lnTo>
                  <a:pt x="3067049" y="1218605"/>
                </a:lnTo>
                <a:lnTo>
                  <a:pt x="3299817" y="1218605"/>
                </a:lnTo>
                <a:lnTo>
                  <a:pt x="3299817" y="1307604"/>
                </a:lnTo>
                <a:cubicBezTo>
                  <a:pt x="3304381" y="1471910"/>
                  <a:pt x="3219945" y="1551781"/>
                  <a:pt x="3046511" y="1547217"/>
                </a:cubicBezTo>
                <a:lnTo>
                  <a:pt x="2806898" y="1547217"/>
                </a:lnTo>
                <a:cubicBezTo>
                  <a:pt x="2633463" y="1551781"/>
                  <a:pt x="2549028" y="1465064"/>
                  <a:pt x="2553592" y="1287066"/>
                </a:cubicBezTo>
                <a:cubicBezTo>
                  <a:pt x="2498823" y="1296194"/>
                  <a:pt x="2439491" y="1300758"/>
                  <a:pt x="2375594" y="1300758"/>
                </a:cubicBezTo>
                <a:lnTo>
                  <a:pt x="2375594" y="1129605"/>
                </a:lnTo>
                <a:cubicBezTo>
                  <a:pt x="2439491" y="1125041"/>
                  <a:pt x="2498823" y="1115913"/>
                  <a:pt x="2553592" y="1102221"/>
                </a:cubicBezTo>
                <a:lnTo>
                  <a:pt x="2553592" y="759916"/>
                </a:lnTo>
                <a:lnTo>
                  <a:pt x="2423517" y="759916"/>
                </a:lnTo>
                <a:cubicBezTo>
                  <a:pt x="2414388" y="1161554"/>
                  <a:pt x="2199877" y="1435398"/>
                  <a:pt x="1779984" y="1581448"/>
                </a:cubicBezTo>
                <a:lnTo>
                  <a:pt x="1779984" y="1396603"/>
                </a:lnTo>
                <a:cubicBezTo>
                  <a:pt x="2003623" y="1236861"/>
                  <a:pt x="2117724" y="1024632"/>
                  <a:pt x="2122288" y="759916"/>
                </a:cubicBezTo>
                <a:lnTo>
                  <a:pt x="1793676" y="759916"/>
                </a:lnTo>
                <a:lnTo>
                  <a:pt x="1793676" y="554533"/>
                </a:lnTo>
                <a:lnTo>
                  <a:pt x="2122288" y="554533"/>
                </a:lnTo>
                <a:close/>
                <a:moveTo>
                  <a:pt x="2375594" y="6846"/>
                </a:moveTo>
                <a:lnTo>
                  <a:pt x="2731591" y="6846"/>
                </a:lnTo>
                <a:lnTo>
                  <a:pt x="2731591" y="116383"/>
                </a:lnTo>
                <a:lnTo>
                  <a:pt x="3299817" y="116383"/>
                </a:lnTo>
                <a:lnTo>
                  <a:pt x="3299817" y="451842"/>
                </a:lnTo>
                <a:lnTo>
                  <a:pt x="3019127" y="451842"/>
                </a:lnTo>
                <a:lnTo>
                  <a:pt x="3019127" y="314920"/>
                </a:lnTo>
                <a:lnTo>
                  <a:pt x="2074366" y="314920"/>
                </a:lnTo>
                <a:lnTo>
                  <a:pt x="2074366" y="451842"/>
                </a:lnTo>
                <a:lnTo>
                  <a:pt x="1793676" y="451842"/>
                </a:lnTo>
                <a:lnTo>
                  <a:pt x="1793676" y="116383"/>
                </a:lnTo>
                <a:lnTo>
                  <a:pt x="2375594" y="116383"/>
                </a:lnTo>
                <a:close/>
                <a:moveTo>
                  <a:pt x="314920" y="6846"/>
                </a:moveTo>
                <a:lnTo>
                  <a:pt x="629840" y="6846"/>
                </a:lnTo>
                <a:cubicBezTo>
                  <a:pt x="634404" y="25102"/>
                  <a:pt x="638968" y="47922"/>
                  <a:pt x="643532" y="75307"/>
                </a:cubicBezTo>
                <a:cubicBezTo>
                  <a:pt x="648096" y="88999"/>
                  <a:pt x="650378" y="100409"/>
                  <a:pt x="650378" y="109537"/>
                </a:cubicBezTo>
                <a:lnTo>
                  <a:pt x="951606" y="109537"/>
                </a:lnTo>
                <a:cubicBezTo>
                  <a:pt x="960735" y="82153"/>
                  <a:pt x="965299" y="47922"/>
                  <a:pt x="965299" y="6846"/>
                </a:cubicBezTo>
                <a:lnTo>
                  <a:pt x="1280219" y="6846"/>
                </a:lnTo>
                <a:cubicBezTo>
                  <a:pt x="1280219" y="47922"/>
                  <a:pt x="1273373" y="82153"/>
                  <a:pt x="1259681" y="109537"/>
                </a:cubicBezTo>
                <a:lnTo>
                  <a:pt x="1512986" y="109537"/>
                </a:lnTo>
                <a:lnTo>
                  <a:pt x="1512986" y="294382"/>
                </a:lnTo>
                <a:lnTo>
                  <a:pt x="903684" y="294382"/>
                </a:lnTo>
                <a:lnTo>
                  <a:pt x="903684" y="369689"/>
                </a:lnTo>
                <a:lnTo>
                  <a:pt x="1451371" y="369689"/>
                </a:lnTo>
                <a:lnTo>
                  <a:pt x="1451371" y="554533"/>
                </a:lnTo>
                <a:lnTo>
                  <a:pt x="896838" y="554533"/>
                </a:lnTo>
                <a:cubicBezTo>
                  <a:pt x="892274" y="581918"/>
                  <a:pt x="885428" y="607020"/>
                  <a:pt x="876300" y="629840"/>
                </a:cubicBezTo>
                <a:lnTo>
                  <a:pt x="1574601" y="629840"/>
                </a:lnTo>
                <a:lnTo>
                  <a:pt x="1574601" y="814685"/>
                </a:lnTo>
                <a:lnTo>
                  <a:pt x="1211758" y="814685"/>
                </a:lnTo>
                <a:cubicBezTo>
                  <a:pt x="1289347" y="887710"/>
                  <a:pt x="1410295" y="951607"/>
                  <a:pt x="1574601" y="1006376"/>
                </a:cubicBezTo>
                <a:lnTo>
                  <a:pt x="1574601" y="1184374"/>
                </a:lnTo>
                <a:cubicBezTo>
                  <a:pt x="1451371" y="1161554"/>
                  <a:pt x="1346398" y="1134169"/>
                  <a:pt x="1259681" y="1102221"/>
                </a:cubicBezTo>
                <a:lnTo>
                  <a:pt x="1259681" y="1574601"/>
                </a:lnTo>
                <a:lnTo>
                  <a:pt x="972145" y="1574601"/>
                </a:lnTo>
                <a:lnTo>
                  <a:pt x="972145" y="958453"/>
                </a:lnTo>
                <a:lnTo>
                  <a:pt x="1020067" y="958453"/>
                </a:lnTo>
                <a:cubicBezTo>
                  <a:pt x="965299" y="917376"/>
                  <a:pt x="917376" y="869454"/>
                  <a:pt x="876300" y="814685"/>
                </a:cubicBezTo>
                <a:lnTo>
                  <a:pt x="787300" y="814685"/>
                </a:lnTo>
                <a:cubicBezTo>
                  <a:pt x="746224" y="869454"/>
                  <a:pt x="689173" y="917376"/>
                  <a:pt x="616148" y="958453"/>
                </a:cubicBezTo>
                <a:lnTo>
                  <a:pt x="616148" y="1184374"/>
                </a:lnTo>
                <a:cubicBezTo>
                  <a:pt x="629840" y="1394321"/>
                  <a:pt x="483790" y="1531243"/>
                  <a:pt x="177998" y="1595140"/>
                </a:cubicBezTo>
                <a:lnTo>
                  <a:pt x="177998" y="1423987"/>
                </a:lnTo>
                <a:cubicBezTo>
                  <a:pt x="282971" y="1396603"/>
                  <a:pt x="333176" y="1325860"/>
                  <a:pt x="328612" y="1211758"/>
                </a:cubicBezTo>
                <a:lnTo>
                  <a:pt x="328612" y="1088529"/>
                </a:lnTo>
                <a:cubicBezTo>
                  <a:pt x="282971" y="1106785"/>
                  <a:pt x="200818" y="1131887"/>
                  <a:pt x="82153" y="1163836"/>
                </a:cubicBezTo>
                <a:cubicBezTo>
                  <a:pt x="50204" y="1172964"/>
                  <a:pt x="25102" y="1179810"/>
                  <a:pt x="6846" y="1184374"/>
                </a:cubicBezTo>
                <a:lnTo>
                  <a:pt x="6846" y="999530"/>
                </a:lnTo>
                <a:cubicBezTo>
                  <a:pt x="203100" y="935633"/>
                  <a:pt x="340022" y="874018"/>
                  <a:pt x="417611" y="814685"/>
                </a:cubicBezTo>
                <a:lnTo>
                  <a:pt x="0" y="814685"/>
                </a:lnTo>
                <a:lnTo>
                  <a:pt x="0" y="629840"/>
                </a:lnTo>
                <a:lnTo>
                  <a:pt x="554533" y="629840"/>
                </a:lnTo>
                <a:cubicBezTo>
                  <a:pt x="568225" y="607020"/>
                  <a:pt x="577353" y="581918"/>
                  <a:pt x="581917" y="554533"/>
                </a:cubicBezTo>
                <a:lnTo>
                  <a:pt x="136921" y="554533"/>
                </a:lnTo>
                <a:lnTo>
                  <a:pt x="136921" y="369689"/>
                </a:lnTo>
                <a:lnTo>
                  <a:pt x="588764" y="369689"/>
                </a:lnTo>
                <a:lnTo>
                  <a:pt x="588764" y="294382"/>
                </a:lnTo>
                <a:lnTo>
                  <a:pt x="68460" y="294382"/>
                </a:lnTo>
                <a:lnTo>
                  <a:pt x="68460" y="109537"/>
                </a:lnTo>
                <a:lnTo>
                  <a:pt x="335458" y="109537"/>
                </a:lnTo>
                <a:cubicBezTo>
                  <a:pt x="330894" y="82153"/>
                  <a:pt x="324048" y="47922"/>
                  <a:pt x="314920" y="6846"/>
                </a:cubicBezTo>
                <a:close/>
                <a:moveTo>
                  <a:pt x="3758505" y="0"/>
                </a:moveTo>
                <a:lnTo>
                  <a:pt x="4018657" y="0"/>
                </a:lnTo>
                <a:lnTo>
                  <a:pt x="4018657" y="246459"/>
                </a:lnTo>
                <a:lnTo>
                  <a:pt x="4093963" y="246459"/>
                </a:lnTo>
                <a:lnTo>
                  <a:pt x="4093963" y="417611"/>
                </a:lnTo>
                <a:cubicBezTo>
                  <a:pt x="4171552" y="340022"/>
                  <a:pt x="4217193" y="203101"/>
                  <a:pt x="4230885" y="6846"/>
                </a:cubicBezTo>
                <a:lnTo>
                  <a:pt x="4484191" y="6846"/>
                </a:lnTo>
                <a:cubicBezTo>
                  <a:pt x="4479627" y="29666"/>
                  <a:pt x="4475063" y="59333"/>
                  <a:pt x="4470499" y="95845"/>
                </a:cubicBezTo>
                <a:cubicBezTo>
                  <a:pt x="4461371" y="123229"/>
                  <a:pt x="4456807" y="141486"/>
                  <a:pt x="4456807" y="150614"/>
                </a:cubicBezTo>
                <a:lnTo>
                  <a:pt x="5059263" y="150614"/>
                </a:lnTo>
                <a:lnTo>
                  <a:pt x="5059263" y="1293912"/>
                </a:lnTo>
                <a:cubicBezTo>
                  <a:pt x="5068391" y="1467346"/>
                  <a:pt x="4988520" y="1549499"/>
                  <a:pt x="4819649" y="1540371"/>
                </a:cubicBezTo>
                <a:lnTo>
                  <a:pt x="4669035" y="1540371"/>
                </a:lnTo>
                <a:lnTo>
                  <a:pt x="4669035" y="1369219"/>
                </a:lnTo>
                <a:lnTo>
                  <a:pt x="4730650" y="1369219"/>
                </a:lnTo>
                <a:cubicBezTo>
                  <a:pt x="4789983" y="1373783"/>
                  <a:pt x="4817367" y="1341834"/>
                  <a:pt x="4812803" y="1273373"/>
                </a:cubicBezTo>
                <a:lnTo>
                  <a:pt x="4812803" y="335458"/>
                </a:lnTo>
                <a:lnTo>
                  <a:pt x="4778573" y="335458"/>
                </a:lnTo>
                <a:cubicBezTo>
                  <a:pt x="4778573" y="664071"/>
                  <a:pt x="4751189" y="912812"/>
                  <a:pt x="4696419" y="1081683"/>
                </a:cubicBezTo>
                <a:cubicBezTo>
                  <a:pt x="4650779" y="1250553"/>
                  <a:pt x="4550370" y="1414859"/>
                  <a:pt x="4395191" y="1574601"/>
                </a:cubicBezTo>
                <a:lnTo>
                  <a:pt x="4395191" y="1328142"/>
                </a:lnTo>
                <a:cubicBezTo>
                  <a:pt x="4509293" y="1099939"/>
                  <a:pt x="4568625" y="769044"/>
                  <a:pt x="4573190" y="335458"/>
                </a:cubicBezTo>
                <a:lnTo>
                  <a:pt x="4504729" y="335458"/>
                </a:lnTo>
                <a:cubicBezTo>
                  <a:pt x="4504729" y="887710"/>
                  <a:pt x="4367807" y="1300758"/>
                  <a:pt x="4093963" y="1574601"/>
                </a:cubicBezTo>
                <a:lnTo>
                  <a:pt x="4093963" y="1328142"/>
                </a:lnTo>
                <a:cubicBezTo>
                  <a:pt x="4208065" y="1095375"/>
                  <a:pt x="4269680" y="814685"/>
                  <a:pt x="4278808" y="486072"/>
                </a:cubicBezTo>
                <a:cubicBezTo>
                  <a:pt x="4214911" y="540841"/>
                  <a:pt x="4153297" y="579636"/>
                  <a:pt x="4093963" y="602456"/>
                </a:cubicBezTo>
                <a:lnTo>
                  <a:pt x="4093963" y="431304"/>
                </a:lnTo>
                <a:lnTo>
                  <a:pt x="4018657" y="431304"/>
                </a:lnTo>
                <a:lnTo>
                  <a:pt x="4018657" y="828377"/>
                </a:lnTo>
                <a:cubicBezTo>
                  <a:pt x="4055169" y="819249"/>
                  <a:pt x="4089399" y="812403"/>
                  <a:pt x="4121347" y="807839"/>
                </a:cubicBezTo>
                <a:lnTo>
                  <a:pt x="4121347" y="992683"/>
                </a:lnTo>
                <a:cubicBezTo>
                  <a:pt x="4112220" y="997248"/>
                  <a:pt x="4096245" y="1001812"/>
                  <a:pt x="4073425" y="1006376"/>
                </a:cubicBezTo>
                <a:cubicBezTo>
                  <a:pt x="4050605" y="1015504"/>
                  <a:pt x="4032349" y="1022350"/>
                  <a:pt x="4018657" y="1026914"/>
                </a:cubicBezTo>
                <a:lnTo>
                  <a:pt x="4018657" y="1581448"/>
                </a:lnTo>
                <a:lnTo>
                  <a:pt x="3758505" y="1581448"/>
                </a:lnTo>
                <a:lnTo>
                  <a:pt x="3758505" y="1088529"/>
                </a:lnTo>
                <a:cubicBezTo>
                  <a:pt x="3731120" y="1093093"/>
                  <a:pt x="3685479" y="1099939"/>
                  <a:pt x="3621583" y="1109067"/>
                </a:cubicBezTo>
                <a:cubicBezTo>
                  <a:pt x="3575942" y="1113631"/>
                  <a:pt x="3541711" y="1118195"/>
                  <a:pt x="3518891" y="1122759"/>
                </a:cubicBezTo>
                <a:lnTo>
                  <a:pt x="3518891" y="889992"/>
                </a:lnTo>
                <a:cubicBezTo>
                  <a:pt x="3605609" y="880864"/>
                  <a:pt x="3685479" y="874018"/>
                  <a:pt x="3758505" y="869454"/>
                </a:cubicBezTo>
                <a:lnTo>
                  <a:pt x="3758505" y="431304"/>
                </a:lnTo>
                <a:lnTo>
                  <a:pt x="3703736" y="431304"/>
                </a:lnTo>
                <a:cubicBezTo>
                  <a:pt x="3680916" y="559097"/>
                  <a:pt x="3612455" y="657225"/>
                  <a:pt x="3498353" y="725686"/>
                </a:cubicBezTo>
                <a:lnTo>
                  <a:pt x="3498353" y="540841"/>
                </a:lnTo>
                <a:cubicBezTo>
                  <a:pt x="3534865" y="467816"/>
                  <a:pt x="3550840" y="324048"/>
                  <a:pt x="3546276" y="109537"/>
                </a:cubicBezTo>
                <a:lnTo>
                  <a:pt x="3731120" y="109537"/>
                </a:lnTo>
                <a:cubicBezTo>
                  <a:pt x="3731120" y="159742"/>
                  <a:pt x="3731120" y="205383"/>
                  <a:pt x="3731120" y="246459"/>
                </a:cubicBezTo>
                <a:lnTo>
                  <a:pt x="3758505" y="2464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4346" name="任意多边形 21"/>
          <p:cNvSpPr>
            <a:spLocks noChangeArrowheads="1"/>
          </p:cNvSpPr>
          <p:nvPr/>
        </p:nvSpPr>
        <p:spPr bwMode="auto">
          <a:xfrm>
            <a:off x="6450013" y="3359150"/>
            <a:ext cx="1249362" cy="1241425"/>
          </a:xfrm>
          <a:custGeom>
            <a:avLst/>
            <a:gdLst>
              <a:gd name="T0" fmla="*/ 0 w 1249859"/>
              <a:gd name="T1" fmla="*/ 0 h 1241636"/>
              <a:gd name="T2" fmla="*/ 1249859 w 1249859"/>
              <a:gd name="T3" fmla="*/ 1241636 h 1241636"/>
            </a:gdLst>
            <a:ahLst/>
            <a:cxnLst/>
            <a:rect l="T0" t="T1" r="T2" b="T3"/>
            <a:pathLst>
              <a:path w="1249859" h="1241636">
                <a:moveTo>
                  <a:pt x="468697" y="0"/>
                </a:moveTo>
                <a:lnTo>
                  <a:pt x="789384" y="0"/>
                </a:lnTo>
                <a:lnTo>
                  <a:pt x="789384" y="485142"/>
                </a:lnTo>
                <a:lnTo>
                  <a:pt x="1249859" y="485142"/>
                </a:lnTo>
                <a:lnTo>
                  <a:pt x="1249859" y="731825"/>
                </a:lnTo>
                <a:lnTo>
                  <a:pt x="789384" y="731825"/>
                </a:lnTo>
                <a:lnTo>
                  <a:pt x="789384" y="1241636"/>
                </a:lnTo>
                <a:lnTo>
                  <a:pt x="468697" y="1241636"/>
                </a:lnTo>
                <a:lnTo>
                  <a:pt x="468697" y="731825"/>
                </a:lnTo>
                <a:lnTo>
                  <a:pt x="0" y="731825"/>
                </a:lnTo>
                <a:lnTo>
                  <a:pt x="0" y="485142"/>
                </a:lnTo>
                <a:lnTo>
                  <a:pt x="468697" y="485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4347" name="任意多边形 24"/>
          <p:cNvSpPr>
            <a:spLocks noChangeArrowheads="1"/>
          </p:cNvSpPr>
          <p:nvPr/>
        </p:nvSpPr>
        <p:spPr bwMode="auto">
          <a:xfrm>
            <a:off x="8072438" y="3332163"/>
            <a:ext cx="3625850" cy="1309687"/>
          </a:xfrm>
          <a:custGeom>
            <a:avLst/>
            <a:gdLst>
              <a:gd name="T0" fmla="*/ 0 w 3625638"/>
              <a:gd name="T1" fmla="*/ 0 h 1309315"/>
              <a:gd name="T2" fmla="*/ 3625638 w 3625638"/>
              <a:gd name="T3" fmla="*/ 1309315 h 1309315"/>
            </a:gdLst>
            <a:ahLst/>
            <a:cxnLst/>
            <a:rect l="T0" t="T1" r="T2" b="T3"/>
            <a:pathLst>
              <a:path w="3625638" h="1309315">
                <a:moveTo>
                  <a:pt x="864802" y="1013296"/>
                </a:moveTo>
                <a:lnTo>
                  <a:pt x="1138051" y="1013296"/>
                </a:lnTo>
                <a:lnTo>
                  <a:pt x="1138051" y="1280852"/>
                </a:lnTo>
                <a:lnTo>
                  <a:pt x="864802" y="1280852"/>
                </a:lnTo>
                <a:close/>
                <a:moveTo>
                  <a:pt x="2720503" y="592038"/>
                </a:moveTo>
                <a:lnTo>
                  <a:pt x="2720503" y="859594"/>
                </a:lnTo>
                <a:lnTo>
                  <a:pt x="2931132" y="859594"/>
                </a:lnTo>
                <a:lnTo>
                  <a:pt x="2931132" y="592038"/>
                </a:lnTo>
                <a:close/>
                <a:moveTo>
                  <a:pt x="2726196" y="261863"/>
                </a:moveTo>
                <a:cubicBezTo>
                  <a:pt x="2680654" y="326380"/>
                  <a:pt x="2621830" y="381409"/>
                  <a:pt x="2549723" y="426950"/>
                </a:cubicBezTo>
                <a:lnTo>
                  <a:pt x="2931132" y="426950"/>
                </a:lnTo>
                <a:lnTo>
                  <a:pt x="2931132" y="261863"/>
                </a:lnTo>
                <a:close/>
                <a:moveTo>
                  <a:pt x="392794" y="39848"/>
                </a:moveTo>
                <a:lnTo>
                  <a:pt x="666043" y="39848"/>
                </a:lnTo>
                <a:lnTo>
                  <a:pt x="666043" y="1269466"/>
                </a:lnTo>
                <a:lnTo>
                  <a:pt x="392794" y="1269466"/>
                </a:lnTo>
                <a:lnTo>
                  <a:pt x="392794" y="404180"/>
                </a:lnTo>
                <a:cubicBezTo>
                  <a:pt x="286531" y="480082"/>
                  <a:pt x="155599" y="529418"/>
                  <a:pt x="0" y="552189"/>
                </a:cubicBezTo>
                <a:lnTo>
                  <a:pt x="0" y="398487"/>
                </a:lnTo>
                <a:cubicBezTo>
                  <a:pt x="189756" y="318789"/>
                  <a:pt x="320687" y="199243"/>
                  <a:pt x="392794" y="39848"/>
                </a:cubicBezTo>
                <a:close/>
                <a:moveTo>
                  <a:pt x="1743037" y="22770"/>
                </a:moveTo>
                <a:cubicBezTo>
                  <a:pt x="2020081" y="30361"/>
                  <a:pt x="2164295" y="148009"/>
                  <a:pt x="2175680" y="375716"/>
                </a:cubicBezTo>
                <a:cubicBezTo>
                  <a:pt x="2187066" y="538906"/>
                  <a:pt x="2094086" y="679326"/>
                  <a:pt x="1896740" y="796974"/>
                </a:cubicBezTo>
                <a:cubicBezTo>
                  <a:pt x="1722164" y="899442"/>
                  <a:pt x="1602618" y="1003808"/>
                  <a:pt x="1538101" y="1110071"/>
                </a:cubicBezTo>
                <a:lnTo>
                  <a:pt x="2169988" y="1110071"/>
                </a:lnTo>
                <a:lnTo>
                  <a:pt x="2169988" y="1269466"/>
                </a:lnTo>
                <a:lnTo>
                  <a:pt x="1264852" y="1269466"/>
                </a:lnTo>
                <a:lnTo>
                  <a:pt x="1264852" y="1104379"/>
                </a:lnTo>
                <a:cubicBezTo>
                  <a:pt x="1344550" y="967755"/>
                  <a:pt x="1464096" y="840618"/>
                  <a:pt x="1623491" y="722969"/>
                </a:cubicBezTo>
                <a:cubicBezTo>
                  <a:pt x="1820837" y="582550"/>
                  <a:pt x="1913818" y="470594"/>
                  <a:pt x="1902432" y="387102"/>
                </a:cubicBezTo>
                <a:cubicBezTo>
                  <a:pt x="1902432" y="258068"/>
                  <a:pt x="1843608" y="195448"/>
                  <a:pt x="1725959" y="199243"/>
                </a:cubicBezTo>
                <a:cubicBezTo>
                  <a:pt x="1604515" y="203038"/>
                  <a:pt x="1534306" y="282736"/>
                  <a:pt x="1515330" y="438336"/>
                </a:cubicBezTo>
                <a:lnTo>
                  <a:pt x="1259160" y="438336"/>
                </a:lnTo>
                <a:cubicBezTo>
                  <a:pt x="1308496" y="165087"/>
                  <a:pt x="1469789" y="26565"/>
                  <a:pt x="1743037" y="22770"/>
                </a:cubicBezTo>
                <a:close/>
                <a:moveTo>
                  <a:pt x="2578186" y="0"/>
                </a:moveTo>
                <a:lnTo>
                  <a:pt x="2834356" y="0"/>
                </a:lnTo>
                <a:cubicBezTo>
                  <a:pt x="2830562" y="11385"/>
                  <a:pt x="2826766" y="24668"/>
                  <a:pt x="2822971" y="39848"/>
                </a:cubicBezTo>
                <a:cubicBezTo>
                  <a:pt x="2815381" y="62619"/>
                  <a:pt x="2809688" y="79697"/>
                  <a:pt x="2805893" y="91082"/>
                </a:cubicBezTo>
                <a:lnTo>
                  <a:pt x="3580097" y="91082"/>
                </a:lnTo>
                <a:lnTo>
                  <a:pt x="3580097" y="261863"/>
                </a:lnTo>
                <a:lnTo>
                  <a:pt x="3192995" y="261863"/>
                </a:lnTo>
                <a:lnTo>
                  <a:pt x="3192995" y="426950"/>
                </a:lnTo>
                <a:lnTo>
                  <a:pt x="3545941" y="426950"/>
                </a:lnTo>
                <a:lnTo>
                  <a:pt x="3545941" y="592038"/>
                </a:lnTo>
                <a:lnTo>
                  <a:pt x="3192995" y="592038"/>
                </a:lnTo>
                <a:lnTo>
                  <a:pt x="3192995" y="859594"/>
                </a:lnTo>
                <a:lnTo>
                  <a:pt x="3625638" y="859594"/>
                </a:lnTo>
                <a:lnTo>
                  <a:pt x="3625638" y="1024681"/>
                </a:lnTo>
                <a:lnTo>
                  <a:pt x="3192995" y="1024681"/>
                </a:lnTo>
                <a:lnTo>
                  <a:pt x="3192995" y="1309315"/>
                </a:lnTo>
                <a:lnTo>
                  <a:pt x="2931132" y="1309315"/>
                </a:lnTo>
                <a:lnTo>
                  <a:pt x="2931132" y="1024681"/>
                </a:lnTo>
                <a:lnTo>
                  <a:pt x="2310630" y="1024681"/>
                </a:lnTo>
                <a:lnTo>
                  <a:pt x="2310630" y="859594"/>
                </a:lnTo>
                <a:lnTo>
                  <a:pt x="2481411" y="859594"/>
                </a:lnTo>
                <a:lnTo>
                  <a:pt x="2481411" y="461106"/>
                </a:lnTo>
                <a:cubicBezTo>
                  <a:pt x="2439664" y="483877"/>
                  <a:pt x="2390328" y="502853"/>
                  <a:pt x="2333401" y="518033"/>
                </a:cubicBezTo>
                <a:lnTo>
                  <a:pt x="2333401" y="364331"/>
                </a:lnTo>
                <a:cubicBezTo>
                  <a:pt x="2454845" y="288429"/>
                  <a:pt x="2536440" y="166985"/>
                  <a:pt x="25781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 advClick="0" advTm="5000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5"/>
          <p:cNvSpPr>
            <a:spLocks noChangeArrowheads="1"/>
          </p:cNvSpPr>
          <p:nvPr/>
        </p:nvSpPr>
        <p:spPr bwMode="auto">
          <a:xfrm>
            <a:off x="0" y="0"/>
            <a:ext cx="6096000" cy="6858000"/>
          </a:xfrm>
          <a:prstGeom prst="rect">
            <a:avLst/>
          </a:prstGeom>
          <a:solidFill>
            <a:srgbClr val="008EEE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3" name="矩形 7"/>
          <p:cNvSpPr>
            <a:spLocks noChangeArrowheads="1"/>
          </p:cNvSpPr>
          <p:nvPr/>
        </p:nvSpPr>
        <p:spPr bwMode="auto">
          <a:xfrm>
            <a:off x="6096000" y="0"/>
            <a:ext cx="6096000" cy="6858000"/>
          </a:xfrm>
          <a:prstGeom prst="rect">
            <a:avLst/>
          </a:prstGeom>
          <a:solidFill>
            <a:srgbClr val="007FF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4" name="矩形 27"/>
          <p:cNvSpPr>
            <a:spLocks noChangeArrowheads="1"/>
          </p:cNvSpPr>
          <p:nvPr/>
        </p:nvSpPr>
        <p:spPr bwMode="auto">
          <a:xfrm>
            <a:off x="381000" y="4964113"/>
            <a:ext cx="5638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锐普</a:t>
            </a:r>
            <a:r>
              <a:rPr 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研究院（</a:t>
            </a:r>
            <a:r>
              <a:rPr 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@pptman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），最实用</a:t>
            </a:r>
            <a:r>
              <a:rPr 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，让你少加班、多挣钱，身体健康康。</a:t>
            </a:r>
          </a:p>
        </p:txBody>
      </p:sp>
      <p:sp>
        <p:nvSpPr>
          <p:cNvPr id="15365" name="直接连接符 29"/>
          <p:cNvSpPr>
            <a:spLocks noChangeShapeType="1"/>
          </p:cNvSpPr>
          <p:nvPr/>
        </p:nvSpPr>
        <p:spPr bwMode="auto">
          <a:xfrm>
            <a:off x="492125" y="4964113"/>
            <a:ext cx="5276850" cy="158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6" name="直接连接符 30"/>
          <p:cNvSpPr>
            <a:spLocks noChangeShapeType="1"/>
          </p:cNvSpPr>
          <p:nvPr/>
        </p:nvSpPr>
        <p:spPr bwMode="auto">
          <a:xfrm>
            <a:off x="492125" y="6145213"/>
            <a:ext cx="5276850" cy="158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7" name="直接连接符 31"/>
          <p:cNvSpPr>
            <a:spLocks noChangeShapeType="1"/>
          </p:cNvSpPr>
          <p:nvPr/>
        </p:nvSpPr>
        <p:spPr bwMode="auto">
          <a:xfrm>
            <a:off x="492125" y="990600"/>
            <a:ext cx="5276850" cy="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8" name="任意多边形 13"/>
          <p:cNvSpPr>
            <a:spLocks noChangeArrowheads="1"/>
          </p:cNvSpPr>
          <p:nvPr/>
        </p:nvSpPr>
        <p:spPr bwMode="auto">
          <a:xfrm>
            <a:off x="538163" y="1235075"/>
            <a:ext cx="5080000" cy="1574800"/>
          </a:xfrm>
          <a:custGeom>
            <a:avLst/>
            <a:gdLst>
              <a:gd name="T0" fmla="*/ 0 w 5079802"/>
              <a:gd name="T1" fmla="*/ 0 h 1574601"/>
              <a:gd name="T2" fmla="*/ 5079802 w 5079802"/>
              <a:gd name="T3" fmla="*/ 1574601 h 1574601"/>
            </a:gdLst>
            <a:ahLst/>
            <a:cxnLst/>
            <a:rect l="T0" t="T1" r="T2" b="T3"/>
            <a:pathLst>
              <a:path w="5079802" h="1574601">
                <a:moveTo>
                  <a:pt x="4600576" y="1006376"/>
                </a:moveTo>
                <a:lnTo>
                  <a:pt x="4600576" y="1115913"/>
                </a:lnTo>
                <a:lnTo>
                  <a:pt x="4648498" y="1115913"/>
                </a:lnTo>
                <a:cubicBezTo>
                  <a:pt x="4698703" y="1115913"/>
                  <a:pt x="4723805" y="1088529"/>
                  <a:pt x="4723805" y="1033760"/>
                </a:cubicBezTo>
                <a:lnTo>
                  <a:pt x="4723805" y="1006376"/>
                </a:lnTo>
                <a:close/>
                <a:moveTo>
                  <a:pt x="4217194" y="1006376"/>
                </a:moveTo>
                <a:lnTo>
                  <a:pt x="4217194" y="1115913"/>
                </a:lnTo>
                <a:lnTo>
                  <a:pt x="4340424" y="1115913"/>
                </a:lnTo>
                <a:lnTo>
                  <a:pt x="4340424" y="1006376"/>
                </a:lnTo>
                <a:close/>
                <a:moveTo>
                  <a:pt x="1930599" y="862608"/>
                </a:moveTo>
                <a:lnTo>
                  <a:pt x="2183904" y="862608"/>
                </a:lnTo>
                <a:cubicBezTo>
                  <a:pt x="2165648" y="1104503"/>
                  <a:pt x="2117725" y="1332706"/>
                  <a:pt x="2040136" y="1547217"/>
                </a:cubicBezTo>
                <a:lnTo>
                  <a:pt x="1745754" y="1547217"/>
                </a:lnTo>
                <a:cubicBezTo>
                  <a:pt x="1846164" y="1319014"/>
                  <a:pt x="1907778" y="1090811"/>
                  <a:pt x="1930599" y="862608"/>
                </a:cubicBezTo>
                <a:close/>
                <a:moveTo>
                  <a:pt x="4600576" y="739378"/>
                </a:moveTo>
                <a:lnTo>
                  <a:pt x="4600576" y="842069"/>
                </a:lnTo>
                <a:lnTo>
                  <a:pt x="4723805" y="842069"/>
                </a:lnTo>
                <a:lnTo>
                  <a:pt x="4723805" y="739378"/>
                </a:lnTo>
                <a:close/>
                <a:moveTo>
                  <a:pt x="4217194" y="739378"/>
                </a:moveTo>
                <a:lnTo>
                  <a:pt x="4217194" y="842069"/>
                </a:lnTo>
                <a:lnTo>
                  <a:pt x="4340424" y="842069"/>
                </a:lnTo>
                <a:lnTo>
                  <a:pt x="4340424" y="739378"/>
                </a:lnTo>
                <a:close/>
                <a:moveTo>
                  <a:pt x="1814215" y="444996"/>
                </a:moveTo>
                <a:lnTo>
                  <a:pt x="2074367" y="444996"/>
                </a:lnTo>
                <a:cubicBezTo>
                  <a:pt x="2124572" y="545405"/>
                  <a:pt x="2161084" y="657225"/>
                  <a:pt x="2183904" y="780454"/>
                </a:cubicBezTo>
                <a:lnTo>
                  <a:pt x="1910061" y="780454"/>
                </a:lnTo>
                <a:cubicBezTo>
                  <a:pt x="1891805" y="661789"/>
                  <a:pt x="1859856" y="549969"/>
                  <a:pt x="1814215" y="444996"/>
                </a:cubicBezTo>
                <a:close/>
                <a:moveTo>
                  <a:pt x="4470500" y="273844"/>
                </a:moveTo>
                <a:cubicBezTo>
                  <a:pt x="4402039" y="406201"/>
                  <a:pt x="4294783" y="506611"/>
                  <a:pt x="4148733" y="575072"/>
                </a:cubicBezTo>
                <a:lnTo>
                  <a:pt x="4340424" y="575072"/>
                </a:lnTo>
                <a:lnTo>
                  <a:pt x="4340424" y="458688"/>
                </a:lnTo>
                <a:lnTo>
                  <a:pt x="4600576" y="458688"/>
                </a:lnTo>
                <a:lnTo>
                  <a:pt x="4600576" y="575072"/>
                </a:lnTo>
                <a:lnTo>
                  <a:pt x="4819651" y="575072"/>
                </a:lnTo>
                <a:cubicBezTo>
                  <a:pt x="4682729" y="515739"/>
                  <a:pt x="4580037" y="415330"/>
                  <a:pt x="4511576" y="273844"/>
                </a:cubicBezTo>
                <a:close/>
                <a:moveTo>
                  <a:pt x="1793677" y="34230"/>
                </a:moveTo>
                <a:lnTo>
                  <a:pt x="2053829" y="34230"/>
                </a:lnTo>
                <a:cubicBezTo>
                  <a:pt x="2104033" y="139204"/>
                  <a:pt x="2140546" y="251023"/>
                  <a:pt x="2163366" y="369689"/>
                </a:cubicBezTo>
                <a:lnTo>
                  <a:pt x="1896369" y="369689"/>
                </a:lnTo>
                <a:cubicBezTo>
                  <a:pt x="1873548" y="251023"/>
                  <a:pt x="1839318" y="139204"/>
                  <a:pt x="1793677" y="34230"/>
                </a:cubicBezTo>
                <a:close/>
                <a:moveTo>
                  <a:pt x="266998" y="20538"/>
                </a:moveTo>
                <a:lnTo>
                  <a:pt x="581918" y="20538"/>
                </a:lnTo>
                <a:cubicBezTo>
                  <a:pt x="586482" y="88999"/>
                  <a:pt x="597893" y="143768"/>
                  <a:pt x="616149" y="184844"/>
                </a:cubicBezTo>
                <a:lnTo>
                  <a:pt x="958454" y="184844"/>
                </a:lnTo>
                <a:cubicBezTo>
                  <a:pt x="976710" y="148332"/>
                  <a:pt x="988120" y="93563"/>
                  <a:pt x="992684" y="20538"/>
                </a:cubicBezTo>
                <a:lnTo>
                  <a:pt x="1307604" y="20538"/>
                </a:lnTo>
                <a:cubicBezTo>
                  <a:pt x="1298476" y="79871"/>
                  <a:pt x="1287066" y="134640"/>
                  <a:pt x="1273374" y="184844"/>
                </a:cubicBezTo>
                <a:lnTo>
                  <a:pt x="1485603" y="184844"/>
                </a:lnTo>
                <a:lnTo>
                  <a:pt x="1485603" y="383381"/>
                </a:lnTo>
                <a:lnTo>
                  <a:pt x="958454" y="383381"/>
                </a:lnTo>
                <a:lnTo>
                  <a:pt x="958454" y="705147"/>
                </a:lnTo>
                <a:lnTo>
                  <a:pt x="1560910" y="705147"/>
                </a:lnTo>
                <a:lnTo>
                  <a:pt x="1560910" y="910530"/>
                </a:lnTo>
                <a:lnTo>
                  <a:pt x="985838" y="910530"/>
                </a:lnTo>
                <a:cubicBezTo>
                  <a:pt x="1049735" y="1120477"/>
                  <a:pt x="1245990" y="1280219"/>
                  <a:pt x="1574602" y="1389757"/>
                </a:cubicBezTo>
                <a:lnTo>
                  <a:pt x="1574602" y="1574601"/>
                </a:lnTo>
                <a:cubicBezTo>
                  <a:pt x="1195785" y="1487884"/>
                  <a:pt x="937915" y="1350962"/>
                  <a:pt x="800993" y="1163836"/>
                </a:cubicBezTo>
                <a:cubicBezTo>
                  <a:pt x="654943" y="1350962"/>
                  <a:pt x="387946" y="1487884"/>
                  <a:pt x="0" y="1574601"/>
                </a:cubicBezTo>
                <a:lnTo>
                  <a:pt x="0" y="1389757"/>
                </a:lnTo>
                <a:cubicBezTo>
                  <a:pt x="355997" y="1271091"/>
                  <a:pt x="556816" y="1111349"/>
                  <a:pt x="602457" y="910530"/>
                </a:cubicBezTo>
                <a:lnTo>
                  <a:pt x="13693" y="910530"/>
                </a:lnTo>
                <a:lnTo>
                  <a:pt x="13693" y="705147"/>
                </a:lnTo>
                <a:lnTo>
                  <a:pt x="622995" y="705147"/>
                </a:lnTo>
                <a:lnTo>
                  <a:pt x="622995" y="383381"/>
                </a:lnTo>
                <a:lnTo>
                  <a:pt x="89000" y="383381"/>
                </a:lnTo>
                <a:lnTo>
                  <a:pt x="89000" y="184844"/>
                </a:lnTo>
                <a:lnTo>
                  <a:pt x="301229" y="184844"/>
                </a:lnTo>
                <a:cubicBezTo>
                  <a:pt x="287536" y="134640"/>
                  <a:pt x="276126" y="79871"/>
                  <a:pt x="266998" y="20538"/>
                </a:cubicBezTo>
                <a:close/>
                <a:moveTo>
                  <a:pt x="3724275" y="13692"/>
                </a:moveTo>
                <a:lnTo>
                  <a:pt x="4004965" y="13692"/>
                </a:lnTo>
                <a:cubicBezTo>
                  <a:pt x="3973017" y="141486"/>
                  <a:pt x="3934223" y="246459"/>
                  <a:pt x="3888582" y="328612"/>
                </a:cubicBezTo>
                <a:lnTo>
                  <a:pt x="3888582" y="1574601"/>
                </a:lnTo>
                <a:lnTo>
                  <a:pt x="3621584" y="1574601"/>
                </a:lnTo>
                <a:lnTo>
                  <a:pt x="3621584" y="581918"/>
                </a:lnTo>
                <a:cubicBezTo>
                  <a:pt x="3612456" y="586482"/>
                  <a:pt x="3594200" y="593328"/>
                  <a:pt x="3566815" y="602456"/>
                </a:cubicBezTo>
                <a:cubicBezTo>
                  <a:pt x="3534867" y="616148"/>
                  <a:pt x="3509765" y="625276"/>
                  <a:pt x="3491508" y="629840"/>
                </a:cubicBezTo>
                <a:lnTo>
                  <a:pt x="3491508" y="444996"/>
                </a:lnTo>
                <a:cubicBezTo>
                  <a:pt x="3610174" y="362843"/>
                  <a:pt x="3687763" y="219075"/>
                  <a:pt x="3724275" y="13692"/>
                </a:cubicBezTo>
                <a:close/>
                <a:moveTo>
                  <a:pt x="2594670" y="6846"/>
                </a:moveTo>
                <a:lnTo>
                  <a:pt x="2909590" y="6846"/>
                </a:lnTo>
                <a:lnTo>
                  <a:pt x="2909590" y="177998"/>
                </a:lnTo>
                <a:lnTo>
                  <a:pt x="3299818" y="177998"/>
                </a:lnTo>
                <a:lnTo>
                  <a:pt x="3299818" y="376535"/>
                </a:lnTo>
                <a:lnTo>
                  <a:pt x="2909590" y="376535"/>
                </a:lnTo>
                <a:lnTo>
                  <a:pt x="2909590" y="725686"/>
                </a:lnTo>
                <a:lnTo>
                  <a:pt x="3265587" y="725686"/>
                </a:lnTo>
                <a:lnTo>
                  <a:pt x="3265587" y="924223"/>
                </a:lnTo>
                <a:lnTo>
                  <a:pt x="2909590" y="924223"/>
                </a:lnTo>
                <a:lnTo>
                  <a:pt x="2909590" y="1334988"/>
                </a:lnTo>
                <a:lnTo>
                  <a:pt x="3334048" y="1334988"/>
                </a:lnTo>
                <a:lnTo>
                  <a:pt x="3334048" y="1519833"/>
                </a:lnTo>
                <a:lnTo>
                  <a:pt x="2163366" y="1519833"/>
                </a:lnTo>
                <a:lnTo>
                  <a:pt x="2163366" y="1334988"/>
                </a:lnTo>
                <a:lnTo>
                  <a:pt x="2594670" y="1334988"/>
                </a:lnTo>
                <a:lnTo>
                  <a:pt x="2594670" y="924223"/>
                </a:lnTo>
                <a:lnTo>
                  <a:pt x="2245519" y="924223"/>
                </a:lnTo>
                <a:lnTo>
                  <a:pt x="2245519" y="725686"/>
                </a:lnTo>
                <a:lnTo>
                  <a:pt x="2594670" y="725686"/>
                </a:lnTo>
                <a:lnTo>
                  <a:pt x="2594670" y="376535"/>
                </a:lnTo>
                <a:lnTo>
                  <a:pt x="2218135" y="376535"/>
                </a:lnTo>
                <a:lnTo>
                  <a:pt x="2218135" y="177998"/>
                </a:lnTo>
                <a:lnTo>
                  <a:pt x="2594670" y="177998"/>
                </a:lnTo>
                <a:close/>
                <a:moveTo>
                  <a:pt x="4306193" y="0"/>
                </a:moveTo>
                <a:lnTo>
                  <a:pt x="4586883" y="0"/>
                </a:lnTo>
                <a:cubicBezTo>
                  <a:pt x="4582319" y="9128"/>
                  <a:pt x="4577755" y="22820"/>
                  <a:pt x="4573191" y="41076"/>
                </a:cubicBezTo>
                <a:cubicBezTo>
                  <a:pt x="4564063" y="63897"/>
                  <a:pt x="4557217" y="79871"/>
                  <a:pt x="4552653" y="88999"/>
                </a:cubicBezTo>
                <a:lnTo>
                  <a:pt x="5038726" y="88999"/>
                </a:lnTo>
                <a:lnTo>
                  <a:pt x="5038726" y="273844"/>
                </a:lnTo>
                <a:lnTo>
                  <a:pt x="4778574" y="273844"/>
                </a:lnTo>
                <a:cubicBezTo>
                  <a:pt x="4851599" y="378817"/>
                  <a:pt x="4952008" y="456406"/>
                  <a:pt x="5079802" y="506611"/>
                </a:cubicBezTo>
                <a:lnTo>
                  <a:pt x="5079802" y="670917"/>
                </a:lnTo>
                <a:cubicBezTo>
                  <a:pt x="5038726" y="661789"/>
                  <a:pt x="4997649" y="650379"/>
                  <a:pt x="4956572" y="636687"/>
                </a:cubicBezTo>
                <a:lnTo>
                  <a:pt x="4956572" y="1061144"/>
                </a:lnTo>
                <a:cubicBezTo>
                  <a:pt x="4961137" y="1211758"/>
                  <a:pt x="4890393" y="1284783"/>
                  <a:pt x="4744343" y="1280219"/>
                </a:cubicBezTo>
                <a:lnTo>
                  <a:pt x="4600576" y="1280219"/>
                </a:lnTo>
                <a:lnTo>
                  <a:pt x="4600576" y="1314450"/>
                </a:lnTo>
                <a:cubicBezTo>
                  <a:pt x="4596011" y="1360090"/>
                  <a:pt x="4616550" y="1380629"/>
                  <a:pt x="4662190" y="1376065"/>
                </a:cubicBezTo>
                <a:lnTo>
                  <a:pt x="4805958" y="1376065"/>
                </a:lnTo>
                <a:cubicBezTo>
                  <a:pt x="4851599" y="1376065"/>
                  <a:pt x="4874419" y="1357808"/>
                  <a:pt x="4874419" y="1321296"/>
                </a:cubicBezTo>
                <a:lnTo>
                  <a:pt x="4874419" y="1280219"/>
                </a:lnTo>
                <a:lnTo>
                  <a:pt x="5079802" y="1280219"/>
                </a:lnTo>
                <a:lnTo>
                  <a:pt x="5079802" y="1348680"/>
                </a:lnTo>
                <a:cubicBezTo>
                  <a:pt x="5079802" y="1485602"/>
                  <a:pt x="5015905" y="1551781"/>
                  <a:pt x="4888111" y="1547217"/>
                </a:cubicBezTo>
                <a:lnTo>
                  <a:pt x="4559499" y="1547217"/>
                </a:lnTo>
                <a:cubicBezTo>
                  <a:pt x="4408885" y="1551781"/>
                  <a:pt x="4335860" y="1478756"/>
                  <a:pt x="4340424" y="1328142"/>
                </a:cubicBezTo>
                <a:lnTo>
                  <a:pt x="4340424" y="1280219"/>
                </a:lnTo>
                <a:lnTo>
                  <a:pt x="3984427" y="1280219"/>
                </a:lnTo>
                <a:lnTo>
                  <a:pt x="3984427" y="650379"/>
                </a:lnTo>
                <a:cubicBezTo>
                  <a:pt x="3966171" y="654943"/>
                  <a:pt x="3943351" y="661789"/>
                  <a:pt x="3915966" y="670917"/>
                </a:cubicBezTo>
                <a:lnTo>
                  <a:pt x="3915966" y="506611"/>
                </a:lnTo>
                <a:cubicBezTo>
                  <a:pt x="4043760" y="429022"/>
                  <a:pt x="4135041" y="351433"/>
                  <a:pt x="4189810" y="273844"/>
                </a:cubicBezTo>
                <a:lnTo>
                  <a:pt x="3984427" y="273844"/>
                </a:lnTo>
                <a:lnTo>
                  <a:pt x="3984427" y="88999"/>
                </a:lnTo>
                <a:lnTo>
                  <a:pt x="4278809" y="88999"/>
                </a:lnTo>
                <a:cubicBezTo>
                  <a:pt x="4278809" y="79871"/>
                  <a:pt x="4283373" y="68461"/>
                  <a:pt x="4292501" y="54769"/>
                </a:cubicBezTo>
                <a:cubicBezTo>
                  <a:pt x="4297066" y="31948"/>
                  <a:pt x="4301629" y="13692"/>
                  <a:pt x="4306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5369" name="任意多边形 17"/>
          <p:cNvSpPr>
            <a:spLocks noChangeArrowheads="1"/>
          </p:cNvSpPr>
          <p:nvPr/>
        </p:nvSpPr>
        <p:spPr bwMode="auto">
          <a:xfrm>
            <a:off x="463550" y="3359150"/>
            <a:ext cx="1249363" cy="1241425"/>
          </a:xfrm>
          <a:custGeom>
            <a:avLst/>
            <a:gdLst>
              <a:gd name="T0" fmla="*/ 0 w 1249859"/>
              <a:gd name="T1" fmla="*/ 0 h 1241636"/>
              <a:gd name="T2" fmla="*/ 1249859 w 1249859"/>
              <a:gd name="T3" fmla="*/ 1241636 h 1241636"/>
            </a:gdLst>
            <a:ahLst/>
            <a:cxnLst/>
            <a:rect l="T0" t="T1" r="T2" b="T3"/>
            <a:pathLst>
              <a:path w="1249859" h="1241636">
                <a:moveTo>
                  <a:pt x="468697" y="0"/>
                </a:moveTo>
                <a:lnTo>
                  <a:pt x="789384" y="0"/>
                </a:lnTo>
                <a:lnTo>
                  <a:pt x="789384" y="485142"/>
                </a:lnTo>
                <a:lnTo>
                  <a:pt x="1249859" y="485142"/>
                </a:lnTo>
                <a:lnTo>
                  <a:pt x="1249859" y="731825"/>
                </a:lnTo>
                <a:lnTo>
                  <a:pt x="789384" y="731825"/>
                </a:lnTo>
                <a:lnTo>
                  <a:pt x="789384" y="1241636"/>
                </a:lnTo>
                <a:lnTo>
                  <a:pt x="468697" y="1241636"/>
                </a:lnTo>
                <a:lnTo>
                  <a:pt x="468697" y="731825"/>
                </a:lnTo>
                <a:lnTo>
                  <a:pt x="0" y="731825"/>
                </a:lnTo>
                <a:lnTo>
                  <a:pt x="0" y="485142"/>
                </a:lnTo>
                <a:lnTo>
                  <a:pt x="468697" y="485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5370" name="任意多边形 21"/>
          <p:cNvSpPr>
            <a:spLocks noChangeArrowheads="1"/>
          </p:cNvSpPr>
          <p:nvPr/>
        </p:nvSpPr>
        <p:spPr bwMode="auto">
          <a:xfrm>
            <a:off x="1881188" y="3321050"/>
            <a:ext cx="3663950" cy="1308100"/>
          </a:xfrm>
          <a:custGeom>
            <a:avLst/>
            <a:gdLst>
              <a:gd name="T0" fmla="*/ 0 w 3663739"/>
              <a:gd name="T1" fmla="*/ 0 h 1309315"/>
              <a:gd name="T2" fmla="*/ 3663739 w 3663739"/>
              <a:gd name="T3" fmla="*/ 1309315 h 1309315"/>
            </a:gdLst>
            <a:ahLst/>
            <a:cxnLst/>
            <a:rect l="T0" t="T1" r="T2" b="T3"/>
            <a:pathLst>
              <a:path w="3663739" h="1309315">
                <a:moveTo>
                  <a:pt x="864803" y="1013296"/>
                </a:moveTo>
                <a:lnTo>
                  <a:pt x="1138052" y="1013296"/>
                </a:lnTo>
                <a:lnTo>
                  <a:pt x="1138052" y="1280852"/>
                </a:lnTo>
                <a:lnTo>
                  <a:pt x="864803" y="1280852"/>
                </a:lnTo>
                <a:close/>
                <a:moveTo>
                  <a:pt x="1731653" y="745740"/>
                </a:moveTo>
                <a:cubicBezTo>
                  <a:pt x="1602619" y="779896"/>
                  <a:pt x="1538102" y="848208"/>
                  <a:pt x="1538102" y="950677"/>
                </a:cubicBezTo>
                <a:cubicBezTo>
                  <a:pt x="1545692" y="1064530"/>
                  <a:pt x="1612106" y="1125252"/>
                  <a:pt x="1737345" y="1132842"/>
                </a:cubicBezTo>
                <a:cubicBezTo>
                  <a:pt x="1866379" y="1129047"/>
                  <a:pt x="1932794" y="1070223"/>
                  <a:pt x="1936589" y="956369"/>
                </a:cubicBezTo>
                <a:cubicBezTo>
                  <a:pt x="1936589" y="846311"/>
                  <a:pt x="1868277" y="776101"/>
                  <a:pt x="1731653" y="745740"/>
                </a:cubicBezTo>
                <a:close/>
                <a:moveTo>
                  <a:pt x="2758604" y="592038"/>
                </a:moveTo>
                <a:lnTo>
                  <a:pt x="2758604" y="859594"/>
                </a:lnTo>
                <a:lnTo>
                  <a:pt x="2969233" y="859594"/>
                </a:lnTo>
                <a:lnTo>
                  <a:pt x="2969233" y="592038"/>
                </a:lnTo>
                <a:close/>
                <a:moveTo>
                  <a:pt x="2764296" y="261863"/>
                </a:moveTo>
                <a:cubicBezTo>
                  <a:pt x="2718755" y="326380"/>
                  <a:pt x="2659931" y="381409"/>
                  <a:pt x="2587823" y="426950"/>
                </a:cubicBezTo>
                <a:lnTo>
                  <a:pt x="2969233" y="426950"/>
                </a:lnTo>
                <a:lnTo>
                  <a:pt x="2969233" y="261863"/>
                </a:lnTo>
                <a:close/>
                <a:moveTo>
                  <a:pt x="1743038" y="199243"/>
                </a:moveTo>
                <a:cubicBezTo>
                  <a:pt x="1632980" y="206833"/>
                  <a:pt x="1574155" y="258068"/>
                  <a:pt x="1566565" y="352945"/>
                </a:cubicBezTo>
                <a:cubicBezTo>
                  <a:pt x="1562770" y="444028"/>
                  <a:pt x="1621594" y="504750"/>
                  <a:pt x="1743038" y="535111"/>
                </a:cubicBezTo>
                <a:cubicBezTo>
                  <a:pt x="1856891" y="504750"/>
                  <a:pt x="1915716" y="445926"/>
                  <a:pt x="1919511" y="358638"/>
                </a:cubicBezTo>
                <a:cubicBezTo>
                  <a:pt x="1915716" y="256170"/>
                  <a:pt x="1856891" y="203038"/>
                  <a:pt x="1743038" y="199243"/>
                </a:cubicBezTo>
                <a:close/>
                <a:moveTo>
                  <a:pt x="392795" y="39848"/>
                </a:moveTo>
                <a:lnTo>
                  <a:pt x="666043" y="39848"/>
                </a:lnTo>
                <a:lnTo>
                  <a:pt x="666043" y="1269466"/>
                </a:lnTo>
                <a:lnTo>
                  <a:pt x="392795" y="1269466"/>
                </a:lnTo>
                <a:lnTo>
                  <a:pt x="392795" y="404180"/>
                </a:lnTo>
                <a:cubicBezTo>
                  <a:pt x="286531" y="480082"/>
                  <a:pt x="155600" y="529418"/>
                  <a:pt x="0" y="552189"/>
                </a:cubicBezTo>
                <a:lnTo>
                  <a:pt x="0" y="398487"/>
                </a:lnTo>
                <a:cubicBezTo>
                  <a:pt x="189756" y="318789"/>
                  <a:pt x="320687" y="199243"/>
                  <a:pt x="392795" y="39848"/>
                </a:cubicBezTo>
                <a:close/>
                <a:moveTo>
                  <a:pt x="1743038" y="22770"/>
                </a:moveTo>
                <a:cubicBezTo>
                  <a:pt x="2020081" y="34156"/>
                  <a:pt x="2169989" y="144214"/>
                  <a:pt x="2192759" y="352945"/>
                </a:cubicBezTo>
                <a:cubicBezTo>
                  <a:pt x="2192759" y="493365"/>
                  <a:pt x="2103574" y="588243"/>
                  <a:pt x="1925203" y="637579"/>
                </a:cubicBezTo>
                <a:cubicBezTo>
                  <a:pt x="2118754" y="679326"/>
                  <a:pt x="2215530" y="779896"/>
                  <a:pt x="2215530" y="939291"/>
                </a:cubicBezTo>
                <a:cubicBezTo>
                  <a:pt x="2211735" y="1174588"/>
                  <a:pt x="2050442" y="1294135"/>
                  <a:pt x="1731653" y="1297930"/>
                </a:cubicBezTo>
                <a:cubicBezTo>
                  <a:pt x="1424248" y="1290340"/>
                  <a:pt x="1266751" y="1174588"/>
                  <a:pt x="1259160" y="950677"/>
                </a:cubicBezTo>
                <a:cubicBezTo>
                  <a:pt x="1266751" y="791282"/>
                  <a:pt x="1357834" y="686916"/>
                  <a:pt x="1532409" y="637579"/>
                </a:cubicBezTo>
                <a:cubicBezTo>
                  <a:pt x="1373014" y="595833"/>
                  <a:pt x="1293317" y="500955"/>
                  <a:pt x="1293317" y="352945"/>
                </a:cubicBezTo>
                <a:cubicBezTo>
                  <a:pt x="1316087" y="144214"/>
                  <a:pt x="1465994" y="34156"/>
                  <a:pt x="1743038" y="22770"/>
                </a:cubicBezTo>
                <a:close/>
                <a:moveTo>
                  <a:pt x="2616287" y="0"/>
                </a:moveTo>
                <a:lnTo>
                  <a:pt x="2872457" y="0"/>
                </a:lnTo>
                <a:cubicBezTo>
                  <a:pt x="2868662" y="11385"/>
                  <a:pt x="2864867" y="24668"/>
                  <a:pt x="2861072" y="39848"/>
                </a:cubicBezTo>
                <a:cubicBezTo>
                  <a:pt x="2853482" y="62619"/>
                  <a:pt x="2847789" y="79697"/>
                  <a:pt x="2843994" y="91082"/>
                </a:cubicBezTo>
                <a:lnTo>
                  <a:pt x="3618198" y="91082"/>
                </a:lnTo>
                <a:lnTo>
                  <a:pt x="3618198" y="261863"/>
                </a:lnTo>
                <a:lnTo>
                  <a:pt x="3231096" y="261863"/>
                </a:lnTo>
                <a:lnTo>
                  <a:pt x="3231096" y="426950"/>
                </a:lnTo>
                <a:lnTo>
                  <a:pt x="3584042" y="426950"/>
                </a:lnTo>
                <a:lnTo>
                  <a:pt x="3584042" y="592038"/>
                </a:lnTo>
                <a:lnTo>
                  <a:pt x="3231096" y="592038"/>
                </a:lnTo>
                <a:lnTo>
                  <a:pt x="3231096" y="859594"/>
                </a:lnTo>
                <a:lnTo>
                  <a:pt x="3663739" y="859594"/>
                </a:lnTo>
                <a:lnTo>
                  <a:pt x="3663739" y="1024681"/>
                </a:lnTo>
                <a:lnTo>
                  <a:pt x="3231096" y="1024681"/>
                </a:lnTo>
                <a:lnTo>
                  <a:pt x="3231096" y="1309315"/>
                </a:lnTo>
                <a:lnTo>
                  <a:pt x="2969233" y="1309315"/>
                </a:lnTo>
                <a:lnTo>
                  <a:pt x="2969233" y="1024681"/>
                </a:lnTo>
                <a:lnTo>
                  <a:pt x="2348731" y="1024681"/>
                </a:lnTo>
                <a:lnTo>
                  <a:pt x="2348731" y="859594"/>
                </a:lnTo>
                <a:lnTo>
                  <a:pt x="2519511" y="859594"/>
                </a:lnTo>
                <a:lnTo>
                  <a:pt x="2519511" y="461106"/>
                </a:lnTo>
                <a:cubicBezTo>
                  <a:pt x="2477765" y="483877"/>
                  <a:pt x="2428429" y="502853"/>
                  <a:pt x="2371502" y="518033"/>
                </a:cubicBezTo>
                <a:lnTo>
                  <a:pt x="2371502" y="364331"/>
                </a:lnTo>
                <a:cubicBezTo>
                  <a:pt x="2492946" y="288429"/>
                  <a:pt x="2574541" y="166985"/>
                  <a:pt x="26162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5371" name="组合 4"/>
          <p:cNvGrpSpPr>
            <a:grpSpLocks/>
          </p:cNvGrpSpPr>
          <p:nvPr/>
        </p:nvGrpSpPr>
        <p:grpSpPr bwMode="auto">
          <a:xfrm>
            <a:off x="9401175" y="1981200"/>
            <a:ext cx="2771775" cy="4748213"/>
            <a:chOff x="0" y="0"/>
            <a:chExt cx="2772689" cy="4138838"/>
          </a:xfrm>
        </p:grpSpPr>
        <p:grpSp>
          <p:nvGrpSpPr>
            <p:cNvPr id="15372" name="组合 14"/>
            <p:cNvGrpSpPr>
              <a:grpSpLocks/>
            </p:cNvGrpSpPr>
            <p:nvPr/>
          </p:nvGrpSpPr>
          <p:grpSpPr bwMode="auto">
            <a:xfrm>
              <a:off x="533400" y="0"/>
              <a:ext cx="2239289" cy="4138838"/>
              <a:chOff x="0" y="0"/>
              <a:chExt cx="2729600" cy="5045075"/>
            </a:xfrm>
          </p:grpSpPr>
          <p:sp>
            <p:nvSpPr>
              <p:cNvPr id="15373" name="Oval 426"/>
              <p:cNvSpPr>
                <a:spLocks noChangeArrowheads="1"/>
              </p:cNvSpPr>
              <p:nvPr/>
            </p:nvSpPr>
            <p:spPr bwMode="auto">
              <a:xfrm>
                <a:off x="197418" y="4575191"/>
                <a:ext cx="2465557" cy="469884"/>
              </a:xfrm>
              <a:prstGeom prst="ellipse">
                <a:avLst/>
              </a:prstGeom>
              <a:solidFill>
                <a:srgbClr val="00B0F0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15374" name="AutoShape 424"/>
              <p:cNvSpPr>
                <a:spLocks noChangeAspect="1" noChangeArrowheads="1" noTextEdit="1"/>
              </p:cNvSpPr>
              <p:nvPr/>
            </p:nvSpPr>
            <p:spPr bwMode="auto">
              <a:xfrm>
                <a:off x="0" y="0"/>
                <a:ext cx="2729600" cy="50024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75" name="Freeform 427"/>
              <p:cNvSpPr>
                <a:spLocks noChangeArrowheads="1"/>
              </p:cNvSpPr>
              <p:nvPr/>
            </p:nvSpPr>
            <p:spPr bwMode="auto">
              <a:xfrm>
                <a:off x="592157" y="2965788"/>
                <a:ext cx="1612209" cy="1892667"/>
              </a:xfrm>
              <a:custGeom>
                <a:avLst/>
                <a:gdLst>
                  <a:gd name="T0" fmla="*/ 688347 w 335"/>
                  <a:gd name="T1" fmla="*/ 489930 h 394"/>
                  <a:gd name="T2" fmla="*/ 630583 w 335"/>
                  <a:gd name="T3" fmla="*/ 1738770 h 394"/>
                  <a:gd name="T4" fmla="*/ 0 w 335"/>
                  <a:gd name="T5" fmla="*/ 1738770 h 394"/>
                  <a:gd name="T6" fmla="*/ 515056 w 335"/>
                  <a:gd name="T7" fmla="*/ 1618689 h 394"/>
                  <a:gd name="T8" fmla="*/ 452480 w 335"/>
                  <a:gd name="T9" fmla="*/ 1119153 h 394"/>
                  <a:gd name="T10" fmla="*/ 216613 w 335"/>
                  <a:gd name="T11" fmla="*/ 283391 h 394"/>
                  <a:gd name="T12" fmla="*/ 226240 w 335"/>
                  <a:gd name="T13" fmla="*/ 0 h 394"/>
                  <a:gd name="T14" fmla="*/ 1314116 w 335"/>
                  <a:gd name="T15" fmla="*/ 0 h 394"/>
                  <a:gd name="T16" fmla="*/ 1333371 w 335"/>
                  <a:gd name="T17" fmla="*/ 244965 h 394"/>
                  <a:gd name="T18" fmla="*/ 1169708 w 335"/>
                  <a:gd name="T19" fmla="*/ 903007 h 394"/>
                  <a:gd name="T20" fmla="*/ 1111944 w 335"/>
                  <a:gd name="T21" fmla="*/ 1633099 h 394"/>
                  <a:gd name="T22" fmla="*/ 1439270 w 335"/>
                  <a:gd name="T23" fmla="*/ 1589869 h 394"/>
                  <a:gd name="T24" fmla="*/ 1612560 w 335"/>
                  <a:gd name="T25" fmla="*/ 1863654 h 394"/>
                  <a:gd name="T26" fmla="*/ 1506661 w 335"/>
                  <a:gd name="T27" fmla="*/ 1892473 h 394"/>
                  <a:gd name="T28" fmla="*/ 1020486 w 335"/>
                  <a:gd name="T29" fmla="*/ 1729163 h 394"/>
                  <a:gd name="T30" fmla="*/ 885705 w 335"/>
                  <a:gd name="T31" fmla="*/ 489930 h 394"/>
                  <a:gd name="T32" fmla="*/ 688347 w 335"/>
                  <a:gd name="T33" fmla="*/ 489930 h 39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35"/>
                  <a:gd name="T52" fmla="*/ 0 h 394"/>
                  <a:gd name="T53" fmla="*/ 335 w 335"/>
                  <a:gd name="T54" fmla="*/ 394 h 39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35" h="394">
                    <a:moveTo>
                      <a:pt x="143" y="102"/>
                    </a:moveTo>
                    <a:cubicBezTo>
                      <a:pt x="122" y="153"/>
                      <a:pt x="131" y="362"/>
                      <a:pt x="131" y="362"/>
                    </a:cubicBezTo>
                    <a:cubicBezTo>
                      <a:pt x="0" y="362"/>
                      <a:pt x="0" y="362"/>
                      <a:pt x="0" y="362"/>
                    </a:cubicBezTo>
                    <a:cubicBezTo>
                      <a:pt x="79" y="296"/>
                      <a:pt x="107" y="337"/>
                      <a:pt x="107" y="337"/>
                    </a:cubicBezTo>
                    <a:cubicBezTo>
                      <a:pt x="107" y="337"/>
                      <a:pt x="127" y="318"/>
                      <a:pt x="94" y="233"/>
                    </a:cubicBezTo>
                    <a:cubicBezTo>
                      <a:pt x="62" y="149"/>
                      <a:pt x="45" y="59"/>
                      <a:pt x="45" y="59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273" y="0"/>
                      <a:pt x="273" y="0"/>
                      <a:pt x="273" y="0"/>
                    </a:cubicBezTo>
                    <a:cubicBezTo>
                      <a:pt x="277" y="51"/>
                      <a:pt x="277" y="51"/>
                      <a:pt x="277" y="51"/>
                    </a:cubicBezTo>
                    <a:cubicBezTo>
                      <a:pt x="277" y="51"/>
                      <a:pt x="269" y="115"/>
                      <a:pt x="243" y="188"/>
                    </a:cubicBezTo>
                    <a:cubicBezTo>
                      <a:pt x="227" y="235"/>
                      <a:pt x="221" y="294"/>
                      <a:pt x="231" y="340"/>
                    </a:cubicBezTo>
                    <a:cubicBezTo>
                      <a:pt x="231" y="340"/>
                      <a:pt x="273" y="325"/>
                      <a:pt x="299" y="331"/>
                    </a:cubicBezTo>
                    <a:cubicBezTo>
                      <a:pt x="316" y="335"/>
                      <a:pt x="331" y="356"/>
                      <a:pt x="335" y="388"/>
                    </a:cubicBezTo>
                    <a:cubicBezTo>
                      <a:pt x="335" y="388"/>
                      <a:pt x="328" y="394"/>
                      <a:pt x="313" y="394"/>
                    </a:cubicBezTo>
                    <a:cubicBezTo>
                      <a:pt x="286" y="394"/>
                      <a:pt x="272" y="362"/>
                      <a:pt x="212" y="360"/>
                    </a:cubicBezTo>
                    <a:cubicBezTo>
                      <a:pt x="212" y="360"/>
                      <a:pt x="228" y="269"/>
                      <a:pt x="184" y="102"/>
                    </a:cubicBezTo>
                    <a:lnTo>
                      <a:pt x="143" y="102"/>
                    </a:lnTo>
                    <a:close/>
                  </a:path>
                </a:pathLst>
              </a:custGeom>
              <a:solidFill>
                <a:srgbClr val="9F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76" name="Freeform 428"/>
              <p:cNvSpPr>
                <a:spLocks noChangeArrowheads="1"/>
              </p:cNvSpPr>
              <p:nvPr/>
            </p:nvSpPr>
            <p:spPr bwMode="auto">
              <a:xfrm>
                <a:off x="817258" y="2965788"/>
                <a:ext cx="563766" cy="288059"/>
              </a:xfrm>
              <a:custGeom>
                <a:avLst/>
                <a:gdLst>
                  <a:gd name="T0" fmla="*/ 563889 w 278"/>
                  <a:gd name="T1" fmla="*/ 123731 h 142"/>
                  <a:gd name="T2" fmla="*/ 501009 w 278"/>
                  <a:gd name="T3" fmla="*/ 288029 h 142"/>
                  <a:gd name="T4" fmla="*/ 0 w 278"/>
                  <a:gd name="T5" fmla="*/ 0 h 142"/>
                  <a:gd name="T6" fmla="*/ 563889 w 278"/>
                  <a:gd name="T7" fmla="*/ 123731 h 14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8"/>
                  <a:gd name="T13" fmla="*/ 0 h 142"/>
                  <a:gd name="T14" fmla="*/ 278 w 278"/>
                  <a:gd name="T15" fmla="*/ 142 h 14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8" h="142">
                    <a:moveTo>
                      <a:pt x="278" y="61"/>
                    </a:moveTo>
                    <a:lnTo>
                      <a:pt x="247" y="142"/>
                    </a:lnTo>
                    <a:lnTo>
                      <a:pt x="0" y="0"/>
                    </a:lnTo>
                    <a:lnTo>
                      <a:pt x="278" y="61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77" name="Freeform 429"/>
              <p:cNvSpPr>
                <a:spLocks noChangeArrowheads="1"/>
              </p:cNvSpPr>
              <p:nvPr/>
            </p:nvSpPr>
            <p:spPr bwMode="auto">
              <a:xfrm>
                <a:off x="1381024" y="2965788"/>
                <a:ext cx="525236" cy="288059"/>
              </a:xfrm>
              <a:custGeom>
                <a:avLst/>
                <a:gdLst>
                  <a:gd name="T0" fmla="*/ 525350 w 259"/>
                  <a:gd name="T1" fmla="*/ 0 h 142"/>
                  <a:gd name="T2" fmla="*/ 77078 w 259"/>
                  <a:gd name="T3" fmla="*/ 288029 h 142"/>
                  <a:gd name="T4" fmla="*/ 0 w 259"/>
                  <a:gd name="T5" fmla="*/ 123731 h 142"/>
                  <a:gd name="T6" fmla="*/ 525350 w 259"/>
                  <a:gd name="T7" fmla="*/ 0 h 14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9"/>
                  <a:gd name="T13" fmla="*/ 0 h 142"/>
                  <a:gd name="T14" fmla="*/ 259 w 259"/>
                  <a:gd name="T15" fmla="*/ 142 h 14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9" h="142">
                    <a:moveTo>
                      <a:pt x="259" y="0"/>
                    </a:moveTo>
                    <a:lnTo>
                      <a:pt x="38" y="142"/>
                    </a:lnTo>
                    <a:lnTo>
                      <a:pt x="0" y="61"/>
                    </a:lnTo>
                    <a:lnTo>
                      <a:pt x="259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78" name="Freeform 431"/>
              <p:cNvSpPr>
                <a:spLocks noChangeArrowheads="1"/>
              </p:cNvSpPr>
              <p:nvPr/>
            </p:nvSpPr>
            <p:spPr bwMode="auto">
              <a:xfrm>
                <a:off x="736141" y="1533608"/>
                <a:ext cx="1170119" cy="1594466"/>
              </a:xfrm>
              <a:custGeom>
                <a:avLst/>
                <a:gdLst>
                  <a:gd name="T0" fmla="*/ 1170374 w 243"/>
                  <a:gd name="T1" fmla="*/ 1431030 h 332"/>
                  <a:gd name="T2" fmla="*/ 1155925 w 243"/>
                  <a:gd name="T3" fmla="*/ 206491 h 332"/>
                  <a:gd name="T4" fmla="*/ 520166 w 243"/>
                  <a:gd name="T5" fmla="*/ 0 h 332"/>
                  <a:gd name="T6" fmla="*/ 0 w 243"/>
                  <a:gd name="T7" fmla="*/ 192085 h 332"/>
                  <a:gd name="T8" fmla="*/ 81878 w 243"/>
                  <a:gd name="T9" fmla="*/ 1431030 h 332"/>
                  <a:gd name="T10" fmla="*/ 611677 w 243"/>
                  <a:gd name="T11" fmla="*/ 1594302 h 332"/>
                  <a:gd name="T12" fmla="*/ 1170374 w 243"/>
                  <a:gd name="T13" fmla="*/ 1431030 h 3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3"/>
                  <a:gd name="T22" fmla="*/ 0 h 332"/>
                  <a:gd name="T23" fmla="*/ 243 w 243"/>
                  <a:gd name="T24" fmla="*/ 332 h 33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3" h="332">
                    <a:moveTo>
                      <a:pt x="243" y="298"/>
                    </a:moveTo>
                    <a:cubicBezTo>
                      <a:pt x="240" y="43"/>
                      <a:pt x="240" y="43"/>
                      <a:pt x="240" y="43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7" y="298"/>
                      <a:pt x="17" y="298"/>
                      <a:pt x="17" y="298"/>
                    </a:cubicBezTo>
                    <a:cubicBezTo>
                      <a:pt x="17" y="298"/>
                      <a:pt x="74" y="332"/>
                      <a:pt x="127" y="332"/>
                    </a:cubicBezTo>
                    <a:cubicBezTo>
                      <a:pt x="180" y="332"/>
                      <a:pt x="243" y="298"/>
                      <a:pt x="243" y="298"/>
                    </a:cubicBezTo>
                    <a:close/>
                  </a:path>
                </a:pathLst>
              </a:custGeom>
              <a:solidFill>
                <a:srgbClr val="94C4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79" name="Freeform 432"/>
              <p:cNvSpPr>
                <a:spLocks noChangeArrowheads="1"/>
              </p:cNvSpPr>
              <p:nvPr/>
            </p:nvSpPr>
            <p:spPr bwMode="auto">
              <a:xfrm>
                <a:off x="1093057" y="1450437"/>
                <a:ext cx="269716" cy="235315"/>
              </a:xfrm>
              <a:custGeom>
                <a:avLst/>
                <a:gdLst>
                  <a:gd name="T0" fmla="*/ 57809 w 56"/>
                  <a:gd name="T1" fmla="*/ 0 h 49"/>
                  <a:gd name="T2" fmla="*/ 62626 w 56"/>
                  <a:gd name="T3" fmla="*/ 177669 h 49"/>
                  <a:gd name="T4" fmla="*/ 269775 w 56"/>
                  <a:gd name="T5" fmla="*/ 177669 h 49"/>
                  <a:gd name="T6" fmla="*/ 264958 w 56"/>
                  <a:gd name="T7" fmla="*/ 0 h 49"/>
                  <a:gd name="T8" fmla="*/ 57809 w 56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"/>
                  <a:gd name="T16" fmla="*/ 0 h 49"/>
                  <a:gd name="T17" fmla="*/ 56 w 56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" h="49">
                    <a:moveTo>
                      <a:pt x="12" y="0"/>
                    </a:moveTo>
                    <a:cubicBezTo>
                      <a:pt x="0" y="28"/>
                      <a:pt x="13" y="37"/>
                      <a:pt x="13" y="37"/>
                    </a:cubicBezTo>
                    <a:cubicBezTo>
                      <a:pt x="13" y="37"/>
                      <a:pt x="26" y="49"/>
                      <a:pt x="56" y="37"/>
                    </a:cubicBezTo>
                    <a:cubicBezTo>
                      <a:pt x="56" y="37"/>
                      <a:pt x="43" y="28"/>
                      <a:pt x="55" y="0"/>
                    </a:cubicBez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80" name="Freeform 433"/>
              <p:cNvSpPr>
                <a:spLocks noChangeArrowheads="1"/>
              </p:cNvSpPr>
              <p:nvPr/>
            </p:nvSpPr>
            <p:spPr bwMode="auto">
              <a:xfrm>
                <a:off x="1086972" y="1509265"/>
                <a:ext cx="160207" cy="235315"/>
              </a:xfrm>
              <a:custGeom>
                <a:avLst/>
                <a:gdLst>
                  <a:gd name="T0" fmla="*/ 160242 w 79"/>
                  <a:gd name="T1" fmla="*/ 18255 h 116"/>
                  <a:gd name="T2" fmla="*/ 38539 w 79"/>
                  <a:gd name="T3" fmla="*/ 235291 h 116"/>
                  <a:gd name="T4" fmla="*/ 0 w 79"/>
                  <a:gd name="T5" fmla="*/ 0 h 116"/>
                  <a:gd name="T6" fmla="*/ 160242 w 79"/>
                  <a:gd name="T7" fmla="*/ 18255 h 1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9"/>
                  <a:gd name="T13" fmla="*/ 0 h 116"/>
                  <a:gd name="T14" fmla="*/ 79 w 79"/>
                  <a:gd name="T15" fmla="*/ 116 h 1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9" h="116">
                    <a:moveTo>
                      <a:pt x="79" y="9"/>
                    </a:moveTo>
                    <a:lnTo>
                      <a:pt x="19" y="116"/>
                    </a:lnTo>
                    <a:lnTo>
                      <a:pt x="0" y="0"/>
                    </a:lnTo>
                    <a:lnTo>
                      <a:pt x="79" y="9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81" name="Freeform 434"/>
              <p:cNvSpPr>
                <a:spLocks noChangeArrowheads="1"/>
              </p:cNvSpPr>
              <p:nvPr/>
            </p:nvSpPr>
            <p:spPr bwMode="auto">
              <a:xfrm>
                <a:off x="1255292" y="1503180"/>
                <a:ext cx="154123" cy="237344"/>
              </a:xfrm>
              <a:custGeom>
                <a:avLst/>
                <a:gdLst>
                  <a:gd name="T0" fmla="*/ 0 w 76"/>
                  <a:gd name="T1" fmla="*/ 34482 h 117"/>
                  <a:gd name="T2" fmla="*/ 139958 w 76"/>
                  <a:gd name="T3" fmla="*/ 237320 h 117"/>
                  <a:gd name="T4" fmla="*/ 154157 w 76"/>
                  <a:gd name="T5" fmla="*/ 0 h 117"/>
                  <a:gd name="T6" fmla="*/ 0 w 76"/>
                  <a:gd name="T7" fmla="*/ 34482 h 1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6"/>
                  <a:gd name="T13" fmla="*/ 0 h 117"/>
                  <a:gd name="T14" fmla="*/ 76 w 76"/>
                  <a:gd name="T15" fmla="*/ 117 h 1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6" h="117">
                    <a:moveTo>
                      <a:pt x="0" y="17"/>
                    </a:moveTo>
                    <a:lnTo>
                      <a:pt x="69" y="117"/>
                    </a:lnTo>
                    <a:lnTo>
                      <a:pt x="76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82" name="Freeform 438"/>
              <p:cNvSpPr>
                <a:spLocks noEditPoints="1" noChangeArrowheads="1"/>
              </p:cNvSpPr>
              <p:nvPr/>
            </p:nvSpPr>
            <p:spPr bwMode="auto">
              <a:xfrm>
                <a:off x="519151" y="3219361"/>
                <a:ext cx="34475" cy="34487"/>
              </a:xfrm>
              <a:custGeom>
                <a:avLst/>
                <a:gdLst>
                  <a:gd name="T0" fmla="*/ 0 w 7"/>
                  <a:gd name="T1" fmla="*/ 14778 h 7"/>
                  <a:gd name="T2" fmla="*/ 14778 w 7"/>
                  <a:gd name="T3" fmla="*/ 34483 h 7"/>
                  <a:gd name="T4" fmla="*/ 34483 w 7"/>
                  <a:gd name="T5" fmla="*/ 14778 h 7"/>
                  <a:gd name="T6" fmla="*/ 14778 w 7"/>
                  <a:gd name="T7" fmla="*/ 0 h 7"/>
                  <a:gd name="T8" fmla="*/ 0 w 7"/>
                  <a:gd name="T9" fmla="*/ 14778 h 7"/>
                  <a:gd name="T10" fmla="*/ 14778 w 7"/>
                  <a:gd name="T11" fmla="*/ 24631 h 7"/>
                  <a:gd name="T12" fmla="*/ 14778 w 7"/>
                  <a:gd name="T13" fmla="*/ 19705 h 7"/>
                  <a:gd name="T14" fmla="*/ 19705 w 7"/>
                  <a:gd name="T15" fmla="*/ 24631 h 7"/>
                  <a:gd name="T16" fmla="*/ 14778 w 7"/>
                  <a:gd name="T17" fmla="*/ 29557 h 7"/>
                  <a:gd name="T18" fmla="*/ 14778 w 7"/>
                  <a:gd name="T19" fmla="*/ 24631 h 7"/>
                  <a:gd name="T20" fmla="*/ 14778 w 7"/>
                  <a:gd name="T21" fmla="*/ 4926 h 7"/>
                  <a:gd name="T22" fmla="*/ 14778 w 7"/>
                  <a:gd name="T23" fmla="*/ 0 h 7"/>
                  <a:gd name="T24" fmla="*/ 19705 w 7"/>
                  <a:gd name="T25" fmla="*/ 4926 h 7"/>
                  <a:gd name="T26" fmla="*/ 14778 w 7"/>
                  <a:gd name="T27" fmla="*/ 9852 h 7"/>
                  <a:gd name="T28" fmla="*/ 14778 w 7"/>
                  <a:gd name="T29" fmla="*/ 4926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"/>
                  <a:gd name="T46" fmla="*/ 0 h 7"/>
                  <a:gd name="T47" fmla="*/ 7 w 7"/>
                  <a:gd name="T48" fmla="*/ 7 h 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" h="7">
                    <a:moveTo>
                      <a:pt x="0" y="3"/>
                    </a:moveTo>
                    <a:cubicBezTo>
                      <a:pt x="0" y="5"/>
                      <a:pt x="2" y="7"/>
                      <a:pt x="3" y="7"/>
                    </a:cubicBezTo>
                    <a:cubicBezTo>
                      <a:pt x="5" y="7"/>
                      <a:pt x="7" y="5"/>
                      <a:pt x="7" y="3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lose/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5"/>
                      <a:pt x="4" y="6"/>
                      <a:pt x="3" y="6"/>
                    </a:cubicBezTo>
                    <a:cubicBezTo>
                      <a:pt x="3" y="6"/>
                      <a:pt x="3" y="5"/>
                      <a:pt x="3" y="5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83" name="Freeform 441"/>
              <p:cNvSpPr>
                <a:spLocks noEditPoints="1" noChangeArrowheads="1"/>
              </p:cNvSpPr>
              <p:nvPr/>
            </p:nvSpPr>
            <p:spPr bwMode="auto">
              <a:xfrm>
                <a:off x="2200310" y="3272104"/>
                <a:ext cx="32447" cy="34487"/>
              </a:xfrm>
              <a:custGeom>
                <a:avLst/>
                <a:gdLst>
                  <a:gd name="T0" fmla="*/ 13909 w 7"/>
                  <a:gd name="T1" fmla="*/ 0 h 7"/>
                  <a:gd name="T2" fmla="*/ 0 w 7"/>
                  <a:gd name="T3" fmla="*/ 14778 h 7"/>
                  <a:gd name="T4" fmla="*/ 13909 w 7"/>
                  <a:gd name="T5" fmla="*/ 34483 h 7"/>
                  <a:gd name="T6" fmla="*/ 32454 w 7"/>
                  <a:gd name="T7" fmla="*/ 14778 h 7"/>
                  <a:gd name="T8" fmla="*/ 13909 w 7"/>
                  <a:gd name="T9" fmla="*/ 0 h 7"/>
                  <a:gd name="T10" fmla="*/ 13909 w 7"/>
                  <a:gd name="T11" fmla="*/ 29557 h 7"/>
                  <a:gd name="T12" fmla="*/ 13909 w 7"/>
                  <a:gd name="T13" fmla="*/ 24631 h 7"/>
                  <a:gd name="T14" fmla="*/ 13909 w 7"/>
                  <a:gd name="T15" fmla="*/ 19705 h 7"/>
                  <a:gd name="T16" fmla="*/ 18545 w 7"/>
                  <a:gd name="T17" fmla="*/ 24631 h 7"/>
                  <a:gd name="T18" fmla="*/ 13909 w 7"/>
                  <a:gd name="T19" fmla="*/ 29557 h 7"/>
                  <a:gd name="T20" fmla="*/ 13909 w 7"/>
                  <a:gd name="T21" fmla="*/ 9852 h 7"/>
                  <a:gd name="T22" fmla="*/ 13909 w 7"/>
                  <a:gd name="T23" fmla="*/ 4926 h 7"/>
                  <a:gd name="T24" fmla="*/ 13909 w 7"/>
                  <a:gd name="T25" fmla="*/ 0 h 7"/>
                  <a:gd name="T26" fmla="*/ 18545 w 7"/>
                  <a:gd name="T27" fmla="*/ 4926 h 7"/>
                  <a:gd name="T28" fmla="*/ 13909 w 7"/>
                  <a:gd name="T29" fmla="*/ 9852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"/>
                  <a:gd name="T46" fmla="*/ 0 h 7"/>
                  <a:gd name="T47" fmla="*/ 7 w 7"/>
                  <a:gd name="T48" fmla="*/ 7 h 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" h="7">
                    <a:moveTo>
                      <a:pt x="3" y="0"/>
                    </a:moveTo>
                    <a:cubicBezTo>
                      <a:pt x="2" y="0"/>
                      <a:pt x="0" y="1"/>
                      <a:pt x="0" y="3"/>
                    </a:cubicBezTo>
                    <a:cubicBezTo>
                      <a:pt x="0" y="5"/>
                      <a:pt x="2" y="7"/>
                      <a:pt x="3" y="7"/>
                    </a:cubicBezTo>
                    <a:cubicBezTo>
                      <a:pt x="5" y="7"/>
                      <a:pt x="7" y="5"/>
                      <a:pt x="7" y="3"/>
                    </a:cubicBezTo>
                    <a:cubicBezTo>
                      <a:pt x="7" y="1"/>
                      <a:pt x="5" y="0"/>
                      <a:pt x="3" y="0"/>
                    </a:cubicBezTo>
                    <a:close/>
                    <a:moveTo>
                      <a:pt x="3" y="6"/>
                    </a:moveTo>
                    <a:cubicBezTo>
                      <a:pt x="3" y="6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5"/>
                      <a:pt x="4" y="6"/>
                      <a:pt x="3" y="6"/>
                    </a:cubicBezTo>
                    <a:close/>
                    <a:moveTo>
                      <a:pt x="3" y="2"/>
                    </a:move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3" y="2"/>
                    </a:cubicBezTo>
                    <a:close/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84" name="Oval 442"/>
              <p:cNvSpPr>
                <a:spLocks noChangeArrowheads="1"/>
              </p:cNvSpPr>
              <p:nvPr/>
            </p:nvSpPr>
            <p:spPr bwMode="auto">
              <a:xfrm>
                <a:off x="620548" y="119687"/>
                <a:ext cx="1358716" cy="1428122"/>
              </a:xfrm>
              <a:prstGeom prst="ellipse">
                <a:avLst/>
              </a:prstGeom>
              <a:solidFill>
                <a:srgbClr val="F8C0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15385" name="Freeform 443"/>
              <p:cNvSpPr>
                <a:spLocks noChangeArrowheads="1"/>
              </p:cNvSpPr>
              <p:nvPr/>
            </p:nvSpPr>
            <p:spPr bwMode="auto">
              <a:xfrm>
                <a:off x="620548" y="119687"/>
                <a:ext cx="703694" cy="1428122"/>
              </a:xfrm>
              <a:custGeom>
                <a:avLst/>
                <a:gdLst>
                  <a:gd name="T0" fmla="*/ 48209 w 146"/>
                  <a:gd name="T1" fmla="*/ 716391 h 297"/>
                  <a:gd name="T2" fmla="*/ 703847 w 146"/>
                  <a:gd name="T3" fmla="*/ 4808 h 297"/>
                  <a:gd name="T4" fmla="*/ 679743 w 146"/>
                  <a:gd name="T5" fmla="*/ 0 h 297"/>
                  <a:gd name="T6" fmla="*/ 0 w 146"/>
                  <a:gd name="T7" fmla="*/ 716391 h 297"/>
                  <a:gd name="T8" fmla="*/ 679743 w 146"/>
                  <a:gd name="T9" fmla="*/ 1427975 h 297"/>
                  <a:gd name="T10" fmla="*/ 703847 w 146"/>
                  <a:gd name="T11" fmla="*/ 1423167 h 297"/>
                  <a:gd name="T12" fmla="*/ 48209 w 146"/>
                  <a:gd name="T13" fmla="*/ 716391 h 2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6"/>
                  <a:gd name="T22" fmla="*/ 0 h 297"/>
                  <a:gd name="T23" fmla="*/ 146 w 146"/>
                  <a:gd name="T24" fmla="*/ 297 h 29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6" h="297">
                    <a:moveTo>
                      <a:pt x="10" y="149"/>
                    </a:moveTo>
                    <a:cubicBezTo>
                      <a:pt x="10" y="69"/>
                      <a:pt x="70" y="3"/>
                      <a:pt x="146" y="1"/>
                    </a:cubicBezTo>
                    <a:cubicBezTo>
                      <a:pt x="144" y="1"/>
                      <a:pt x="142" y="0"/>
                      <a:pt x="141" y="0"/>
                    </a:cubicBezTo>
                    <a:cubicBezTo>
                      <a:pt x="63" y="0"/>
                      <a:pt x="0" y="67"/>
                      <a:pt x="0" y="149"/>
                    </a:cubicBezTo>
                    <a:cubicBezTo>
                      <a:pt x="0" y="230"/>
                      <a:pt x="63" y="297"/>
                      <a:pt x="141" y="297"/>
                    </a:cubicBezTo>
                    <a:cubicBezTo>
                      <a:pt x="142" y="297"/>
                      <a:pt x="144" y="297"/>
                      <a:pt x="146" y="296"/>
                    </a:cubicBezTo>
                    <a:cubicBezTo>
                      <a:pt x="70" y="294"/>
                      <a:pt x="10" y="229"/>
                      <a:pt x="10" y="149"/>
                    </a:cubicBezTo>
                    <a:close/>
                  </a:path>
                </a:pathLst>
              </a:custGeom>
              <a:solidFill>
                <a:srgbClr val="EEB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86" name="Rectangle 444"/>
              <p:cNvSpPr>
                <a:spLocks noChangeArrowheads="1"/>
              </p:cNvSpPr>
              <p:nvPr/>
            </p:nvSpPr>
            <p:spPr bwMode="auto">
              <a:xfrm>
                <a:off x="1299907" y="1144120"/>
                <a:ext cx="2029" cy="2029"/>
              </a:xfrm>
              <a:prstGeom prst="rect">
                <a:avLst/>
              </a:prstGeom>
              <a:solidFill>
                <a:srgbClr val="F4AF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15387" name="Freeform 445"/>
              <p:cNvSpPr>
                <a:spLocks noChangeArrowheads="1"/>
              </p:cNvSpPr>
              <p:nvPr/>
            </p:nvSpPr>
            <p:spPr bwMode="auto">
              <a:xfrm>
                <a:off x="1439833" y="624803"/>
                <a:ext cx="336637" cy="115630"/>
              </a:xfrm>
              <a:custGeom>
                <a:avLst/>
                <a:gdLst>
                  <a:gd name="T0" fmla="*/ 0 w 70"/>
                  <a:gd name="T1" fmla="*/ 115618 h 24"/>
                  <a:gd name="T2" fmla="*/ 0 w 70"/>
                  <a:gd name="T3" fmla="*/ 110801 h 24"/>
                  <a:gd name="T4" fmla="*/ 0 w 70"/>
                  <a:gd name="T5" fmla="*/ 110801 h 24"/>
                  <a:gd name="T6" fmla="*/ 9620 w 70"/>
                  <a:gd name="T7" fmla="*/ 101166 h 24"/>
                  <a:gd name="T8" fmla="*/ 38481 w 70"/>
                  <a:gd name="T9" fmla="*/ 67444 h 24"/>
                  <a:gd name="T10" fmla="*/ 91393 w 70"/>
                  <a:gd name="T11" fmla="*/ 28905 h 24"/>
                  <a:gd name="T12" fmla="*/ 163545 w 70"/>
                  <a:gd name="T13" fmla="*/ 4817 h 24"/>
                  <a:gd name="T14" fmla="*/ 235697 w 70"/>
                  <a:gd name="T15" fmla="*/ 4817 h 24"/>
                  <a:gd name="T16" fmla="*/ 274178 w 70"/>
                  <a:gd name="T17" fmla="*/ 14452 h 24"/>
                  <a:gd name="T18" fmla="*/ 298229 w 70"/>
                  <a:gd name="T19" fmla="*/ 33722 h 24"/>
                  <a:gd name="T20" fmla="*/ 327090 w 70"/>
                  <a:gd name="T21" fmla="*/ 67444 h 24"/>
                  <a:gd name="T22" fmla="*/ 336710 w 70"/>
                  <a:gd name="T23" fmla="*/ 77079 h 24"/>
                  <a:gd name="T24" fmla="*/ 336710 w 70"/>
                  <a:gd name="T25" fmla="*/ 77079 h 24"/>
                  <a:gd name="T26" fmla="*/ 322280 w 70"/>
                  <a:gd name="T27" fmla="*/ 72261 h 24"/>
                  <a:gd name="T28" fmla="*/ 283798 w 70"/>
                  <a:gd name="T29" fmla="*/ 48174 h 24"/>
                  <a:gd name="T30" fmla="*/ 264558 w 70"/>
                  <a:gd name="T31" fmla="*/ 33722 h 24"/>
                  <a:gd name="T32" fmla="*/ 235697 w 70"/>
                  <a:gd name="T33" fmla="*/ 28905 h 24"/>
                  <a:gd name="T34" fmla="*/ 168355 w 70"/>
                  <a:gd name="T35" fmla="*/ 43357 h 24"/>
                  <a:gd name="T36" fmla="*/ 105823 w 70"/>
                  <a:gd name="T37" fmla="*/ 67444 h 24"/>
                  <a:gd name="T38" fmla="*/ 52912 w 70"/>
                  <a:gd name="T39" fmla="*/ 91531 h 24"/>
                  <a:gd name="T40" fmla="*/ 14430 w 70"/>
                  <a:gd name="T41" fmla="*/ 110801 h 24"/>
                  <a:gd name="T42" fmla="*/ 4810 w 70"/>
                  <a:gd name="T43" fmla="*/ 115618 h 24"/>
                  <a:gd name="T44" fmla="*/ 0 w 70"/>
                  <a:gd name="T45" fmla="*/ 115618 h 24"/>
                  <a:gd name="T46" fmla="*/ 0 w 70"/>
                  <a:gd name="T47" fmla="*/ 115618 h 2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0"/>
                  <a:gd name="T73" fmla="*/ 0 h 24"/>
                  <a:gd name="T74" fmla="*/ 70 w 70"/>
                  <a:gd name="T75" fmla="*/ 24 h 24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0" h="24">
                    <a:moveTo>
                      <a:pt x="0" y="24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2"/>
                      <a:pt x="1" y="22"/>
                      <a:pt x="2" y="21"/>
                    </a:cubicBezTo>
                    <a:cubicBezTo>
                      <a:pt x="3" y="19"/>
                      <a:pt x="5" y="16"/>
                      <a:pt x="8" y="14"/>
                    </a:cubicBezTo>
                    <a:cubicBezTo>
                      <a:pt x="11" y="11"/>
                      <a:pt x="15" y="8"/>
                      <a:pt x="19" y="6"/>
                    </a:cubicBezTo>
                    <a:cubicBezTo>
                      <a:pt x="23" y="4"/>
                      <a:pt x="28" y="2"/>
                      <a:pt x="34" y="1"/>
                    </a:cubicBezTo>
                    <a:cubicBezTo>
                      <a:pt x="39" y="1"/>
                      <a:pt x="44" y="0"/>
                      <a:pt x="49" y="1"/>
                    </a:cubicBezTo>
                    <a:cubicBezTo>
                      <a:pt x="52" y="1"/>
                      <a:pt x="54" y="1"/>
                      <a:pt x="57" y="3"/>
                    </a:cubicBezTo>
                    <a:cubicBezTo>
                      <a:pt x="59" y="4"/>
                      <a:pt x="60" y="6"/>
                      <a:pt x="62" y="7"/>
                    </a:cubicBezTo>
                    <a:cubicBezTo>
                      <a:pt x="64" y="10"/>
                      <a:pt x="66" y="12"/>
                      <a:pt x="68" y="14"/>
                    </a:cubicBezTo>
                    <a:cubicBezTo>
                      <a:pt x="69" y="15"/>
                      <a:pt x="70" y="16"/>
                      <a:pt x="70" y="16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70" y="16"/>
                      <a:pt x="69" y="16"/>
                      <a:pt x="67" y="15"/>
                    </a:cubicBezTo>
                    <a:cubicBezTo>
                      <a:pt x="65" y="14"/>
                      <a:pt x="62" y="12"/>
                      <a:pt x="59" y="10"/>
                    </a:cubicBezTo>
                    <a:cubicBezTo>
                      <a:pt x="58" y="9"/>
                      <a:pt x="56" y="8"/>
                      <a:pt x="55" y="7"/>
                    </a:cubicBezTo>
                    <a:cubicBezTo>
                      <a:pt x="53" y="7"/>
                      <a:pt x="51" y="7"/>
                      <a:pt x="49" y="6"/>
                    </a:cubicBezTo>
                    <a:cubicBezTo>
                      <a:pt x="44" y="6"/>
                      <a:pt x="40" y="7"/>
                      <a:pt x="35" y="9"/>
                    </a:cubicBezTo>
                    <a:cubicBezTo>
                      <a:pt x="31" y="10"/>
                      <a:pt x="27" y="12"/>
                      <a:pt x="22" y="14"/>
                    </a:cubicBezTo>
                    <a:cubicBezTo>
                      <a:pt x="18" y="15"/>
                      <a:pt x="15" y="17"/>
                      <a:pt x="11" y="19"/>
                    </a:cubicBezTo>
                    <a:cubicBezTo>
                      <a:pt x="8" y="20"/>
                      <a:pt x="5" y="22"/>
                      <a:pt x="3" y="23"/>
                    </a:cubicBezTo>
                    <a:cubicBezTo>
                      <a:pt x="2" y="23"/>
                      <a:pt x="2" y="24"/>
                      <a:pt x="1" y="24"/>
                    </a:cubicBezTo>
                    <a:cubicBezTo>
                      <a:pt x="1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88" name="Oval 446"/>
              <p:cNvSpPr>
                <a:spLocks noChangeArrowheads="1"/>
              </p:cNvSpPr>
              <p:nvPr/>
            </p:nvSpPr>
            <p:spPr bwMode="auto">
              <a:xfrm>
                <a:off x="1496615" y="758690"/>
                <a:ext cx="206849" cy="2069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15389" name="Oval 447"/>
              <p:cNvSpPr>
                <a:spLocks noChangeArrowheads="1"/>
              </p:cNvSpPr>
              <p:nvPr/>
            </p:nvSpPr>
            <p:spPr bwMode="auto">
              <a:xfrm>
                <a:off x="1496615" y="758690"/>
                <a:ext cx="192654" cy="192716"/>
              </a:xfrm>
              <a:prstGeom prst="ellipse">
                <a:avLst/>
              </a:prstGeom>
              <a:solidFill>
                <a:srgbClr val="003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15390" name="Oval 448"/>
              <p:cNvSpPr>
                <a:spLocks noChangeArrowheads="1"/>
              </p:cNvSpPr>
              <p:nvPr/>
            </p:nvSpPr>
            <p:spPr bwMode="auto">
              <a:xfrm>
                <a:off x="1598012" y="778976"/>
                <a:ext cx="48670" cy="4665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15391" name="Freeform 449"/>
              <p:cNvSpPr>
                <a:spLocks noChangeArrowheads="1"/>
              </p:cNvSpPr>
              <p:nvPr/>
            </p:nvSpPr>
            <p:spPr bwMode="auto">
              <a:xfrm>
                <a:off x="837538" y="624803"/>
                <a:ext cx="342721" cy="115630"/>
              </a:xfrm>
              <a:custGeom>
                <a:avLst/>
                <a:gdLst>
                  <a:gd name="T0" fmla="*/ 342796 w 71"/>
                  <a:gd name="T1" fmla="*/ 115618 h 24"/>
                  <a:gd name="T2" fmla="*/ 337968 w 71"/>
                  <a:gd name="T3" fmla="*/ 115618 h 24"/>
                  <a:gd name="T4" fmla="*/ 333140 w 71"/>
                  <a:gd name="T5" fmla="*/ 115618 h 24"/>
                  <a:gd name="T6" fmla="*/ 323484 w 71"/>
                  <a:gd name="T7" fmla="*/ 110801 h 24"/>
                  <a:gd name="T8" fmla="*/ 284859 w 71"/>
                  <a:gd name="T9" fmla="*/ 91531 h 24"/>
                  <a:gd name="T10" fmla="*/ 231749 w 71"/>
                  <a:gd name="T11" fmla="*/ 67444 h 24"/>
                  <a:gd name="T12" fmla="*/ 168984 w 71"/>
                  <a:gd name="T13" fmla="*/ 43357 h 24"/>
                  <a:gd name="T14" fmla="*/ 106218 w 71"/>
                  <a:gd name="T15" fmla="*/ 28905 h 24"/>
                  <a:gd name="T16" fmla="*/ 77250 w 71"/>
                  <a:gd name="T17" fmla="*/ 33722 h 24"/>
                  <a:gd name="T18" fmla="*/ 53109 w 71"/>
                  <a:gd name="T19" fmla="*/ 48174 h 24"/>
                  <a:gd name="T20" fmla="*/ 19312 w 71"/>
                  <a:gd name="T21" fmla="*/ 72261 h 24"/>
                  <a:gd name="T22" fmla="*/ 4828 w 71"/>
                  <a:gd name="T23" fmla="*/ 77079 h 24"/>
                  <a:gd name="T24" fmla="*/ 0 w 71"/>
                  <a:gd name="T25" fmla="*/ 77079 h 24"/>
                  <a:gd name="T26" fmla="*/ 14484 w 71"/>
                  <a:gd name="T27" fmla="*/ 67444 h 24"/>
                  <a:gd name="T28" fmla="*/ 43453 w 71"/>
                  <a:gd name="T29" fmla="*/ 33722 h 24"/>
                  <a:gd name="T30" fmla="*/ 67594 w 71"/>
                  <a:gd name="T31" fmla="*/ 14452 h 24"/>
                  <a:gd name="T32" fmla="*/ 101390 w 71"/>
                  <a:gd name="T33" fmla="*/ 4817 h 24"/>
                  <a:gd name="T34" fmla="*/ 178640 w 71"/>
                  <a:gd name="T35" fmla="*/ 4817 h 24"/>
                  <a:gd name="T36" fmla="*/ 251062 w 71"/>
                  <a:gd name="T37" fmla="*/ 28905 h 24"/>
                  <a:gd name="T38" fmla="*/ 304171 w 71"/>
                  <a:gd name="T39" fmla="*/ 67444 h 24"/>
                  <a:gd name="T40" fmla="*/ 333140 w 71"/>
                  <a:gd name="T41" fmla="*/ 101166 h 24"/>
                  <a:gd name="T42" fmla="*/ 337968 w 71"/>
                  <a:gd name="T43" fmla="*/ 110801 h 24"/>
                  <a:gd name="T44" fmla="*/ 337968 w 71"/>
                  <a:gd name="T45" fmla="*/ 110801 h 24"/>
                  <a:gd name="T46" fmla="*/ 337968 w 71"/>
                  <a:gd name="T47" fmla="*/ 115618 h 24"/>
                  <a:gd name="T48" fmla="*/ 342796 w 71"/>
                  <a:gd name="T49" fmla="*/ 115618 h 2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71"/>
                  <a:gd name="T76" fmla="*/ 0 h 24"/>
                  <a:gd name="T77" fmla="*/ 71 w 71"/>
                  <a:gd name="T78" fmla="*/ 24 h 24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71" h="24">
                    <a:moveTo>
                      <a:pt x="71" y="24"/>
                    </a:moveTo>
                    <a:cubicBezTo>
                      <a:pt x="71" y="24"/>
                      <a:pt x="71" y="24"/>
                      <a:pt x="70" y="24"/>
                    </a:cubicBezTo>
                    <a:cubicBezTo>
                      <a:pt x="70" y="24"/>
                      <a:pt x="70" y="24"/>
                      <a:pt x="69" y="24"/>
                    </a:cubicBezTo>
                    <a:cubicBezTo>
                      <a:pt x="69" y="24"/>
                      <a:pt x="68" y="23"/>
                      <a:pt x="67" y="23"/>
                    </a:cubicBezTo>
                    <a:cubicBezTo>
                      <a:pt x="65" y="22"/>
                      <a:pt x="62" y="20"/>
                      <a:pt x="59" y="19"/>
                    </a:cubicBezTo>
                    <a:cubicBezTo>
                      <a:pt x="56" y="17"/>
                      <a:pt x="52" y="15"/>
                      <a:pt x="48" y="14"/>
                    </a:cubicBezTo>
                    <a:cubicBezTo>
                      <a:pt x="44" y="12"/>
                      <a:pt x="40" y="10"/>
                      <a:pt x="35" y="9"/>
                    </a:cubicBezTo>
                    <a:cubicBezTo>
                      <a:pt x="31" y="7"/>
                      <a:pt x="26" y="6"/>
                      <a:pt x="22" y="6"/>
                    </a:cubicBezTo>
                    <a:cubicBezTo>
                      <a:pt x="20" y="7"/>
                      <a:pt x="17" y="7"/>
                      <a:pt x="16" y="7"/>
                    </a:cubicBezTo>
                    <a:cubicBezTo>
                      <a:pt x="14" y="8"/>
                      <a:pt x="13" y="9"/>
                      <a:pt x="11" y="10"/>
                    </a:cubicBezTo>
                    <a:cubicBezTo>
                      <a:pt x="9" y="12"/>
                      <a:pt x="6" y="14"/>
                      <a:pt x="4" y="15"/>
                    </a:cubicBezTo>
                    <a:cubicBezTo>
                      <a:pt x="2" y="16"/>
                      <a:pt x="1" y="16"/>
                      <a:pt x="1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5"/>
                      <a:pt x="3" y="14"/>
                    </a:cubicBezTo>
                    <a:cubicBezTo>
                      <a:pt x="5" y="12"/>
                      <a:pt x="7" y="10"/>
                      <a:pt x="9" y="7"/>
                    </a:cubicBezTo>
                    <a:cubicBezTo>
                      <a:pt x="10" y="6"/>
                      <a:pt x="12" y="4"/>
                      <a:pt x="14" y="3"/>
                    </a:cubicBezTo>
                    <a:cubicBezTo>
                      <a:pt x="17" y="1"/>
                      <a:pt x="19" y="1"/>
                      <a:pt x="21" y="1"/>
                    </a:cubicBezTo>
                    <a:cubicBezTo>
                      <a:pt x="26" y="0"/>
                      <a:pt x="32" y="1"/>
                      <a:pt x="37" y="1"/>
                    </a:cubicBezTo>
                    <a:cubicBezTo>
                      <a:pt x="42" y="2"/>
                      <a:pt x="47" y="4"/>
                      <a:pt x="52" y="6"/>
                    </a:cubicBezTo>
                    <a:cubicBezTo>
                      <a:pt x="56" y="8"/>
                      <a:pt x="60" y="11"/>
                      <a:pt x="63" y="14"/>
                    </a:cubicBezTo>
                    <a:cubicBezTo>
                      <a:pt x="66" y="16"/>
                      <a:pt x="68" y="19"/>
                      <a:pt x="69" y="21"/>
                    </a:cubicBezTo>
                    <a:cubicBezTo>
                      <a:pt x="70" y="22"/>
                      <a:pt x="70" y="22"/>
                      <a:pt x="70" y="23"/>
                    </a:cubicBezTo>
                    <a:cubicBezTo>
                      <a:pt x="70" y="23"/>
                      <a:pt x="71" y="23"/>
                      <a:pt x="70" y="23"/>
                    </a:cubicBezTo>
                    <a:cubicBezTo>
                      <a:pt x="70" y="24"/>
                      <a:pt x="70" y="24"/>
                      <a:pt x="70" y="24"/>
                    </a:cubicBezTo>
                    <a:lnTo>
                      <a:pt x="71" y="2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92" name="Oval 450"/>
              <p:cNvSpPr>
                <a:spLocks noChangeArrowheads="1"/>
              </p:cNvSpPr>
              <p:nvPr/>
            </p:nvSpPr>
            <p:spPr bwMode="auto">
              <a:xfrm>
                <a:off x="890264" y="758690"/>
                <a:ext cx="206849" cy="21300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15393" name="Oval 451"/>
              <p:cNvSpPr>
                <a:spLocks noChangeArrowheads="1"/>
              </p:cNvSpPr>
              <p:nvPr/>
            </p:nvSpPr>
            <p:spPr bwMode="auto">
              <a:xfrm>
                <a:off x="904459" y="758690"/>
                <a:ext cx="192654" cy="192716"/>
              </a:xfrm>
              <a:prstGeom prst="ellipse">
                <a:avLst/>
              </a:prstGeom>
              <a:solidFill>
                <a:srgbClr val="003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15394" name="Oval 452"/>
              <p:cNvSpPr>
                <a:spLocks noChangeArrowheads="1"/>
              </p:cNvSpPr>
              <p:nvPr/>
            </p:nvSpPr>
            <p:spPr bwMode="auto">
              <a:xfrm>
                <a:off x="1020052" y="778976"/>
                <a:ext cx="48670" cy="4665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15395" name="Freeform 453"/>
              <p:cNvSpPr>
                <a:spLocks noChangeArrowheads="1"/>
              </p:cNvSpPr>
              <p:nvPr/>
            </p:nvSpPr>
            <p:spPr bwMode="auto">
              <a:xfrm>
                <a:off x="1188369" y="1245550"/>
                <a:ext cx="216990" cy="60857"/>
              </a:xfrm>
              <a:custGeom>
                <a:avLst/>
                <a:gdLst>
                  <a:gd name="T0" fmla="*/ 0 w 45"/>
                  <a:gd name="T1" fmla="*/ 0 h 13"/>
                  <a:gd name="T2" fmla="*/ 9646 w 45"/>
                  <a:gd name="T3" fmla="*/ 4681 h 13"/>
                  <a:gd name="T4" fmla="*/ 19292 w 45"/>
                  <a:gd name="T5" fmla="*/ 9362 h 13"/>
                  <a:gd name="T6" fmla="*/ 28938 w 45"/>
                  <a:gd name="T7" fmla="*/ 14043 h 13"/>
                  <a:gd name="T8" fmla="*/ 48230 w 45"/>
                  <a:gd name="T9" fmla="*/ 23404 h 13"/>
                  <a:gd name="T10" fmla="*/ 62700 w 45"/>
                  <a:gd name="T11" fmla="*/ 28085 h 13"/>
                  <a:gd name="T12" fmla="*/ 81992 w 45"/>
                  <a:gd name="T13" fmla="*/ 32766 h 13"/>
                  <a:gd name="T14" fmla="*/ 106107 w 45"/>
                  <a:gd name="T15" fmla="*/ 37447 h 13"/>
                  <a:gd name="T16" fmla="*/ 125399 w 45"/>
                  <a:gd name="T17" fmla="*/ 37447 h 13"/>
                  <a:gd name="T18" fmla="*/ 144691 w 45"/>
                  <a:gd name="T19" fmla="*/ 42128 h 13"/>
                  <a:gd name="T20" fmla="*/ 163984 w 45"/>
                  <a:gd name="T21" fmla="*/ 46808 h 13"/>
                  <a:gd name="T22" fmla="*/ 183276 w 45"/>
                  <a:gd name="T23" fmla="*/ 46808 h 13"/>
                  <a:gd name="T24" fmla="*/ 217037 w 45"/>
                  <a:gd name="T25" fmla="*/ 56170 h 13"/>
                  <a:gd name="T26" fmla="*/ 183276 w 45"/>
                  <a:gd name="T27" fmla="*/ 60851 h 13"/>
                  <a:gd name="T28" fmla="*/ 144691 w 45"/>
                  <a:gd name="T29" fmla="*/ 60851 h 13"/>
                  <a:gd name="T30" fmla="*/ 120576 w 45"/>
                  <a:gd name="T31" fmla="*/ 56170 h 13"/>
                  <a:gd name="T32" fmla="*/ 101284 w 45"/>
                  <a:gd name="T33" fmla="*/ 56170 h 13"/>
                  <a:gd name="T34" fmla="*/ 57877 w 45"/>
                  <a:gd name="T35" fmla="*/ 42128 h 13"/>
                  <a:gd name="T36" fmla="*/ 38584 w 45"/>
                  <a:gd name="T37" fmla="*/ 32766 h 13"/>
                  <a:gd name="T38" fmla="*/ 24115 w 45"/>
                  <a:gd name="T39" fmla="*/ 23404 h 13"/>
                  <a:gd name="T40" fmla="*/ 14469 w 45"/>
                  <a:gd name="T41" fmla="*/ 14043 h 13"/>
                  <a:gd name="T42" fmla="*/ 4823 w 45"/>
                  <a:gd name="T43" fmla="*/ 4681 h 13"/>
                  <a:gd name="T44" fmla="*/ 0 w 45"/>
                  <a:gd name="T45" fmla="*/ 0 h 1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5"/>
                  <a:gd name="T70" fmla="*/ 0 h 13"/>
                  <a:gd name="T71" fmla="*/ 45 w 45"/>
                  <a:gd name="T72" fmla="*/ 13 h 13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5" h="13">
                    <a:moveTo>
                      <a:pt x="0" y="0"/>
                    </a:moveTo>
                    <a:cubicBezTo>
                      <a:pt x="0" y="0"/>
                      <a:pt x="1" y="0"/>
                      <a:pt x="2" y="1"/>
                    </a:cubicBezTo>
                    <a:cubicBezTo>
                      <a:pt x="2" y="1"/>
                      <a:pt x="3" y="2"/>
                      <a:pt x="4" y="2"/>
                    </a:cubicBezTo>
                    <a:cubicBezTo>
                      <a:pt x="4" y="2"/>
                      <a:pt x="5" y="3"/>
                      <a:pt x="6" y="3"/>
                    </a:cubicBezTo>
                    <a:cubicBezTo>
                      <a:pt x="7" y="4"/>
                      <a:pt x="8" y="4"/>
                      <a:pt x="10" y="5"/>
                    </a:cubicBezTo>
                    <a:cubicBezTo>
                      <a:pt x="11" y="5"/>
                      <a:pt x="12" y="5"/>
                      <a:pt x="13" y="6"/>
                    </a:cubicBezTo>
                    <a:cubicBezTo>
                      <a:pt x="15" y="6"/>
                      <a:pt x="16" y="6"/>
                      <a:pt x="17" y="7"/>
                    </a:cubicBezTo>
                    <a:cubicBezTo>
                      <a:pt x="19" y="7"/>
                      <a:pt x="20" y="7"/>
                      <a:pt x="22" y="8"/>
                    </a:cubicBezTo>
                    <a:cubicBezTo>
                      <a:pt x="23" y="8"/>
                      <a:pt x="25" y="8"/>
                      <a:pt x="26" y="8"/>
                    </a:cubicBezTo>
                    <a:cubicBezTo>
                      <a:pt x="27" y="9"/>
                      <a:pt x="29" y="9"/>
                      <a:pt x="30" y="9"/>
                    </a:cubicBezTo>
                    <a:cubicBezTo>
                      <a:pt x="31" y="9"/>
                      <a:pt x="33" y="10"/>
                      <a:pt x="34" y="10"/>
                    </a:cubicBezTo>
                    <a:cubicBezTo>
                      <a:pt x="35" y="10"/>
                      <a:pt x="37" y="10"/>
                      <a:pt x="38" y="10"/>
                    </a:cubicBezTo>
                    <a:cubicBezTo>
                      <a:pt x="42" y="11"/>
                      <a:pt x="45" y="12"/>
                      <a:pt x="45" y="12"/>
                    </a:cubicBezTo>
                    <a:cubicBezTo>
                      <a:pt x="45" y="12"/>
                      <a:pt x="42" y="12"/>
                      <a:pt x="38" y="13"/>
                    </a:cubicBezTo>
                    <a:cubicBezTo>
                      <a:pt x="35" y="13"/>
                      <a:pt x="33" y="13"/>
                      <a:pt x="30" y="13"/>
                    </a:cubicBezTo>
                    <a:cubicBezTo>
                      <a:pt x="28" y="13"/>
                      <a:pt x="27" y="13"/>
                      <a:pt x="25" y="12"/>
                    </a:cubicBezTo>
                    <a:cubicBezTo>
                      <a:pt x="24" y="12"/>
                      <a:pt x="22" y="12"/>
                      <a:pt x="21" y="12"/>
                    </a:cubicBezTo>
                    <a:cubicBezTo>
                      <a:pt x="18" y="11"/>
                      <a:pt x="15" y="10"/>
                      <a:pt x="12" y="9"/>
                    </a:cubicBezTo>
                    <a:cubicBezTo>
                      <a:pt x="11" y="9"/>
                      <a:pt x="10" y="8"/>
                      <a:pt x="8" y="7"/>
                    </a:cubicBezTo>
                    <a:cubicBezTo>
                      <a:pt x="7" y="7"/>
                      <a:pt x="6" y="6"/>
                      <a:pt x="5" y="5"/>
                    </a:cubicBezTo>
                    <a:cubicBezTo>
                      <a:pt x="4" y="5"/>
                      <a:pt x="3" y="4"/>
                      <a:pt x="3" y="3"/>
                    </a:cubicBezTo>
                    <a:cubicBezTo>
                      <a:pt x="2" y="3"/>
                      <a:pt x="1" y="2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18B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96" name="Freeform 454"/>
              <p:cNvSpPr>
                <a:spLocks noChangeArrowheads="1"/>
              </p:cNvSpPr>
              <p:nvPr/>
            </p:nvSpPr>
            <p:spPr bwMode="auto">
              <a:xfrm flipH="1">
                <a:off x="626174" y="65357"/>
                <a:ext cx="1338371" cy="736001"/>
              </a:xfrm>
              <a:custGeom>
                <a:avLst/>
                <a:gdLst>
                  <a:gd name="T0" fmla="*/ 566712 w 10162"/>
                  <a:gd name="T1" fmla="*/ 221 h 10000"/>
                  <a:gd name="T2" fmla="*/ 86680 w 10162"/>
                  <a:gd name="T3" fmla="*/ 52324 h 10000"/>
                  <a:gd name="T4" fmla="*/ 9221 w 10162"/>
                  <a:gd name="T5" fmla="*/ 437507 h 10000"/>
                  <a:gd name="T6" fmla="*/ 2503 w 10162"/>
                  <a:gd name="T7" fmla="*/ 602060 h 10000"/>
                  <a:gd name="T8" fmla="*/ 61124 w 10162"/>
                  <a:gd name="T9" fmla="*/ 503005 h 10000"/>
                  <a:gd name="T10" fmla="*/ 124619 w 10162"/>
                  <a:gd name="T11" fmla="*/ 367374 h 10000"/>
                  <a:gd name="T12" fmla="*/ 702791 w 10162"/>
                  <a:gd name="T13" fmla="*/ 319612 h 10000"/>
                  <a:gd name="T14" fmla="*/ 1151866 w 10162"/>
                  <a:gd name="T15" fmla="*/ 372231 h 10000"/>
                  <a:gd name="T16" fmla="*/ 1243420 w 10162"/>
                  <a:gd name="T17" fmla="*/ 503078 h 10000"/>
                  <a:gd name="T18" fmla="*/ 1337213 w 10162"/>
                  <a:gd name="T19" fmla="*/ 735925 h 10000"/>
                  <a:gd name="T20" fmla="*/ 1319824 w 10162"/>
                  <a:gd name="T21" fmla="*/ 127757 h 10000"/>
                  <a:gd name="T22" fmla="*/ 566712 w 10162"/>
                  <a:gd name="T23" fmla="*/ 221 h 100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162"/>
                  <a:gd name="T37" fmla="*/ 0 h 10000"/>
                  <a:gd name="T38" fmla="*/ 10162 w 10162"/>
                  <a:gd name="T39" fmla="*/ 10000 h 1000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162" h="10000">
                    <a:moveTo>
                      <a:pt x="4302" y="3"/>
                    </a:moveTo>
                    <a:cubicBezTo>
                      <a:pt x="2280" y="-30"/>
                      <a:pt x="1528" y="281"/>
                      <a:pt x="658" y="711"/>
                    </a:cubicBezTo>
                    <a:cubicBezTo>
                      <a:pt x="496" y="2134"/>
                      <a:pt x="177" y="4398"/>
                      <a:pt x="70" y="5945"/>
                    </a:cubicBezTo>
                    <a:cubicBezTo>
                      <a:pt x="88" y="8113"/>
                      <a:pt x="-47" y="8033"/>
                      <a:pt x="19" y="8181"/>
                    </a:cubicBezTo>
                    <a:cubicBezTo>
                      <a:pt x="85" y="8329"/>
                      <a:pt x="310" y="7366"/>
                      <a:pt x="464" y="6835"/>
                    </a:cubicBezTo>
                    <a:cubicBezTo>
                      <a:pt x="618" y="6304"/>
                      <a:pt x="596" y="5517"/>
                      <a:pt x="946" y="4992"/>
                    </a:cubicBezTo>
                    <a:cubicBezTo>
                      <a:pt x="1296" y="4467"/>
                      <a:pt x="4033" y="4333"/>
                      <a:pt x="5335" y="4343"/>
                    </a:cubicBezTo>
                    <a:cubicBezTo>
                      <a:pt x="6635" y="4354"/>
                      <a:pt x="8225" y="4437"/>
                      <a:pt x="8744" y="5058"/>
                    </a:cubicBezTo>
                    <a:cubicBezTo>
                      <a:pt x="9274" y="5693"/>
                      <a:pt x="9205" y="6012"/>
                      <a:pt x="9439" y="6836"/>
                    </a:cubicBezTo>
                    <a:cubicBezTo>
                      <a:pt x="9673" y="7660"/>
                      <a:pt x="9913" y="8945"/>
                      <a:pt x="10151" y="10000"/>
                    </a:cubicBezTo>
                    <a:cubicBezTo>
                      <a:pt x="10200" y="7759"/>
                      <a:pt x="10085" y="6060"/>
                      <a:pt x="10019" y="1736"/>
                    </a:cubicBezTo>
                    <a:cubicBezTo>
                      <a:pt x="8797" y="639"/>
                      <a:pt x="8838" y="464"/>
                      <a:pt x="4302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97" name="Freeform 457"/>
              <p:cNvSpPr>
                <a:spLocks noChangeArrowheads="1"/>
              </p:cNvSpPr>
              <p:nvPr/>
            </p:nvSpPr>
            <p:spPr bwMode="auto">
              <a:xfrm>
                <a:off x="809147" y="3190961"/>
                <a:ext cx="332582" cy="1243522"/>
              </a:xfrm>
              <a:custGeom>
                <a:avLst/>
                <a:gdLst>
                  <a:gd name="T0" fmla="*/ 327833 w 69"/>
                  <a:gd name="T1" fmla="*/ 1243394 h 259"/>
                  <a:gd name="T2" fmla="*/ 236233 w 69"/>
                  <a:gd name="T3" fmla="*/ 830530 h 259"/>
                  <a:gd name="T4" fmla="*/ 4821 w 69"/>
                  <a:gd name="T5" fmla="*/ 0 h 259"/>
                  <a:gd name="T6" fmla="*/ 0 w 69"/>
                  <a:gd name="T7" fmla="*/ 57609 h 259"/>
                  <a:gd name="T8" fmla="*/ 236233 w 69"/>
                  <a:gd name="T9" fmla="*/ 892939 h 259"/>
                  <a:gd name="T10" fmla="*/ 327833 w 69"/>
                  <a:gd name="T11" fmla="*/ 1243394 h 2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9"/>
                  <a:gd name="T19" fmla="*/ 0 h 259"/>
                  <a:gd name="T20" fmla="*/ 69 w 69"/>
                  <a:gd name="T21" fmla="*/ 259 h 25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9" h="259">
                    <a:moveTo>
                      <a:pt x="68" y="259"/>
                    </a:moveTo>
                    <a:cubicBezTo>
                      <a:pt x="69" y="244"/>
                      <a:pt x="66" y="217"/>
                      <a:pt x="49" y="173"/>
                    </a:cubicBezTo>
                    <a:cubicBezTo>
                      <a:pt x="19" y="96"/>
                      <a:pt x="3" y="13"/>
                      <a:pt x="1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7" y="102"/>
                      <a:pt x="49" y="186"/>
                    </a:cubicBezTo>
                    <a:cubicBezTo>
                      <a:pt x="62" y="220"/>
                      <a:pt x="67" y="243"/>
                      <a:pt x="68" y="259"/>
                    </a:cubicBezTo>
                    <a:close/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98" name="Freeform 458"/>
              <p:cNvSpPr>
                <a:spLocks noChangeArrowheads="1"/>
              </p:cNvSpPr>
              <p:nvPr/>
            </p:nvSpPr>
            <p:spPr bwMode="auto">
              <a:xfrm>
                <a:off x="1679129" y="3170675"/>
                <a:ext cx="245381" cy="1154264"/>
              </a:xfrm>
              <a:custGeom>
                <a:avLst/>
                <a:gdLst>
                  <a:gd name="T0" fmla="*/ 0 w 51"/>
                  <a:gd name="T1" fmla="*/ 1154145 h 240"/>
                  <a:gd name="T2" fmla="*/ 81811 w 51"/>
                  <a:gd name="T3" fmla="*/ 697296 h 240"/>
                  <a:gd name="T4" fmla="*/ 245434 w 51"/>
                  <a:gd name="T5" fmla="*/ 38472 h 240"/>
                  <a:gd name="T6" fmla="*/ 240622 w 51"/>
                  <a:gd name="T7" fmla="*/ 0 h 240"/>
                  <a:gd name="T8" fmla="*/ 81811 w 51"/>
                  <a:gd name="T9" fmla="*/ 634780 h 240"/>
                  <a:gd name="T10" fmla="*/ 0 w 51"/>
                  <a:gd name="T11" fmla="*/ 1154145 h 2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1"/>
                  <a:gd name="T19" fmla="*/ 0 h 240"/>
                  <a:gd name="T20" fmla="*/ 51 w 51"/>
                  <a:gd name="T21" fmla="*/ 240 h 2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1" h="240">
                    <a:moveTo>
                      <a:pt x="0" y="240"/>
                    </a:moveTo>
                    <a:cubicBezTo>
                      <a:pt x="1" y="208"/>
                      <a:pt x="7" y="174"/>
                      <a:pt x="17" y="145"/>
                    </a:cubicBezTo>
                    <a:cubicBezTo>
                      <a:pt x="43" y="72"/>
                      <a:pt x="51" y="8"/>
                      <a:pt x="51" y="8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16"/>
                      <a:pt x="39" y="71"/>
                      <a:pt x="17" y="132"/>
                    </a:cubicBezTo>
                    <a:cubicBezTo>
                      <a:pt x="6" y="165"/>
                      <a:pt x="0" y="204"/>
                      <a:pt x="0" y="240"/>
                    </a:cubicBezTo>
                    <a:close/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99" name="Freeform 459"/>
              <p:cNvSpPr>
                <a:spLocks noChangeArrowheads="1"/>
              </p:cNvSpPr>
              <p:nvPr/>
            </p:nvSpPr>
            <p:spPr bwMode="auto">
              <a:xfrm>
                <a:off x="1612209" y="4633282"/>
                <a:ext cx="592157" cy="225173"/>
              </a:xfrm>
              <a:custGeom>
                <a:avLst/>
                <a:gdLst>
                  <a:gd name="T0" fmla="*/ 486349 w 123"/>
                  <a:gd name="T1" fmla="*/ 162874 h 47"/>
                  <a:gd name="T2" fmla="*/ 9631 w 123"/>
                  <a:gd name="T3" fmla="*/ 0 h 47"/>
                  <a:gd name="T4" fmla="*/ 0 w 123"/>
                  <a:gd name="T5" fmla="*/ 62276 h 47"/>
                  <a:gd name="T6" fmla="*/ 486349 w 123"/>
                  <a:gd name="T7" fmla="*/ 225150 h 47"/>
                  <a:gd name="T8" fmla="*/ 592286 w 123"/>
                  <a:gd name="T9" fmla="*/ 196407 h 47"/>
                  <a:gd name="T10" fmla="*/ 582655 w 123"/>
                  <a:gd name="T11" fmla="*/ 143713 h 47"/>
                  <a:gd name="T12" fmla="*/ 486349 w 123"/>
                  <a:gd name="T13" fmla="*/ 162874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3"/>
                  <a:gd name="T22" fmla="*/ 0 h 47"/>
                  <a:gd name="T23" fmla="*/ 123 w 123"/>
                  <a:gd name="T24" fmla="*/ 47 h 4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3" h="47">
                    <a:moveTo>
                      <a:pt x="101" y="34"/>
                    </a:moveTo>
                    <a:cubicBezTo>
                      <a:pt x="74" y="34"/>
                      <a:pt x="60" y="3"/>
                      <a:pt x="2" y="0"/>
                    </a:cubicBezTo>
                    <a:cubicBezTo>
                      <a:pt x="1" y="8"/>
                      <a:pt x="0" y="13"/>
                      <a:pt x="0" y="13"/>
                    </a:cubicBezTo>
                    <a:cubicBezTo>
                      <a:pt x="60" y="15"/>
                      <a:pt x="74" y="47"/>
                      <a:pt x="101" y="47"/>
                    </a:cubicBezTo>
                    <a:cubicBezTo>
                      <a:pt x="116" y="47"/>
                      <a:pt x="123" y="41"/>
                      <a:pt x="123" y="41"/>
                    </a:cubicBezTo>
                    <a:cubicBezTo>
                      <a:pt x="122" y="37"/>
                      <a:pt x="121" y="34"/>
                      <a:pt x="121" y="30"/>
                    </a:cubicBezTo>
                    <a:cubicBezTo>
                      <a:pt x="118" y="32"/>
                      <a:pt x="111" y="34"/>
                      <a:pt x="101" y="34"/>
                    </a:cubicBezTo>
                    <a:close/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00" name="Freeform 460"/>
              <p:cNvSpPr>
                <a:spLocks noChangeArrowheads="1"/>
              </p:cNvSpPr>
              <p:nvPr/>
            </p:nvSpPr>
            <p:spPr bwMode="auto">
              <a:xfrm>
                <a:off x="592157" y="4641396"/>
                <a:ext cx="630689" cy="62886"/>
              </a:xfrm>
              <a:custGeom>
                <a:avLst/>
                <a:gdLst>
                  <a:gd name="T0" fmla="*/ 81863 w 131"/>
                  <a:gd name="T1" fmla="*/ 0 h 13"/>
                  <a:gd name="T2" fmla="*/ 0 w 131"/>
                  <a:gd name="T3" fmla="*/ 62880 h 13"/>
                  <a:gd name="T4" fmla="*/ 630826 w 131"/>
                  <a:gd name="T5" fmla="*/ 62880 h 13"/>
                  <a:gd name="T6" fmla="*/ 626011 w 131"/>
                  <a:gd name="T7" fmla="*/ 0 h 13"/>
                  <a:gd name="T8" fmla="*/ 81863 w 131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1"/>
                  <a:gd name="T16" fmla="*/ 0 h 13"/>
                  <a:gd name="T17" fmla="*/ 131 w 131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1" h="13">
                    <a:moveTo>
                      <a:pt x="17" y="0"/>
                    </a:moveTo>
                    <a:cubicBezTo>
                      <a:pt x="12" y="4"/>
                      <a:pt x="6" y="8"/>
                      <a:pt x="0" y="13"/>
                    </a:cubicBezTo>
                    <a:cubicBezTo>
                      <a:pt x="131" y="13"/>
                      <a:pt x="131" y="13"/>
                      <a:pt x="131" y="13"/>
                    </a:cubicBezTo>
                    <a:cubicBezTo>
                      <a:pt x="131" y="13"/>
                      <a:pt x="131" y="9"/>
                      <a:pt x="130" y="0"/>
                    </a:cubicBez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01" name="Freeform 461"/>
              <p:cNvSpPr>
                <a:spLocks noChangeArrowheads="1"/>
              </p:cNvSpPr>
              <p:nvPr/>
            </p:nvSpPr>
            <p:spPr bwMode="auto">
              <a:xfrm>
                <a:off x="1212705" y="3391789"/>
                <a:ext cx="413699" cy="1052835"/>
              </a:xfrm>
              <a:custGeom>
                <a:avLst/>
                <a:gdLst>
                  <a:gd name="T0" fmla="*/ 264633 w 86"/>
                  <a:gd name="T1" fmla="*/ 0 h 219"/>
                  <a:gd name="T2" fmla="*/ 67361 w 86"/>
                  <a:gd name="T3" fmla="*/ 0 h 219"/>
                  <a:gd name="T4" fmla="*/ 0 w 86"/>
                  <a:gd name="T5" fmla="*/ 812378 h 219"/>
                  <a:gd name="T6" fmla="*/ 67361 w 86"/>
                  <a:gd name="T7" fmla="*/ 62491 h 219"/>
                  <a:gd name="T8" fmla="*/ 264633 w 86"/>
                  <a:gd name="T9" fmla="*/ 62491 h 219"/>
                  <a:gd name="T10" fmla="*/ 413789 w 86"/>
                  <a:gd name="T11" fmla="*/ 1052727 h 219"/>
                  <a:gd name="T12" fmla="*/ 264633 w 86"/>
                  <a:gd name="T13" fmla="*/ 0 h 2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6"/>
                  <a:gd name="T22" fmla="*/ 0 h 219"/>
                  <a:gd name="T23" fmla="*/ 86 w 86"/>
                  <a:gd name="T24" fmla="*/ 219 h 21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6" h="219">
                    <a:moveTo>
                      <a:pt x="55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2" y="28"/>
                      <a:pt x="0" y="106"/>
                      <a:pt x="0" y="169"/>
                    </a:cubicBezTo>
                    <a:cubicBezTo>
                      <a:pt x="0" y="109"/>
                      <a:pt x="3" y="39"/>
                      <a:pt x="14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79" y="106"/>
                      <a:pt x="85" y="176"/>
                      <a:pt x="86" y="219"/>
                    </a:cubicBezTo>
                    <a:cubicBezTo>
                      <a:pt x="86" y="177"/>
                      <a:pt x="82" y="103"/>
                      <a:pt x="55" y="0"/>
                    </a:cubicBezTo>
                    <a:close/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02" name="等腰三角形 1275"/>
              <p:cNvSpPr>
                <a:spLocks noChangeArrowheads="1"/>
              </p:cNvSpPr>
              <p:nvPr/>
            </p:nvSpPr>
            <p:spPr bwMode="auto">
              <a:xfrm rot="10800000">
                <a:off x="1282784" y="375289"/>
                <a:ext cx="76833" cy="69985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</p:grpSp>
        <p:grpSp>
          <p:nvGrpSpPr>
            <p:cNvPr id="15403" name="组合 12"/>
            <p:cNvGrpSpPr>
              <a:grpSpLocks/>
            </p:cNvGrpSpPr>
            <p:nvPr/>
          </p:nvGrpSpPr>
          <p:grpSpPr bwMode="auto">
            <a:xfrm flipH="1">
              <a:off x="2012155" y="1450182"/>
              <a:ext cx="485775" cy="1283028"/>
              <a:chOff x="0" y="0"/>
              <a:chExt cx="764855" cy="2018756"/>
            </a:xfrm>
          </p:grpSpPr>
          <p:sp>
            <p:nvSpPr>
              <p:cNvPr id="15404" name="Freeform 6"/>
              <p:cNvSpPr>
                <a:spLocks noChangeArrowheads="1"/>
              </p:cNvSpPr>
              <p:nvPr/>
            </p:nvSpPr>
            <p:spPr bwMode="auto">
              <a:xfrm flipH="1">
                <a:off x="515617" y="1652043"/>
                <a:ext cx="249238" cy="366713"/>
              </a:xfrm>
              <a:custGeom>
                <a:avLst/>
                <a:gdLst>
                  <a:gd name="T0" fmla="*/ 144463 w 157"/>
                  <a:gd name="T1" fmla="*/ 0 h 231"/>
                  <a:gd name="T2" fmla="*/ 211138 w 157"/>
                  <a:gd name="T3" fmla="*/ 87313 h 231"/>
                  <a:gd name="T4" fmla="*/ 249238 w 157"/>
                  <a:gd name="T5" fmla="*/ 215900 h 231"/>
                  <a:gd name="T6" fmla="*/ 60325 w 157"/>
                  <a:gd name="T7" fmla="*/ 366713 h 231"/>
                  <a:gd name="T8" fmla="*/ 0 w 157"/>
                  <a:gd name="T9" fmla="*/ 144463 h 231"/>
                  <a:gd name="T10" fmla="*/ 139700 w 157"/>
                  <a:gd name="T11" fmla="*/ 109538 h 231"/>
                  <a:gd name="T12" fmla="*/ 144463 w 157"/>
                  <a:gd name="T13" fmla="*/ 0 h 2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7"/>
                  <a:gd name="T22" fmla="*/ 0 h 231"/>
                  <a:gd name="T23" fmla="*/ 157 w 157"/>
                  <a:gd name="T24" fmla="*/ 231 h 2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7" h="231">
                    <a:moveTo>
                      <a:pt x="91" y="0"/>
                    </a:moveTo>
                    <a:lnTo>
                      <a:pt x="133" y="55"/>
                    </a:lnTo>
                    <a:lnTo>
                      <a:pt x="157" y="136"/>
                    </a:lnTo>
                    <a:lnTo>
                      <a:pt x="38" y="231"/>
                    </a:lnTo>
                    <a:lnTo>
                      <a:pt x="0" y="91"/>
                    </a:lnTo>
                    <a:lnTo>
                      <a:pt x="88" y="69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rgbClr val="F4A8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05" name="任意多边形 855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652201" cy="1869118"/>
              </a:xfrm>
              <a:custGeom>
                <a:avLst/>
                <a:gdLst>
                  <a:gd name="T0" fmla="*/ 0 w 652201"/>
                  <a:gd name="T1" fmla="*/ 0 h 1869118"/>
                  <a:gd name="T2" fmla="*/ 244214 w 652201"/>
                  <a:gd name="T3" fmla="*/ 270123 h 1869118"/>
                  <a:gd name="T4" fmla="*/ 652201 w 652201"/>
                  <a:gd name="T5" fmla="*/ 1281360 h 1869118"/>
                  <a:gd name="T6" fmla="*/ 127617 w 652201"/>
                  <a:gd name="T7" fmla="*/ 1869118 h 1869118"/>
                  <a:gd name="T8" fmla="*/ 93267 w 652201"/>
                  <a:gd name="T9" fmla="*/ 1744277 h 1869118"/>
                  <a:gd name="T10" fmla="*/ 455351 w 652201"/>
                  <a:gd name="T11" fmla="*/ 1265485 h 1869118"/>
                  <a:gd name="T12" fmla="*/ 10497 w 652201"/>
                  <a:gd name="T13" fmla="*/ 680641 h 1869118"/>
                  <a:gd name="T14" fmla="*/ 0 w 652201"/>
                  <a:gd name="T15" fmla="*/ 0 h 186911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52201"/>
                  <a:gd name="T25" fmla="*/ 0 h 1869118"/>
                  <a:gd name="T26" fmla="*/ 652201 w 652201"/>
                  <a:gd name="T27" fmla="*/ 1869118 h 186911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52201" h="1869118">
                    <a:moveTo>
                      <a:pt x="0" y="0"/>
                    </a:moveTo>
                    <a:lnTo>
                      <a:pt x="244214" y="270123"/>
                    </a:lnTo>
                    <a:lnTo>
                      <a:pt x="652201" y="1281360"/>
                    </a:lnTo>
                    <a:lnTo>
                      <a:pt x="127617" y="1869118"/>
                    </a:lnTo>
                    <a:lnTo>
                      <a:pt x="93267" y="1744277"/>
                    </a:lnTo>
                    <a:lnTo>
                      <a:pt x="455351" y="1265485"/>
                    </a:lnTo>
                    <a:lnTo>
                      <a:pt x="10497" y="680641"/>
                    </a:lnTo>
                    <a:cubicBezTo>
                      <a:pt x="10497" y="483061"/>
                      <a:pt x="0" y="197580"/>
                      <a:pt x="0" y="0"/>
                    </a:cubicBezTo>
                    <a:close/>
                  </a:path>
                </a:pathLst>
              </a:custGeom>
              <a:solidFill>
                <a:srgbClr val="D1C8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5406" name="组合 54"/>
            <p:cNvGrpSpPr>
              <a:grpSpLocks/>
            </p:cNvGrpSpPr>
            <p:nvPr/>
          </p:nvGrpSpPr>
          <p:grpSpPr bwMode="auto">
            <a:xfrm flipH="1">
              <a:off x="0" y="1198418"/>
              <a:ext cx="1946796" cy="715383"/>
              <a:chOff x="0" y="0"/>
              <a:chExt cx="2373063" cy="872023"/>
            </a:xfrm>
          </p:grpSpPr>
          <p:grpSp>
            <p:nvGrpSpPr>
              <p:cNvPr id="15407" name="组合 55"/>
              <p:cNvGrpSpPr>
                <a:grpSpLocks/>
              </p:cNvGrpSpPr>
              <p:nvPr/>
            </p:nvGrpSpPr>
            <p:grpSpPr bwMode="auto">
              <a:xfrm>
                <a:off x="957208" y="288775"/>
                <a:ext cx="1415855" cy="583248"/>
                <a:chOff x="0" y="0"/>
                <a:chExt cx="1415855" cy="583248"/>
              </a:xfrm>
            </p:grpSpPr>
            <p:sp>
              <p:nvSpPr>
                <p:cNvPr id="15408" name="Freeform 435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173539" y="-173540"/>
                  <a:ext cx="583248" cy="930325"/>
                </a:xfrm>
                <a:custGeom>
                  <a:avLst/>
                  <a:gdLst>
                    <a:gd name="T0" fmla="*/ 0 w 10000"/>
                    <a:gd name="T1" fmla="*/ 251 h 9907"/>
                    <a:gd name="T2" fmla="*/ 6572 w 10000"/>
                    <a:gd name="T3" fmla="*/ 0 h 9907"/>
                    <a:gd name="T4" fmla="*/ 10000 w 10000"/>
                    <a:gd name="T5" fmla="*/ 4614 h 9907"/>
                    <a:gd name="T6" fmla="*/ 6508 w 10000"/>
                    <a:gd name="T7" fmla="*/ 9907 h 9907"/>
                    <a:gd name="T8" fmla="*/ 4904 w 10000"/>
                    <a:gd name="T9" fmla="*/ 8703 h 9907"/>
                    <a:gd name="T10" fmla="*/ 8153 w 10000"/>
                    <a:gd name="T11" fmla="*/ 4826 h 9907"/>
                    <a:gd name="T12" fmla="*/ 0 w 10000"/>
                    <a:gd name="T13" fmla="*/ 251 h 990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000"/>
                    <a:gd name="T22" fmla="*/ 0 h 9907"/>
                    <a:gd name="T23" fmla="*/ 10000 w 10000"/>
                    <a:gd name="T24" fmla="*/ 9907 h 990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000" h="9907">
                      <a:moveTo>
                        <a:pt x="0" y="251"/>
                      </a:moveTo>
                      <a:lnTo>
                        <a:pt x="6572" y="0"/>
                      </a:lnTo>
                      <a:lnTo>
                        <a:pt x="10000" y="4614"/>
                      </a:lnTo>
                      <a:cubicBezTo>
                        <a:pt x="9628" y="5632"/>
                        <a:pt x="7336" y="9234"/>
                        <a:pt x="6508" y="9907"/>
                      </a:cubicBezTo>
                      <a:cubicBezTo>
                        <a:pt x="6136" y="9845"/>
                        <a:pt x="5549" y="9371"/>
                        <a:pt x="4904" y="8703"/>
                      </a:cubicBezTo>
                      <a:cubicBezTo>
                        <a:pt x="5414" y="7968"/>
                        <a:pt x="6846" y="6277"/>
                        <a:pt x="8153" y="4826"/>
                      </a:cubicBezTo>
                      <a:cubicBezTo>
                        <a:pt x="5385" y="3157"/>
                        <a:pt x="2768" y="1920"/>
                        <a:pt x="0" y="251"/>
                      </a:cubicBezTo>
                      <a:close/>
                    </a:path>
                  </a:pathLst>
                </a:custGeom>
                <a:solidFill>
                  <a:srgbClr val="D1C8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15409" name="Freeform 440"/>
                <p:cNvSpPr>
                  <a:spLocks noChangeArrowheads="1"/>
                </p:cNvSpPr>
                <p:nvPr/>
              </p:nvSpPr>
              <p:spPr bwMode="auto">
                <a:xfrm rot="14406370">
                  <a:off x="777251" y="275122"/>
                  <a:ext cx="225173" cy="143984"/>
                </a:xfrm>
                <a:custGeom>
                  <a:avLst/>
                  <a:gdLst>
                    <a:gd name="T0" fmla="*/ 38539 w 111"/>
                    <a:gd name="T1" fmla="*/ 144015 h 71"/>
                    <a:gd name="T2" fmla="*/ 0 w 111"/>
                    <a:gd name="T3" fmla="*/ 0 h 71"/>
                    <a:gd name="T4" fmla="*/ 158214 w 111"/>
                    <a:gd name="T5" fmla="*/ 18255 h 71"/>
                    <a:gd name="T6" fmla="*/ 154157 w 111"/>
                    <a:gd name="T7" fmla="*/ 70993 h 71"/>
                    <a:gd name="T8" fmla="*/ 172412 w 111"/>
                    <a:gd name="T9" fmla="*/ 18255 h 71"/>
                    <a:gd name="T10" fmla="*/ 225150 w 111"/>
                    <a:gd name="T11" fmla="*/ 18255 h 71"/>
                    <a:gd name="T12" fmla="*/ 176469 w 111"/>
                    <a:gd name="T13" fmla="*/ 144015 h 71"/>
                    <a:gd name="T14" fmla="*/ 38539 w 111"/>
                    <a:gd name="T15" fmla="*/ 144015 h 7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1"/>
                    <a:gd name="T25" fmla="*/ 0 h 71"/>
                    <a:gd name="T26" fmla="*/ 111 w 111"/>
                    <a:gd name="T27" fmla="*/ 71 h 7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1" h="71">
                      <a:moveTo>
                        <a:pt x="19" y="71"/>
                      </a:moveTo>
                      <a:lnTo>
                        <a:pt x="0" y="0"/>
                      </a:lnTo>
                      <a:lnTo>
                        <a:pt x="78" y="9"/>
                      </a:lnTo>
                      <a:lnTo>
                        <a:pt x="76" y="35"/>
                      </a:lnTo>
                      <a:lnTo>
                        <a:pt x="85" y="9"/>
                      </a:lnTo>
                      <a:lnTo>
                        <a:pt x="111" y="9"/>
                      </a:lnTo>
                      <a:lnTo>
                        <a:pt x="87" y="71"/>
                      </a:lnTo>
                      <a:lnTo>
                        <a:pt x="19" y="71"/>
                      </a:ln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15410" name="Freeform 1151"/>
                <p:cNvSpPr>
                  <a:spLocks noChangeArrowheads="1"/>
                </p:cNvSpPr>
                <p:nvPr/>
              </p:nvSpPr>
              <p:spPr bwMode="auto">
                <a:xfrm>
                  <a:off x="887217" y="34753"/>
                  <a:ext cx="528638" cy="377825"/>
                </a:xfrm>
                <a:custGeom>
                  <a:avLst/>
                  <a:gdLst>
                    <a:gd name="T0" fmla="*/ 0 w 96"/>
                    <a:gd name="T1" fmla="*/ 255588 h 68"/>
                    <a:gd name="T2" fmla="*/ 88106 w 96"/>
                    <a:gd name="T3" fmla="*/ 105569 h 68"/>
                    <a:gd name="T4" fmla="*/ 291852 w 96"/>
                    <a:gd name="T5" fmla="*/ 16669 h 68"/>
                    <a:gd name="T6" fmla="*/ 176212 w 96"/>
                    <a:gd name="T7" fmla="*/ 116681 h 68"/>
                    <a:gd name="T8" fmla="*/ 451544 w 96"/>
                    <a:gd name="T9" fmla="*/ 83344 h 68"/>
                    <a:gd name="T10" fmla="*/ 379958 w 96"/>
                    <a:gd name="T11" fmla="*/ 122238 h 68"/>
                    <a:gd name="T12" fmla="*/ 506610 w 96"/>
                    <a:gd name="T13" fmla="*/ 144463 h 68"/>
                    <a:gd name="T14" fmla="*/ 440531 w 96"/>
                    <a:gd name="T15" fmla="*/ 177800 h 68"/>
                    <a:gd name="T16" fmla="*/ 523130 w 96"/>
                    <a:gd name="T17" fmla="*/ 183356 h 68"/>
                    <a:gd name="T18" fmla="*/ 407491 w 96"/>
                    <a:gd name="T19" fmla="*/ 233363 h 68"/>
                    <a:gd name="T20" fmla="*/ 446037 w 96"/>
                    <a:gd name="T21" fmla="*/ 266700 h 68"/>
                    <a:gd name="T22" fmla="*/ 121146 w 96"/>
                    <a:gd name="T23" fmla="*/ 338931 h 68"/>
                    <a:gd name="T24" fmla="*/ 0 w 96"/>
                    <a:gd name="T25" fmla="*/ 255588 h 6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96"/>
                    <a:gd name="T40" fmla="*/ 0 h 68"/>
                    <a:gd name="T41" fmla="*/ 96 w 96"/>
                    <a:gd name="T42" fmla="*/ 68 h 6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96" h="68">
                      <a:moveTo>
                        <a:pt x="0" y="46"/>
                      </a:moveTo>
                      <a:cubicBezTo>
                        <a:pt x="0" y="46"/>
                        <a:pt x="2" y="26"/>
                        <a:pt x="16" y="19"/>
                      </a:cubicBezTo>
                      <a:cubicBezTo>
                        <a:pt x="29" y="12"/>
                        <a:pt x="49" y="0"/>
                        <a:pt x="53" y="3"/>
                      </a:cubicBezTo>
                      <a:cubicBezTo>
                        <a:pt x="57" y="6"/>
                        <a:pt x="32" y="21"/>
                        <a:pt x="32" y="21"/>
                      </a:cubicBezTo>
                      <a:cubicBezTo>
                        <a:pt x="32" y="21"/>
                        <a:pt x="81" y="10"/>
                        <a:pt x="82" y="15"/>
                      </a:cubicBezTo>
                      <a:cubicBezTo>
                        <a:pt x="83" y="20"/>
                        <a:pt x="69" y="22"/>
                        <a:pt x="69" y="22"/>
                      </a:cubicBezTo>
                      <a:cubicBezTo>
                        <a:pt x="69" y="22"/>
                        <a:pt x="91" y="23"/>
                        <a:pt x="92" y="26"/>
                      </a:cubicBezTo>
                      <a:cubicBezTo>
                        <a:pt x="93" y="30"/>
                        <a:pt x="80" y="32"/>
                        <a:pt x="80" y="32"/>
                      </a:cubicBezTo>
                      <a:cubicBezTo>
                        <a:pt x="80" y="32"/>
                        <a:pt x="93" y="28"/>
                        <a:pt x="95" y="33"/>
                      </a:cubicBezTo>
                      <a:cubicBezTo>
                        <a:pt x="96" y="38"/>
                        <a:pt x="74" y="42"/>
                        <a:pt x="74" y="42"/>
                      </a:cubicBezTo>
                      <a:cubicBezTo>
                        <a:pt x="74" y="42"/>
                        <a:pt x="82" y="44"/>
                        <a:pt x="81" y="48"/>
                      </a:cubicBezTo>
                      <a:cubicBezTo>
                        <a:pt x="80" y="53"/>
                        <a:pt x="31" y="54"/>
                        <a:pt x="22" y="61"/>
                      </a:cubicBezTo>
                      <a:cubicBezTo>
                        <a:pt x="13" y="67"/>
                        <a:pt x="10" y="68"/>
                        <a:pt x="0" y="46"/>
                      </a:cubicBezTo>
                      <a:close/>
                    </a:path>
                  </a:pathLst>
                </a:custGeom>
                <a:solidFill>
                  <a:srgbClr val="F9C5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</p:grpSp>
          <p:sp>
            <p:nvSpPr>
              <p:cNvPr id="15411" name="Freeform 435"/>
              <p:cNvSpPr>
                <a:spLocks noChangeArrowheads="1"/>
              </p:cNvSpPr>
              <p:nvPr/>
            </p:nvSpPr>
            <p:spPr bwMode="auto">
              <a:xfrm rot="16200000" flipH="1">
                <a:off x="177702" y="-177703"/>
                <a:ext cx="591950" cy="947353"/>
              </a:xfrm>
              <a:custGeom>
                <a:avLst/>
                <a:gdLst>
                  <a:gd name="T0" fmla="*/ 0 w 10000"/>
                  <a:gd name="T1" fmla="*/ 0 h 10051"/>
                  <a:gd name="T2" fmla="*/ 270079 w 10000"/>
                  <a:gd name="T3" fmla="*/ 8296 h 10051"/>
                  <a:gd name="T4" fmla="*/ 591889 w 10000"/>
                  <a:gd name="T5" fmla="*/ 450446 h 10051"/>
                  <a:gd name="T6" fmla="*/ 388220 w 10000"/>
                  <a:gd name="T7" fmla="*/ 947559 h 10051"/>
                  <a:gd name="T8" fmla="*/ 294702 w 10000"/>
                  <a:gd name="T9" fmla="*/ 834429 h 10051"/>
                  <a:gd name="T10" fmla="*/ 484165 w 10000"/>
                  <a:gd name="T11" fmla="*/ 470338 h 10051"/>
                  <a:gd name="T12" fmla="*/ 0 w 10000"/>
                  <a:gd name="T13" fmla="*/ 0 h 100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000"/>
                  <a:gd name="T22" fmla="*/ 0 h 10051"/>
                  <a:gd name="T23" fmla="*/ 10000 w 10000"/>
                  <a:gd name="T24" fmla="*/ 10051 h 1005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000" h="10051">
                    <a:moveTo>
                      <a:pt x="0" y="0"/>
                    </a:moveTo>
                    <a:cubicBezTo>
                      <a:pt x="417" y="30"/>
                      <a:pt x="3699" y="142"/>
                      <a:pt x="4563" y="88"/>
                    </a:cubicBezTo>
                    <a:lnTo>
                      <a:pt x="10000" y="4778"/>
                    </a:lnTo>
                    <a:cubicBezTo>
                      <a:pt x="9633" y="5792"/>
                      <a:pt x="7375" y="9380"/>
                      <a:pt x="6559" y="10051"/>
                    </a:cubicBezTo>
                    <a:cubicBezTo>
                      <a:pt x="6193" y="9989"/>
                      <a:pt x="5614" y="9517"/>
                      <a:pt x="4979" y="8851"/>
                    </a:cubicBezTo>
                    <a:cubicBezTo>
                      <a:pt x="5481" y="8119"/>
                      <a:pt x="6892" y="6434"/>
                      <a:pt x="8180" y="498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FEFE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</p:spTree>
  </p:cSld>
  <p:clrMapOvr>
    <a:masterClrMapping/>
  </p:clrMapOvr>
  <p:transition spd="slow" advClick="0" advTm="50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5"/>
          <p:cNvSpPr>
            <a:spLocks noChangeArrowheads="1"/>
          </p:cNvSpPr>
          <p:nvPr/>
        </p:nvSpPr>
        <p:spPr bwMode="auto">
          <a:xfrm>
            <a:off x="0" y="0"/>
            <a:ext cx="6096000" cy="6858000"/>
          </a:xfrm>
          <a:prstGeom prst="rect">
            <a:avLst/>
          </a:prstGeom>
          <a:solidFill>
            <a:srgbClr val="FED13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099" name="矩形 7"/>
          <p:cNvSpPr>
            <a:spLocks noChangeArrowheads="1"/>
          </p:cNvSpPr>
          <p:nvPr/>
        </p:nvSpPr>
        <p:spPr bwMode="auto">
          <a:xfrm>
            <a:off x="6096000" y="0"/>
            <a:ext cx="6096000" cy="6858000"/>
          </a:xfrm>
          <a:prstGeom prst="rect">
            <a:avLst/>
          </a:prstGeom>
          <a:solidFill>
            <a:srgbClr val="FEBD0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0" name="矩形 1"/>
          <p:cNvSpPr>
            <a:spLocks noChangeArrowheads="1"/>
          </p:cNvSpPr>
          <p:nvPr/>
        </p:nvSpPr>
        <p:spPr bwMode="auto">
          <a:xfrm>
            <a:off x="6365875" y="4964113"/>
            <a:ext cx="5638800" cy="113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有效的保护和加强神经系统的运动可以使你延迟衰老和痴呆</a:t>
            </a:r>
            <a:endParaRPr lang="zh-CN" altLang="en-US"/>
          </a:p>
        </p:txBody>
      </p:sp>
      <p:sp>
        <p:nvSpPr>
          <p:cNvPr id="4101" name="直接连接符 3"/>
          <p:cNvSpPr>
            <a:spLocks noChangeShapeType="1"/>
          </p:cNvSpPr>
          <p:nvPr/>
        </p:nvSpPr>
        <p:spPr bwMode="auto">
          <a:xfrm>
            <a:off x="6477000" y="4964113"/>
            <a:ext cx="5276850" cy="158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2" name="直接连接符 14"/>
          <p:cNvSpPr>
            <a:spLocks noChangeShapeType="1"/>
          </p:cNvSpPr>
          <p:nvPr/>
        </p:nvSpPr>
        <p:spPr bwMode="auto">
          <a:xfrm>
            <a:off x="6477000" y="6145213"/>
            <a:ext cx="5276850" cy="158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3" name="直接连接符 18"/>
          <p:cNvSpPr>
            <a:spLocks noChangeShapeType="1"/>
          </p:cNvSpPr>
          <p:nvPr/>
        </p:nvSpPr>
        <p:spPr bwMode="auto">
          <a:xfrm>
            <a:off x="6477000" y="990600"/>
            <a:ext cx="5276850" cy="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04" name="Group 4"/>
          <p:cNvGrpSpPr>
            <a:grpSpLocks/>
          </p:cNvGrpSpPr>
          <p:nvPr/>
        </p:nvGrpSpPr>
        <p:grpSpPr bwMode="auto">
          <a:xfrm>
            <a:off x="304800" y="942975"/>
            <a:ext cx="5432425" cy="5386388"/>
            <a:chOff x="0" y="0"/>
            <a:chExt cx="3422" cy="3393"/>
          </a:xfrm>
        </p:grpSpPr>
        <p:sp>
          <p:nvSpPr>
            <p:cNvPr id="4105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3422" cy="3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06" name="Freeform 5"/>
            <p:cNvSpPr>
              <a:spLocks noEditPoints="1" noChangeArrowheads="1"/>
            </p:cNvSpPr>
            <p:nvPr/>
          </p:nvSpPr>
          <p:spPr bwMode="auto">
            <a:xfrm>
              <a:off x="682" y="2907"/>
              <a:ext cx="2198" cy="495"/>
            </a:xfrm>
            <a:custGeom>
              <a:avLst/>
              <a:gdLst>
                <a:gd name="T0" fmla="*/ 120 w 235"/>
                <a:gd name="T1" fmla="*/ 23 h 53"/>
                <a:gd name="T2" fmla="*/ 111 w 235"/>
                <a:gd name="T3" fmla="*/ 26 h 53"/>
                <a:gd name="T4" fmla="*/ 101 w 235"/>
                <a:gd name="T5" fmla="*/ 29 h 53"/>
                <a:gd name="T6" fmla="*/ 111 w 235"/>
                <a:gd name="T7" fmla="*/ 26 h 53"/>
                <a:gd name="T8" fmla="*/ 120 w 235"/>
                <a:gd name="T9" fmla="*/ 23 h 53"/>
                <a:gd name="T10" fmla="*/ 120 w 235"/>
                <a:gd name="T11" fmla="*/ 23 h 53"/>
                <a:gd name="T12" fmla="*/ 90 w 235"/>
                <a:gd name="T13" fmla="*/ 9 h 53"/>
                <a:gd name="T14" fmla="*/ 90 w 235"/>
                <a:gd name="T15" fmla="*/ 9 h 53"/>
                <a:gd name="T16" fmla="*/ 84 w 235"/>
                <a:gd name="T17" fmla="*/ 10 h 53"/>
                <a:gd name="T18" fmla="*/ 84 w 235"/>
                <a:gd name="T19" fmla="*/ 10 h 53"/>
                <a:gd name="T20" fmla="*/ 90 w 235"/>
                <a:gd name="T21" fmla="*/ 9 h 53"/>
                <a:gd name="T22" fmla="*/ 90 w 235"/>
                <a:gd name="T23" fmla="*/ 9 h 53"/>
                <a:gd name="T24" fmla="*/ 90 w 235"/>
                <a:gd name="T25" fmla="*/ 9 h 53"/>
                <a:gd name="T26" fmla="*/ 89 w 235"/>
                <a:gd name="T27" fmla="*/ 10 h 53"/>
                <a:gd name="T28" fmla="*/ 88 w 235"/>
                <a:gd name="T29" fmla="*/ 10 h 53"/>
                <a:gd name="T30" fmla="*/ 92 w 235"/>
                <a:gd name="T31" fmla="*/ 10 h 53"/>
                <a:gd name="T32" fmla="*/ 90 w 235"/>
                <a:gd name="T33" fmla="*/ 9 h 53"/>
                <a:gd name="T34" fmla="*/ 90 w 235"/>
                <a:gd name="T35" fmla="*/ 9 h 53"/>
                <a:gd name="T36" fmla="*/ 90 w 235"/>
                <a:gd name="T37" fmla="*/ 9 h 53"/>
                <a:gd name="T38" fmla="*/ 90 w 235"/>
                <a:gd name="T39" fmla="*/ 9 h 53"/>
                <a:gd name="T40" fmla="*/ 197 w 235"/>
                <a:gd name="T41" fmla="*/ 3 h 53"/>
                <a:gd name="T42" fmla="*/ 196 w 235"/>
                <a:gd name="T43" fmla="*/ 22 h 53"/>
                <a:gd name="T44" fmla="*/ 165 w 235"/>
                <a:gd name="T45" fmla="*/ 35 h 53"/>
                <a:gd name="T46" fmla="*/ 127 w 235"/>
                <a:gd name="T47" fmla="*/ 26 h 53"/>
                <a:gd name="T48" fmla="*/ 118 w 235"/>
                <a:gd name="T49" fmla="*/ 30 h 53"/>
                <a:gd name="T50" fmla="*/ 73 w 235"/>
                <a:gd name="T51" fmla="*/ 37 h 53"/>
                <a:gd name="T52" fmla="*/ 45 w 235"/>
                <a:gd name="T53" fmla="*/ 31 h 53"/>
                <a:gd name="T54" fmla="*/ 31 w 235"/>
                <a:gd name="T55" fmla="*/ 22 h 53"/>
                <a:gd name="T56" fmla="*/ 29 w 235"/>
                <a:gd name="T57" fmla="*/ 5 h 53"/>
                <a:gd name="T58" fmla="*/ 0 w 235"/>
                <a:gd name="T59" fmla="*/ 24 h 53"/>
                <a:gd name="T60" fmla="*/ 118 w 235"/>
                <a:gd name="T61" fmla="*/ 53 h 53"/>
                <a:gd name="T62" fmla="*/ 235 w 235"/>
                <a:gd name="T63" fmla="*/ 24 h 53"/>
                <a:gd name="T64" fmla="*/ 197 w 235"/>
                <a:gd name="T65" fmla="*/ 3 h 53"/>
                <a:gd name="T66" fmla="*/ 113 w 235"/>
                <a:gd name="T67" fmla="*/ 0 h 53"/>
                <a:gd name="T68" fmla="*/ 111 w 235"/>
                <a:gd name="T69" fmla="*/ 0 h 53"/>
                <a:gd name="T70" fmla="*/ 114 w 235"/>
                <a:gd name="T71" fmla="*/ 1 h 53"/>
                <a:gd name="T72" fmla="*/ 118 w 235"/>
                <a:gd name="T73" fmla="*/ 3 h 53"/>
                <a:gd name="T74" fmla="*/ 124 w 235"/>
                <a:gd name="T75" fmla="*/ 1 h 53"/>
                <a:gd name="T76" fmla="*/ 113 w 235"/>
                <a:gd name="T77" fmla="*/ 0 h 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35"/>
                <a:gd name="T118" fmla="*/ 0 h 53"/>
                <a:gd name="T119" fmla="*/ 235 w 235"/>
                <a:gd name="T120" fmla="*/ 53 h 53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35" h="53">
                  <a:moveTo>
                    <a:pt x="120" y="23"/>
                  </a:moveTo>
                  <a:cubicBezTo>
                    <a:pt x="115" y="25"/>
                    <a:pt x="111" y="26"/>
                    <a:pt x="111" y="26"/>
                  </a:cubicBezTo>
                  <a:cubicBezTo>
                    <a:pt x="107" y="27"/>
                    <a:pt x="104" y="28"/>
                    <a:pt x="101" y="29"/>
                  </a:cubicBezTo>
                  <a:cubicBezTo>
                    <a:pt x="104" y="28"/>
                    <a:pt x="107" y="27"/>
                    <a:pt x="111" y="26"/>
                  </a:cubicBezTo>
                  <a:cubicBezTo>
                    <a:pt x="111" y="26"/>
                    <a:pt x="115" y="25"/>
                    <a:pt x="120" y="23"/>
                  </a:cubicBezTo>
                  <a:cubicBezTo>
                    <a:pt x="120" y="23"/>
                    <a:pt x="120" y="23"/>
                    <a:pt x="120" y="23"/>
                  </a:cubicBezTo>
                  <a:moveTo>
                    <a:pt x="90" y="9"/>
                  </a:moveTo>
                  <a:cubicBezTo>
                    <a:pt x="90" y="9"/>
                    <a:pt x="90" y="9"/>
                    <a:pt x="90" y="9"/>
                  </a:cubicBezTo>
                  <a:cubicBezTo>
                    <a:pt x="88" y="9"/>
                    <a:pt x="87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7" y="10"/>
                    <a:pt x="88" y="9"/>
                    <a:pt x="90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9" y="10"/>
                    <a:pt x="88" y="10"/>
                    <a:pt x="88" y="10"/>
                  </a:cubicBezTo>
                  <a:cubicBezTo>
                    <a:pt x="89" y="10"/>
                    <a:pt x="90" y="10"/>
                    <a:pt x="92" y="10"/>
                  </a:cubicBezTo>
                  <a:cubicBezTo>
                    <a:pt x="91" y="9"/>
                    <a:pt x="90" y="9"/>
                    <a:pt x="90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9"/>
                    <a:pt x="90" y="9"/>
                    <a:pt x="90" y="9"/>
                  </a:cubicBezTo>
                  <a:moveTo>
                    <a:pt x="197" y="3"/>
                  </a:moveTo>
                  <a:cubicBezTo>
                    <a:pt x="199" y="9"/>
                    <a:pt x="200" y="17"/>
                    <a:pt x="196" y="22"/>
                  </a:cubicBezTo>
                  <a:cubicBezTo>
                    <a:pt x="191" y="28"/>
                    <a:pt x="182" y="35"/>
                    <a:pt x="165" y="35"/>
                  </a:cubicBezTo>
                  <a:cubicBezTo>
                    <a:pt x="155" y="35"/>
                    <a:pt x="143" y="32"/>
                    <a:pt x="127" y="26"/>
                  </a:cubicBezTo>
                  <a:cubicBezTo>
                    <a:pt x="123" y="28"/>
                    <a:pt x="119" y="29"/>
                    <a:pt x="118" y="30"/>
                  </a:cubicBezTo>
                  <a:cubicBezTo>
                    <a:pt x="99" y="35"/>
                    <a:pt x="84" y="37"/>
                    <a:pt x="73" y="37"/>
                  </a:cubicBezTo>
                  <a:cubicBezTo>
                    <a:pt x="60" y="37"/>
                    <a:pt x="51" y="35"/>
                    <a:pt x="45" y="31"/>
                  </a:cubicBezTo>
                  <a:cubicBezTo>
                    <a:pt x="38" y="29"/>
                    <a:pt x="34" y="25"/>
                    <a:pt x="31" y="22"/>
                  </a:cubicBezTo>
                  <a:cubicBezTo>
                    <a:pt x="27" y="18"/>
                    <a:pt x="27" y="11"/>
                    <a:pt x="29" y="5"/>
                  </a:cubicBezTo>
                  <a:cubicBezTo>
                    <a:pt x="11" y="10"/>
                    <a:pt x="0" y="17"/>
                    <a:pt x="0" y="24"/>
                  </a:cubicBezTo>
                  <a:cubicBezTo>
                    <a:pt x="0" y="40"/>
                    <a:pt x="53" y="53"/>
                    <a:pt x="118" y="53"/>
                  </a:cubicBezTo>
                  <a:cubicBezTo>
                    <a:pt x="183" y="53"/>
                    <a:pt x="235" y="40"/>
                    <a:pt x="235" y="24"/>
                  </a:cubicBezTo>
                  <a:cubicBezTo>
                    <a:pt x="235" y="16"/>
                    <a:pt x="221" y="8"/>
                    <a:pt x="197" y="3"/>
                  </a:cubicBezTo>
                  <a:moveTo>
                    <a:pt x="113" y="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12" y="1"/>
                    <a:pt x="113" y="1"/>
                    <a:pt x="114" y="1"/>
                  </a:cubicBezTo>
                  <a:cubicBezTo>
                    <a:pt x="115" y="2"/>
                    <a:pt x="117" y="2"/>
                    <a:pt x="118" y="3"/>
                  </a:cubicBezTo>
                  <a:cubicBezTo>
                    <a:pt x="121" y="2"/>
                    <a:pt x="123" y="1"/>
                    <a:pt x="124" y="1"/>
                  </a:cubicBezTo>
                  <a:cubicBezTo>
                    <a:pt x="113" y="0"/>
                    <a:pt x="113" y="0"/>
                    <a:pt x="113" y="0"/>
                  </a:cubicBezTo>
                </a:path>
              </a:pathLst>
            </a:custGeom>
            <a:solidFill>
              <a:srgbClr val="57C1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07" name="Freeform 6"/>
            <p:cNvSpPr>
              <a:spLocks noChangeArrowheads="1"/>
            </p:cNvSpPr>
            <p:nvPr/>
          </p:nvSpPr>
          <p:spPr bwMode="auto">
            <a:xfrm>
              <a:off x="1823" y="2785"/>
              <a:ext cx="458" cy="337"/>
            </a:xfrm>
            <a:custGeom>
              <a:avLst/>
              <a:gdLst>
                <a:gd name="T0" fmla="*/ 2 w 49"/>
                <a:gd name="T1" fmla="*/ 14 h 36"/>
                <a:gd name="T2" fmla="*/ 15 w 49"/>
                <a:gd name="T3" fmla="*/ 25 h 36"/>
                <a:gd name="T4" fmla="*/ 40 w 49"/>
                <a:gd name="T5" fmla="*/ 35 h 36"/>
                <a:gd name="T6" fmla="*/ 47 w 49"/>
                <a:gd name="T7" fmla="*/ 34 h 36"/>
                <a:gd name="T8" fmla="*/ 49 w 49"/>
                <a:gd name="T9" fmla="*/ 30 h 36"/>
                <a:gd name="T10" fmla="*/ 27 w 49"/>
                <a:gd name="T11" fmla="*/ 12 h 36"/>
                <a:gd name="T12" fmla="*/ 21 w 49"/>
                <a:gd name="T13" fmla="*/ 10 h 36"/>
                <a:gd name="T14" fmla="*/ 20 w 49"/>
                <a:gd name="T15" fmla="*/ 6 h 36"/>
                <a:gd name="T16" fmla="*/ 15 w 49"/>
                <a:gd name="T17" fmla="*/ 2 h 36"/>
                <a:gd name="T18" fmla="*/ 12 w 49"/>
                <a:gd name="T19" fmla="*/ 1 h 36"/>
                <a:gd name="T20" fmla="*/ 10 w 49"/>
                <a:gd name="T21" fmla="*/ 2 h 36"/>
                <a:gd name="T22" fmla="*/ 2 w 49"/>
                <a:gd name="T23" fmla="*/ 14 h 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9"/>
                <a:gd name="T37" fmla="*/ 0 h 36"/>
                <a:gd name="T38" fmla="*/ 49 w 49"/>
                <a:gd name="T39" fmla="*/ 36 h 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9" h="36">
                  <a:moveTo>
                    <a:pt x="2" y="14"/>
                  </a:moveTo>
                  <a:cubicBezTo>
                    <a:pt x="3" y="15"/>
                    <a:pt x="10" y="19"/>
                    <a:pt x="15" y="25"/>
                  </a:cubicBezTo>
                  <a:cubicBezTo>
                    <a:pt x="21" y="27"/>
                    <a:pt x="40" y="35"/>
                    <a:pt x="40" y="35"/>
                  </a:cubicBezTo>
                  <a:cubicBezTo>
                    <a:pt x="40" y="35"/>
                    <a:pt x="44" y="36"/>
                    <a:pt x="47" y="34"/>
                  </a:cubicBezTo>
                  <a:cubicBezTo>
                    <a:pt x="49" y="33"/>
                    <a:pt x="49" y="30"/>
                    <a:pt x="49" y="30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3" y="0"/>
                    <a:pt x="12" y="1"/>
                  </a:cubicBezTo>
                  <a:cubicBezTo>
                    <a:pt x="11" y="1"/>
                    <a:pt x="10" y="2"/>
                    <a:pt x="10" y="2"/>
                  </a:cubicBezTo>
                  <a:cubicBezTo>
                    <a:pt x="10" y="2"/>
                    <a:pt x="0" y="13"/>
                    <a:pt x="2" y="14"/>
                  </a:cubicBezTo>
                </a:path>
              </a:pathLst>
            </a:custGeom>
            <a:solidFill>
              <a:srgbClr val="0C0B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08" name="Freeform 7"/>
            <p:cNvSpPr>
              <a:spLocks noChangeArrowheads="1"/>
            </p:cNvSpPr>
            <p:nvPr/>
          </p:nvSpPr>
          <p:spPr bwMode="auto">
            <a:xfrm>
              <a:off x="1514" y="2710"/>
              <a:ext cx="1048" cy="627"/>
            </a:xfrm>
            <a:custGeom>
              <a:avLst/>
              <a:gdLst>
                <a:gd name="T0" fmla="*/ 6 w 112"/>
                <a:gd name="T1" fmla="*/ 22 h 67"/>
                <a:gd name="T2" fmla="*/ 14 w 112"/>
                <a:gd name="T3" fmla="*/ 19 h 67"/>
                <a:gd name="T4" fmla="*/ 35 w 112"/>
                <a:gd name="T5" fmla="*/ 26 h 67"/>
                <a:gd name="T6" fmla="*/ 49 w 112"/>
                <a:gd name="T7" fmla="*/ 30 h 67"/>
                <a:gd name="T8" fmla="*/ 57 w 112"/>
                <a:gd name="T9" fmla="*/ 31 h 67"/>
                <a:gd name="T10" fmla="*/ 52 w 112"/>
                <a:gd name="T11" fmla="*/ 22 h 67"/>
                <a:gd name="T12" fmla="*/ 24 w 112"/>
                <a:gd name="T13" fmla="*/ 21 h 67"/>
                <a:gd name="T14" fmla="*/ 24 w 112"/>
                <a:gd name="T15" fmla="*/ 21 h 67"/>
                <a:gd name="T16" fmla="*/ 24 w 112"/>
                <a:gd name="T17" fmla="*/ 0 h 67"/>
                <a:gd name="T18" fmla="*/ 60 w 112"/>
                <a:gd name="T19" fmla="*/ 0 h 67"/>
                <a:gd name="T20" fmla="*/ 107 w 112"/>
                <a:gd name="T21" fmla="*/ 20 h 67"/>
                <a:gd name="T22" fmla="*/ 107 w 112"/>
                <a:gd name="T23" fmla="*/ 43 h 67"/>
                <a:gd name="T24" fmla="*/ 27 w 112"/>
                <a:gd name="T25" fmla="*/ 41 h 67"/>
                <a:gd name="T26" fmla="*/ 1 w 112"/>
                <a:gd name="T27" fmla="*/ 30 h 67"/>
                <a:gd name="T28" fmla="*/ 6 w 112"/>
                <a:gd name="T29" fmla="*/ 22 h 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2"/>
                <a:gd name="T46" fmla="*/ 0 h 67"/>
                <a:gd name="T47" fmla="*/ 112 w 112"/>
                <a:gd name="T48" fmla="*/ 67 h 6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2" h="67">
                  <a:moveTo>
                    <a:pt x="6" y="22"/>
                  </a:moveTo>
                  <a:cubicBezTo>
                    <a:pt x="9" y="19"/>
                    <a:pt x="13" y="18"/>
                    <a:pt x="14" y="19"/>
                  </a:cubicBezTo>
                  <a:cubicBezTo>
                    <a:pt x="14" y="19"/>
                    <a:pt x="31" y="24"/>
                    <a:pt x="35" y="26"/>
                  </a:cubicBezTo>
                  <a:cubicBezTo>
                    <a:pt x="40" y="27"/>
                    <a:pt x="45" y="29"/>
                    <a:pt x="49" y="30"/>
                  </a:cubicBezTo>
                  <a:cubicBezTo>
                    <a:pt x="52" y="31"/>
                    <a:pt x="55" y="31"/>
                    <a:pt x="57" y="31"/>
                  </a:cubicBezTo>
                  <a:cubicBezTo>
                    <a:pt x="64" y="31"/>
                    <a:pt x="70" y="25"/>
                    <a:pt x="52" y="22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97" y="4"/>
                    <a:pt x="107" y="20"/>
                  </a:cubicBezTo>
                  <a:cubicBezTo>
                    <a:pt x="110" y="25"/>
                    <a:pt x="112" y="37"/>
                    <a:pt x="107" y="43"/>
                  </a:cubicBezTo>
                  <a:cubicBezTo>
                    <a:pt x="98" y="53"/>
                    <a:pt x="78" y="67"/>
                    <a:pt x="27" y="41"/>
                  </a:cubicBezTo>
                  <a:cubicBezTo>
                    <a:pt x="26" y="41"/>
                    <a:pt x="2" y="31"/>
                    <a:pt x="1" y="30"/>
                  </a:cubicBezTo>
                  <a:cubicBezTo>
                    <a:pt x="1" y="30"/>
                    <a:pt x="0" y="27"/>
                    <a:pt x="6" y="22"/>
                  </a:cubicBezTo>
                </a:path>
              </a:pathLst>
            </a:custGeom>
            <a:solidFill>
              <a:srgbClr val="333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09" name="Freeform 8"/>
            <p:cNvSpPr>
              <a:spLocks noChangeArrowheads="1"/>
            </p:cNvSpPr>
            <p:nvPr/>
          </p:nvSpPr>
          <p:spPr bwMode="auto">
            <a:xfrm>
              <a:off x="1739" y="2710"/>
              <a:ext cx="767" cy="169"/>
            </a:xfrm>
            <a:custGeom>
              <a:avLst/>
              <a:gdLst>
                <a:gd name="T0" fmla="*/ 36 w 82"/>
                <a:gd name="T1" fmla="*/ 0 h 18"/>
                <a:gd name="T2" fmla="*/ 0 w 82"/>
                <a:gd name="T3" fmla="*/ 0 h 18"/>
                <a:gd name="T4" fmla="*/ 3 w 82"/>
                <a:gd name="T5" fmla="*/ 3 h 18"/>
                <a:gd name="T6" fmla="*/ 38 w 82"/>
                <a:gd name="T7" fmla="*/ 3 h 18"/>
                <a:gd name="T8" fmla="*/ 82 w 82"/>
                <a:gd name="T9" fmla="*/ 18 h 18"/>
                <a:gd name="T10" fmla="*/ 36 w 82"/>
                <a:gd name="T11" fmla="*/ 0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"/>
                <a:gd name="T19" fmla="*/ 0 h 18"/>
                <a:gd name="T20" fmla="*/ 82 w 82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" h="18">
                  <a:moveTo>
                    <a:pt x="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68" y="6"/>
                    <a:pt x="82" y="18"/>
                  </a:cubicBezTo>
                  <a:cubicBezTo>
                    <a:pt x="70" y="4"/>
                    <a:pt x="36" y="0"/>
                    <a:pt x="36" y="0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10" name="Freeform 9"/>
            <p:cNvSpPr>
              <a:spLocks noChangeArrowheads="1"/>
            </p:cNvSpPr>
            <p:nvPr/>
          </p:nvSpPr>
          <p:spPr bwMode="auto">
            <a:xfrm>
              <a:off x="1103" y="3122"/>
              <a:ext cx="767" cy="131"/>
            </a:xfrm>
            <a:custGeom>
              <a:avLst/>
              <a:gdLst>
                <a:gd name="T0" fmla="*/ 75 w 82"/>
                <a:gd name="T1" fmla="*/ 0 h 14"/>
                <a:gd name="T2" fmla="*/ 66 w 82"/>
                <a:gd name="T3" fmla="*/ 3 h 14"/>
                <a:gd name="T4" fmla="*/ 56 w 82"/>
                <a:gd name="T5" fmla="*/ 6 h 14"/>
                <a:gd name="T6" fmla="*/ 20 w 82"/>
                <a:gd name="T7" fmla="*/ 11 h 14"/>
                <a:gd name="T8" fmla="*/ 0 w 82"/>
                <a:gd name="T9" fmla="*/ 8 h 14"/>
                <a:gd name="T10" fmla="*/ 28 w 82"/>
                <a:gd name="T11" fmla="*/ 14 h 14"/>
                <a:gd name="T12" fmla="*/ 73 w 82"/>
                <a:gd name="T13" fmla="*/ 7 h 14"/>
                <a:gd name="T14" fmla="*/ 82 w 82"/>
                <a:gd name="T15" fmla="*/ 3 h 14"/>
                <a:gd name="T16" fmla="*/ 75 w 82"/>
                <a:gd name="T17" fmla="*/ 0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2"/>
                <a:gd name="T28" fmla="*/ 0 h 14"/>
                <a:gd name="T29" fmla="*/ 82 w 82"/>
                <a:gd name="T30" fmla="*/ 14 h 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2" h="14">
                  <a:moveTo>
                    <a:pt x="75" y="0"/>
                  </a:moveTo>
                  <a:cubicBezTo>
                    <a:pt x="70" y="2"/>
                    <a:pt x="66" y="3"/>
                    <a:pt x="66" y="3"/>
                  </a:cubicBezTo>
                  <a:cubicBezTo>
                    <a:pt x="62" y="4"/>
                    <a:pt x="59" y="5"/>
                    <a:pt x="56" y="6"/>
                  </a:cubicBezTo>
                  <a:cubicBezTo>
                    <a:pt x="41" y="9"/>
                    <a:pt x="30" y="11"/>
                    <a:pt x="20" y="11"/>
                  </a:cubicBezTo>
                  <a:cubicBezTo>
                    <a:pt x="12" y="11"/>
                    <a:pt x="5" y="10"/>
                    <a:pt x="0" y="8"/>
                  </a:cubicBezTo>
                  <a:cubicBezTo>
                    <a:pt x="6" y="12"/>
                    <a:pt x="15" y="14"/>
                    <a:pt x="28" y="14"/>
                  </a:cubicBezTo>
                  <a:cubicBezTo>
                    <a:pt x="39" y="14"/>
                    <a:pt x="54" y="12"/>
                    <a:pt x="73" y="7"/>
                  </a:cubicBezTo>
                  <a:cubicBezTo>
                    <a:pt x="74" y="6"/>
                    <a:pt x="78" y="5"/>
                    <a:pt x="82" y="3"/>
                  </a:cubicBezTo>
                  <a:cubicBezTo>
                    <a:pt x="80" y="2"/>
                    <a:pt x="78" y="1"/>
                    <a:pt x="75" y="0"/>
                  </a:cubicBezTo>
                </a:path>
              </a:pathLst>
            </a:custGeom>
            <a:solidFill>
              <a:srgbClr val="4BA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11" name="Freeform 10"/>
            <p:cNvSpPr>
              <a:spLocks noChangeArrowheads="1"/>
            </p:cNvSpPr>
            <p:nvPr/>
          </p:nvSpPr>
          <p:spPr bwMode="auto">
            <a:xfrm>
              <a:off x="1804" y="3019"/>
              <a:ext cx="234" cy="131"/>
            </a:xfrm>
            <a:custGeom>
              <a:avLst/>
              <a:gdLst>
                <a:gd name="T0" fmla="*/ 17 w 25"/>
                <a:gd name="T1" fmla="*/ 0 h 14"/>
                <a:gd name="T2" fmla="*/ 17 w 25"/>
                <a:gd name="T3" fmla="*/ 0 h 14"/>
                <a:gd name="T4" fmla="*/ 0 w 25"/>
                <a:gd name="T5" fmla="*/ 11 h 14"/>
                <a:gd name="T6" fmla="*/ 7 w 25"/>
                <a:gd name="T7" fmla="*/ 14 h 14"/>
                <a:gd name="T8" fmla="*/ 24 w 25"/>
                <a:gd name="T9" fmla="*/ 4 h 14"/>
                <a:gd name="T10" fmla="*/ 25 w 25"/>
                <a:gd name="T11" fmla="*/ 3 h 14"/>
                <a:gd name="T12" fmla="*/ 17 w 25"/>
                <a:gd name="T13" fmla="*/ 0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14"/>
                <a:gd name="T23" fmla="*/ 25 w 25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1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3" y="4"/>
                    <a:pt x="6" y="8"/>
                    <a:pt x="0" y="11"/>
                  </a:cubicBezTo>
                  <a:cubicBezTo>
                    <a:pt x="3" y="12"/>
                    <a:pt x="5" y="13"/>
                    <a:pt x="7" y="14"/>
                  </a:cubicBezTo>
                  <a:cubicBezTo>
                    <a:pt x="13" y="11"/>
                    <a:pt x="20" y="8"/>
                    <a:pt x="24" y="4"/>
                  </a:cubicBezTo>
                  <a:cubicBezTo>
                    <a:pt x="24" y="4"/>
                    <a:pt x="24" y="3"/>
                    <a:pt x="25" y="3"/>
                  </a:cubicBezTo>
                  <a:cubicBezTo>
                    <a:pt x="21" y="2"/>
                    <a:pt x="19" y="1"/>
                    <a:pt x="17" y="0"/>
                  </a:cubicBezTo>
                </a:path>
              </a:pathLst>
            </a:custGeom>
            <a:solidFill>
              <a:srgbClr val="28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12" name="Freeform 11"/>
            <p:cNvSpPr>
              <a:spLocks noChangeArrowheads="1"/>
            </p:cNvSpPr>
            <p:nvPr/>
          </p:nvSpPr>
          <p:spPr bwMode="auto">
            <a:xfrm>
              <a:off x="925" y="2710"/>
              <a:ext cx="1038" cy="571"/>
            </a:xfrm>
            <a:custGeom>
              <a:avLst/>
              <a:gdLst>
                <a:gd name="T0" fmla="*/ 106 w 111"/>
                <a:gd name="T1" fmla="*/ 25 h 61"/>
                <a:gd name="T2" fmla="*/ 98 w 111"/>
                <a:gd name="T3" fmla="*/ 21 h 61"/>
                <a:gd name="T4" fmla="*/ 55 w 111"/>
                <a:gd name="T5" fmla="*/ 31 h 61"/>
                <a:gd name="T6" fmla="*/ 60 w 111"/>
                <a:gd name="T7" fmla="*/ 22 h 61"/>
                <a:gd name="T8" fmla="*/ 87 w 111"/>
                <a:gd name="T9" fmla="*/ 21 h 61"/>
                <a:gd name="T10" fmla="*/ 88 w 111"/>
                <a:gd name="T11" fmla="*/ 21 h 61"/>
                <a:gd name="T12" fmla="*/ 88 w 111"/>
                <a:gd name="T13" fmla="*/ 0 h 61"/>
                <a:gd name="T14" fmla="*/ 52 w 111"/>
                <a:gd name="T15" fmla="*/ 0 h 61"/>
                <a:gd name="T16" fmla="*/ 5 w 111"/>
                <a:gd name="T17" fmla="*/ 20 h 61"/>
                <a:gd name="T18" fmla="*/ 5 w 111"/>
                <a:gd name="T19" fmla="*/ 43 h 61"/>
                <a:gd name="T20" fmla="*/ 85 w 111"/>
                <a:gd name="T21" fmla="*/ 47 h 61"/>
                <a:gd name="T22" fmla="*/ 111 w 111"/>
                <a:gd name="T23" fmla="*/ 33 h 61"/>
                <a:gd name="T24" fmla="*/ 106 w 111"/>
                <a:gd name="T25" fmla="*/ 25 h 6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1"/>
                <a:gd name="T40" fmla="*/ 0 h 61"/>
                <a:gd name="T41" fmla="*/ 111 w 111"/>
                <a:gd name="T42" fmla="*/ 61 h 6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1" h="61">
                  <a:moveTo>
                    <a:pt x="106" y="25"/>
                  </a:moveTo>
                  <a:cubicBezTo>
                    <a:pt x="101" y="21"/>
                    <a:pt x="99" y="22"/>
                    <a:pt x="98" y="21"/>
                  </a:cubicBezTo>
                  <a:cubicBezTo>
                    <a:pt x="98" y="21"/>
                    <a:pt x="68" y="33"/>
                    <a:pt x="55" y="31"/>
                  </a:cubicBezTo>
                  <a:cubicBezTo>
                    <a:pt x="48" y="30"/>
                    <a:pt x="41" y="25"/>
                    <a:pt x="60" y="22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15" y="4"/>
                    <a:pt x="5" y="20"/>
                  </a:cubicBezTo>
                  <a:cubicBezTo>
                    <a:pt x="2" y="25"/>
                    <a:pt x="0" y="37"/>
                    <a:pt x="5" y="43"/>
                  </a:cubicBezTo>
                  <a:cubicBezTo>
                    <a:pt x="14" y="53"/>
                    <a:pt x="35" y="61"/>
                    <a:pt x="85" y="47"/>
                  </a:cubicBezTo>
                  <a:cubicBezTo>
                    <a:pt x="86" y="47"/>
                    <a:pt x="104" y="40"/>
                    <a:pt x="111" y="33"/>
                  </a:cubicBezTo>
                  <a:cubicBezTo>
                    <a:pt x="111" y="33"/>
                    <a:pt x="110" y="28"/>
                    <a:pt x="106" y="25"/>
                  </a:cubicBezTo>
                </a:path>
              </a:pathLst>
            </a:custGeom>
            <a:solidFill>
              <a:srgbClr val="333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13" name="Freeform 12"/>
            <p:cNvSpPr>
              <a:spLocks noChangeArrowheads="1"/>
            </p:cNvSpPr>
            <p:nvPr/>
          </p:nvSpPr>
          <p:spPr bwMode="auto">
            <a:xfrm>
              <a:off x="1393" y="2907"/>
              <a:ext cx="542" cy="140"/>
            </a:xfrm>
            <a:custGeom>
              <a:avLst/>
              <a:gdLst>
                <a:gd name="T0" fmla="*/ 5 w 58"/>
                <a:gd name="T1" fmla="*/ 10 h 15"/>
                <a:gd name="T2" fmla="*/ 0 w 58"/>
                <a:gd name="T3" fmla="*/ 9 h 15"/>
                <a:gd name="T4" fmla="*/ 7 w 58"/>
                <a:gd name="T5" fmla="*/ 12 h 15"/>
                <a:gd name="T6" fmla="*/ 50 w 58"/>
                <a:gd name="T7" fmla="*/ 3 h 15"/>
                <a:gd name="T8" fmla="*/ 58 w 58"/>
                <a:gd name="T9" fmla="*/ 6 h 15"/>
                <a:gd name="T10" fmla="*/ 56 w 58"/>
                <a:gd name="T11" fmla="*/ 4 h 15"/>
                <a:gd name="T12" fmla="*/ 48 w 58"/>
                <a:gd name="T13" fmla="*/ 0 h 15"/>
                <a:gd name="T14" fmla="*/ 5 w 58"/>
                <a:gd name="T15" fmla="*/ 1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8"/>
                <a:gd name="T25" fmla="*/ 0 h 15"/>
                <a:gd name="T26" fmla="*/ 58 w 58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8" h="15">
                  <a:moveTo>
                    <a:pt x="5" y="10"/>
                  </a:moveTo>
                  <a:cubicBezTo>
                    <a:pt x="3" y="10"/>
                    <a:pt x="1" y="9"/>
                    <a:pt x="0" y="9"/>
                  </a:cubicBezTo>
                  <a:cubicBezTo>
                    <a:pt x="0" y="10"/>
                    <a:pt x="4" y="12"/>
                    <a:pt x="7" y="12"/>
                  </a:cubicBezTo>
                  <a:cubicBezTo>
                    <a:pt x="21" y="15"/>
                    <a:pt x="50" y="3"/>
                    <a:pt x="50" y="3"/>
                  </a:cubicBezTo>
                  <a:cubicBezTo>
                    <a:pt x="51" y="3"/>
                    <a:pt x="54" y="3"/>
                    <a:pt x="58" y="6"/>
                  </a:cubicBezTo>
                  <a:cubicBezTo>
                    <a:pt x="58" y="5"/>
                    <a:pt x="57" y="5"/>
                    <a:pt x="56" y="4"/>
                  </a:cubicBezTo>
                  <a:cubicBezTo>
                    <a:pt x="51" y="0"/>
                    <a:pt x="49" y="1"/>
                    <a:pt x="48" y="0"/>
                  </a:cubicBezTo>
                  <a:cubicBezTo>
                    <a:pt x="48" y="0"/>
                    <a:pt x="18" y="12"/>
                    <a:pt x="5" y="10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14" name="Freeform 13"/>
            <p:cNvSpPr>
              <a:spLocks noChangeArrowheads="1"/>
            </p:cNvSpPr>
            <p:nvPr/>
          </p:nvSpPr>
          <p:spPr bwMode="auto">
            <a:xfrm>
              <a:off x="1514" y="2879"/>
              <a:ext cx="272" cy="121"/>
            </a:xfrm>
            <a:custGeom>
              <a:avLst/>
              <a:gdLst>
                <a:gd name="T0" fmla="*/ 9 w 29"/>
                <a:gd name="T1" fmla="*/ 7 h 13"/>
                <a:gd name="T2" fmla="*/ 17 w 29"/>
                <a:gd name="T3" fmla="*/ 4 h 13"/>
                <a:gd name="T4" fmla="*/ 26 w 29"/>
                <a:gd name="T5" fmla="*/ 7 h 13"/>
                <a:gd name="T6" fmla="*/ 29 w 29"/>
                <a:gd name="T7" fmla="*/ 6 h 13"/>
                <a:gd name="T8" fmla="*/ 27 w 29"/>
                <a:gd name="T9" fmla="*/ 5 h 13"/>
                <a:gd name="T10" fmla="*/ 14 w 29"/>
                <a:gd name="T11" fmla="*/ 1 h 13"/>
                <a:gd name="T12" fmla="*/ 6 w 29"/>
                <a:gd name="T13" fmla="*/ 4 h 13"/>
                <a:gd name="T14" fmla="*/ 1 w 29"/>
                <a:gd name="T15" fmla="*/ 12 h 13"/>
                <a:gd name="T16" fmla="*/ 2 w 29"/>
                <a:gd name="T17" fmla="*/ 13 h 13"/>
                <a:gd name="T18" fmla="*/ 4 w 29"/>
                <a:gd name="T19" fmla="*/ 12 h 13"/>
                <a:gd name="T20" fmla="*/ 9 w 29"/>
                <a:gd name="T21" fmla="*/ 7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9"/>
                <a:gd name="T34" fmla="*/ 0 h 13"/>
                <a:gd name="T35" fmla="*/ 29 w 29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9" h="13">
                  <a:moveTo>
                    <a:pt x="9" y="7"/>
                  </a:moveTo>
                  <a:cubicBezTo>
                    <a:pt x="12" y="4"/>
                    <a:pt x="15" y="3"/>
                    <a:pt x="17" y="4"/>
                  </a:cubicBezTo>
                  <a:cubicBezTo>
                    <a:pt x="17" y="4"/>
                    <a:pt x="21" y="5"/>
                    <a:pt x="26" y="7"/>
                  </a:cubicBezTo>
                  <a:cubicBezTo>
                    <a:pt x="27" y="6"/>
                    <a:pt x="28" y="6"/>
                    <a:pt x="29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1" y="3"/>
                    <a:pt x="14" y="1"/>
                    <a:pt x="14" y="1"/>
                  </a:cubicBezTo>
                  <a:cubicBezTo>
                    <a:pt x="13" y="0"/>
                    <a:pt x="9" y="1"/>
                    <a:pt x="6" y="4"/>
                  </a:cubicBezTo>
                  <a:cubicBezTo>
                    <a:pt x="0" y="9"/>
                    <a:pt x="1" y="12"/>
                    <a:pt x="1" y="12"/>
                  </a:cubicBezTo>
                  <a:cubicBezTo>
                    <a:pt x="1" y="12"/>
                    <a:pt x="2" y="12"/>
                    <a:pt x="2" y="13"/>
                  </a:cubicBezTo>
                  <a:cubicBezTo>
                    <a:pt x="3" y="13"/>
                    <a:pt x="4" y="12"/>
                    <a:pt x="4" y="12"/>
                  </a:cubicBezTo>
                  <a:cubicBezTo>
                    <a:pt x="5" y="11"/>
                    <a:pt x="6" y="9"/>
                    <a:pt x="9" y="7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15" name="Freeform 14"/>
            <p:cNvSpPr>
              <a:spLocks noChangeArrowheads="1"/>
            </p:cNvSpPr>
            <p:nvPr/>
          </p:nvSpPr>
          <p:spPr bwMode="auto">
            <a:xfrm>
              <a:off x="1739" y="2907"/>
              <a:ext cx="9" cy="1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0 h 1"/>
                <a:gd name="T6" fmla="*/ 9 w 9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"/>
                <a:gd name="T14" fmla="*/ 9 w 9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333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16" name="Freeform 15"/>
            <p:cNvSpPr>
              <a:spLocks noChangeArrowheads="1"/>
            </p:cNvSpPr>
            <p:nvPr/>
          </p:nvSpPr>
          <p:spPr bwMode="auto">
            <a:xfrm>
              <a:off x="1196" y="2757"/>
              <a:ext cx="477" cy="309"/>
            </a:xfrm>
            <a:custGeom>
              <a:avLst/>
              <a:gdLst>
                <a:gd name="T0" fmla="*/ 49 w 51"/>
                <a:gd name="T1" fmla="*/ 15 h 33"/>
                <a:gd name="T2" fmla="*/ 35 w 51"/>
                <a:gd name="T3" fmla="*/ 25 h 33"/>
                <a:gd name="T4" fmla="*/ 9 w 51"/>
                <a:gd name="T5" fmla="*/ 32 h 33"/>
                <a:gd name="T6" fmla="*/ 2 w 51"/>
                <a:gd name="T7" fmla="*/ 31 h 33"/>
                <a:gd name="T8" fmla="*/ 1 w 51"/>
                <a:gd name="T9" fmla="*/ 27 h 33"/>
                <a:gd name="T10" fmla="*/ 24 w 51"/>
                <a:gd name="T11" fmla="*/ 11 h 33"/>
                <a:gd name="T12" fmla="*/ 30 w 51"/>
                <a:gd name="T13" fmla="*/ 10 h 33"/>
                <a:gd name="T14" fmla="*/ 31 w 51"/>
                <a:gd name="T15" fmla="*/ 5 h 33"/>
                <a:gd name="T16" fmla="*/ 36 w 51"/>
                <a:gd name="T17" fmla="*/ 1 h 33"/>
                <a:gd name="T18" fmla="*/ 39 w 51"/>
                <a:gd name="T19" fmla="*/ 0 h 33"/>
                <a:gd name="T20" fmla="*/ 41 w 51"/>
                <a:gd name="T21" fmla="*/ 2 h 33"/>
                <a:gd name="T22" fmla="*/ 49 w 51"/>
                <a:gd name="T23" fmla="*/ 15 h 3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1"/>
                <a:gd name="T37" fmla="*/ 0 h 33"/>
                <a:gd name="T38" fmla="*/ 51 w 51"/>
                <a:gd name="T39" fmla="*/ 33 h 3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1" h="33">
                  <a:moveTo>
                    <a:pt x="49" y="15"/>
                  </a:moveTo>
                  <a:cubicBezTo>
                    <a:pt x="47" y="16"/>
                    <a:pt x="40" y="18"/>
                    <a:pt x="35" y="25"/>
                  </a:cubicBezTo>
                  <a:cubicBezTo>
                    <a:pt x="28" y="26"/>
                    <a:pt x="9" y="32"/>
                    <a:pt x="9" y="32"/>
                  </a:cubicBezTo>
                  <a:cubicBezTo>
                    <a:pt x="9" y="32"/>
                    <a:pt x="4" y="33"/>
                    <a:pt x="2" y="31"/>
                  </a:cubicBezTo>
                  <a:cubicBezTo>
                    <a:pt x="0" y="30"/>
                    <a:pt x="1" y="27"/>
                    <a:pt x="1" y="27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8" y="0"/>
                    <a:pt x="39" y="0"/>
                  </a:cubicBezTo>
                  <a:cubicBezTo>
                    <a:pt x="40" y="1"/>
                    <a:pt x="41" y="2"/>
                    <a:pt x="41" y="2"/>
                  </a:cubicBezTo>
                  <a:cubicBezTo>
                    <a:pt x="41" y="2"/>
                    <a:pt x="51" y="14"/>
                    <a:pt x="49" y="15"/>
                  </a:cubicBezTo>
                </a:path>
              </a:pathLst>
            </a:custGeom>
            <a:solidFill>
              <a:srgbClr val="19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17" name="Freeform 16"/>
            <p:cNvSpPr>
              <a:spLocks noChangeArrowheads="1"/>
            </p:cNvSpPr>
            <p:nvPr/>
          </p:nvSpPr>
          <p:spPr bwMode="auto">
            <a:xfrm>
              <a:off x="925" y="2710"/>
              <a:ext cx="823" cy="421"/>
            </a:xfrm>
            <a:custGeom>
              <a:avLst/>
              <a:gdLst>
                <a:gd name="T0" fmla="*/ 8 w 88"/>
                <a:gd name="T1" fmla="*/ 22 h 45"/>
                <a:gd name="T2" fmla="*/ 55 w 88"/>
                <a:gd name="T3" fmla="*/ 3 h 45"/>
                <a:gd name="T4" fmla="*/ 88 w 88"/>
                <a:gd name="T5" fmla="*/ 3 h 45"/>
                <a:gd name="T6" fmla="*/ 88 w 88"/>
                <a:gd name="T7" fmla="*/ 0 h 45"/>
                <a:gd name="T8" fmla="*/ 52 w 88"/>
                <a:gd name="T9" fmla="*/ 0 h 45"/>
                <a:gd name="T10" fmla="*/ 5 w 88"/>
                <a:gd name="T11" fmla="*/ 20 h 45"/>
                <a:gd name="T12" fmla="*/ 5 w 88"/>
                <a:gd name="T13" fmla="*/ 43 h 45"/>
                <a:gd name="T14" fmla="*/ 7 w 88"/>
                <a:gd name="T15" fmla="*/ 45 h 45"/>
                <a:gd name="T16" fmla="*/ 8 w 88"/>
                <a:gd name="T17" fmla="*/ 22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8"/>
                <a:gd name="T28" fmla="*/ 0 h 45"/>
                <a:gd name="T29" fmla="*/ 88 w 88"/>
                <a:gd name="T30" fmla="*/ 45 h 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8" h="45">
                  <a:moveTo>
                    <a:pt x="8" y="22"/>
                  </a:moveTo>
                  <a:cubicBezTo>
                    <a:pt x="17" y="6"/>
                    <a:pt x="55" y="3"/>
                    <a:pt x="55" y="3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15" y="4"/>
                    <a:pt x="5" y="20"/>
                  </a:cubicBezTo>
                  <a:cubicBezTo>
                    <a:pt x="2" y="25"/>
                    <a:pt x="0" y="37"/>
                    <a:pt x="5" y="43"/>
                  </a:cubicBezTo>
                  <a:cubicBezTo>
                    <a:pt x="6" y="44"/>
                    <a:pt x="6" y="44"/>
                    <a:pt x="7" y="45"/>
                  </a:cubicBezTo>
                  <a:cubicBezTo>
                    <a:pt x="2" y="39"/>
                    <a:pt x="4" y="28"/>
                    <a:pt x="8" y="2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18" name="Freeform 17"/>
            <p:cNvSpPr>
              <a:spLocks noChangeArrowheads="1"/>
            </p:cNvSpPr>
            <p:nvPr/>
          </p:nvSpPr>
          <p:spPr bwMode="auto">
            <a:xfrm>
              <a:off x="2412" y="878"/>
              <a:ext cx="1057" cy="870"/>
            </a:xfrm>
            <a:custGeom>
              <a:avLst/>
              <a:gdLst>
                <a:gd name="T0" fmla="*/ 98 w 113"/>
                <a:gd name="T1" fmla="*/ 0 h 93"/>
                <a:gd name="T2" fmla="*/ 0 w 113"/>
                <a:gd name="T3" fmla="*/ 68 h 93"/>
                <a:gd name="T4" fmla="*/ 83 w 113"/>
                <a:gd name="T5" fmla="*/ 74 h 93"/>
                <a:gd name="T6" fmla="*/ 98 w 113"/>
                <a:gd name="T7" fmla="*/ 0 h 9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"/>
                <a:gd name="T13" fmla="*/ 0 h 93"/>
                <a:gd name="T14" fmla="*/ 113 w 113"/>
                <a:gd name="T15" fmla="*/ 93 h 9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" h="93">
                  <a:moveTo>
                    <a:pt x="98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15" y="90"/>
                    <a:pt x="56" y="93"/>
                    <a:pt x="83" y="74"/>
                  </a:cubicBezTo>
                  <a:cubicBezTo>
                    <a:pt x="110" y="55"/>
                    <a:pt x="113" y="21"/>
                    <a:pt x="98" y="0"/>
                  </a:cubicBezTo>
                  <a:close/>
                </a:path>
              </a:pathLst>
            </a:custGeom>
            <a:solidFill>
              <a:srgbClr val="333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19" name="Freeform 18"/>
            <p:cNvSpPr>
              <a:spLocks noChangeArrowheads="1"/>
            </p:cNvSpPr>
            <p:nvPr/>
          </p:nvSpPr>
          <p:spPr bwMode="auto">
            <a:xfrm>
              <a:off x="2356" y="794"/>
              <a:ext cx="1029" cy="795"/>
            </a:xfrm>
            <a:custGeom>
              <a:avLst/>
              <a:gdLst>
                <a:gd name="T0" fmla="*/ 104 w 110"/>
                <a:gd name="T1" fmla="*/ 9 h 85"/>
                <a:gd name="T2" fmla="*/ 65 w 110"/>
                <a:gd name="T3" fmla="*/ 57 h 85"/>
                <a:gd name="T4" fmla="*/ 6 w 110"/>
                <a:gd name="T5" fmla="*/ 77 h 85"/>
                <a:gd name="T6" fmla="*/ 45 w 110"/>
                <a:gd name="T7" fmla="*/ 29 h 85"/>
                <a:gd name="T8" fmla="*/ 104 w 110"/>
                <a:gd name="T9" fmla="*/ 9 h 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0"/>
                <a:gd name="T16" fmla="*/ 0 h 85"/>
                <a:gd name="T17" fmla="*/ 110 w 110"/>
                <a:gd name="T18" fmla="*/ 85 h 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0" h="85">
                  <a:moveTo>
                    <a:pt x="104" y="9"/>
                  </a:moveTo>
                  <a:cubicBezTo>
                    <a:pt x="110" y="17"/>
                    <a:pt x="92" y="38"/>
                    <a:pt x="65" y="57"/>
                  </a:cubicBezTo>
                  <a:cubicBezTo>
                    <a:pt x="38" y="77"/>
                    <a:pt x="11" y="85"/>
                    <a:pt x="6" y="77"/>
                  </a:cubicBezTo>
                  <a:cubicBezTo>
                    <a:pt x="0" y="69"/>
                    <a:pt x="18" y="48"/>
                    <a:pt x="45" y="29"/>
                  </a:cubicBezTo>
                  <a:cubicBezTo>
                    <a:pt x="72" y="9"/>
                    <a:pt x="98" y="0"/>
                    <a:pt x="104" y="9"/>
                  </a:cubicBezTo>
                  <a:close/>
                </a:path>
              </a:pathLst>
            </a:custGeom>
            <a:solidFill>
              <a:srgbClr val="F5B3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20" name="Freeform 19"/>
            <p:cNvSpPr>
              <a:spLocks noChangeArrowheads="1"/>
            </p:cNvSpPr>
            <p:nvPr/>
          </p:nvSpPr>
          <p:spPr bwMode="auto">
            <a:xfrm>
              <a:off x="2449" y="860"/>
              <a:ext cx="833" cy="635"/>
            </a:xfrm>
            <a:custGeom>
              <a:avLst/>
              <a:gdLst>
                <a:gd name="T0" fmla="*/ 86 w 89"/>
                <a:gd name="T1" fmla="*/ 5 h 68"/>
                <a:gd name="T2" fmla="*/ 51 w 89"/>
                <a:gd name="T3" fmla="*/ 43 h 68"/>
                <a:gd name="T4" fmla="*/ 4 w 89"/>
                <a:gd name="T5" fmla="*/ 63 h 68"/>
                <a:gd name="T6" fmla="*/ 38 w 89"/>
                <a:gd name="T7" fmla="*/ 25 h 68"/>
                <a:gd name="T8" fmla="*/ 86 w 89"/>
                <a:gd name="T9" fmla="*/ 5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68"/>
                <a:gd name="T17" fmla="*/ 89 w 89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68">
                  <a:moveTo>
                    <a:pt x="86" y="5"/>
                  </a:moveTo>
                  <a:cubicBezTo>
                    <a:pt x="89" y="10"/>
                    <a:pt x="74" y="27"/>
                    <a:pt x="51" y="43"/>
                  </a:cubicBezTo>
                  <a:cubicBezTo>
                    <a:pt x="28" y="59"/>
                    <a:pt x="7" y="68"/>
                    <a:pt x="4" y="63"/>
                  </a:cubicBezTo>
                  <a:cubicBezTo>
                    <a:pt x="0" y="58"/>
                    <a:pt x="16" y="41"/>
                    <a:pt x="38" y="25"/>
                  </a:cubicBezTo>
                  <a:cubicBezTo>
                    <a:pt x="61" y="9"/>
                    <a:pt x="82" y="0"/>
                    <a:pt x="86" y="5"/>
                  </a:cubicBezTo>
                  <a:close/>
                </a:path>
              </a:pathLst>
            </a:custGeom>
            <a:solidFill>
              <a:srgbClr val="DF8F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21" name="Freeform 20"/>
            <p:cNvSpPr>
              <a:spLocks noChangeArrowheads="1"/>
            </p:cNvSpPr>
            <p:nvPr/>
          </p:nvSpPr>
          <p:spPr bwMode="auto">
            <a:xfrm>
              <a:off x="1468" y="2991"/>
              <a:ext cx="56" cy="9"/>
            </a:xfrm>
            <a:custGeom>
              <a:avLst/>
              <a:gdLst>
                <a:gd name="T0" fmla="*/ 6 w 6"/>
                <a:gd name="T1" fmla="*/ 0 h 1"/>
                <a:gd name="T2" fmla="*/ 0 w 6"/>
                <a:gd name="T3" fmla="*/ 1 h 1"/>
                <a:gd name="T4" fmla="*/ 1 w 6"/>
                <a:gd name="T5" fmla="*/ 1 h 1"/>
                <a:gd name="T6" fmla="*/ 4 w 6"/>
                <a:gd name="T7" fmla="*/ 1 h 1"/>
                <a:gd name="T8" fmla="*/ 5 w 6"/>
                <a:gd name="T9" fmla="*/ 1 h 1"/>
                <a:gd name="T10" fmla="*/ 6 w 6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1"/>
                <a:gd name="T20" fmla="*/ 6 w 6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1">
                  <a:moveTo>
                    <a:pt x="6" y="0"/>
                  </a:moveTo>
                  <a:cubicBezTo>
                    <a:pt x="4" y="0"/>
                    <a:pt x="3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4BA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22" name="Freeform 21"/>
            <p:cNvSpPr>
              <a:spLocks noChangeArrowheads="1"/>
            </p:cNvSpPr>
            <p:nvPr/>
          </p:nvSpPr>
          <p:spPr bwMode="auto">
            <a:xfrm>
              <a:off x="1196" y="3019"/>
              <a:ext cx="253" cy="84"/>
            </a:xfrm>
            <a:custGeom>
              <a:avLst/>
              <a:gdLst>
                <a:gd name="T0" fmla="*/ 25 w 27"/>
                <a:gd name="T1" fmla="*/ 0 h 9"/>
                <a:gd name="T2" fmla="*/ 16 w 27"/>
                <a:gd name="T3" fmla="*/ 2 h 9"/>
                <a:gd name="T4" fmla="*/ 9 w 27"/>
                <a:gd name="T5" fmla="*/ 4 h 9"/>
                <a:gd name="T6" fmla="*/ 9 w 27"/>
                <a:gd name="T7" fmla="*/ 4 h 9"/>
                <a:gd name="T8" fmla="*/ 9 w 27"/>
                <a:gd name="T9" fmla="*/ 4 h 9"/>
                <a:gd name="T10" fmla="*/ 9 w 27"/>
                <a:gd name="T11" fmla="*/ 4 h 9"/>
                <a:gd name="T12" fmla="*/ 9 w 27"/>
                <a:gd name="T13" fmla="*/ 4 h 9"/>
                <a:gd name="T14" fmla="*/ 9 w 27"/>
                <a:gd name="T15" fmla="*/ 4 h 9"/>
                <a:gd name="T16" fmla="*/ 9 w 27"/>
                <a:gd name="T17" fmla="*/ 4 h 9"/>
                <a:gd name="T18" fmla="*/ 7 w 27"/>
                <a:gd name="T19" fmla="*/ 4 h 9"/>
                <a:gd name="T20" fmla="*/ 2 w 27"/>
                <a:gd name="T21" fmla="*/ 3 h 9"/>
                <a:gd name="T22" fmla="*/ 1 w 27"/>
                <a:gd name="T23" fmla="*/ 4 h 9"/>
                <a:gd name="T24" fmla="*/ 2 w 27"/>
                <a:gd name="T25" fmla="*/ 8 h 9"/>
                <a:gd name="T26" fmla="*/ 6 w 27"/>
                <a:gd name="T27" fmla="*/ 9 h 9"/>
                <a:gd name="T28" fmla="*/ 10 w 27"/>
                <a:gd name="T29" fmla="*/ 8 h 9"/>
                <a:gd name="T30" fmla="*/ 27 w 27"/>
                <a:gd name="T31" fmla="*/ 0 h 9"/>
                <a:gd name="T32" fmla="*/ 25 w 27"/>
                <a:gd name="T33" fmla="*/ 0 h 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7"/>
                <a:gd name="T52" fmla="*/ 0 h 9"/>
                <a:gd name="T53" fmla="*/ 27 w 27"/>
                <a:gd name="T54" fmla="*/ 9 h 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7" h="9">
                  <a:moveTo>
                    <a:pt x="25" y="0"/>
                  </a:moveTo>
                  <a:cubicBezTo>
                    <a:pt x="22" y="0"/>
                    <a:pt x="19" y="1"/>
                    <a:pt x="16" y="2"/>
                  </a:cubicBezTo>
                  <a:cubicBezTo>
                    <a:pt x="12" y="3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8" y="4"/>
                    <a:pt x="7" y="4"/>
                  </a:cubicBezTo>
                  <a:cubicBezTo>
                    <a:pt x="5" y="4"/>
                    <a:pt x="3" y="4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7"/>
                    <a:pt x="2" y="8"/>
                  </a:cubicBezTo>
                  <a:cubicBezTo>
                    <a:pt x="3" y="8"/>
                    <a:pt x="5" y="9"/>
                    <a:pt x="6" y="9"/>
                  </a:cubicBezTo>
                  <a:cubicBezTo>
                    <a:pt x="8" y="9"/>
                    <a:pt x="10" y="8"/>
                    <a:pt x="10" y="8"/>
                  </a:cubicBezTo>
                  <a:cubicBezTo>
                    <a:pt x="10" y="8"/>
                    <a:pt x="20" y="4"/>
                    <a:pt x="27" y="0"/>
                  </a:cubicBezTo>
                  <a:cubicBezTo>
                    <a:pt x="26" y="0"/>
                    <a:pt x="26" y="0"/>
                    <a:pt x="25" y="0"/>
                  </a:cubicBezTo>
                </a:path>
              </a:pathLst>
            </a:custGeom>
            <a:solidFill>
              <a:srgbClr val="28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23" name="Freeform 22"/>
            <p:cNvSpPr>
              <a:spLocks noChangeArrowheads="1"/>
            </p:cNvSpPr>
            <p:nvPr/>
          </p:nvSpPr>
          <p:spPr bwMode="auto">
            <a:xfrm>
              <a:off x="1430" y="3000"/>
              <a:ext cx="75" cy="19"/>
            </a:xfrm>
            <a:custGeom>
              <a:avLst/>
              <a:gdLst>
                <a:gd name="T0" fmla="*/ 8 w 8"/>
                <a:gd name="T1" fmla="*/ 0 h 2"/>
                <a:gd name="T2" fmla="*/ 5 w 8"/>
                <a:gd name="T3" fmla="*/ 0 h 2"/>
                <a:gd name="T4" fmla="*/ 4 w 8"/>
                <a:gd name="T5" fmla="*/ 0 h 2"/>
                <a:gd name="T6" fmla="*/ 0 w 8"/>
                <a:gd name="T7" fmla="*/ 2 h 2"/>
                <a:gd name="T8" fmla="*/ 2 w 8"/>
                <a:gd name="T9" fmla="*/ 2 h 2"/>
                <a:gd name="T10" fmla="*/ 8 w 8"/>
                <a:gd name="T11" fmla="*/ 0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"/>
                <a:gd name="T19" fmla="*/ 0 h 2"/>
                <a:gd name="T20" fmla="*/ 8 w 8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" h="2">
                  <a:moveTo>
                    <a:pt x="8" y="0"/>
                  </a:move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1"/>
                    <a:pt x="1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4" y="1"/>
                    <a:pt x="6" y="1"/>
                    <a:pt x="8" y="0"/>
                  </a:cubicBezTo>
                </a:path>
              </a:pathLst>
            </a:custGeom>
            <a:solidFill>
              <a:srgbClr val="35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24" name="Freeform 23"/>
            <p:cNvSpPr>
              <a:spLocks noEditPoints="1" noChangeArrowheads="1"/>
            </p:cNvSpPr>
            <p:nvPr/>
          </p:nvSpPr>
          <p:spPr bwMode="auto">
            <a:xfrm>
              <a:off x="1215" y="3038"/>
              <a:ext cx="131" cy="18"/>
            </a:xfrm>
            <a:custGeom>
              <a:avLst/>
              <a:gdLst>
                <a:gd name="T0" fmla="*/ 7 w 14"/>
                <a:gd name="T1" fmla="*/ 2 h 2"/>
                <a:gd name="T2" fmla="*/ 7 w 14"/>
                <a:gd name="T3" fmla="*/ 2 h 2"/>
                <a:gd name="T4" fmla="*/ 7 w 14"/>
                <a:gd name="T5" fmla="*/ 2 h 2"/>
                <a:gd name="T6" fmla="*/ 7 w 14"/>
                <a:gd name="T7" fmla="*/ 2 h 2"/>
                <a:gd name="T8" fmla="*/ 7 w 14"/>
                <a:gd name="T9" fmla="*/ 2 h 2"/>
                <a:gd name="T10" fmla="*/ 7 w 14"/>
                <a:gd name="T11" fmla="*/ 2 h 2"/>
                <a:gd name="T12" fmla="*/ 7 w 14"/>
                <a:gd name="T13" fmla="*/ 2 h 2"/>
                <a:gd name="T14" fmla="*/ 7 w 14"/>
                <a:gd name="T15" fmla="*/ 2 h 2"/>
                <a:gd name="T16" fmla="*/ 0 w 14"/>
                <a:gd name="T17" fmla="*/ 1 h 2"/>
                <a:gd name="T18" fmla="*/ 0 w 14"/>
                <a:gd name="T19" fmla="*/ 1 h 2"/>
                <a:gd name="T20" fmla="*/ 5 w 14"/>
                <a:gd name="T21" fmla="*/ 2 h 2"/>
                <a:gd name="T22" fmla="*/ 7 w 14"/>
                <a:gd name="T23" fmla="*/ 2 h 2"/>
                <a:gd name="T24" fmla="*/ 5 w 14"/>
                <a:gd name="T25" fmla="*/ 2 h 2"/>
                <a:gd name="T26" fmla="*/ 0 w 14"/>
                <a:gd name="T27" fmla="*/ 1 h 2"/>
                <a:gd name="T28" fmla="*/ 14 w 14"/>
                <a:gd name="T29" fmla="*/ 0 h 2"/>
                <a:gd name="T30" fmla="*/ 7 w 14"/>
                <a:gd name="T31" fmla="*/ 2 h 2"/>
                <a:gd name="T32" fmla="*/ 14 w 14"/>
                <a:gd name="T33" fmla="*/ 0 h 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"/>
                <a:gd name="T52" fmla="*/ 0 h 2"/>
                <a:gd name="T53" fmla="*/ 14 w 14"/>
                <a:gd name="T54" fmla="*/ 2 h 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" h="2"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3" y="2"/>
                    <a:pt x="5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3" y="2"/>
                    <a:pt x="1" y="2"/>
                    <a:pt x="0" y="1"/>
                  </a:cubicBezTo>
                  <a:moveTo>
                    <a:pt x="14" y="0"/>
                  </a:moveTo>
                  <a:cubicBezTo>
                    <a:pt x="10" y="1"/>
                    <a:pt x="7" y="2"/>
                    <a:pt x="7" y="2"/>
                  </a:cubicBezTo>
                  <a:cubicBezTo>
                    <a:pt x="7" y="2"/>
                    <a:pt x="10" y="1"/>
                    <a:pt x="14" y="0"/>
                  </a:cubicBezTo>
                </a:path>
              </a:pathLst>
            </a:custGeom>
            <a:solidFill>
              <a:srgbClr val="14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25" name="Freeform 24"/>
            <p:cNvSpPr>
              <a:spLocks noChangeArrowheads="1"/>
            </p:cNvSpPr>
            <p:nvPr/>
          </p:nvSpPr>
          <p:spPr bwMode="auto">
            <a:xfrm>
              <a:off x="1823" y="2785"/>
              <a:ext cx="458" cy="337"/>
            </a:xfrm>
            <a:custGeom>
              <a:avLst/>
              <a:gdLst>
                <a:gd name="T0" fmla="*/ 2 w 49"/>
                <a:gd name="T1" fmla="*/ 14 h 36"/>
                <a:gd name="T2" fmla="*/ 15 w 49"/>
                <a:gd name="T3" fmla="*/ 25 h 36"/>
                <a:gd name="T4" fmla="*/ 40 w 49"/>
                <a:gd name="T5" fmla="*/ 35 h 36"/>
                <a:gd name="T6" fmla="*/ 47 w 49"/>
                <a:gd name="T7" fmla="*/ 34 h 36"/>
                <a:gd name="T8" fmla="*/ 49 w 49"/>
                <a:gd name="T9" fmla="*/ 30 h 36"/>
                <a:gd name="T10" fmla="*/ 27 w 49"/>
                <a:gd name="T11" fmla="*/ 12 h 36"/>
                <a:gd name="T12" fmla="*/ 21 w 49"/>
                <a:gd name="T13" fmla="*/ 10 h 36"/>
                <a:gd name="T14" fmla="*/ 20 w 49"/>
                <a:gd name="T15" fmla="*/ 6 h 36"/>
                <a:gd name="T16" fmla="*/ 15 w 49"/>
                <a:gd name="T17" fmla="*/ 2 h 36"/>
                <a:gd name="T18" fmla="*/ 12 w 49"/>
                <a:gd name="T19" fmla="*/ 1 h 36"/>
                <a:gd name="T20" fmla="*/ 10 w 49"/>
                <a:gd name="T21" fmla="*/ 2 h 36"/>
                <a:gd name="T22" fmla="*/ 2 w 49"/>
                <a:gd name="T23" fmla="*/ 14 h 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9"/>
                <a:gd name="T37" fmla="*/ 0 h 36"/>
                <a:gd name="T38" fmla="*/ 49 w 49"/>
                <a:gd name="T39" fmla="*/ 36 h 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9" h="36">
                  <a:moveTo>
                    <a:pt x="2" y="14"/>
                  </a:moveTo>
                  <a:cubicBezTo>
                    <a:pt x="3" y="15"/>
                    <a:pt x="10" y="19"/>
                    <a:pt x="15" y="25"/>
                  </a:cubicBezTo>
                  <a:cubicBezTo>
                    <a:pt x="21" y="27"/>
                    <a:pt x="40" y="35"/>
                    <a:pt x="40" y="35"/>
                  </a:cubicBezTo>
                  <a:cubicBezTo>
                    <a:pt x="40" y="35"/>
                    <a:pt x="44" y="36"/>
                    <a:pt x="47" y="34"/>
                  </a:cubicBezTo>
                  <a:cubicBezTo>
                    <a:pt x="49" y="33"/>
                    <a:pt x="49" y="30"/>
                    <a:pt x="49" y="30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3" y="0"/>
                    <a:pt x="12" y="1"/>
                  </a:cubicBezTo>
                  <a:cubicBezTo>
                    <a:pt x="11" y="1"/>
                    <a:pt x="10" y="2"/>
                    <a:pt x="10" y="2"/>
                  </a:cubicBezTo>
                  <a:cubicBezTo>
                    <a:pt x="10" y="2"/>
                    <a:pt x="0" y="13"/>
                    <a:pt x="2" y="14"/>
                  </a:cubicBezTo>
                </a:path>
              </a:pathLst>
            </a:custGeom>
            <a:solidFill>
              <a:srgbClr val="19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26" name="Freeform 25"/>
            <p:cNvSpPr>
              <a:spLocks noChangeArrowheads="1"/>
            </p:cNvSpPr>
            <p:nvPr/>
          </p:nvSpPr>
          <p:spPr bwMode="auto">
            <a:xfrm>
              <a:off x="1963" y="2795"/>
              <a:ext cx="365" cy="317"/>
            </a:xfrm>
            <a:custGeom>
              <a:avLst/>
              <a:gdLst>
                <a:gd name="T0" fmla="*/ 3 w 39"/>
                <a:gd name="T1" fmla="*/ 0 h 34"/>
                <a:gd name="T2" fmla="*/ 2 w 39"/>
                <a:gd name="T3" fmla="*/ 0 h 34"/>
                <a:gd name="T4" fmla="*/ 0 w 39"/>
                <a:gd name="T5" fmla="*/ 1 h 34"/>
                <a:gd name="T6" fmla="*/ 5 w 39"/>
                <a:gd name="T7" fmla="*/ 5 h 34"/>
                <a:gd name="T8" fmla="*/ 6 w 39"/>
                <a:gd name="T9" fmla="*/ 9 h 34"/>
                <a:gd name="T10" fmla="*/ 12 w 39"/>
                <a:gd name="T11" fmla="*/ 11 h 34"/>
                <a:gd name="T12" fmla="*/ 34 w 39"/>
                <a:gd name="T13" fmla="*/ 29 h 34"/>
                <a:gd name="T14" fmla="*/ 34 w 39"/>
                <a:gd name="T15" fmla="*/ 30 h 34"/>
                <a:gd name="T16" fmla="*/ 32 w 39"/>
                <a:gd name="T17" fmla="*/ 33 h 34"/>
                <a:gd name="T18" fmla="*/ 32 w 39"/>
                <a:gd name="T19" fmla="*/ 33 h 34"/>
                <a:gd name="T20" fmla="*/ 32 w 39"/>
                <a:gd name="T21" fmla="*/ 33 h 34"/>
                <a:gd name="T22" fmla="*/ 30 w 39"/>
                <a:gd name="T23" fmla="*/ 34 h 34"/>
                <a:gd name="T24" fmla="*/ 33 w 39"/>
                <a:gd name="T25" fmla="*/ 34 h 34"/>
                <a:gd name="T26" fmla="*/ 37 w 39"/>
                <a:gd name="T27" fmla="*/ 33 h 34"/>
                <a:gd name="T28" fmla="*/ 39 w 39"/>
                <a:gd name="T29" fmla="*/ 30 h 34"/>
                <a:gd name="T30" fmla="*/ 17 w 39"/>
                <a:gd name="T31" fmla="*/ 11 h 34"/>
                <a:gd name="T32" fmla="*/ 11 w 39"/>
                <a:gd name="T33" fmla="*/ 10 h 34"/>
                <a:gd name="T34" fmla="*/ 10 w 39"/>
                <a:gd name="T35" fmla="*/ 5 h 34"/>
                <a:gd name="T36" fmla="*/ 5 w 39"/>
                <a:gd name="T37" fmla="*/ 1 h 34"/>
                <a:gd name="T38" fmla="*/ 3 w 39"/>
                <a:gd name="T39" fmla="*/ 0 h 3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9"/>
                <a:gd name="T61" fmla="*/ 0 h 34"/>
                <a:gd name="T62" fmla="*/ 39 w 39"/>
                <a:gd name="T63" fmla="*/ 34 h 3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9" h="34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30"/>
                    <a:pt x="34" y="30"/>
                  </a:cubicBezTo>
                  <a:cubicBezTo>
                    <a:pt x="34" y="31"/>
                    <a:pt x="34" y="32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1" y="34"/>
                    <a:pt x="31" y="34"/>
                    <a:pt x="30" y="34"/>
                  </a:cubicBezTo>
                  <a:cubicBezTo>
                    <a:pt x="31" y="34"/>
                    <a:pt x="32" y="34"/>
                    <a:pt x="33" y="34"/>
                  </a:cubicBezTo>
                  <a:cubicBezTo>
                    <a:pt x="35" y="34"/>
                    <a:pt x="36" y="34"/>
                    <a:pt x="37" y="33"/>
                  </a:cubicBezTo>
                  <a:cubicBezTo>
                    <a:pt x="39" y="32"/>
                    <a:pt x="39" y="30"/>
                    <a:pt x="39" y="3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3" y="0"/>
                    <a:pt x="3" y="0"/>
                  </a:cubicBezTo>
                </a:path>
              </a:pathLst>
            </a:custGeom>
            <a:solidFill>
              <a:srgbClr val="28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27" name="Freeform 26"/>
            <p:cNvSpPr>
              <a:spLocks noEditPoints="1" noChangeArrowheads="1"/>
            </p:cNvSpPr>
            <p:nvPr/>
          </p:nvSpPr>
          <p:spPr bwMode="auto">
            <a:xfrm>
              <a:off x="2244" y="3075"/>
              <a:ext cx="37" cy="37"/>
            </a:xfrm>
            <a:custGeom>
              <a:avLst/>
              <a:gdLst>
                <a:gd name="T0" fmla="*/ 2 w 4"/>
                <a:gd name="T1" fmla="*/ 3 h 4"/>
                <a:gd name="T2" fmla="*/ 0 w 4"/>
                <a:gd name="T3" fmla="*/ 4 h 4"/>
                <a:gd name="T4" fmla="*/ 0 w 4"/>
                <a:gd name="T5" fmla="*/ 4 h 4"/>
                <a:gd name="T6" fmla="*/ 2 w 4"/>
                <a:gd name="T7" fmla="*/ 3 h 4"/>
                <a:gd name="T8" fmla="*/ 4 w 4"/>
                <a:gd name="T9" fmla="*/ 0 h 4"/>
                <a:gd name="T10" fmla="*/ 2 w 4"/>
                <a:gd name="T11" fmla="*/ 3 h 4"/>
                <a:gd name="T12" fmla="*/ 2 w 4"/>
                <a:gd name="T13" fmla="*/ 3 h 4"/>
                <a:gd name="T14" fmla="*/ 2 w 4"/>
                <a:gd name="T15" fmla="*/ 3 h 4"/>
                <a:gd name="T16" fmla="*/ 4 w 4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4"/>
                <a:gd name="T29" fmla="*/ 4 w 4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4">
                  <a:moveTo>
                    <a:pt x="2" y="3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2" y="3"/>
                  </a:cubicBezTo>
                  <a:moveTo>
                    <a:pt x="4" y="0"/>
                  </a:moveTo>
                  <a:cubicBezTo>
                    <a:pt x="4" y="1"/>
                    <a:pt x="4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2"/>
                    <a:pt x="4" y="1"/>
                    <a:pt x="4" y="0"/>
                  </a:cubicBezTo>
                </a:path>
              </a:pathLst>
            </a:custGeom>
            <a:solidFill>
              <a:srgbClr val="14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28" name="Freeform 27"/>
            <p:cNvSpPr>
              <a:spLocks noChangeArrowheads="1"/>
            </p:cNvSpPr>
            <p:nvPr/>
          </p:nvSpPr>
          <p:spPr bwMode="auto">
            <a:xfrm>
              <a:off x="663" y="2402"/>
              <a:ext cx="702" cy="589"/>
            </a:xfrm>
            <a:custGeom>
              <a:avLst/>
              <a:gdLst>
                <a:gd name="T0" fmla="*/ 62 w 75"/>
                <a:gd name="T1" fmla="*/ 0 h 63"/>
                <a:gd name="T2" fmla="*/ 35 w 75"/>
                <a:gd name="T3" fmla="*/ 31 h 63"/>
                <a:gd name="T4" fmla="*/ 21 w 75"/>
                <a:gd name="T5" fmla="*/ 18 h 63"/>
                <a:gd name="T6" fmla="*/ 14 w 75"/>
                <a:gd name="T7" fmla="*/ 26 h 63"/>
                <a:gd name="T8" fmla="*/ 22 w 75"/>
                <a:gd name="T9" fmla="*/ 24 h 63"/>
                <a:gd name="T10" fmla="*/ 25 w 75"/>
                <a:gd name="T11" fmla="*/ 32 h 63"/>
                <a:gd name="T12" fmla="*/ 19 w 75"/>
                <a:gd name="T13" fmla="*/ 37 h 63"/>
                <a:gd name="T14" fmla="*/ 12 w 75"/>
                <a:gd name="T15" fmla="*/ 27 h 63"/>
                <a:gd name="T16" fmla="*/ 20 w 75"/>
                <a:gd name="T17" fmla="*/ 41 h 63"/>
                <a:gd name="T18" fmla="*/ 6 w 75"/>
                <a:gd name="T19" fmla="*/ 49 h 63"/>
                <a:gd name="T20" fmla="*/ 10 w 75"/>
                <a:gd name="T21" fmla="*/ 55 h 63"/>
                <a:gd name="T22" fmla="*/ 23 w 75"/>
                <a:gd name="T23" fmla="*/ 45 h 63"/>
                <a:gd name="T24" fmla="*/ 11 w 75"/>
                <a:gd name="T25" fmla="*/ 57 h 63"/>
                <a:gd name="T26" fmla="*/ 17 w 75"/>
                <a:gd name="T27" fmla="*/ 60 h 63"/>
                <a:gd name="T28" fmla="*/ 27 w 75"/>
                <a:gd name="T29" fmla="*/ 46 h 63"/>
                <a:gd name="T30" fmla="*/ 22 w 75"/>
                <a:gd name="T31" fmla="*/ 59 h 63"/>
                <a:gd name="T32" fmla="*/ 27 w 75"/>
                <a:gd name="T33" fmla="*/ 61 h 63"/>
                <a:gd name="T34" fmla="*/ 31 w 75"/>
                <a:gd name="T35" fmla="*/ 46 h 63"/>
                <a:gd name="T36" fmla="*/ 38 w 75"/>
                <a:gd name="T37" fmla="*/ 38 h 63"/>
                <a:gd name="T38" fmla="*/ 75 w 75"/>
                <a:gd name="T39" fmla="*/ 14 h 63"/>
                <a:gd name="T40" fmla="*/ 62 w 75"/>
                <a:gd name="T41" fmla="*/ 0 h 6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5"/>
                <a:gd name="T64" fmla="*/ 0 h 63"/>
                <a:gd name="T65" fmla="*/ 75 w 75"/>
                <a:gd name="T66" fmla="*/ 63 h 6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5" h="63">
                  <a:moveTo>
                    <a:pt x="62" y="0"/>
                  </a:moveTo>
                  <a:cubicBezTo>
                    <a:pt x="62" y="0"/>
                    <a:pt x="45" y="27"/>
                    <a:pt x="35" y="31"/>
                  </a:cubicBezTo>
                  <a:cubicBezTo>
                    <a:pt x="35" y="31"/>
                    <a:pt x="31" y="18"/>
                    <a:pt x="21" y="18"/>
                  </a:cubicBezTo>
                  <a:cubicBezTo>
                    <a:pt x="15" y="18"/>
                    <a:pt x="9" y="23"/>
                    <a:pt x="14" y="26"/>
                  </a:cubicBezTo>
                  <a:cubicBezTo>
                    <a:pt x="18" y="26"/>
                    <a:pt x="17" y="23"/>
                    <a:pt x="22" y="24"/>
                  </a:cubicBezTo>
                  <a:cubicBezTo>
                    <a:pt x="26" y="25"/>
                    <a:pt x="26" y="30"/>
                    <a:pt x="25" y="32"/>
                  </a:cubicBezTo>
                  <a:cubicBezTo>
                    <a:pt x="25" y="34"/>
                    <a:pt x="23" y="37"/>
                    <a:pt x="19" y="37"/>
                  </a:cubicBezTo>
                  <a:cubicBezTo>
                    <a:pt x="16" y="36"/>
                    <a:pt x="15" y="28"/>
                    <a:pt x="12" y="27"/>
                  </a:cubicBezTo>
                  <a:cubicBezTo>
                    <a:pt x="7" y="25"/>
                    <a:pt x="4" y="42"/>
                    <a:pt x="20" y="41"/>
                  </a:cubicBezTo>
                  <a:cubicBezTo>
                    <a:pt x="20" y="47"/>
                    <a:pt x="12" y="50"/>
                    <a:pt x="6" y="49"/>
                  </a:cubicBezTo>
                  <a:cubicBezTo>
                    <a:pt x="0" y="48"/>
                    <a:pt x="1" y="57"/>
                    <a:pt x="10" y="55"/>
                  </a:cubicBezTo>
                  <a:cubicBezTo>
                    <a:pt x="18" y="53"/>
                    <a:pt x="20" y="50"/>
                    <a:pt x="23" y="45"/>
                  </a:cubicBezTo>
                  <a:cubicBezTo>
                    <a:pt x="24" y="54"/>
                    <a:pt x="13" y="55"/>
                    <a:pt x="11" y="57"/>
                  </a:cubicBezTo>
                  <a:cubicBezTo>
                    <a:pt x="10" y="58"/>
                    <a:pt x="9" y="63"/>
                    <a:pt x="17" y="60"/>
                  </a:cubicBezTo>
                  <a:cubicBezTo>
                    <a:pt x="24" y="57"/>
                    <a:pt x="27" y="48"/>
                    <a:pt x="27" y="46"/>
                  </a:cubicBezTo>
                  <a:cubicBezTo>
                    <a:pt x="29" y="50"/>
                    <a:pt x="22" y="56"/>
                    <a:pt x="22" y="59"/>
                  </a:cubicBezTo>
                  <a:cubicBezTo>
                    <a:pt x="22" y="61"/>
                    <a:pt x="24" y="62"/>
                    <a:pt x="27" y="61"/>
                  </a:cubicBezTo>
                  <a:cubicBezTo>
                    <a:pt x="28" y="60"/>
                    <a:pt x="29" y="52"/>
                    <a:pt x="31" y="46"/>
                  </a:cubicBezTo>
                  <a:cubicBezTo>
                    <a:pt x="35" y="43"/>
                    <a:pt x="36" y="41"/>
                    <a:pt x="38" y="38"/>
                  </a:cubicBezTo>
                  <a:cubicBezTo>
                    <a:pt x="38" y="38"/>
                    <a:pt x="62" y="30"/>
                    <a:pt x="75" y="14"/>
                  </a:cubicBezTo>
                  <a:lnTo>
                    <a:pt x="62" y="0"/>
                  </a:lnTo>
                  <a:close/>
                </a:path>
              </a:pathLst>
            </a:custGeom>
            <a:solidFill>
              <a:srgbClr val="F9E3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29" name="Freeform 28"/>
            <p:cNvSpPr>
              <a:spLocks noChangeArrowheads="1"/>
            </p:cNvSpPr>
            <p:nvPr/>
          </p:nvSpPr>
          <p:spPr bwMode="auto">
            <a:xfrm>
              <a:off x="2122" y="2402"/>
              <a:ext cx="711" cy="589"/>
            </a:xfrm>
            <a:custGeom>
              <a:avLst/>
              <a:gdLst>
                <a:gd name="T0" fmla="*/ 14 w 76"/>
                <a:gd name="T1" fmla="*/ 0 h 63"/>
                <a:gd name="T2" fmla="*/ 40 w 76"/>
                <a:gd name="T3" fmla="*/ 31 h 63"/>
                <a:gd name="T4" fmla="*/ 54 w 76"/>
                <a:gd name="T5" fmla="*/ 18 h 63"/>
                <a:gd name="T6" fmla="*/ 61 w 76"/>
                <a:gd name="T7" fmla="*/ 26 h 63"/>
                <a:gd name="T8" fmla="*/ 53 w 76"/>
                <a:gd name="T9" fmla="*/ 24 h 63"/>
                <a:gd name="T10" fmla="*/ 50 w 76"/>
                <a:gd name="T11" fmla="*/ 32 h 63"/>
                <a:gd name="T12" fmla="*/ 56 w 76"/>
                <a:gd name="T13" fmla="*/ 37 h 63"/>
                <a:gd name="T14" fmla="*/ 63 w 76"/>
                <a:gd name="T15" fmla="*/ 27 h 63"/>
                <a:gd name="T16" fmla="*/ 55 w 76"/>
                <a:gd name="T17" fmla="*/ 41 h 63"/>
                <a:gd name="T18" fmla="*/ 69 w 76"/>
                <a:gd name="T19" fmla="*/ 49 h 63"/>
                <a:gd name="T20" fmla="*/ 65 w 76"/>
                <a:gd name="T21" fmla="*/ 55 h 63"/>
                <a:gd name="T22" fmla="*/ 52 w 76"/>
                <a:gd name="T23" fmla="*/ 45 h 63"/>
                <a:gd name="T24" fmla="*/ 64 w 76"/>
                <a:gd name="T25" fmla="*/ 57 h 63"/>
                <a:gd name="T26" fmla="*/ 59 w 76"/>
                <a:gd name="T27" fmla="*/ 60 h 63"/>
                <a:gd name="T28" fmla="*/ 48 w 76"/>
                <a:gd name="T29" fmla="*/ 46 h 63"/>
                <a:gd name="T30" fmla="*/ 53 w 76"/>
                <a:gd name="T31" fmla="*/ 59 h 63"/>
                <a:gd name="T32" fmla="*/ 48 w 76"/>
                <a:gd name="T33" fmla="*/ 61 h 63"/>
                <a:gd name="T34" fmla="*/ 44 w 76"/>
                <a:gd name="T35" fmla="*/ 46 h 63"/>
                <a:gd name="T36" fmla="*/ 37 w 76"/>
                <a:gd name="T37" fmla="*/ 38 h 63"/>
                <a:gd name="T38" fmla="*/ 0 w 76"/>
                <a:gd name="T39" fmla="*/ 14 h 63"/>
                <a:gd name="T40" fmla="*/ 14 w 76"/>
                <a:gd name="T41" fmla="*/ 0 h 6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6"/>
                <a:gd name="T64" fmla="*/ 0 h 63"/>
                <a:gd name="T65" fmla="*/ 76 w 76"/>
                <a:gd name="T66" fmla="*/ 63 h 6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6" h="63">
                  <a:moveTo>
                    <a:pt x="14" y="0"/>
                  </a:moveTo>
                  <a:cubicBezTo>
                    <a:pt x="14" y="0"/>
                    <a:pt x="30" y="27"/>
                    <a:pt x="40" y="31"/>
                  </a:cubicBezTo>
                  <a:cubicBezTo>
                    <a:pt x="40" y="31"/>
                    <a:pt x="44" y="18"/>
                    <a:pt x="54" y="18"/>
                  </a:cubicBezTo>
                  <a:cubicBezTo>
                    <a:pt x="60" y="18"/>
                    <a:pt x="67" y="23"/>
                    <a:pt x="61" y="26"/>
                  </a:cubicBezTo>
                  <a:cubicBezTo>
                    <a:pt x="57" y="26"/>
                    <a:pt x="58" y="23"/>
                    <a:pt x="53" y="24"/>
                  </a:cubicBezTo>
                  <a:cubicBezTo>
                    <a:pt x="50" y="25"/>
                    <a:pt x="49" y="30"/>
                    <a:pt x="50" y="32"/>
                  </a:cubicBezTo>
                  <a:cubicBezTo>
                    <a:pt x="50" y="34"/>
                    <a:pt x="52" y="37"/>
                    <a:pt x="56" y="37"/>
                  </a:cubicBezTo>
                  <a:cubicBezTo>
                    <a:pt x="60" y="36"/>
                    <a:pt x="60" y="28"/>
                    <a:pt x="63" y="27"/>
                  </a:cubicBezTo>
                  <a:cubicBezTo>
                    <a:pt x="69" y="25"/>
                    <a:pt x="71" y="42"/>
                    <a:pt x="55" y="41"/>
                  </a:cubicBezTo>
                  <a:cubicBezTo>
                    <a:pt x="55" y="47"/>
                    <a:pt x="63" y="50"/>
                    <a:pt x="69" y="49"/>
                  </a:cubicBezTo>
                  <a:cubicBezTo>
                    <a:pt x="76" y="48"/>
                    <a:pt x="75" y="57"/>
                    <a:pt x="65" y="55"/>
                  </a:cubicBezTo>
                  <a:cubicBezTo>
                    <a:pt x="58" y="53"/>
                    <a:pt x="55" y="50"/>
                    <a:pt x="52" y="45"/>
                  </a:cubicBezTo>
                  <a:cubicBezTo>
                    <a:pt x="51" y="54"/>
                    <a:pt x="62" y="55"/>
                    <a:pt x="64" y="57"/>
                  </a:cubicBezTo>
                  <a:cubicBezTo>
                    <a:pt x="66" y="58"/>
                    <a:pt x="66" y="63"/>
                    <a:pt x="59" y="60"/>
                  </a:cubicBezTo>
                  <a:cubicBezTo>
                    <a:pt x="51" y="57"/>
                    <a:pt x="48" y="48"/>
                    <a:pt x="48" y="46"/>
                  </a:cubicBezTo>
                  <a:cubicBezTo>
                    <a:pt x="46" y="50"/>
                    <a:pt x="53" y="56"/>
                    <a:pt x="53" y="59"/>
                  </a:cubicBezTo>
                  <a:cubicBezTo>
                    <a:pt x="53" y="61"/>
                    <a:pt x="51" y="62"/>
                    <a:pt x="48" y="61"/>
                  </a:cubicBezTo>
                  <a:cubicBezTo>
                    <a:pt x="47" y="60"/>
                    <a:pt x="46" y="52"/>
                    <a:pt x="44" y="46"/>
                  </a:cubicBezTo>
                  <a:cubicBezTo>
                    <a:pt x="40" y="43"/>
                    <a:pt x="39" y="41"/>
                    <a:pt x="37" y="38"/>
                  </a:cubicBezTo>
                  <a:cubicBezTo>
                    <a:pt x="37" y="38"/>
                    <a:pt x="13" y="30"/>
                    <a:pt x="0" y="14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9E3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30" name="Freeform 29"/>
            <p:cNvSpPr>
              <a:spLocks noChangeArrowheads="1"/>
            </p:cNvSpPr>
            <p:nvPr/>
          </p:nvSpPr>
          <p:spPr bwMode="auto">
            <a:xfrm>
              <a:off x="1187" y="2093"/>
              <a:ext cx="1113" cy="683"/>
            </a:xfrm>
            <a:custGeom>
              <a:avLst/>
              <a:gdLst>
                <a:gd name="T0" fmla="*/ 95 w 119"/>
                <a:gd name="T1" fmla="*/ 5 h 73"/>
                <a:gd name="T2" fmla="*/ 60 w 119"/>
                <a:gd name="T3" fmla="*/ 1 h 73"/>
                <a:gd name="T4" fmla="*/ 24 w 119"/>
                <a:gd name="T5" fmla="*/ 5 h 73"/>
                <a:gd name="T6" fmla="*/ 0 w 119"/>
                <a:gd name="T7" fmla="*/ 35 h 73"/>
                <a:gd name="T8" fmla="*/ 6 w 119"/>
                <a:gd name="T9" fmla="*/ 46 h 73"/>
                <a:gd name="T10" fmla="*/ 19 w 119"/>
                <a:gd name="T11" fmla="*/ 52 h 73"/>
                <a:gd name="T12" fmla="*/ 26 w 119"/>
                <a:gd name="T13" fmla="*/ 43 h 73"/>
                <a:gd name="T14" fmla="*/ 24 w 119"/>
                <a:gd name="T15" fmla="*/ 66 h 73"/>
                <a:gd name="T16" fmla="*/ 60 w 119"/>
                <a:gd name="T17" fmla="*/ 73 h 73"/>
                <a:gd name="T18" fmla="*/ 95 w 119"/>
                <a:gd name="T19" fmla="*/ 66 h 73"/>
                <a:gd name="T20" fmla="*/ 93 w 119"/>
                <a:gd name="T21" fmla="*/ 43 h 73"/>
                <a:gd name="T22" fmla="*/ 101 w 119"/>
                <a:gd name="T23" fmla="*/ 52 h 73"/>
                <a:gd name="T24" fmla="*/ 112 w 119"/>
                <a:gd name="T25" fmla="*/ 46 h 73"/>
                <a:gd name="T26" fmla="*/ 119 w 119"/>
                <a:gd name="T27" fmla="*/ 35 h 73"/>
                <a:gd name="T28" fmla="*/ 95 w 119"/>
                <a:gd name="T29" fmla="*/ 5 h 7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9"/>
                <a:gd name="T46" fmla="*/ 0 h 73"/>
                <a:gd name="T47" fmla="*/ 119 w 119"/>
                <a:gd name="T48" fmla="*/ 73 h 7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9" h="73">
                  <a:moveTo>
                    <a:pt x="95" y="5"/>
                  </a:moveTo>
                  <a:cubicBezTo>
                    <a:pt x="90" y="1"/>
                    <a:pt x="73" y="0"/>
                    <a:pt x="60" y="1"/>
                  </a:cubicBezTo>
                  <a:cubicBezTo>
                    <a:pt x="46" y="0"/>
                    <a:pt x="29" y="2"/>
                    <a:pt x="24" y="5"/>
                  </a:cubicBezTo>
                  <a:cubicBezTo>
                    <a:pt x="11" y="12"/>
                    <a:pt x="0" y="35"/>
                    <a:pt x="0" y="35"/>
                  </a:cubicBezTo>
                  <a:cubicBezTo>
                    <a:pt x="0" y="35"/>
                    <a:pt x="2" y="42"/>
                    <a:pt x="6" y="46"/>
                  </a:cubicBezTo>
                  <a:cubicBezTo>
                    <a:pt x="11" y="50"/>
                    <a:pt x="19" y="52"/>
                    <a:pt x="19" y="52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4" y="66"/>
                    <a:pt x="38" y="73"/>
                    <a:pt x="60" y="73"/>
                  </a:cubicBezTo>
                  <a:cubicBezTo>
                    <a:pt x="81" y="73"/>
                    <a:pt x="95" y="66"/>
                    <a:pt x="95" y="66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1" y="52"/>
                    <a:pt x="107" y="50"/>
                    <a:pt x="112" y="46"/>
                  </a:cubicBezTo>
                  <a:cubicBezTo>
                    <a:pt x="116" y="42"/>
                    <a:pt x="119" y="35"/>
                    <a:pt x="119" y="35"/>
                  </a:cubicBezTo>
                  <a:cubicBezTo>
                    <a:pt x="119" y="35"/>
                    <a:pt x="105" y="12"/>
                    <a:pt x="95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31" name="Freeform 30"/>
            <p:cNvSpPr>
              <a:spLocks noChangeArrowheads="1"/>
            </p:cNvSpPr>
            <p:nvPr/>
          </p:nvSpPr>
          <p:spPr bwMode="auto">
            <a:xfrm>
              <a:off x="1673" y="2224"/>
              <a:ext cx="141" cy="458"/>
            </a:xfrm>
            <a:custGeom>
              <a:avLst/>
              <a:gdLst>
                <a:gd name="T0" fmla="*/ 141 w 141"/>
                <a:gd name="T1" fmla="*/ 66 h 458"/>
                <a:gd name="T2" fmla="*/ 75 w 141"/>
                <a:gd name="T3" fmla="*/ 0 h 458"/>
                <a:gd name="T4" fmla="*/ 0 w 141"/>
                <a:gd name="T5" fmla="*/ 66 h 458"/>
                <a:gd name="T6" fmla="*/ 56 w 141"/>
                <a:gd name="T7" fmla="*/ 131 h 458"/>
                <a:gd name="T8" fmla="*/ 0 w 141"/>
                <a:gd name="T9" fmla="*/ 374 h 458"/>
                <a:gd name="T10" fmla="*/ 75 w 141"/>
                <a:gd name="T11" fmla="*/ 458 h 458"/>
                <a:gd name="T12" fmla="*/ 141 w 141"/>
                <a:gd name="T13" fmla="*/ 374 h 458"/>
                <a:gd name="T14" fmla="*/ 85 w 141"/>
                <a:gd name="T15" fmla="*/ 131 h 458"/>
                <a:gd name="T16" fmla="*/ 141 w 141"/>
                <a:gd name="T17" fmla="*/ 66 h 45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1"/>
                <a:gd name="T28" fmla="*/ 0 h 458"/>
                <a:gd name="T29" fmla="*/ 141 w 141"/>
                <a:gd name="T30" fmla="*/ 458 h 45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1" h="458">
                  <a:moveTo>
                    <a:pt x="141" y="66"/>
                  </a:moveTo>
                  <a:lnTo>
                    <a:pt x="75" y="0"/>
                  </a:lnTo>
                  <a:lnTo>
                    <a:pt x="0" y="66"/>
                  </a:lnTo>
                  <a:lnTo>
                    <a:pt x="56" y="131"/>
                  </a:lnTo>
                  <a:lnTo>
                    <a:pt x="0" y="374"/>
                  </a:lnTo>
                  <a:lnTo>
                    <a:pt x="75" y="458"/>
                  </a:lnTo>
                  <a:lnTo>
                    <a:pt x="141" y="374"/>
                  </a:lnTo>
                  <a:lnTo>
                    <a:pt x="85" y="131"/>
                  </a:lnTo>
                  <a:lnTo>
                    <a:pt x="141" y="66"/>
                  </a:lnTo>
                  <a:close/>
                </a:path>
              </a:pathLst>
            </a:custGeom>
            <a:solidFill>
              <a:srgbClr val="E72C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32" name="Freeform 31"/>
            <p:cNvSpPr>
              <a:spLocks noChangeArrowheads="1"/>
            </p:cNvSpPr>
            <p:nvPr/>
          </p:nvSpPr>
          <p:spPr bwMode="auto">
            <a:xfrm>
              <a:off x="1066" y="1514"/>
              <a:ext cx="1365" cy="692"/>
            </a:xfrm>
            <a:custGeom>
              <a:avLst/>
              <a:gdLst>
                <a:gd name="T0" fmla="*/ 0 w 146"/>
                <a:gd name="T1" fmla="*/ 0 h 74"/>
                <a:gd name="T2" fmla="*/ 75 w 146"/>
                <a:gd name="T3" fmla="*/ 74 h 74"/>
                <a:gd name="T4" fmla="*/ 146 w 146"/>
                <a:gd name="T5" fmla="*/ 0 h 74"/>
                <a:gd name="T6" fmla="*/ 0 w 146"/>
                <a:gd name="T7" fmla="*/ 0 h 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6"/>
                <a:gd name="T13" fmla="*/ 0 h 74"/>
                <a:gd name="T14" fmla="*/ 146 w 146"/>
                <a:gd name="T15" fmla="*/ 74 h 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6" h="74">
                  <a:moveTo>
                    <a:pt x="0" y="0"/>
                  </a:moveTo>
                  <a:cubicBezTo>
                    <a:pt x="0" y="48"/>
                    <a:pt x="34" y="74"/>
                    <a:pt x="75" y="74"/>
                  </a:cubicBezTo>
                  <a:cubicBezTo>
                    <a:pt x="115" y="74"/>
                    <a:pt x="146" y="41"/>
                    <a:pt x="14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E3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33" name="Oval 32"/>
            <p:cNvSpPr>
              <a:spLocks noChangeArrowheads="1"/>
            </p:cNvSpPr>
            <p:nvPr/>
          </p:nvSpPr>
          <p:spPr bwMode="auto">
            <a:xfrm>
              <a:off x="1066" y="1327"/>
              <a:ext cx="1365" cy="402"/>
            </a:xfrm>
            <a:prstGeom prst="ellipse">
              <a:avLst/>
            </a:prstGeom>
            <a:solidFill>
              <a:srgbClr val="F5B3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34" name="Oval 33"/>
            <p:cNvSpPr>
              <a:spLocks noChangeArrowheads="1"/>
            </p:cNvSpPr>
            <p:nvPr/>
          </p:nvSpPr>
          <p:spPr bwMode="auto">
            <a:xfrm>
              <a:off x="1206" y="1364"/>
              <a:ext cx="1085" cy="271"/>
            </a:xfrm>
            <a:prstGeom prst="ellipse">
              <a:avLst/>
            </a:prstGeom>
            <a:solidFill>
              <a:srgbClr val="DF8F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35" name="Freeform 34"/>
            <p:cNvSpPr>
              <a:spLocks noChangeArrowheads="1"/>
            </p:cNvSpPr>
            <p:nvPr/>
          </p:nvSpPr>
          <p:spPr bwMode="auto">
            <a:xfrm>
              <a:off x="1346" y="1841"/>
              <a:ext cx="271" cy="94"/>
            </a:xfrm>
            <a:custGeom>
              <a:avLst/>
              <a:gdLst>
                <a:gd name="T0" fmla="*/ 14 w 29"/>
                <a:gd name="T1" fmla="*/ 10 h 10"/>
                <a:gd name="T2" fmla="*/ 0 w 29"/>
                <a:gd name="T3" fmla="*/ 4 h 10"/>
                <a:gd name="T4" fmla="*/ 0 w 29"/>
                <a:gd name="T5" fmla="*/ 1 h 10"/>
                <a:gd name="T6" fmla="*/ 3 w 29"/>
                <a:gd name="T7" fmla="*/ 1 h 10"/>
                <a:gd name="T8" fmla="*/ 14 w 29"/>
                <a:gd name="T9" fmla="*/ 6 h 10"/>
                <a:gd name="T10" fmla="*/ 25 w 29"/>
                <a:gd name="T11" fmla="*/ 1 h 10"/>
                <a:gd name="T12" fmla="*/ 28 w 29"/>
                <a:gd name="T13" fmla="*/ 1 h 10"/>
                <a:gd name="T14" fmla="*/ 28 w 29"/>
                <a:gd name="T15" fmla="*/ 4 h 10"/>
                <a:gd name="T16" fmla="*/ 14 w 29"/>
                <a:gd name="T17" fmla="*/ 1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"/>
                <a:gd name="T28" fmla="*/ 0 h 10"/>
                <a:gd name="T29" fmla="*/ 29 w 29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" h="10">
                  <a:moveTo>
                    <a:pt x="14" y="10"/>
                  </a:moveTo>
                  <a:cubicBezTo>
                    <a:pt x="6" y="10"/>
                    <a:pt x="1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8" y="6"/>
                    <a:pt x="14" y="6"/>
                  </a:cubicBezTo>
                  <a:cubicBezTo>
                    <a:pt x="21" y="6"/>
                    <a:pt x="25" y="1"/>
                    <a:pt x="25" y="1"/>
                  </a:cubicBezTo>
                  <a:cubicBezTo>
                    <a:pt x="26" y="0"/>
                    <a:pt x="27" y="0"/>
                    <a:pt x="28" y="1"/>
                  </a:cubicBezTo>
                  <a:cubicBezTo>
                    <a:pt x="29" y="2"/>
                    <a:pt x="29" y="3"/>
                    <a:pt x="28" y="4"/>
                  </a:cubicBezTo>
                  <a:cubicBezTo>
                    <a:pt x="28" y="4"/>
                    <a:pt x="23" y="10"/>
                    <a:pt x="1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36" name="Freeform 35"/>
            <p:cNvSpPr>
              <a:spLocks noChangeArrowheads="1"/>
            </p:cNvSpPr>
            <p:nvPr/>
          </p:nvSpPr>
          <p:spPr bwMode="auto">
            <a:xfrm>
              <a:off x="1832" y="1841"/>
              <a:ext cx="272" cy="94"/>
            </a:xfrm>
            <a:custGeom>
              <a:avLst/>
              <a:gdLst>
                <a:gd name="T0" fmla="*/ 14 w 29"/>
                <a:gd name="T1" fmla="*/ 10 h 10"/>
                <a:gd name="T2" fmla="*/ 0 w 29"/>
                <a:gd name="T3" fmla="*/ 4 h 10"/>
                <a:gd name="T4" fmla="*/ 1 w 29"/>
                <a:gd name="T5" fmla="*/ 1 h 10"/>
                <a:gd name="T6" fmla="*/ 3 w 29"/>
                <a:gd name="T7" fmla="*/ 1 h 10"/>
                <a:gd name="T8" fmla="*/ 14 w 29"/>
                <a:gd name="T9" fmla="*/ 6 h 10"/>
                <a:gd name="T10" fmla="*/ 26 w 29"/>
                <a:gd name="T11" fmla="*/ 1 h 10"/>
                <a:gd name="T12" fmla="*/ 28 w 29"/>
                <a:gd name="T13" fmla="*/ 1 h 10"/>
                <a:gd name="T14" fmla="*/ 28 w 29"/>
                <a:gd name="T15" fmla="*/ 4 h 10"/>
                <a:gd name="T16" fmla="*/ 14 w 29"/>
                <a:gd name="T17" fmla="*/ 1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"/>
                <a:gd name="T28" fmla="*/ 0 h 10"/>
                <a:gd name="T29" fmla="*/ 29 w 29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" h="10">
                  <a:moveTo>
                    <a:pt x="14" y="10"/>
                  </a:moveTo>
                  <a:cubicBezTo>
                    <a:pt x="6" y="10"/>
                    <a:pt x="1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3" y="0"/>
                    <a:pt x="3" y="1"/>
                  </a:cubicBezTo>
                  <a:cubicBezTo>
                    <a:pt x="3" y="1"/>
                    <a:pt x="8" y="6"/>
                    <a:pt x="14" y="6"/>
                  </a:cubicBezTo>
                  <a:cubicBezTo>
                    <a:pt x="21" y="6"/>
                    <a:pt x="26" y="1"/>
                    <a:pt x="26" y="1"/>
                  </a:cubicBezTo>
                  <a:cubicBezTo>
                    <a:pt x="26" y="0"/>
                    <a:pt x="28" y="0"/>
                    <a:pt x="28" y="1"/>
                  </a:cubicBezTo>
                  <a:cubicBezTo>
                    <a:pt x="29" y="2"/>
                    <a:pt x="29" y="3"/>
                    <a:pt x="28" y="4"/>
                  </a:cubicBezTo>
                  <a:cubicBezTo>
                    <a:pt x="28" y="4"/>
                    <a:pt x="23" y="10"/>
                    <a:pt x="1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37" name="Freeform 36"/>
            <p:cNvSpPr>
              <a:spLocks noChangeArrowheads="1"/>
            </p:cNvSpPr>
            <p:nvPr/>
          </p:nvSpPr>
          <p:spPr bwMode="auto">
            <a:xfrm>
              <a:off x="1608" y="2028"/>
              <a:ext cx="271" cy="94"/>
            </a:xfrm>
            <a:custGeom>
              <a:avLst/>
              <a:gdLst>
                <a:gd name="T0" fmla="*/ 15 w 29"/>
                <a:gd name="T1" fmla="*/ 10 h 10"/>
                <a:gd name="T2" fmla="*/ 1 w 29"/>
                <a:gd name="T3" fmla="*/ 3 h 10"/>
                <a:gd name="T4" fmla="*/ 1 w 29"/>
                <a:gd name="T5" fmla="*/ 1 h 10"/>
                <a:gd name="T6" fmla="*/ 4 w 29"/>
                <a:gd name="T7" fmla="*/ 1 h 10"/>
                <a:gd name="T8" fmla="*/ 15 w 29"/>
                <a:gd name="T9" fmla="*/ 6 h 10"/>
                <a:gd name="T10" fmla="*/ 26 w 29"/>
                <a:gd name="T11" fmla="*/ 1 h 10"/>
                <a:gd name="T12" fmla="*/ 28 w 29"/>
                <a:gd name="T13" fmla="*/ 1 h 10"/>
                <a:gd name="T14" fmla="*/ 29 w 29"/>
                <a:gd name="T15" fmla="*/ 3 h 10"/>
                <a:gd name="T16" fmla="*/ 15 w 29"/>
                <a:gd name="T17" fmla="*/ 1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"/>
                <a:gd name="T28" fmla="*/ 0 h 10"/>
                <a:gd name="T29" fmla="*/ 29 w 29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" h="10">
                  <a:moveTo>
                    <a:pt x="15" y="10"/>
                  </a:moveTo>
                  <a:cubicBezTo>
                    <a:pt x="6" y="10"/>
                    <a:pt x="1" y="4"/>
                    <a:pt x="1" y="3"/>
                  </a:cubicBezTo>
                  <a:cubicBezTo>
                    <a:pt x="0" y="3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8" y="6"/>
                    <a:pt x="15" y="6"/>
                  </a:cubicBezTo>
                  <a:cubicBezTo>
                    <a:pt x="21" y="6"/>
                    <a:pt x="26" y="1"/>
                    <a:pt x="26" y="1"/>
                  </a:cubicBezTo>
                  <a:cubicBezTo>
                    <a:pt x="26" y="0"/>
                    <a:pt x="28" y="0"/>
                    <a:pt x="28" y="1"/>
                  </a:cubicBezTo>
                  <a:cubicBezTo>
                    <a:pt x="29" y="1"/>
                    <a:pt x="29" y="3"/>
                    <a:pt x="29" y="3"/>
                  </a:cubicBezTo>
                  <a:cubicBezTo>
                    <a:pt x="28" y="4"/>
                    <a:pt x="23" y="10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38" name="Freeform 37"/>
            <p:cNvSpPr>
              <a:spLocks noChangeArrowheads="1"/>
            </p:cNvSpPr>
            <p:nvPr/>
          </p:nvSpPr>
          <p:spPr bwMode="auto">
            <a:xfrm>
              <a:off x="-47" y="570"/>
              <a:ext cx="383" cy="318"/>
            </a:xfrm>
            <a:custGeom>
              <a:avLst/>
              <a:gdLst>
                <a:gd name="T0" fmla="*/ 30 w 41"/>
                <a:gd name="T1" fmla="*/ 0 h 34"/>
                <a:gd name="T2" fmla="*/ 21 w 41"/>
                <a:gd name="T3" fmla="*/ 30 h 34"/>
                <a:gd name="T4" fmla="*/ 24 w 41"/>
                <a:gd name="T5" fmla="*/ 20 h 34"/>
                <a:gd name="T6" fmla="*/ 30 w 41"/>
                <a:gd name="T7" fmla="*/ 25 h 34"/>
                <a:gd name="T8" fmla="*/ 30 w 41"/>
                <a:gd name="T9" fmla="*/ 16 h 34"/>
                <a:gd name="T10" fmla="*/ 38 w 41"/>
                <a:gd name="T11" fmla="*/ 20 h 34"/>
                <a:gd name="T12" fmla="*/ 34 w 41"/>
                <a:gd name="T13" fmla="*/ 7 h 34"/>
                <a:gd name="T14" fmla="*/ 35 w 41"/>
                <a:gd name="T15" fmla="*/ 4 h 34"/>
                <a:gd name="T16" fmla="*/ 30 w 41"/>
                <a:gd name="T17" fmla="*/ 0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1"/>
                <a:gd name="T28" fmla="*/ 0 h 34"/>
                <a:gd name="T29" fmla="*/ 41 w 41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1" h="34">
                  <a:moveTo>
                    <a:pt x="30" y="0"/>
                  </a:moveTo>
                  <a:cubicBezTo>
                    <a:pt x="30" y="0"/>
                    <a:pt x="0" y="7"/>
                    <a:pt x="21" y="30"/>
                  </a:cubicBezTo>
                  <a:cubicBezTo>
                    <a:pt x="21" y="30"/>
                    <a:pt x="29" y="34"/>
                    <a:pt x="24" y="20"/>
                  </a:cubicBezTo>
                  <a:cubicBezTo>
                    <a:pt x="24" y="20"/>
                    <a:pt x="28" y="24"/>
                    <a:pt x="30" y="25"/>
                  </a:cubicBezTo>
                  <a:cubicBezTo>
                    <a:pt x="30" y="25"/>
                    <a:pt x="37" y="27"/>
                    <a:pt x="30" y="16"/>
                  </a:cubicBezTo>
                  <a:cubicBezTo>
                    <a:pt x="30" y="16"/>
                    <a:pt x="36" y="23"/>
                    <a:pt x="38" y="20"/>
                  </a:cubicBezTo>
                  <a:cubicBezTo>
                    <a:pt x="38" y="20"/>
                    <a:pt x="41" y="16"/>
                    <a:pt x="34" y="7"/>
                  </a:cubicBezTo>
                  <a:cubicBezTo>
                    <a:pt x="35" y="4"/>
                    <a:pt x="35" y="4"/>
                    <a:pt x="35" y="4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39" name="Freeform 38"/>
            <p:cNvSpPr>
              <a:spLocks noChangeArrowheads="1"/>
            </p:cNvSpPr>
            <p:nvPr/>
          </p:nvSpPr>
          <p:spPr bwMode="auto">
            <a:xfrm>
              <a:off x="467" y="-10"/>
              <a:ext cx="309" cy="346"/>
            </a:xfrm>
            <a:custGeom>
              <a:avLst/>
              <a:gdLst>
                <a:gd name="T0" fmla="*/ 1 w 33"/>
                <a:gd name="T1" fmla="*/ 30 h 37"/>
                <a:gd name="T2" fmla="*/ 27 w 33"/>
                <a:gd name="T3" fmla="*/ 14 h 37"/>
                <a:gd name="T4" fmla="*/ 18 w 33"/>
                <a:gd name="T5" fmla="*/ 19 h 37"/>
                <a:gd name="T6" fmla="*/ 25 w 33"/>
                <a:gd name="T7" fmla="*/ 23 h 37"/>
                <a:gd name="T8" fmla="*/ 16 w 33"/>
                <a:gd name="T9" fmla="*/ 26 h 37"/>
                <a:gd name="T10" fmla="*/ 22 w 33"/>
                <a:gd name="T11" fmla="*/ 33 h 37"/>
                <a:gd name="T12" fmla="*/ 9 w 33"/>
                <a:gd name="T13" fmla="*/ 32 h 37"/>
                <a:gd name="T14" fmla="*/ 6 w 33"/>
                <a:gd name="T15" fmla="*/ 34 h 37"/>
                <a:gd name="T16" fmla="*/ 1 w 33"/>
                <a:gd name="T17" fmla="*/ 30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37"/>
                <a:gd name="T29" fmla="*/ 33 w 33"/>
                <a:gd name="T30" fmla="*/ 37 h 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37">
                  <a:moveTo>
                    <a:pt x="1" y="30"/>
                  </a:moveTo>
                  <a:cubicBezTo>
                    <a:pt x="1" y="30"/>
                    <a:pt x="0" y="0"/>
                    <a:pt x="27" y="14"/>
                  </a:cubicBezTo>
                  <a:cubicBezTo>
                    <a:pt x="27" y="14"/>
                    <a:pt x="33" y="20"/>
                    <a:pt x="18" y="19"/>
                  </a:cubicBezTo>
                  <a:cubicBezTo>
                    <a:pt x="18" y="19"/>
                    <a:pt x="24" y="21"/>
                    <a:pt x="25" y="23"/>
                  </a:cubicBezTo>
                  <a:cubicBezTo>
                    <a:pt x="26" y="24"/>
                    <a:pt x="29" y="30"/>
                    <a:pt x="16" y="26"/>
                  </a:cubicBezTo>
                  <a:cubicBezTo>
                    <a:pt x="16" y="26"/>
                    <a:pt x="24" y="30"/>
                    <a:pt x="22" y="33"/>
                  </a:cubicBezTo>
                  <a:cubicBezTo>
                    <a:pt x="22" y="33"/>
                    <a:pt x="20" y="37"/>
                    <a:pt x="9" y="32"/>
                  </a:cubicBezTo>
                  <a:cubicBezTo>
                    <a:pt x="6" y="34"/>
                    <a:pt x="6" y="34"/>
                    <a:pt x="6" y="34"/>
                  </a:cubicBezTo>
                  <a:lnTo>
                    <a:pt x="1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40" name="Freeform 39"/>
            <p:cNvSpPr>
              <a:spLocks noChangeArrowheads="1"/>
            </p:cNvSpPr>
            <p:nvPr/>
          </p:nvSpPr>
          <p:spPr bwMode="auto">
            <a:xfrm>
              <a:off x="140" y="205"/>
              <a:ext cx="486" cy="449"/>
            </a:xfrm>
            <a:custGeom>
              <a:avLst/>
              <a:gdLst>
                <a:gd name="T0" fmla="*/ 46 w 52"/>
                <a:gd name="T1" fmla="*/ 28 h 48"/>
                <a:gd name="T2" fmla="*/ 38 w 52"/>
                <a:gd name="T3" fmla="*/ 7 h 48"/>
                <a:gd name="T4" fmla="*/ 7 w 52"/>
                <a:gd name="T5" fmla="*/ 11 h 48"/>
                <a:gd name="T6" fmla="*/ 11 w 52"/>
                <a:gd name="T7" fmla="*/ 41 h 48"/>
                <a:gd name="T8" fmla="*/ 34 w 52"/>
                <a:gd name="T9" fmla="*/ 43 h 48"/>
                <a:gd name="T10" fmla="*/ 37 w 52"/>
                <a:gd name="T11" fmla="*/ 46 h 48"/>
                <a:gd name="T12" fmla="*/ 45 w 52"/>
                <a:gd name="T13" fmla="*/ 45 h 48"/>
                <a:gd name="T14" fmla="*/ 50 w 52"/>
                <a:gd name="T15" fmla="*/ 38 h 48"/>
                <a:gd name="T16" fmla="*/ 49 w 52"/>
                <a:gd name="T17" fmla="*/ 31 h 48"/>
                <a:gd name="T18" fmla="*/ 46 w 52"/>
                <a:gd name="T19" fmla="*/ 28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2"/>
                <a:gd name="T31" fmla="*/ 0 h 48"/>
                <a:gd name="T32" fmla="*/ 52 w 52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2" h="48">
                  <a:moveTo>
                    <a:pt x="46" y="28"/>
                  </a:moveTo>
                  <a:cubicBezTo>
                    <a:pt x="47" y="21"/>
                    <a:pt x="45" y="12"/>
                    <a:pt x="38" y="7"/>
                  </a:cubicBezTo>
                  <a:cubicBezTo>
                    <a:pt x="28" y="0"/>
                    <a:pt x="15" y="1"/>
                    <a:pt x="7" y="11"/>
                  </a:cubicBezTo>
                  <a:cubicBezTo>
                    <a:pt x="0" y="20"/>
                    <a:pt x="2" y="34"/>
                    <a:pt x="11" y="41"/>
                  </a:cubicBezTo>
                  <a:cubicBezTo>
                    <a:pt x="18" y="46"/>
                    <a:pt x="27" y="47"/>
                    <a:pt x="34" y="43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40" y="48"/>
                    <a:pt x="43" y="47"/>
                    <a:pt x="45" y="45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2" y="36"/>
                    <a:pt x="51" y="33"/>
                    <a:pt x="49" y="31"/>
                  </a:cubicBezTo>
                  <a:lnTo>
                    <a:pt x="46" y="28"/>
                  </a:lnTo>
                  <a:close/>
                </a:path>
              </a:pathLst>
            </a:custGeom>
            <a:solidFill>
              <a:srgbClr val="FED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41" name="Freeform 40"/>
            <p:cNvSpPr>
              <a:spLocks noChangeArrowheads="1"/>
            </p:cNvSpPr>
            <p:nvPr/>
          </p:nvSpPr>
          <p:spPr bwMode="auto">
            <a:xfrm>
              <a:off x="476" y="476"/>
              <a:ext cx="216" cy="234"/>
            </a:xfrm>
            <a:custGeom>
              <a:avLst/>
              <a:gdLst>
                <a:gd name="T0" fmla="*/ 22 w 23"/>
                <a:gd name="T1" fmla="*/ 6 h 25"/>
                <a:gd name="T2" fmla="*/ 18 w 23"/>
                <a:gd name="T3" fmla="*/ 7 h 25"/>
                <a:gd name="T4" fmla="*/ 18 w 23"/>
                <a:gd name="T5" fmla="*/ 3 h 25"/>
                <a:gd name="T6" fmla="*/ 15 w 23"/>
                <a:gd name="T7" fmla="*/ 5 h 25"/>
                <a:gd name="T8" fmla="*/ 15 w 23"/>
                <a:gd name="T9" fmla="*/ 1 h 25"/>
                <a:gd name="T10" fmla="*/ 11 w 23"/>
                <a:gd name="T11" fmla="*/ 2 h 25"/>
                <a:gd name="T12" fmla="*/ 1 w 23"/>
                <a:gd name="T13" fmla="*/ 15 h 25"/>
                <a:gd name="T14" fmla="*/ 1 w 23"/>
                <a:gd name="T15" fmla="*/ 19 h 25"/>
                <a:gd name="T16" fmla="*/ 4 w 23"/>
                <a:gd name="T17" fmla="*/ 18 h 25"/>
                <a:gd name="T18" fmla="*/ 4 w 23"/>
                <a:gd name="T19" fmla="*/ 22 h 25"/>
                <a:gd name="T20" fmla="*/ 8 w 23"/>
                <a:gd name="T21" fmla="*/ 21 h 25"/>
                <a:gd name="T22" fmla="*/ 8 w 23"/>
                <a:gd name="T23" fmla="*/ 24 h 25"/>
                <a:gd name="T24" fmla="*/ 11 w 23"/>
                <a:gd name="T25" fmla="*/ 23 h 25"/>
                <a:gd name="T26" fmla="*/ 12 w 23"/>
                <a:gd name="T27" fmla="*/ 22 h 25"/>
                <a:gd name="T28" fmla="*/ 19 w 23"/>
                <a:gd name="T29" fmla="*/ 19 h 25"/>
                <a:gd name="T30" fmla="*/ 20 w 23"/>
                <a:gd name="T31" fmla="*/ 11 h 25"/>
                <a:gd name="T32" fmla="*/ 21 w 23"/>
                <a:gd name="T33" fmla="*/ 10 h 25"/>
                <a:gd name="T34" fmla="*/ 22 w 23"/>
                <a:gd name="T35" fmla="*/ 6 h 2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3"/>
                <a:gd name="T55" fmla="*/ 0 h 25"/>
                <a:gd name="T56" fmla="*/ 23 w 23"/>
                <a:gd name="T57" fmla="*/ 25 h 2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3" h="25">
                  <a:moveTo>
                    <a:pt x="22" y="6"/>
                  </a:moveTo>
                  <a:cubicBezTo>
                    <a:pt x="21" y="5"/>
                    <a:pt x="19" y="6"/>
                    <a:pt x="18" y="7"/>
                  </a:cubicBezTo>
                  <a:cubicBezTo>
                    <a:pt x="19" y="6"/>
                    <a:pt x="19" y="4"/>
                    <a:pt x="18" y="3"/>
                  </a:cubicBezTo>
                  <a:cubicBezTo>
                    <a:pt x="17" y="3"/>
                    <a:pt x="16" y="3"/>
                    <a:pt x="15" y="5"/>
                  </a:cubicBezTo>
                  <a:cubicBezTo>
                    <a:pt x="16" y="3"/>
                    <a:pt x="16" y="1"/>
                    <a:pt x="15" y="1"/>
                  </a:cubicBezTo>
                  <a:cubicBezTo>
                    <a:pt x="14" y="0"/>
                    <a:pt x="12" y="1"/>
                    <a:pt x="11" y="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2" y="20"/>
                    <a:pt x="3" y="19"/>
                    <a:pt x="4" y="18"/>
                  </a:cubicBezTo>
                  <a:cubicBezTo>
                    <a:pt x="3" y="19"/>
                    <a:pt x="3" y="21"/>
                    <a:pt x="4" y="22"/>
                  </a:cubicBezTo>
                  <a:cubicBezTo>
                    <a:pt x="5" y="23"/>
                    <a:pt x="7" y="22"/>
                    <a:pt x="8" y="21"/>
                  </a:cubicBezTo>
                  <a:cubicBezTo>
                    <a:pt x="7" y="22"/>
                    <a:pt x="7" y="24"/>
                    <a:pt x="8" y="24"/>
                  </a:cubicBezTo>
                  <a:cubicBezTo>
                    <a:pt x="8" y="25"/>
                    <a:pt x="10" y="25"/>
                    <a:pt x="11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23"/>
                    <a:pt x="17" y="22"/>
                    <a:pt x="19" y="19"/>
                  </a:cubicBezTo>
                  <a:cubicBezTo>
                    <a:pt x="22" y="16"/>
                    <a:pt x="22" y="13"/>
                    <a:pt x="20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9"/>
                    <a:pt x="23" y="7"/>
                    <a:pt x="22" y="6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42" name="Freeform 41"/>
            <p:cNvSpPr>
              <a:spLocks noChangeArrowheads="1"/>
            </p:cNvSpPr>
            <p:nvPr/>
          </p:nvSpPr>
          <p:spPr bwMode="auto">
            <a:xfrm>
              <a:off x="46" y="719"/>
              <a:ext cx="84" cy="141"/>
            </a:xfrm>
            <a:custGeom>
              <a:avLst/>
              <a:gdLst>
                <a:gd name="T0" fmla="*/ 0 w 9"/>
                <a:gd name="T1" fmla="*/ 0 h 15"/>
                <a:gd name="T2" fmla="*/ 1 w 9"/>
                <a:gd name="T3" fmla="*/ 2 h 15"/>
                <a:gd name="T4" fmla="*/ 3 w 9"/>
                <a:gd name="T5" fmla="*/ 8 h 15"/>
                <a:gd name="T6" fmla="*/ 5 w 9"/>
                <a:gd name="T7" fmla="*/ 11 h 15"/>
                <a:gd name="T8" fmla="*/ 6 w 9"/>
                <a:gd name="T9" fmla="*/ 12 h 15"/>
                <a:gd name="T10" fmla="*/ 7 w 9"/>
                <a:gd name="T11" fmla="*/ 13 h 15"/>
                <a:gd name="T12" fmla="*/ 9 w 9"/>
                <a:gd name="T13" fmla="*/ 14 h 15"/>
                <a:gd name="T14" fmla="*/ 9 w 9"/>
                <a:gd name="T15" fmla="*/ 15 h 15"/>
                <a:gd name="T16" fmla="*/ 6 w 9"/>
                <a:gd name="T17" fmla="*/ 14 h 15"/>
                <a:gd name="T18" fmla="*/ 5 w 9"/>
                <a:gd name="T19" fmla="*/ 13 h 15"/>
                <a:gd name="T20" fmla="*/ 4 w 9"/>
                <a:gd name="T21" fmla="*/ 12 h 15"/>
                <a:gd name="T22" fmla="*/ 2 w 9"/>
                <a:gd name="T23" fmla="*/ 9 h 15"/>
                <a:gd name="T24" fmla="*/ 0 w 9"/>
                <a:gd name="T25" fmla="*/ 6 h 15"/>
                <a:gd name="T26" fmla="*/ 0 w 9"/>
                <a:gd name="T27" fmla="*/ 3 h 15"/>
                <a:gd name="T28" fmla="*/ 0 w 9"/>
                <a:gd name="T29" fmla="*/ 0 h 1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"/>
                <a:gd name="T46" fmla="*/ 0 h 15"/>
                <a:gd name="T47" fmla="*/ 9 w 9"/>
                <a:gd name="T48" fmla="*/ 15 h 1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" h="15">
                  <a:moveTo>
                    <a:pt x="0" y="0"/>
                  </a:moveTo>
                  <a:cubicBezTo>
                    <a:pt x="0" y="0"/>
                    <a:pt x="0" y="1"/>
                    <a:pt x="1" y="2"/>
                  </a:cubicBezTo>
                  <a:cubicBezTo>
                    <a:pt x="1" y="4"/>
                    <a:pt x="2" y="6"/>
                    <a:pt x="3" y="8"/>
                  </a:cubicBezTo>
                  <a:cubicBezTo>
                    <a:pt x="4" y="9"/>
                    <a:pt x="4" y="10"/>
                    <a:pt x="5" y="11"/>
                  </a:cubicBezTo>
                  <a:cubicBezTo>
                    <a:pt x="5" y="11"/>
                    <a:pt x="6" y="12"/>
                    <a:pt x="6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4"/>
                    <a:pt x="9" y="14"/>
                  </a:cubicBezTo>
                  <a:cubicBezTo>
                    <a:pt x="9" y="14"/>
                    <a:pt x="9" y="15"/>
                    <a:pt x="9" y="15"/>
                  </a:cubicBezTo>
                  <a:cubicBezTo>
                    <a:pt x="9" y="15"/>
                    <a:pt x="8" y="15"/>
                    <a:pt x="6" y="14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5" y="13"/>
                    <a:pt x="4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1" y="7"/>
                    <a:pt x="0" y="6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43" name="Freeform 42"/>
            <p:cNvSpPr>
              <a:spLocks noChangeArrowheads="1"/>
            </p:cNvSpPr>
            <p:nvPr/>
          </p:nvSpPr>
          <p:spPr bwMode="auto">
            <a:xfrm>
              <a:off x="9" y="757"/>
              <a:ext cx="65" cy="103"/>
            </a:xfrm>
            <a:custGeom>
              <a:avLst/>
              <a:gdLst>
                <a:gd name="T0" fmla="*/ 1 w 7"/>
                <a:gd name="T1" fmla="*/ 0 h 11"/>
                <a:gd name="T2" fmla="*/ 1 w 7"/>
                <a:gd name="T3" fmla="*/ 2 h 11"/>
                <a:gd name="T4" fmla="*/ 2 w 7"/>
                <a:gd name="T5" fmla="*/ 4 h 11"/>
                <a:gd name="T6" fmla="*/ 3 w 7"/>
                <a:gd name="T7" fmla="*/ 5 h 11"/>
                <a:gd name="T8" fmla="*/ 3 w 7"/>
                <a:gd name="T9" fmla="*/ 6 h 11"/>
                <a:gd name="T10" fmla="*/ 4 w 7"/>
                <a:gd name="T11" fmla="*/ 8 h 11"/>
                <a:gd name="T12" fmla="*/ 6 w 7"/>
                <a:gd name="T13" fmla="*/ 10 h 11"/>
                <a:gd name="T14" fmla="*/ 7 w 7"/>
                <a:gd name="T15" fmla="*/ 11 h 11"/>
                <a:gd name="T16" fmla="*/ 5 w 7"/>
                <a:gd name="T17" fmla="*/ 11 h 11"/>
                <a:gd name="T18" fmla="*/ 3 w 7"/>
                <a:gd name="T19" fmla="*/ 9 h 11"/>
                <a:gd name="T20" fmla="*/ 2 w 7"/>
                <a:gd name="T21" fmla="*/ 7 h 11"/>
                <a:gd name="T22" fmla="*/ 1 w 7"/>
                <a:gd name="T23" fmla="*/ 6 h 11"/>
                <a:gd name="T24" fmla="*/ 1 w 7"/>
                <a:gd name="T25" fmla="*/ 5 h 11"/>
                <a:gd name="T26" fmla="*/ 0 w 7"/>
                <a:gd name="T27" fmla="*/ 2 h 11"/>
                <a:gd name="T28" fmla="*/ 1 w 7"/>
                <a:gd name="T29" fmla="*/ 0 h 1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11"/>
                <a:gd name="T47" fmla="*/ 7 w 7"/>
                <a:gd name="T48" fmla="*/ 11 h 1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11">
                  <a:moveTo>
                    <a:pt x="1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5" y="9"/>
                    <a:pt x="5" y="9"/>
                    <a:pt x="6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5" y="11"/>
                  </a:cubicBezTo>
                  <a:cubicBezTo>
                    <a:pt x="5" y="10"/>
                    <a:pt x="4" y="10"/>
                    <a:pt x="3" y="9"/>
                  </a:cubicBezTo>
                  <a:cubicBezTo>
                    <a:pt x="3" y="9"/>
                    <a:pt x="2" y="8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44" name="Freeform 43"/>
            <p:cNvSpPr>
              <a:spLocks noChangeArrowheads="1"/>
            </p:cNvSpPr>
            <p:nvPr/>
          </p:nvSpPr>
          <p:spPr bwMode="auto">
            <a:xfrm>
              <a:off x="514" y="37"/>
              <a:ext cx="168" cy="37"/>
            </a:xfrm>
            <a:custGeom>
              <a:avLst/>
              <a:gdLst>
                <a:gd name="T0" fmla="*/ 18 w 18"/>
                <a:gd name="T1" fmla="*/ 2 h 4"/>
                <a:gd name="T2" fmla="*/ 15 w 18"/>
                <a:gd name="T3" fmla="*/ 1 h 4"/>
                <a:gd name="T4" fmla="*/ 9 w 18"/>
                <a:gd name="T5" fmla="*/ 1 h 4"/>
                <a:gd name="T6" fmla="*/ 6 w 18"/>
                <a:gd name="T7" fmla="*/ 2 h 4"/>
                <a:gd name="T8" fmla="*/ 4 w 18"/>
                <a:gd name="T9" fmla="*/ 2 h 4"/>
                <a:gd name="T10" fmla="*/ 3 w 18"/>
                <a:gd name="T11" fmla="*/ 3 h 4"/>
                <a:gd name="T12" fmla="*/ 1 w 18"/>
                <a:gd name="T13" fmla="*/ 4 h 4"/>
                <a:gd name="T14" fmla="*/ 0 w 18"/>
                <a:gd name="T15" fmla="*/ 4 h 4"/>
                <a:gd name="T16" fmla="*/ 3 w 18"/>
                <a:gd name="T17" fmla="*/ 2 h 4"/>
                <a:gd name="T18" fmla="*/ 4 w 18"/>
                <a:gd name="T19" fmla="*/ 1 h 4"/>
                <a:gd name="T20" fmla="*/ 5 w 18"/>
                <a:gd name="T21" fmla="*/ 0 h 4"/>
                <a:gd name="T22" fmla="*/ 9 w 18"/>
                <a:gd name="T23" fmla="*/ 0 h 4"/>
                <a:gd name="T24" fmla="*/ 12 w 18"/>
                <a:gd name="T25" fmla="*/ 0 h 4"/>
                <a:gd name="T26" fmla="*/ 15 w 18"/>
                <a:gd name="T27" fmla="*/ 0 h 4"/>
                <a:gd name="T28" fmla="*/ 18 w 18"/>
                <a:gd name="T29" fmla="*/ 2 h 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"/>
                <a:gd name="T46" fmla="*/ 0 h 4"/>
                <a:gd name="T47" fmla="*/ 18 w 18"/>
                <a:gd name="T48" fmla="*/ 4 h 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" h="4">
                  <a:moveTo>
                    <a:pt x="18" y="2"/>
                  </a:moveTo>
                  <a:cubicBezTo>
                    <a:pt x="18" y="2"/>
                    <a:pt x="17" y="1"/>
                    <a:pt x="15" y="1"/>
                  </a:cubicBezTo>
                  <a:cubicBezTo>
                    <a:pt x="14" y="1"/>
                    <a:pt x="11" y="1"/>
                    <a:pt x="9" y="1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1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1" y="4"/>
                    <a:pt x="1" y="3"/>
                    <a:pt x="3" y="2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5" y="1"/>
                    <a:pt x="5" y="0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4" y="0"/>
                    <a:pt x="15" y="0"/>
                    <a:pt x="15" y="0"/>
                  </a:cubicBezTo>
                  <a:cubicBezTo>
                    <a:pt x="17" y="1"/>
                    <a:pt x="18" y="2"/>
                    <a:pt x="1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45" name="Freeform 44"/>
            <p:cNvSpPr>
              <a:spLocks noChangeArrowheads="1"/>
            </p:cNvSpPr>
            <p:nvPr/>
          </p:nvSpPr>
          <p:spPr bwMode="auto">
            <a:xfrm>
              <a:off x="533" y="-10"/>
              <a:ext cx="121" cy="28"/>
            </a:xfrm>
            <a:custGeom>
              <a:avLst/>
              <a:gdLst>
                <a:gd name="T0" fmla="*/ 13 w 13"/>
                <a:gd name="T1" fmla="*/ 2 h 3"/>
                <a:gd name="T2" fmla="*/ 11 w 13"/>
                <a:gd name="T3" fmla="*/ 2 h 3"/>
                <a:gd name="T4" fmla="*/ 9 w 13"/>
                <a:gd name="T5" fmla="*/ 1 h 3"/>
                <a:gd name="T6" fmla="*/ 8 w 13"/>
                <a:gd name="T7" fmla="*/ 1 h 3"/>
                <a:gd name="T8" fmla="*/ 7 w 13"/>
                <a:gd name="T9" fmla="*/ 2 h 3"/>
                <a:gd name="T10" fmla="*/ 4 w 13"/>
                <a:gd name="T11" fmla="*/ 2 h 3"/>
                <a:gd name="T12" fmla="*/ 2 w 13"/>
                <a:gd name="T13" fmla="*/ 3 h 3"/>
                <a:gd name="T14" fmla="*/ 0 w 13"/>
                <a:gd name="T15" fmla="*/ 3 h 3"/>
                <a:gd name="T16" fmla="*/ 2 w 13"/>
                <a:gd name="T17" fmla="*/ 2 h 3"/>
                <a:gd name="T18" fmla="*/ 4 w 13"/>
                <a:gd name="T19" fmla="*/ 1 h 3"/>
                <a:gd name="T20" fmla="*/ 6 w 13"/>
                <a:gd name="T21" fmla="*/ 0 h 3"/>
                <a:gd name="T22" fmla="*/ 8 w 13"/>
                <a:gd name="T23" fmla="*/ 0 h 3"/>
                <a:gd name="T24" fmla="*/ 9 w 13"/>
                <a:gd name="T25" fmla="*/ 0 h 3"/>
                <a:gd name="T26" fmla="*/ 11 w 13"/>
                <a:gd name="T27" fmla="*/ 1 h 3"/>
                <a:gd name="T28" fmla="*/ 13 w 13"/>
                <a:gd name="T29" fmla="*/ 2 h 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"/>
                <a:gd name="T46" fmla="*/ 0 h 3"/>
                <a:gd name="T47" fmla="*/ 13 w 13"/>
                <a:gd name="T48" fmla="*/ 3 h 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" h="3">
                  <a:moveTo>
                    <a:pt x="13" y="2"/>
                  </a:moveTo>
                  <a:cubicBezTo>
                    <a:pt x="13" y="2"/>
                    <a:pt x="12" y="2"/>
                    <a:pt x="11" y="2"/>
                  </a:cubicBezTo>
                  <a:cubicBezTo>
                    <a:pt x="10" y="1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2"/>
                    <a:pt x="7" y="1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4" y="2"/>
                    <a:pt x="3" y="2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3" y="1"/>
                    <a:pt x="13" y="2"/>
                    <a:pt x="1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46" name="Freeform 45"/>
            <p:cNvSpPr>
              <a:spLocks noChangeArrowheads="1"/>
            </p:cNvSpPr>
            <p:nvPr/>
          </p:nvSpPr>
          <p:spPr bwMode="auto">
            <a:xfrm>
              <a:off x="635" y="729"/>
              <a:ext cx="215" cy="205"/>
            </a:xfrm>
            <a:custGeom>
              <a:avLst/>
              <a:gdLst>
                <a:gd name="T0" fmla="*/ 23 w 23"/>
                <a:gd name="T1" fmla="*/ 22 h 22"/>
                <a:gd name="T2" fmla="*/ 19 w 23"/>
                <a:gd name="T3" fmla="*/ 19 h 22"/>
                <a:gd name="T4" fmla="*/ 11 w 23"/>
                <a:gd name="T5" fmla="*/ 12 h 22"/>
                <a:gd name="T6" fmla="*/ 3 w 23"/>
                <a:gd name="T7" fmla="*/ 4 h 22"/>
                <a:gd name="T8" fmla="*/ 0 w 23"/>
                <a:gd name="T9" fmla="*/ 0 h 22"/>
                <a:gd name="T10" fmla="*/ 4 w 23"/>
                <a:gd name="T11" fmla="*/ 3 h 22"/>
                <a:gd name="T12" fmla="*/ 12 w 23"/>
                <a:gd name="T13" fmla="*/ 11 h 22"/>
                <a:gd name="T14" fmla="*/ 19 w 23"/>
                <a:gd name="T15" fmla="*/ 18 h 22"/>
                <a:gd name="T16" fmla="*/ 23 w 23"/>
                <a:gd name="T17" fmla="*/ 22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22"/>
                <a:gd name="T29" fmla="*/ 23 w 23"/>
                <a:gd name="T30" fmla="*/ 22 h 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22">
                  <a:moveTo>
                    <a:pt x="23" y="22"/>
                  </a:moveTo>
                  <a:cubicBezTo>
                    <a:pt x="23" y="22"/>
                    <a:pt x="21" y="21"/>
                    <a:pt x="19" y="19"/>
                  </a:cubicBezTo>
                  <a:cubicBezTo>
                    <a:pt x="16" y="17"/>
                    <a:pt x="13" y="15"/>
                    <a:pt x="11" y="12"/>
                  </a:cubicBezTo>
                  <a:cubicBezTo>
                    <a:pt x="8" y="9"/>
                    <a:pt x="5" y="6"/>
                    <a:pt x="3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2" y="2"/>
                    <a:pt x="4" y="3"/>
                  </a:cubicBezTo>
                  <a:cubicBezTo>
                    <a:pt x="6" y="5"/>
                    <a:pt x="9" y="8"/>
                    <a:pt x="12" y="11"/>
                  </a:cubicBezTo>
                  <a:cubicBezTo>
                    <a:pt x="15" y="13"/>
                    <a:pt x="18" y="16"/>
                    <a:pt x="19" y="18"/>
                  </a:cubicBezTo>
                  <a:cubicBezTo>
                    <a:pt x="21" y="21"/>
                    <a:pt x="23" y="22"/>
                    <a:pt x="2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47" name="Freeform 46"/>
            <p:cNvSpPr>
              <a:spLocks noChangeArrowheads="1"/>
            </p:cNvSpPr>
            <p:nvPr/>
          </p:nvSpPr>
          <p:spPr bwMode="auto">
            <a:xfrm>
              <a:off x="673" y="691"/>
              <a:ext cx="290" cy="253"/>
            </a:xfrm>
            <a:custGeom>
              <a:avLst/>
              <a:gdLst>
                <a:gd name="T0" fmla="*/ 31 w 31"/>
                <a:gd name="T1" fmla="*/ 27 h 27"/>
                <a:gd name="T2" fmla="*/ 25 w 31"/>
                <a:gd name="T3" fmla="*/ 23 h 27"/>
                <a:gd name="T4" fmla="*/ 15 w 31"/>
                <a:gd name="T5" fmla="*/ 14 h 27"/>
                <a:gd name="T6" fmla="*/ 4 w 31"/>
                <a:gd name="T7" fmla="*/ 4 h 27"/>
                <a:gd name="T8" fmla="*/ 0 w 31"/>
                <a:gd name="T9" fmla="*/ 0 h 27"/>
                <a:gd name="T10" fmla="*/ 5 w 31"/>
                <a:gd name="T11" fmla="*/ 4 h 27"/>
                <a:gd name="T12" fmla="*/ 16 w 31"/>
                <a:gd name="T13" fmla="*/ 13 h 27"/>
                <a:gd name="T14" fmla="*/ 26 w 31"/>
                <a:gd name="T15" fmla="*/ 23 h 27"/>
                <a:gd name="T16" fmla="*/ 31 w 31"/>
                <a:gd name="T17" fmla="*/ 27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"/>
                <a:gd name="T28" fmla="*/ 0 h 27"/>
                <a:gd name="T29" fmla="*/ 31 w 31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" h="27">
                  <a:moveTo>
                    <a:pt x="31" y="27"/>
                  </a:moveTo>
                  <a:cubicBezTo>
                    <a:pt x="31" y="27"/>
                    <a:pt x="28" y="26"/>
                    <a:pt x="25" y="23"/>
                  </a:cubicBezTo>
                  <a:cubicBezTo>
                    <a:pt x="22" y="21"/>
                    <a:pt x="18" y="18"/>
                    <a:pt x="15" y="14"/>
                  </a:cubicBezTo>
                  <a:cubicBezTo>
                    <a:pt x="11" y="11"/>
                    <a:pt x="7" y="7"/>
                    <a:pt x="4" y="4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0" y="0"/>
                    <a:pt x="2" y="1"/>
                    <a:pt x="5" y="4"/>
                  </a:cubicBezTo>
                  <a:cubicBezTo>
                    <a:pt x="8" y="6"/>
                    <a:pt x="12" y="9"/>
                    <a:pt x="16" y="13"/>
                  </a:cubicBezTo>
                  <a:cubicBezTo>
                    <a:pt x="20" y="16"/>
                    <a:pt x="23" y="20"/>
                    <a:pt x="26" y="23"/>
                  </a:cubicBezTo>
                  <a:cubicBezTo>
                    <a:pt x="29" y="25"/>
                    <a:pt x="31" y="27"/>
                    <a:pt x="3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48" name="Freeform 47"/>
            <p:cNvSpPr>
              <a:spLocks noChangeArrowheads="1"/>
            </p:cNvSpPr>
            <p:nvPr/>
          </p:nvSpPr>
          <p:spPr bwMode="auto">
            <a:xfrm>
              <a:off x="701" y="645"/>
              <a:ext cx="215" cy="177"/>
            </a:xfrm>
            <a:custGeom>
              <a:avLst/>
              <a:gdLst>
                <a:gd name="T0" fmla="*/ 23 w 23"/>
                <a:gd name="T1" fmla="*/ 19 h 19"/>
                <a:gd name="T2" fmla="*/ 19 w 23"/>
                <a:gd name="T3" fmla="*/ 16 h 19"/>
                <a:gd name="T4" fmla="*/ 11 w 23"/>
                <a:gd name="T5" fmla="*/ 10 h 19"/>
                <a:gd name="T6" fmla="*/ 3 w 23"/>
                <a:gd name="T7" fmla="*/ 3 h 19"/>
                <a:gd name="T8" fmla="*/ 0 w 23"/>
                <a:gd name="T9" fmla="*/ 0 h 19"/>
                <a:gd name="T10" fmla="*/ 4 w 23"/>
                <a:gd name="T11" fmla="*/ 2 h 19"/>
                <a:gd name="T12" fmla="*/ 12 w 23"/>
                <a:gd name="T13" fmla="*/ 8 h 19"/>
                <a:gd name="T14" fmla="*/ 20 w 23"/>
                <a:gd name="T15" fmla="*/ 15 h 19"/>
                <a:gd name="T16" fmla="*/ 23 w 23"/>
                <a:gd name="T17" fmla="*/ 19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19"/>
                <a:gd name="T29" fmla="*/ 23 w 23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19">
                  <a:moveTo>
                    <a:pt x="23" y="19"/>
                  </a:moveTo>
                  <a:cubicBezTo>
                    <a:pt x="23" y="19"/>
                    <a:pt x="22" y="18"/>
                    <a:pt x="19" y="16"/>
                  </a:cubicBezTo>
                  <a:cubicBezTo>
                    <a:pt x="17" y="15"/>
                    <a:pt x="14" y="12"/>
                    <a:pt x="11" y="10"/>
                  </a:cubicBezTo>
                  <a:cubicBezTo>
                    <a:pt x="8" y="8"/>
                    <a:pt x="5" y="5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4" y="2"/>
                  </a:cubicBezTo>
                  <a:cubicBezTo>
                    <a:pt x="6" y="4"/>
                    <a:pt x="9" y="6"/>
                    <a:pt x="12" y="8"/>
                  </a:cubicBezTo>
                  <a:cubicBezTo>
                    <a:pt x="15" y="11"/>
                    <a:pt x="18" y="13"/>
                    <a:pt x="20" y="15"/>
                  </a:cubicBezTo>
                  <a:cubicBezTo>
                    <a:pt x="22" y="17"/>
                    <a:pt x="23" y="19"/>
                    <a:pt x="23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49" name="Freeform 48"/>
            <p:cNvSpPr>
              <a:spLocks noChangeArrowheads="1"/>
            </p:cNvSpPr>
            <p:nvPr/>
          </p:nvSpPr>
          <p:spPr bwMode="auto">
            <a:xfrm>
              <a:off x="888" y="121"/>
              <a:ext cx="187" cy="262"/>
            </a:xfrm>
            <a:custGeom>
              <a:avLst/>
              <a:gdLst>
                <a:gd name="T0" fmla="*/ 19 w 20"/>
                <a:gd name="T1" fmla="*/ 10 h 28"/>
                <a:gd name="T2" fmla="*/ 0 w 20"/>
                <a:gd name="T3" fmla="*/ 22 h 28"/>
                <a:gd name="T4" fmla="*/ 6 w 20"/>
                <a:gd name="T5" fmla="*/ 18 h 28"/>
                <a:gd name="T6" fmla="*/ 7 w 20"/>
                <a:gd name="T7" fmla="*/ 24 h 28"/>
                <a:gd name="T8" fmla="*/ 12 w 20"/>
                <a:gd name="T9" fmla="*/ 19 h 28"/>
                <a:gd name="T10" fmla="*/ 14 w 20"/>
                <a:gd name="T11" fmla="*/ 25 h 28"/>
                <a:gd name="T12" fmla="*/ 18 w 20"/>
                <a:gd name="T13" fmla="*/ 16 h 28"/>
                <a:gd name="T14" fmla="*/ 20 w 20"/>
                <a:gd name="T15" fmla="*/ 15 h 28"/>
                <a:gd name="T16" fmla="*/ 19 w 20"/>
                <a:gd name="T17" fmla="*/ 1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28"/>
                <a:gd name="T29" fmla="*/ 20 w 20"/>
                <a:gd name="T30" fmla="*/ 28 h 2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28">
                  <a:moveTo>
                    <a:pt x="19" y="10"/>
                  </a:moveTo>
                  <a:cubicBezTo>
                    <a:pt x="19" y="10"/>
                    <a:pt x="0" y="0"/>
                    <a:pt x="0" y="22"/>
                  </a:cubicBezTo>
                  <a:cubicBezTo>
                    <a:pt x="0" y="22"/>
                    <a:pt x="3" y="28"/>
                    <a:pt x="6" y="18"/>
                  </a:cubicBezTo>
                  <a:cubicBezTo>
                    <a:pt x="6" y="18"/>
                    <a:pt x="7" y="22"/>
                    <a:pt x="7" y="24"/>
                  </a:cubicBezTo>
                  <a:cubicBezTo>
                    <a:pt x="7" y="24"/>
                    <a:pt x="10" y="28"/>
                    <a:pt x="12" y="19"/>
                  </a:cubicBezTo>
                  <a:cubicBezTo>
                    <a:pt x="12" y="19"/>
                    <a:pt x="12" y="25"/>
                    <a:pt x="14" y="25"/>
                  </a:cubicBezTo>
                  <a:cubicBezTo>
                    <a:pt x="14" y="25"/>
                    <a:pt x="18" y="24"/>
                    <a:pt x="18" y="16"/>
                  </a:cubicBezTo>
                  <a:cubicBezTo>
                    <a:pt x="20" y="15"/>
                    <a:pt x="20" y="15"/>
                    <a:pt x="20" y="15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50" name="Freeform 49"/>
            <p:cNvSpPr>
              <a:spLocks noChangeArrowheads="1"/>
            </p:cNvSpPr>
            <p:nvPr/>
          </p:nvSpPr>
          <p:spPr bwMode="auto">
            <a:xfrm>
              <a:off x="1327" y="9"/>
              <a:ext cx="206" cy="280"/>
            </a:xfrm>
            <a:custGeom>
              <a:avLst/>
              <a:gdLst>
                <a:gd name="T0" fmla="*/ 0 w 22"/>
                <a:gd name="T1" fmla="*/ 17 h 30"/>
                <a:gd name="T2" fmla="*/ 22 w 22"/>
                <a:gd name="T3" fmla="*/ 20 h 30"/>
                <a:gd name="T4" fmla="*/ 15 w 22"/>
                <a:gd name="T5" fmla="*/ 19 h 30"/>
                <a:gd name="T6" fmla="*/ 17 w 22"/>
                <a:gd name="T7" fmla="*/ 24 h 30"/>
                <a:gd name="T8" fmla="*/ 11 w 22"/>
                <a:gd name="T9" fmla="*/ 21 h 30"/>
                <a:gd name="T10" fmla="*/ 11 w 22"/>
                <a:gd name="T11" fmla="*/ 28 h 30"/>
                <a:gd name="T12" fmla="*/ 4 w 22"/>
                <a:gd name="T13" fmla="*/ 21 h 30"/>
                <a:gd name="T14" fmla="*/ 1 w 22"/>
                <a:gd name="T15" fmla="*/ 21 h 30"/>
                <a:gd name="T16" fmla="*/ 0 w 22"/>
                <a:gd name="T17" fmla="*/ 17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30"/>
                <a:gd name="T29" fmla="*/ 22 w 22"/>
                <a:gd name="T30" fmla="*/ 30 h 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30">
                  <a:moveTo>
                    <a:pt x="0" y="17"/>
                  </a:moveTo>
                  <a:cubicBezTo>
                    <a:pt x="0" y="17"/>
                    <a:pt x="14" y="0"/>
                    <a:pt x="22" y="20"/>
                  </a:cubicBezTo>
                  <a:cubicBezTo>
                    <a:pt x="22" y="20"/>
                    <a:pt x="22" y="26"/>
                    <a:pt x="15" y="19"/>
                  </a:cubicBezTo>
                  <a:cubicBezTo>
                    <a:pt x="15" y="19"/>
                    <a:pt x="17" y="22"/>
                    <a:pt x="17" y="24"/>
                  </a:cubicBezTo>
                  <a:cubicBezTo>
                    <a:pt x="17" y="25"/>
                    <a:pt x="16" y="30"/>
                    <a:pt x="11" y="21"/>
                  </a:cubicBezTo>
                  <a:cubicBezTo>
                    <a:pt x="11" y="21"/>
                    <a:pt x="13" y="27"/>
                    <a:pt x="11" y="28"/>
                  </a:cubicBezTo>
                  <a:cubicBezTo>
                    <a:pt x="11" y="28"/>
                    <a:pt x="8" y="29"/>
                    <a:pt x="4" y="21"/>
                  </a:cubicBezTo>
                  <a:cubicBezTo>
                    <a:pt x="1" y="21"/>
                    <a:pt x="1" y="21"/>
                    <a:pt x="1" y="2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51" name="Freeform 50"/>
            <p:cNvSpPr>
              <a:spLocks noChangeArrowheads="1"/>
            </p:cNvSpPr>
            <p:nvPr/>
          </p:nvSpPr>
          <p:spPr bwMode="auto">
            <a:xfrm>
              <a:off x="1047" y="46"/>
              <a:ext cx="308" cy="356"/>
            </a:xfrm>
            <a:custGeom>
              <a:avLst/>
              <a:gdLst>
                <a:gd name="T0" fmla="*/ 26 w 33"/>
                <a:gd name="T1" fmla="*/ 29 h 38"/>
                <a:gd name="T2" fmla="*/ 32 w 33"/>
                <a:gd name="T3" fmla="*/ 13 h 38"/>
                <a:gd name="T4" fmla="*/ 13 w 33"/>
                <a:gd name="T5" fmla="*/ 2 h 38"/>
                <a:gd name="T6" fmla="*/ 1 w 33"/>
                <a:gd name="T7" fmla="*/ 20 h 38"/>
                <a:gd name="T8" fmla="*/ 13 w 33"/>
                <a:gd name="T9" fmla="*/ 32 h 38"/>
                <a:gd name="T10" fmla="*/ 13 w 33"/>
                <a:gd name="T11" fmla="*/ 34 h 38"/>
                <a:gd name="T12" fmla="*/ 18 w 33"/>
                <a:gd name="T13" fmla="*/ 37 h 38"/>
                <a:gd name="T14" fmla="*/ 24 w 33"/>
                <a:gd name="T15" fmla="*/ 36 h 38"/>
                <a:gd name="T16" fmla="*/ 27 w 33"/>
                <a:gd name="T17" fmla="*/ 31 h 38"/>
                <a:gd name="T18" fmla="*/ 26 w 33"/>
                <a:gd name="T19" fmla="*/ 29 h 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38"/>
                <a:gd name="T32" fmla="*/ 33 w 33"/>
                <a:gd name="T33" fmla="*/ 38 h 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38">
                  <a:moveTo>
                    <a:pt x="26" y="29"/>
                  </a:moveTo>
                  <a:cubicBezTo>
                    <a:pt x="30" y="25"/>
                    <a:pt x="33" y="19"/>
                    <a:pt x="32" y="13"/>
                  </a:cubicBezTo>
                  <a:cubicBezTo>
                    <a:pt x="30" y="5"/>
                    <a:pt x="22" y="0"/>
                    <a:pt x="13" y="2"/>
                  </a:cubicBezTo>
                  <a:cubicBezTo>
                    <a:pt x="5" y="3"/>
                    <a:pt x="0" y="12"/>
                    <a:pt x="1" y="20"/>
                  </a:cubicBezTo>
                  <a:cubicBezTo>
                    <a:pt x="3" y="26"/>
                    <a:pt x="7" y="30"/>
                    <a:pt x="13" y="32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6"/>
                    <a:pt x="16" y="38"/>
                    <a:pt x="18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6" y="36"/>
                    <a:pt x="27" y="34"/>
                    <a:pt x="27" y="31"/>
                  </a:cubicBezTo>
                  <a:lnTo>
                    <a:pt x="26" y="29"/>
                  </a:lnTo>
                  <a:close/>
                </a:path>
              </a:pathLst>
            </a:custGeom>
            <a:solidFill>
              <a:srgbClr val="FED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52" name="Freeform 51"/>
            <p:cNvSpPr>
              <a:spLocks noChangeArrowheads="1"/>
            </p:cNvSpPr>
            <p:nvPr/>
          </p:nvSpPr>
          <p:spPr bwMode="auto">
            <a:xfrm>
              <a:off x="1159" y="327"/>
              <a:ext cx="168" cy="131"/>
            </a:xfrm>
            <a:custGeom>
              <a:avLst/>
              <a:gdLst>
                <a:gd name="T0" fmla="*/ 17 w 18"/>
                <a:gd name="T1" fmla="*/ 8 h 14"/>
                <a:gd name="T2" fmla="*/ 15 w 18"/>
                <a:gd name="T3" fmla="*/ 7 h 14"/>
                <a:gd name="T4" fmla="*/ 17 w 18"/>
                <a:gd name="T5" fmla="*/ 5 h 14"/>
                <a:gd name="T6" fmla="*/ 14 w 18"/>
                <a:gd name="T7" fmla="*/ 4 h 14"/>
                <a:gd name="T8" fmla="*/ 16 w 18"/>
                <a:gd name="T9" fmla="*/ 2 h 14"/>
                <a:gd name="T10" fmla="*/ 14 w 18"/>
                <a:gd name="T11" fmla="*/ 1 h 14"/>
                <a:gd name="T12" fmla="*/ 2 w 18"/>
                <a:gd name="T13" fmla="*/ 3 h 14"/>
                <a:gd name="T14" fmla="*/ 0 w 18"/>
                <a:gd name="T15" fmla="*/ 5 h 14"/>
                <a:gd name="T16" fmla="*/ 3 w 18"/>
                <a:gd name="T17" fmla="*/ 6 h 14"/>
                <a:gd name="T18" fmla="*/ 1 w 18"/>
                <a:gd name="T19" fmla="*/ 8 h 14"/>
                <a:gd name="T20" fmla="*/ 3 w 18"/>
                <a:gd name="T21" fmla="*/ 9 h 14"/>
                <a:gd name="T22" fmla="*/ 1 w 18"/>
                <a:gd name="T23" fmla="*/ 11 h 14"/>
                <a:gd name="T24" fmla="*/ 4 w 18"/>
                <a:gd name="T25" fmla="*/ 12 h 14"/>
                <a:gd name="T26" fmla="*/ 5 w 18"/>
                <a:gd name="T27" fmla="*/ 12 h 14"/>
                <a:gd name="T28" fmla="*/ 10 w 18"/>
                <a:gd name="T29" fmla="*/ 14 h 14"/>
                <a:gd name="T30" fmla="*/ 14 w 18"/>
                <a:gd name="T31" fmla="*/ 10 h 14"/>
                <a:gd name="T32" fmla="*/ 16 w 18"/>
                <a:gd name="T33" fmla="*/ 10 h 14"/>
                <a:gd name="T34" fmla="*/ 17 w 18"/>
                <a:gd name="T35" fmla="*/ 8 h 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8"/>
                <a:gd name="T55" fmla="*/ 0 h 14"/>
                <a:gd name="T56" fmla="*/ 18 w 18"/>
                <a:gd name="T57" fmla="*/ 14 h 1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8" h="14">
                  <a:moveTo>
                    <a:pt x="17" y="8"/>
                  </a:moveTo>
                  <a:cubicBezTo>
                    <a:pt x="17" y="7"/>
                    <a:pt x="16" y="7"/>
                    <a:pt x="15" y="7"/>
                  </a:cubicBezTo>
                  <a:cubicBezTo>
                    <a:pt x="16" y="7"/>
                    <a:pt x="17" y="6"/>
                    <a:pt x="17" y="5"/>
                  </a:cubicBezTo>
                  <a:cubicBezTo>
                    <a:pt x="17" y="4"/>
                    <a:pt x="15" y="3"/>
                    <a:pt x="14" y="4"/>
                  </a:cubicBezTo>
                  <a:cubicBezTo>
                    <a:pt x="15" y="3"/>
                    <a:pt x="16" y="3"/>
                    <a:pt x="16" y="2"/>
                  </a:cubicBezTo>
                  <a:cubicBezTo>
                    <a:pt x="16" y="1"/>
                    <a:pt x="15" y="0"/>
                    <a:pt x="14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6"/>
                    <a:pt x="1" y="7"/>
                    <a:pt x="3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2" y="10"/>
                    <a:pt x="1" y="10"/>
                    <a:pt x="1" y="11"/>
                  </a:cubicBezTo>
                  <a:cubicBezTo>
                    <a:pt x="2" y="12"/>
                    <a:pt x="3" y="13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4"/>
                    <a:pt x="8" y="14"/>
                    <a:pt x="10" y="14"/>
                  </a:cubicBezTo>
                  <a:cubicBezTo>
                    <a:pt x="13" y="13"/>
                    <a:pt x="15" y="12"/>
                    <a:pt x="14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8" y="9"/>
                    <a:pt x="17" y="8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53" name="Freeform 52"/>
            <p:cNvSpPr>
              <a:spLocks noChangeArrowheads="1"/>
            </p:cNvSpPr>
            <p:nvPr/>
          </p:nvSpPr>
          <p:spPr bwMode="auto">
            <a:xfrm>
              <a:off x="860" y="205"/>
              <a:ext cx="37" cy="122"/>
            </a:xfrm>
            <a:custGeom>
              <a:avLst/>
              <a:gdLst>
                <a:gd name="T0" fmla="*/ 4 w 4"/>
                <a:gd name="T1" fmla="*/ 0 h 13"/>
                <a:gd name="T2" fmla="*/ 3 w 4"/>
                <a:gd name="T3" fmla="*/ 2 h 13"/>
                <a:gd name="T4" fmla="*/ 2 w 4"/>
                <a:gd name="T5" fmla="*/ 6 h 13"/>
                <a:gd name="T6" fmla="*/ 1 w 4"/>
                <a:gd name="T7" fmla="*/ 9 h 13"/>
                <a:gd name="T8" fmla="*/ 1 w 4"/>
                <a:gd name="T9" fmla="*/ 10 h 13"/>
                <a:gd name="T10" fmla="*/ 2 w 4"/>
                <a:gd name="T11" fmla="*/ 11 h 13"/>
                <a:gd name="T12" fmla="*/ 2 w 4"/>
                <a:gd name="T13" fmla="*/ 12 h 13"/>
                <a:gd name="T14" fmla="*/ 2 w 4"/>
                <a:gd name="T15" fmla="*/ 13 h 13"/>
                <a:gd name="T16" fmla="*/ 1 w 4"/>
                <a:gd name="T17" fmla="*/ 11 h 13"/>
                <a:gd name="T18" fmla="*/ 1 w 4"/>
                <a:gd name="T19" fmla="*/ 10 h 13"/>
                <a:gd name="T20" fmla="*/ 0 w 4"/>
                <a:gd name="T21" fmla="*/ 9 h 13"/>
                <a:gd name="T22" fmla="*/ 1 w 4"/>
                <a:gd name="T23" fmla="*/ 6 h 13"/>
                <a:gd name="T24" fmla="*/ 1 w 4"/>
                <a:gd name="T25" fmla="*/ 4 h 13"/>
                <a:gd name="T26" fmla="*/ 2 w 4"/>
                <a:gd name="T27" fmla="*/ 2 h 13"/>
                <a:gd name="T28" fmla="*/ 4 w 4"/>
                <a:gd name="T29" fmla="*/ 0 h 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13"/>
                <a:gd name="T47" fmla="*/ 4 w 4"/>
                <a:gd name="T48" fmla="*/ 13 h 1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13">
                  <a:moveTo>
                    <a:pt x="4" y="0"/>
                  </a:moveTo>
                  <a:cubicBezTo>
                    <a:pt x="4" y="0"/>
                    <a:pt x="3" y="1"/>
                    <a:pt x="3" y="2"/>
                  </a:cubicBezTo>
                  <a:cubicBezTo>
                    <a:pt x="2" y="3"/>
                    <a:pt x="2" y="5"/>
                    <a:pt x="2" y="6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1" y="12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54" name="Freeform 53"/>
            <p:cNvSpPr>
              <a:spLocks noChangeArrowheads="1"/>
            </p:cNvSpPr>
            <p:nvPr/>
          </p:nvSpPr>
          <p:spPr bwMode="auto">
            <a:xfrm>
              <a:off x="832" y="215"/>
              <a:ext cx="28" cy="93"/>
            </a:xfrm>
            <a:custGeom>
              <a:avLst/>
              <a:gdLst>
                <a:gd name="T0" fmla="*/ 3 w 3"/>
                <a:gd name="T1" fmla="*/ 0 h 10"/>
                <a:gd name="T2" fmla="*/ 2 w 3"/>
                <a:gd name="T3" fmla="*/ 2 h 10"/>
                <a:gd name="T4" fmla="*/ 2 w 3"/>
                <a:gd name="T5" fmla="*/ 3 h 10"/>
                <a:gd name="T6" fmla="*/ 2 w 3"/>
                <a:gd name="T7" fmla="*/ 4 h 10"/>
                <a:gd name="T8" fmla="*/ 1 w 3"/>
                <a:gd name="T9" fmla="*/ 5 h 10"/>
                <a:gd name="T10" fmla="*/ 1 w 3"/>
                <a:gd name="T11" fmla="*/ 7 h 10"/>
                <a:gd name="T12" fmla="*/ 1 w 3"/>
                <a:gd name="T13" fmla="*/ 8 h 10"/>
                <a:gd name="T14" fmla="*/ 1 w 3"/>
                <a:gd name="T15" fmla="*/ 10 h 10"/>
                <a:gd name="T16" fmla="*/ 1 w 3"/>
                <a:gd name="T17" fmla="*/ 8 h 10"/>
                <a:gd name="T18" fmla="*/ 0 w 3"/>
                <a:gd name="T19" fmla="*/ 7 h 10"/>
                <a:gd name="T20" fmla="*/ 0 w 3"/>
                <a:gd name="T21" fmla="*/ 5 h 10"/>
                <a:gd name="T22" fmla="*/ 1 w 3"/>
                <a:gd name="T23" fmla="*/ 4 h 10"/>
                <a:gd name="T24" fmla="*/ 1 w 3"/>
                <a:gd name="T25" fmla="*/ 3 h 10"/>
                <a:gd name="T26" fmla="*/ 2 w 3"/>
                <a:gd name="T27" fmla="*/ 2 h 10"/>
                <a:gd name="T28" fmla="*/ 3 w 3"/>
                <a:gd name="T29" fmla="*/ 0 h 1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10"/>
                <a:gd name="T47" fmla="*/ 3 w 3"/>
                <a:gd name="T48" fmla="*/ 10 h 1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10">
                  <a:moveTo>
                    <a:pt x="3" y="0"/>
                  </a:moveTo>
                  <a:cubicBezTo>
                    <a:pt x="3" y="0"/>
                    <a:pt x="3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0"/>
                    <a:pt x="1" y="9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55" name="Freeform 54"/>
            <p:cNvSpPr>
              <a:spLocks noChangeArrowheads="1"/>
            </p:cNvSpPr>
            <p:nvPr/>
          </p:nvSpPr>
          <p:spPr bwMode="auto">
            <a:xfrm>
              <a:off x="1449" y="74"/>
              <a:ext cx="93" cy="66"/>
            </a:xfrm>
            <a:custGeom>
              <a:avLst/>
              <a:gdLst>
                <a:gd name="T0" fmla="*/ 10 w 10"/>
                <a:gd name="T1" fmla="*/ 7 h 7"/>
                <a:gd name="T2" fmla="*/ 9 w 10"/>
                <a:gd name="T3" fmla="*/ 6 h 7"/>
                <a:gd name="T4" fmla="*/ 5 w 10"/>
                <a:gd name="T5" fmla="*/ 3 h 7"/>
                <a:gd name="T6" fmla="*/ 3 w 10"/>
                <a:gd name="T7" fmla="*/ 1 h 7"/>
                <a:gd name="T8" fmla="*/ 2 w 10"/>
                <a:gd name="T9" fmla="*/ 1 h 7"/>
                <a:gd name="T10" fmla="*/ 2 w 10"/>
                <a:gd name="T11" fmla="*/ 1 h 7"/>
                <a:gd name="T12" fmla="*/ 0 w 10"/>
                <a:gd name="T13" fmla="*/ 0 h 7"/>
                <a:gd name="T14" fmla="*/ 0 w 10"/>
                <a:gd name="T15" fmla="*/ 0 h 7"/>
                <a:gd name="T16" fmla="*/ 2 w 10"/>
                <a:gd name="T17" fmla="*/ 0 h 7"/>
                <a:gd name="T18" fmla="*/ 3 w 10"/>
                <a:gd name="T19" fmla="*/ 0 h 7"/>
                <a:gd name="T20" fmla="*/ 4 w 10"/>
                <a:gd name="T21" fmla="*/ 1 h 7"/>
                <a:gd name="T22" fmla="*/ 6 w 10"/>
                <a:gd name="T23" fmla="*/ 2 h 7"/>
                <a:gd name="T24" fmla="*/ 8 w 10"/>
                <a:gd name="T25" fmla="*/ 4 h 7"/>
                <a:gd name="T26" fmla="*/ 9 w 10"/>
                <a:gd name="T27" fmla="*/ 5 h 7"/>
                <a:gd name="T28" fmla="*/ 10 w 10"/>
                <a:gd name="T29" fmla="*/ 7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"/>
                <a:gd name="T46" fmla="*/ 0 h 7"/>
                <a:gd name="T47" fmla="*/ 10 w 10"/>
                <a:gd name="T48" fmla="*/ 7 h 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" h="7">
                  <a:moveTo>
                    <a:pt x="10" y="7"/>
                  </a:moveTo>
                  <a:cubicBezTo>
                    <a:pt x="10" y="7"/>
                    <a:pt x="10" y="7"/>
                    <a:pt x="9" y="6"/>
                  </a:cubicBezTo>
                  <a:cubicBezTo>
                    <a:pt x="8" y="5"/>
                    <a:pt x="7" y="4"/>
                    <a:pt x="5" y="3"/>
                  </a:cubicBezTo>
                  <a:cubicBezTo>
                    <a:pt x="5" y="2"/>
                    <a:pt x="4" y="2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4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7" y="2"/>
                    <a:pt x="7" y="3"/>
                    <a:pt x="8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10" y="6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56" name="Freeform 55"/>
            <p:cNvSpPr>
              <a:spLocks noChangeArrowheads="1"/>
            </p:cNvSpPr>
            <p:nvPr/>
          </p:nvSpPr>
          <p:spPr bwMode="auto">
            <a:xfrm>
              <a:off x="1477" y="56"/>
              <a:ext cx="75" cy="46"/>
            </a:xfrm>
            <a:custGeom>
              <a:avLst/>
              <a:gdLst>
                <a:gd name="T0" fmla="*/ 8 w 8"/>
                <a:gd name="T1" fmla="*/ 5 h 5"/>
                <a:gd name="T2" fmla="*/ 7 w 8"/>
                <a:gd name="T3" fmla="*/ 4 h 5"/>
                <a:gd name="T4" fmla="*/ 6 w 8"/>
                <a:gd name="T5" fmla="*/ 3 h 5"/>
                <a:gd name="T6" fmla="*/ 5 w 8"/>
                <a:gd name="T7" fmla="*/ 3 h 5"/>
                <a:gd name="T8" fmla="*/ 4 w 8"/>
                <a:gd name="T9" fmla="*/ 2 h 5"/>
                <a:gd name="T10" fmla="*/ 3 w 8"/>
                <a:gd name="T11" fmla="*/ 1 h 5"/>
                <a:gd name="T12" fmla="*/ 2 w 8"/>
                <a:gd name="T13" fmla="*/ 1 h 5"/>
                <a:gd name="T14" fmla="*/ 0 w 8"/>
                <a:gd name="T15" fmla="*/ 0 h 5"/>
                <a:gd name="T16" fmla="*/ 2 w 8"/>
                <a:gd name="T17" fmla="*/ 0 h 5"/>
                <a:gd name="T18" fmla="*/ 3 w 8"/>
                <a:gd name="T19" fmla="*/ 0 h 5"/>
                <a:gd name="T20" fmla="*/ 5 w 8"/>
                <a:gd name="T21" fmla="*/ 1 h 5"/>
                <a:gd name="T22" fmla="*/ 6 w 8"/>
                <a:gd name="T23" fmla="*/ 2 h 5"/>
                <a:gd name="T24" fmla="*/ 6 w 8"/>
                <a:gd name="T25" fmla="*/ 2 h 5"/>
                <a:gd name="T26" fmla="*/ 7 w 8"/>
                <a:gd name="T27" fmla="*/ 4 h 5"/>
                <a:gd name="T28" fmla="*/ 8 w 8"/>
                <a:gd name="T29" fmla="*/ 5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8" y="5"/>
                  </a:moveTo>
                  <a:cubicBezTo>
                    <a:pt x="8" y="5"/>
                    <a:pt x="7" y="5"/>
                    <a:pt x="7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57" name="Freeform 56"/>
            <p:cNvSpPr>
              <a:spLocks noChangeArrowheads="1"/>
            </p:cNvSpPr>
            <p:nvPr/>
          </p:nvSpPr>
          <p:spPr bwMode="auto">
            <a:xfrm>
              <a:off x="1225" y="486"/>
              <a:ext cx="37" cy="159"/>
            </a:xfrm>
            <a:custGeom>
              <a:avLst/>
              <a:gdLst>
                <a:gd name="T0" fmla="*/ 4 w 4"/>
                <a:gd name="T1" fmla="*/ 17 h 17"/>
                <a:gd name="T2" fmla="*/ 3 w 4"/>
                <a:gd name="T3" fmla="*/ 14 h 17"/>
                <a:gd name="T4" fmla="*/ 1 w 4"/>
                <a:gd name="T5" fmla="*/ 9 h 17"/>
                <a:gd name="T6" fmla="*/ 0 w 4"/>
                <a:gd name="T7" fmla="*/ 3 h 17"/>
                <a:gd name="T8" fmla="*/ 0 w 4"/>
                <a:gd name="T9" fmla="*/ 0 h 17"/>
                <a:gd name="T10" fmla="*/ 1 w 4"/>
                <a:gd name="T11" fmla="*/ 3 h 17"/>
                <a:gd name="T12" fmla="*/ 2 w 4"/>
                <a:gd name="T13" fmla="*/ 8 h 17"/>
                <a:gd name="T14" fmla="*/ 3 w 4"/>
                <a:gd name="T15" fmla="*/ 14 h 17"/>
                <a:gd name="T16" fmla="*/ 4 w 4"/>
                <a:gd name="T17" fmla="*/ 17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17"/>
                <a:gd name="T29" fmla="*/ 4 w 4"/>
                <a:gd name="T30" fmla="*/ 17 h 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17">
                  <a:moveTo>
                    <a:pt x="4" y="17"/>
                  </a:moveTo>
                  <a:cubicBezTo>
                    <a:pt x="4" y="17"/>
                    <a:pt x="3" y="16"/>
                    <a:pt x="3" y="14"/>
                  </a:cubicBezTo>
                  <a:cubicBezTo>
                    <a:pt x="2" y="13"/>
                    <a:pt x="2" y="11"/>
                    <a:pt x="1" y="9"/>
                  </a:cubicBezTo>
                  <a:cubicBezTo>
                    <a:pt x="1" y="7"/>
                    <a:pt x="0" y="4"/>
                    <a:pt x="0" y="3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1" y="3"/>
                  </a:cubicBezTo>
                  <a:cubicBezTo>
                    <a:pt x="1" y="4"/>
                    <a:pt x="2" y="6"/>
                    <a:pt x="2" y="8"/>
                  </a:cubicBezTo>
                  <a:cubicBezTo>
                    <a:pt x="3" y="10"/>
                    <a:pt x="3" y="13"/>
                    <a:pt x="3" y="14"/>
                  </a:cubicBezTo>
                  <a:cubicBezTo>
                    <a:pt x="3" y="16"/>
                    <a:pt x="4" y="17"/>
                    <a:pt x="4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58" name="Freeform 57"/>
            <p:cNvSpPr>
              <a:spLocks noChangeArrowheads="1"/>
            </p:cNvSpPr>
            <p:nvPr/>
          </p:nvSpPr>
          <p:spPr bwMode="auto">
            <a:xfrm>
              <a:off x="1262" y="476"/>
              <a:ext cx="56" cy="225"/>
            </a:xfrm>
            <a:custGeom>
              <a:avLst/>
              <a:gdLst>
                <a:gd name="T0" fmla="*/ 6 w 6"/>
                <a:gd name="T1" fmla="*/ 24 h 24"/>
                <a:gd name="T2" fmla="*/ 5 w 6"/>
                <a:gd name="T3" fmla="*/ 21 h 24"/>
                <a:gd name="T4" fmla="*/ 2 w 6"/>
                <a:gd name="T5" fmla="*/ 12 h 24"/>
                <a:gd name="T6" fmla="*/ 1 w 6"/>
                <a:gd name="T7" fmla="*/ 4 h 24"/>
                <a:gd name="T8" fmla="*/ 0 w 6"/>
                <a:gd name="T9" fmla="*/ 0 h 24"/>
                <a:gd name="T10" fmla="*/ 1 w 6"/>
                <a:gd name="T11" fmla="*/ 4 h 24"/>
                <a:gd name="T12" fmla="*/ 4 w 6"/>
                <a:gd name="T13" fmla="*/ 12 h 24"/>
                <a:gd name="T14" fmla="*/ 5 w 6"/>
                <a:gd name="T15" fmla="*/ 20 h 24"/>
                <a:gd name="T16" fmla="*/ 6 w 6"/>
                <a:gd name="T17" fmla="*/ 24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24"/>
                <a:gd name="T29" fmla="*/ 6 w 6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24">
                  <a:moveTo>
                    <a:pt x="6" y="24"/>
                  </a:moveTo>
                  <a:cubicBezTo>
                    <a:pt x="6" y="24"/>
                    <a:pt x="5" y="23"/>
                    <a:pt x="5" y="21"/>
                  </a:cubicBezTo>
                  <a:cubicBezTo>
                    <a:pt x="4" y="18"/>
                    <a:pt x="3" y="15"/>
                    <a:pt x="2" y="12"/>
                  </a:cubicBezTo>
                  <a:cubicBezTo>
                    <a:pt x="2" y="9"/>
                    <a:pt x="1" y="6"/>
                    <a:pt x="1" y="4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0" y="0"/>
                    <a:pt x="1" y="2"/>
                    <a:pt x="1" y="4"/>
                  </a:cubicBezTo>
                  <a:cubicBezTo>
                    <a:pt x="2" y="6"/>
                    <a:pt x="3" y="9"/>
                    <a:pt x="4" y="12"/>
                  </a:cubicBezTo>
                  <a:cubicBezTo>
                    <a:pt x="4" y="15"/>
                    <a:pt x="5" y="18"/>
                    <a:pt x="5" y="20"/>
                  </a:cubicBezTo>
                  <a:cubicBezTo>
                    <a:pt x="6" y="23"/>
                    <a:pt x="6" y="24"/>
                    <a:pt x="6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59" name="Freeform 58"/>
            <p:cNvSpPr>
              <a:spLocks noChangeArrowheads="1"/>
            </p:cNvSpPr>
            <p:nvPr/>
          </p:nvSpPr>
          <p:spPr bwMode="auto">
            <a:xfrm>
              <a:off x="1309" y="458"/>
              <a:ext cx="37" cy="159"/>
            </a:xfrm>
            <a:custGeom>
              <a:avLst/>
              <a:gdLst>
                <a:gd name="T0" fmla="*/ 4 w 4"/>
                <a:gd name="T1" fmla="*/ 17 h 17"/>
                <a:gd name="T2" fmla="*/ 3 w 4"/>
                <a:gd name="T3" fmla="*/ 15 h 17"/>
                <a:gd name="T4" fmla="*/ 1 w 4"/>
                <a:gd name="T5" fmla="*/ 9 h 17"/>
                <a:gd name="T6" fmla="*/ 0 w 4"/>
                <a:gd name="T7" fmla="*/ 3 h 17"/>
                <a:gd name="T8" fmla="*/ 0 w 4"/>
                <a:gd name="T9" fmla="*/ 0 h 17"/>
                <a:gd name="T10" fmla="*/ 1 w 4"/>
                <a:gd name="T11" fmla="*/ 3 h 17"/>
                <a:gd name="T12" fmla="*/ 3 w 4"/>
                <a:gd name="T13" fmla="*/ 8 h 17"/>
                <a:gd name="T14" fmla="*/ 4 w 4"/>
                <a:gd name="T15" fmla="*/ 15 h 17"/>
                <a:gd name="T16" fmla="*/ 4 w 4"/>
                <a:gd name="T17" fmla="*/ 17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17"/>
                <a:gd name="T29" fmla="*/ 4 w 4"/>
                <a:gd name="T30" fmla="*/ 17 h 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17">
                  <a:moveTo>
                    <a:pt x="4" y="17"/>
                  </a:moveTo>
                  <a:cubicBezTo>
                    <a:pt x="4" y="17"/>
                    <a:pt x="4" y="16"/>
                    <a:pt x="3" y="15"/>
                  </a:cubicBezTo>
                  <a:cubicBezTo>
                    <a:pt x="3" y="13"/>
                    <a:pt x="2" y="11"/>
                    <a:pt x="1" y="9"/>
                  </a:cubicBezTo>
                  <a:cubicBezTo>
                    <a:pt x="1" y="7"/>
                    <a:pt x="0" y="4"/>
                    <a:pt x="0" y="3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1" y="3"/>
                  </a:cubicBezTo>
                  <a:cubicBezTo>
                    <a:pt x="1" y="4"/>
                    <a:pt x="2" y="6"/>
                    <a:pt x="3" y="8"/>
                  </a:cubicBezTo>
                  <a:cubicBezTo>
                    <a:pt x="3" y="11"/>
                    <a:pt x="4" y="13"/>
                    <a:pt x="4" y="15"/>
                  </a:cubicBezTo>
                  <a:cubicBezTo>
                    <a:pt x="4" y="16"/>
                    <a:pt x="4" y="17"/>
                    <a:pt x="4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60" name="Freeform 59"/>
            <p:cNvSpPr>
              <a:spLocks noChangeArrowheads="1"/>
            </p:cNvSpPr>
            <p:nvPr/>
          </p:nvSpPr>
          <p:spPr bwMode="auto">
            <a:xfrm>
              <a:off x="804" y="990"/>
              <a:ext cx="336" cy="318"/>
            </a:xfrm>
            <a:custGeom>
              <a:avLst/>
              <a:gdLst>
                <a:gd name="T0" fmla="*/ 30 w 36"/>
                <a:gd name="T1" fmla="*/ 3 h 34"/>
                <a:gd name="T2" fmla="*/ 12 w 36"/>
                <a:gd name="T3" fmla="*/ 28 h 34"/>
                <a:gd name="T4" fmla="*/ 18 w 36"/>
                <a:gd name="T5" fmla="*/ 20 h 34"/>
                <a:gd name="T6" fmla="*/ 22 w 36"/>
                <a:gd name="T7" fmla="*/ 27 h 34"/>
                <a:gd name="T8" fmla="*/ 25 w 36"/>
                <a:gd name="T9" fmla="*/ 18 h 34"/>
                <a:gd name="T10" fmla="*/ 32 w 36"/>
                <a:gd name="T11" fmla="*/ 25 h 34"/>
                <a:gd name="T12" fmla="*/ 32 w 36"/>
                <a:gd name="T13" fmla="*/ 11 h 34"/>
                <a:gd name="T14" fmla="*/ 34 w 36"/>
                <a:gd name="T15" fmla="*/ 9 h 34"/>
                <a:gd name="T16" fmla="*/ 30 w 36"/>
                <a:gd name="T17" fmla="*/ 3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"/>
                <a:gd name="T28" fmla="*/ 0 h 34"/>
                <a:gd name="T29" fmla="*/ 36 w 36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" h="34">
                  <a:moveTo>
                    <a:pt x="30" y="3"/>
                  </a:moveTo>
                  <a:cubicBezTo>
                    <a:pt x="30" y="3"/>
                    <a:pt x="0" y="0"/>
                    <a:pt x="12" y="28"/>
                  </a:cubicBezTo>
                  <a:cubicBezTo>
                    <a:pt x="12" y="28"/>
                    <a:pt x="18" y="34"/>
                    <a:pt x="18" y="20"/>
                  </a:cubicBezTo>
                  <a:cubicBezTo>
                    <a:pt x="18" y="20"/>
                    <a:pt x="20" y="26"/>
                    <a:pt x="22" y="27"/>
                  </a:cubicBezTo>
                  <a:cubicBezTo>
                    <a:pt x="22" y="27"/>
                    <a:pt x="28" y="31"/>
                    <a:pt x="25" y="18"/>
                  </a:cubicBezTo>
                  <a:cubicBezTo>
                    <a:pt x="25" y="18"/>
                    <a:pt x="28" y="26"/>
                    <a:pt x="32" y="25"/>
                  </a:cubicBezTo>
                  <a:cubicBezTo>
                    <a:pt x="32" y="25"/>
                    <a:pt x="36" y="23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lnTo>
                    <a:pt x="3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61" name="Freeform 60"/>
            <p:cNvSpPr>
              <a:spLocks noChangeArrowheads="1"/>
            </p:cNvSpPr>
            <p:nvPr/>
          </p:nvSpPr>
          <p:spPr bwMode="auto">
            <a:xfrm>
              <a:off x="1421" y="551"/>
              <a:ext cx="308" cy="393"/>
            </a:xfrm>
            <a:custGeom>
              <a:avLst/>
              <a:gdLst>
                <a:gd name="T0" fmla="*/ 0 w 33"/>
                <a:gd name="T1" fmla="*/ 29 h 42"/>
                <a:gd name="T2" fmla="*/ 30 w 33"/>
                <a:gd name="T3" fmla="*/ 22 h 42"/>
                <a:gd name="T4" fmla="*/ 20 w 33"/>
                <a:gd name="T5" fmla="*/ 24 h 42"/>
                <a:gd name="T6" fmla="*/ 25 w 33"/>
                <a:gd name="T7" fmla="*/ 31 h 42"/>
                <a:gd name="T8" fmla="*/ 15 w 33"/>
                <a:gd name="T9" fmla="*/ 30 h 42"/>
                <a:gd name="T10" fmla="*/ 19 w 33"/>
                <a:gd name="T11" fmla="*/ 39 h 42"/>
                <a:gd name="T12" fmla="*/ 6 w 33"/>
                <a:gd name="T13" fmla="*/ 34 h 42"/>
                <a:gd name="T14" fmla="*/ 3 w 33"/>
                <a:gd name="T15" fmla="*/ 35 h 42"/>
                <a:gd name="T16" fmla="*/ 0 w 33"/>
                <a:gd name="T17" fmla="*/ 29 h 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42"/>
                <a:gd name="T29" fmla="*/ 33 w 33"/>
                <a:gd name="T30" fmla="*/ 42 h 4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42">
                  <a:moveTo>
                    <a:pt x="0" y="29"/>
                  </a:moveTo>
                  <a:cubicBezTo>
                    <a:pt x="0" y="29"/>
                    <a:pt x="9" y="0"/>
                    <a:pt x="30" y="22"/>
                  </a:cubicBezTo>
                  <a:cubicBezTo>
                    <a:pt x="30" y="22"/>
                    <a:pt x="33" y="31"/>
                    <a:pt x="20" y="24"/>
                  </a:cubicBezTo>
                  <a:cubicBezTo>
                    <a:pt x="20" y="24"/>
                    <a:pt x="24" y="29"/>
                    <a:pt x="25" y="31"/>
                  </a:cubicBezTo>
                  <a:cubicBezTo>
                    <a:pt x="25" y="32"/>
                    <a:pt x="26" y="39"/>
                    <a:pt x="15" y="30"/>
                  </a:cubicBezTo>
                  <a:cubicBezTo>
                    <a:pt x="15" y="30"/>
                    <a:pt x="22" y="37"/>
                    <a:pt x="19" y="39"/>
                  </a:cubicBezTo>
                  <a:cubicBezTo>
                    <a:pt x="19" y="39"/>
                    <a:pt x="15" y="42"/>
                    <a:pt x="6" y="34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62" name="Freeform 61"/>
            <p:cNvSpPr>
              <a:spLocks noChangeArrowheads="1"/>
            </p:cNvSpPr>
            <p:nvPr/>
          </p:nvSpPr>
          <p:spPr bwMode="auto">
            <a:xfrm>
              <a:off x="1028" y="701"/>
              <a:ext cx="449" cy="495"/>
            </a:xfrm>
            <a:custGeom>
              <a:avLst/>
              <a:gdLst>
                <a:gd name="T0" fmla="*/ 44 w 48"/>
                <a:gd name="T1" fmla="*/ 36 h 53"/>
                <a:gd name="T2" fmla="*/ 43 w 48"/>
                <a:gd name="T3" fmla="*/ 13 h 53"/>
                <a:gd name="T4" fmla="*/ 13 w 48"/>
                <a:gd name="T5" fmla="*/ 7 h 53"/>
                <a:gd name="T6" fmla="*/ 7 w 48"/>
                <a:gd name="T7" fmla="*/ 37 h 53"/>
                <a:gd name="T8" fmla="*/ 28 w 48"/>
                <a:gd name="T9" fmla="*/ 47 h 53"/>
                <a:gd name="T10" fmla="*/ 30 w 48"/>
                <a:gd name="T11" fmla="*/ 50 h 53"/>
                <a:gd name="T12" fmla="*/ 37 w 48"/>
                <a:gd name="T13" fmla="*/ 52 h 53"/>
                <a:gd name="T14" fmla="*/ 44 w 48"/>
                <a:gd name="T15" fmla="*/ 47 h 53"/>
                <a:gd name="T16" fmla="*/ 46 w 48"/>
                <a:gd name="T17" fmla="*/ 40 h 53"/>
                <a:gd name="T18" fmla="*/ 44 w 48"/>
                <a:gd name="T19" fmla="*/ 36 h 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8"/>
                <a:gd name="T31" fmla="*/ 0 h 53"/>
                <a:gd name="T32" fmla="*/ 48 w 48"/>
                <a:gd name="T33" fmla="*/ 53 h 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8" h="53">
                  <a:moveTo>
                    <a:pt x="44" y="36"/>
                  </a:moveTo>
                  <a:cubicBezTo>
                    <a:pt x="48" y="30"/>
                    <a:pt x="48" y="21"/>
                    <a:pt x="43" y="13"/>
                  </a:cubicBezTo>
                  <a:cubicBezTo>
                    <a:pt x="37" y="3"/>
                    <a:pt x="23" y="0"/>
                    <a:pt x="13" y="7"/>
                  </a:cubicBezTo>
                  <a:cubicBezTo>
                    <a:pt x="3" y="13"/>
                    <a:pt x="0" y="27"/>
                    <a:pt x="7" y="37"/>
                  </a:cubicBezTo>
                  <a:cubicBezTo>
                    <a:pt x="11" y="44"/>
                    <a:pt x="20" y="48"/>
                    <a:pt x="28" y="47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1" y="52"/>
                    <a:pt x="35" y="53"/>
                    <a:pt x="37" y="52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6" y="46"/>
                    <a:pt x="47" y="42"/>
                    <a:pt x="46" y="40"/>
                  </a:cubicBezTo>
                  <a:lnTo>
                    <a:pt x="44" y="36"/>
                  </a:lnTo>
                  <a:close/>
                </a:path>
              </a:pathLst>
            </a:custGeom>
            <a:solidFill>
              <a:srgbClr val="FED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63" name="Freeform 62"/>
            <p:cNvSpPr>
              <a:spLocks noChangeArrowheads="1"/>
            </p:cNvSpPr>
            <p:nvPr/>
          </p:nvSpPr>
          <p:spPr bwMode="auto">
            <a:xfrm>
              <a:off x="1290" y="1056"/>
              <a:ext cx="234" cy="206"/>
            </a:xfrm>
            <a:custGeom>
              <a:avLst/>
              <a:gdLst>
                <a:gd name="T0" fmla="*/ 25 w 25"/>
                <a:gd name="T1" fmla="*/ 9 h 22"/>
                <a:gd name="T2" fmla="*/ 21 w 25"/>
                <a:gd name="T3" fmla="*/ 9 h 22"/>
                <a:gd name="T4" fmla="*/ 22 w 25"/>
                <a:gd name="T5" fmla="*/ 5 h 22"/>
                <a:gd name="T6" fmla="*/ 18 w 25"/>
                <a:gd name="T7" fmla="*/ 5 h 22"/>
                <a:gd name="T8" fmla="*/ 20 w 25"/>
                <a:gd name="T9" fmla="*/ 1 h 22"/>
                <a:gd name="T10" fmla="*/ 16 w 25"/>
                <a:gd name="T11" fmla="*/ 1 h 22"/>
                <a:gd name="T12" fmla="*/ 2 w 25"/>
                <a:gd name="T13" fmla="*/ 10 h 22"/>
                <a:gd name="T14" fmla="*/ 0 w 25"/>
                <a:gd name="T15" fmla="*/ 14 h 22"/>
                <a:gd name="T16" fmla="*/ 4 w 25"/>
                <a:gd name="T17" fmla="*/ 14 h 22"/>
                <a:gd name="T18" fmla="*/ 3 w 25"/>
                <a:gd name="T19" fmla="*/ 18 h 22"/>
                <a:gd name="T20" fmla="*/ 7 w 25"/>
                <a:gd name="T21" fmla="*/ 18 h 22"/>
                <a:gd name="T22" fmla="*/ 5 w 25"/>
                <a:gd name="T23" fmla="*/ 21 h 22"/>
                <a:gd name="T24" fmla="*/ 9 w 25"/>
                <a:gd name="T25" fmla="*/ 21 h 22"/>
                <a:gd name="T26" fmla="*/ 10 w 25"/>
                <a:gd name="T27" fmla="*/ 20 h 22"/>
                <a:gd name="T28" fmla="*/ 18 w 25"/>
                <a:gd name="T29" fmla="*/ 20 h 22"/>
                <a:gd name="T30" fmla="*/ 22 w 25"/>
                <a:gd name="T31" fmla="*/ 13 h 22"/>
                <a:gd name="T32" fmla="*/ 23 w 25"/>
                <a:gd name="T33" fmla="*/ 12 h 22"/>
                <a:gd name="T34" fmla="*/ 25 w 25"/>
                <a:gd name="T35" fmla="*/ 9 h 2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2"/>
                <a:gd name="T56" fmla="*/ 25 w 25"/>
                <a:gd name="T57" fmla="*/ 22 h 2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2">
                  <a:moveTo>
                    <a:pt x="25" y="9"/>
                  </a:moveTo>
                  <a:cubicBezTo>
                    <a:pt x="24" y="8"/>
                    <a:pt x="22" y="8"/>
                    <a:pt x="21" y="9"/>
                  </a:cubicBezTo>
                  <a:cubicBezTo>
                    <a:pt x="22" y="8"/>
                    <a:pt x="23" y="6"/>
                    <a:pt x="22" y="5"/>
                  </a:cubicBezTo>
                  <a:cubicBezTo>
                    <a:pt x="22" y="4"/>
                    <a:pt x="20" y="4"/>
                    <a:pt x="18" y="5"/>
                  </a:cubicBezTo>
                  <a:cubicBezTo>
                    <a:pt x="20" y="4"/>
                    <a:pt x="21" y="2"/>
                    <a:pt x="20" y="1"/>
                  </a:cubicBezTo>
                  <a:cubicBezTo>
                    <a:pt x="19" y="0"/>
                    <a:pt x="17" y="0"/>
                    <a:pt x="16" y="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1"/>
                    <a:pt x="0" y="13"/>
                    <a:pt x="0" y="14"/>
                  </a:cubicBezTo>
                  <a:cubicBezTo>
                    <a:pt x="1" y="15"/>
                    <a:pt x="3" y="15"/>
                    <a:pt x="4" y="14"/>
                  </a:cubicBezTo>
                  <a:cubicBezTo>
                    <a:pt x="3" y="15"/>
                    <a:pt x="2" y="16"/>
                    <a:pt x="3" y="18"/>
                  </a:cubicBezTo>
                  <a:cubicBezTo>
                    <a:pt x="3" y="19"/>
                    <a:pt x="5" y="19"/>
                    <a:pt x="7" y="18"/>
                  </a:cubicBezTo>
                  <a:cubicBezTo>
                    <a:pt x="5" y="19"/>
                    <a:pt x="4" y="20"/>
                    <a:pt x="5" y="21"/>
                  </a:cubicBezTo>
                  <a:cubicBezTo>
                    <a:pt x="6" y="22"/>
                    <a:pt x="7" y="22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2"/>
                    <a:pt x="15" y="22"/>
                    <a:pt x="18" y="20"/>
                  </a:cubicBezTo>
                  <a:cubicBezTo>
                    <a:pt x="21" y="18"/>
                    <a:pt x="23" y="15"/>
                    <a:pt x="22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5" y="11"/>
                    <a:pt x="25" y="10"/>
                    <a:pt x="25" y="9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64" name="Freeform 63"/>
            <p:cNvSpPr>
              <a:spLocks noChangeArrowheads="1"/>
            </p:cNvSpPr>
            <p:nvPr/>
          </p:nvSpPr>
          <p:spPr bwMode="auto">
            <a:xfrm>
              <a:off x="850" y="1093"/>
              <a:ext cx="47" cy="159"/>
            </a:xfrm>
            <a:custGeom>
              <a:avLst/>
              <a:gdLst>
                <a:gd name="T0" fmla="*/ 1 w 5"/>
                <a:gd name="T1" fmla="*/ 0 h 17"/>
                <a:gd name="T2" fmla="*/ 1 w 5"/>
                <a:gd name="T3" fmla="*/ 3 h 17"/>
                <a:gd name="T4" fmla="*/ 1 w 5"/>
                <a:gd name="T5" fmla="*/ 9 h 17"/>
                <a:gd name="T6" fmla="*/ 2 w 5"/>
                <a:gd name="T7" fmla="*/ 12 h 17"/>
                <a:gd name="T8" fmla="*/ 3 w 5"/>
                <a:gd name="T9" fmla="*/ 14 h 17"/>
                <a:gd name="T10" fmla="*/ 3 w 5"/>
                <a:gd name="T11" fmla="*/ 15 h 17"/>
                <a:gd name="T12" fmla="*/ 4 w 5"/>
                <a:gd name="T13" fmla="*/ 17 h 17"/>
                <a:gd name="T14" fmla="*/ 5 w 5"/>
                <a:gd name="T15" fmla="*/ 17 h 17"/>
                <a:gd name="T16" fmla="*/ 3 w 5"/>
                <a:gd name="T17" fmla="*/ 16 h 17"/>
                <a:gd name="T18" fmla="*/ 2 w 5"/>
                <a:gd name="T19" fmla="*/ 14 h 17"/>
                <a:gd name="T20" fmla="*/ 1 w 5"/>
                <a:gd name="T21" fmla="*/ 13 h 17"/>
                <a:gd name="T22" fmla="*/ 0 w 5"/>
                <a:gd name="T23" fmla="*/ 9 h 17"/>
                <a:gd name="T24" fmla="*/ 0 w 5"/>
                <a:gd name="T25" fmla="*/ 6 h 17"/>
                <a:gd name="T26" fmla="*/ 0 w 5"/>
                <a:gd name="T27" fmla="*/ 3 h 17"/>
                <a:gd name="T28" fmla="*/ 1 w 5"/>
                <a:gd name="T29" fmla="*/ 0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17"/>
                <a:gd name="T47" fmla="*/ 5 w 5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17">
                  <a:moveTo>
                    <a:pt x="1" y="0"/>
                  </a:moveTo>
                  <a:cubicBezTo>
                    <a:pt x="1" y="0"/>
                    <a:pt x="1" y="1"/>
                    <a:pt x="1" y="3"/>
                  </a:cubicBezTo>
                  <a:cubicBezTo>
                    <a:pt x="1" y="5"/>
                    <a:pt x="1" y="7"/>
                    <a:pt x="1" y="9"/>
                  </a:cubicBezTo>
                  <a:cubicBezTo>
                    <a:pt x="1" y="10"/>
                    <a:pt x="2" y="11"/>
                    <a:pt x="2" y="12"/>
                  </a:cubicBezTo>
                  <a:cubicBezTo>
                    <a:pt x="2" y="13"/>
                    <a:pt x="2" y="13"/>
                    <a:pt x="3" y="14"/>
                  </a:cubicBezTo>
                  <a:cubicBezTo>
                    <a:pt x="3" y="14"/>
                    <a:pt x="3" y="15"/>
                    <a:pt x="3" y="15"/>
                  </a:cubicBezTo>
                  <a:cubicBezTo>
                    <a:pt x="4" y="16"/>
                    <a:pt x="4" y="16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4" y="17"/>
                    <a:pt x="3" y="16"/>
                  </a:cubicBezTo>
                  <a:cubicBezTo>
                    <a:pt x="2" y="15"/>
                    <a:pt x="2" y="15"/>
                    <a:pt x="2" y="14"/>
                  </a:cubicBezTo>
                  <a:cubicBezTo>
                    <a:pt x="1" y="14"/>
                    <a:pt x="1" y="13"/>
                    <a:pt x="1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65" name="Freeform 64"/>
            <p:cNvSpPr>
              <a:spLocks noChangeArrowheads="1"/>
            </p:cNvSpPr>
            <p:nvPr/>
          </p:nvSpPr>
          <p:spPr bwMode="auto">
            <a:xfrm>
              <a:off x="804" y="1121"/>
              <a:ext cx="37" cy="122"/>
            </a:xfrm>
            <a:custGeom>
              <a:avLst/>
              <a:gdLst>
                <a:gd name="T0" fmla="*/ 1 w 4"/>
                <a:gd name="T1" fmla="*/ 0 h 13"/>
                <a:gd name="T2" fmla="*/ 1 w 4"/>
                <a:gd name="T3" fmla="*/ 2 h 13"/>
                <a:gd name="T4" fmla="*/ 2 w 4"/>
                <a:gd name="T5" fmla="*/ 5 h 13"/>
                <a:gd name="T6" fmla="*/ 2 w 4"/>
                <a:gd name="T7" fmla="*/ 6 h 13"/>
                <a:gd name="T8" fmla="*/ 2 w 4"/>
                <a:gd name="T9" fmla="*/ 7 h 13"/>
                <a:gd name="T10" fmla="*/ 2 w 4"/>
                <a:gd name="T11" fmla="*/ 9 h 13"/>
                <a:gd name="T12" fmla="*/ 3 w 4"/>
                <a:gd name="T13" fmla="*/ 11 h 13"/>
                <a:gd name="T14" fmla="*/ 4 w 4"/>
                <a:gd name="T15" fmla="*/ 13 h 13"/>
                <a:gd name="T16" fmla="*/ 2 w 4"/>
                <a:gd name="T17" fmla="*/ 12 h 13"/>
                <a:gd name="T18" fmla="*/ 1 w 4"/>
                <a:gd name="T19" fmla="*/ 10 h 13"/>
                <a:gd name="T20" fmla="*/ 0 w 4"/>
                <a:gd name="T21" fmla="*/ 7 h 13"/>
                <a:gd name="T22" fmla="*/ 0 w 4"/>
                <a:gd name="T23" fmla="*/ 6 h 13"/>
                <a:gd name="T24" fmla="*/ 0 w 4"/>
                <a:gd name="T25" fmla="*/ 5 h 13"/>
                <a:gd name="T26" fmla="*/ 1 w 4"/>
                <a:gd name="T27" fmla="*/ 2 h 13"/>
                <a:gd name="T28" fmla="*/ 1 w 4"/>
                <a:gd name="T29" fmla="*/ 0 h 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13"/>
                <a:gd name="T47" fmla="*/ 4 w 4"/>
                <a:gd name="T48" fmla="*/ 13 h 1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13">
                  <a:moveTo>
                    <a:pt x="1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3" y="13"/>
                    <a:pt x="2" y="12"/>
                  </a:cubicBezTo>
                  <a:cubicBezTo>
                    <a:pt x="2" y="11"/>
                    <a:pt x="2" y="10"/>
                    <a:pt x="1" y="10"/>
                  </a:cubicBezTo>
                  <a:cubicBezTo>
                    <a:pt x="1" y="9"/>
                    <a:pt x="1" y="8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66" name="Freeform 65"/>
            <p:cNvSpPr>
              <a:spLocks noChangeArrowheads="1"/>
            </p:cNvSpPr>
            <p:nvPr/>
          </p:nvSpPr>
          <p:spPr bwMode="auto">
            <a:xfrm>
              <a:off x="1524" y="635"/>
              <a:ext cx="159" cy="47"/>
            </a:xfrm>
            <a:custGeom>
              <a:avLst/>
              <a:gdLst>
                <a:gd name="T0" fmla="*/ 17 w 17"/>
                <a:gd name="T1" fmla="*/ 5 h 5"/>
                <a:gd name="T2" fmla="*/ 15 w 17"/>
                <a:gd name="T3" fmla="*/ 4 h 5"/>
                <a:gd name="T4" fmla="*/ 9 w 17"/>
                <a:gd name="T5" fmla="*/ 2 h 5"/>
                <a:gd name="T6" fmla="*/ 6 w 17"/>
                <a:gd name="T7" fmla="*/ 1 h 5"/>
                <a:gd name="T8" fmla="*/ 4 w 17"/>
                <a:gd name="T9" fmla="*/ 1 h 5"/>
                <a:gd name="T10" fmla="*/ 3 w 17"/>
                <a:gd name="T11" fmla="*/ 1 h 5"/>
                <a:gd name="T12" fmla="*/ 1 w 17"/>
                <a:gd name="T13" fmla="*/ 2 h 5"/>
                <a:gd name="T14" fmla="*/ 0 w 17"/>
                <a:gd name="T15" fmla="*/ 2 h 5"/>
                <a:gd name="T16" fmla="*/ 3 w 17"/>
                <a:gd name="T17" fmla="*/ 0 h 5"/>
                <a:gd name="T18" fmla="*/ 4 w 17"/>
                <a:gd name="T19" fmla="*/ 0 h 5"/>
                <a:gd name="T20" fmla="*/ 6 w 17"/>
                <a:gd name="T21" fmla="*/ 0 h 5"/>
                <a:gd name="T22" fmla="*/ 9 w 17"/>
                <a:gd name="T23" fmla="*/ 0 h 5"/>
                <a:gd name="T24" fmla="*/ 13 w 17"/>
                <a:gd name="T25" fmla="*/ 2 h 5"/>
                <a:gd name="T26" fmla="*/ 15 w 17"/>
                <a:gd name="T27" fmla="*/ 3 h 5"/>
                <a:gd name="T28" fmla="*/ 17 w 17"/>
                <a:gd name="T29" fmla="*/ 5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"/>
                <a:gd name="T46" fmla="*/ 0 h 5"/>
                <a:gd name="T47" fmla="*/ 17 w 1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" h="5">
                  <a:moveTo>
                    <a:pt x="17" y="5"/>
                  </a:moveTo>
                  <a:cubicBezTo>
                    <a:pt x="17" y="5"/>
                    <a:pt x="16" y="5"/>
                    <a:pt x="15" y="4"/>
                  </a:cubicBezTo>
                  <a:cubicBezTo>
                    <a:pt x="13" y="3"/>
                    <a:pt x="11" y="2"/>
                    <a:pt x="9" y="2"/>
                  </a:cubicBezTo>
                  <a:cubicBezTo>
                    <a:pt x="8" y="2"/>
                    <a:pt x="7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1" y="1"/>
                    <a:pt x="12" y="1"/>
                    <a:pt x="13" y="2"/>
                  </a:cubicBezTo>
                  <a:cubicBezTo>
                    <a:pt x="14" y="2"/>
                    <a:pt x="15" y="3"/>
                    <a:pt x="15" y="3"/>
                  </a:cubicBezTo>
                  <a:cubicBezTo>
                    <a:pt x="17" y="4"/>
                    <a:pt x="17" y="5"/>
                    <a:pt x="17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67" name="Freeform 66"/>
            <p:cNvSpPr>
              <a:spLocks noChangeArrowheads="1"/>
            </p:cNvSpPr>
            <p:nvPr/>
          </p:nvSpPr>
          <p:spPr bwMode="auto">
            <a:xfrm>
              <a:off x="1561" y="598"/>
              <a:ext cx="112" cy="37"/>
            </a:xfrm>
            <a:custGeom>
              <a:avLst/>
              <a:gdLst>
                <a:gd name="T0" fmla="*/ 12 w 12"/>
                <a:gd name="T1" fmla="*/ 4 h 4"/>
                <a:gd name="T2" fmla="*/ 10 w 12"/>
                <a:gd name="T3" fmla="*/ 3 h 4"/>
                <a:gd name="T4" fmla="*/ 8 w 12"/>
                <a:gd name="T5" fmla="*/ 2 h 4"/>
                <a:gd name="T6" fmla="*/ 7 w 12"/>
                <a:gd name="T7" fmla="*/ 2 h 4"/>
                <a:gd name="T8" fmla="*/ 6 w 12"/>
                <a:gd name="T9" fmla="*/ 1 h 4"/>
                <a:gd name="T10" fmla="*/ 4 w 12"/>
                <a:gd name="T11" fmla="*/ 1 h 4"/>
                <a:gd name="T12" fmla="*/ 2 w 12"/>
                <a:gd name="T13" fmla="*/ 1 h 4"/>
                <a:gd name="T14" fmla="*/ 0 w 12"/>
                <a:gd name="T15" fmla="*/ 1 h 4"/>
                <a:gd name="T16" fmla="*/ 2 w 12"/>
                <a:gd name="T17" fmla="*/ 0 h 4"/>
                <a:gd name="T18" fmla="*/ 4 w 12"/>
                <a:gd name="T19" fmla="*/ 0 h 4"/>
                <a:gd name="T20" fmla="*/ 7 w 12"/>
                <a:gd name="T21" fmla="*/ 0 h 4"/>
                <a:gd name="T22" fmla="*/ 8 w 12"/>
                <a:gd name="T23" fmla="*/ 0 h 4"/>
                <a:gd name="T24" fmla="*/ 9 w 12"/>
                <a:gd name="T25" fmla="*/ 1 h 4"/>
                <a:gd name="T26" fmla="*/ 11 w 12"/>
                <a:gd name="T27" fmla="*/ 2 h 4"/>
                <a:gd name="T28" fmla="*/ 12 w 12"/>
                <a:gd name="T29" fmla="*/ 4 h 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2"/>
                <a:gd name="T46" fmla="*/ 0 h 4"/>
                <a:gd name="T47" fmla="*/ 12 w 12"/>
                <a:gd name="T48" fmla="*/ 4 h 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2" h="4">
                  <a:moveTo>
                    <a:pt x="12" y="4"/>
                  </a:moveTo>
                  <a:cubicBezTo>
                    <a:pt x="12" y="4"/>
                    <a:pt x="12" y="3"/>
                    <a:pt x="10" y="3"/>
                  </a:cubicBezTo>
                  <a:cubicBezTo>
                    <a:pt x="10" y="3"/>
                    <a:pt x="9" y="2"/>
                    <a:pt x="8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10" y="1"/>
                    <a:pt x="10" y="2"/>
                    <a:pt x="11" y="2"/>
                  </a:cubicBezTo>
                  <a:cubicBezTo>
                    <a:pt x="12" y="3"/>
                    <a:pt x="12" y="4"/>
                    <a:pt x="1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68" name="Freeform 67"/>
            <p:cNvSpPr>
              <a:spLocks noChangeArrowheads="1"/>
            </p:cNvSpPr>
            <p:nvPr/>
          </p:nvSpPr>
          <p:spPr bwMode="auto">
            <a:xfrm>
              <a:off x="1421" y="1290"/>
              <a:ext cx="131" cy="215"/>
            </a:xfrm>
            <a:custGeom>
              <a:avLst/>
              <a:gdLst>
                <a:gd name="T0" fmla="*/ 14 w 14"/>
                <a:gd name="T1" fmla="*/ 23 h 23"/>
                <a:gd name="T2" fmla="*/ 11 w 14"/>
                <a:gd name="T3" fmla="*/ 20 h 23"/>
                <a:gd name="T4" fmla="*/ 6 w 14"/>
                <a:gd name="T5" fmla="*/ 12 h 23"/>
                <a:gd name="T6" fmla="*/ 1 w 14"/>
                <a:gd name="T7" fmla="*/ 4 h 23"/>
                <a:gd name="T8" fmla="*/ 0 w 14"/>
                <a:gd name="T9" fmla="*/ 0 h 23"/>
                <a:gd name="T10" fmla="*/ 2 w 14"/>
                <a:gd name="T11" fmla="*/ 3 h 23"/>
                <a:gd name="T12" fmla="*/ 8 w 14"/>
                <a:gd name="T13" fmla="*/ 11 h 23"/>
                <a:gd name="T14" fmla="*/ 12 w 14"/>
                <a:gd name="T15" fmla="*/ 19 h 23"/>
                <a:gd name="T16" fmla="*/ 14 w 14"/>
                <a:gd name="T17" fmla="*/ 23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"/>
                <a:gd name="T28" fmla="*/ 0 h 23"/>
                <a:gd name="T29" fmla="*/ 14 w 14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" h="23">
                  <a:moveTo>
                    <a:pt x="14" y="23"/>
                  </a:moveTo>
                  <a:cubicBezTo>
                    <a:pt x="14" y="23"/>
                    <a:pt x="12" y="22"/>
                    <a:pt x="11" y="20"/>
                  </a:cubicBezTo>
                  <a:cubicBezTo>
                    <a:pt x="9" y="18"/>
                    <a:pt x="8" y="15"/>
                    <a:pt x="6" y="12"/>
                  </a:cubicBezTo>
                  <a:cubicBezTo>
                    <a:pt x="4" y="9"/>
                    <a:pt x="3" y="6"/>
                    <a:pt x="1" y="4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0" y="0"/>
                    <a:pt x="1" y="1"/>
                    <a:pt x="2" y="3"/>
                  </a:cubicBezTo>
                  <a:cubicBezTo>
                    <a:pt x="4" y="5"/>
                    <a:pt x="6" y="8"/>
                    <a:pt x="8" y="11"/>
                  </a:cubicBezTo>
                  <a:cubicBezTo>
                    <a:pt x="9" y="14"/>
                    <a:pt x="11" y="17"/>
                    <a:pt x="12" y="19"/>
                  </a:cubicBezTo>
                  <a:cubicBezTo>
                    <a:pt x="13" y="22"/>
                    <a:pt x="14" y="23"/>
                    <a:pt x="1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69" name="Freeform 68"/>
            <p:cNvSpPr>
              <a:spLocks noChangeArrowheads="1"/>
            </p:cNvSpPr>
            <p:nvPr/>
          </p:nvSpPr>
          <p:spPr bwMode="auto">
            <a:xfrm>
              <a:off x="1468" y="1262"/>
              <a:ext cx="177" cy="280"/>
            </a:xfrm>
            <a:custGeom>
              <a:avLst/>
              <a:gdLst>
                <a:gd name="T0" fmla="*/ 19 w 19"/>
                <a:gd name="T1" fmla="*/ 30 h 30"/>
                <a:gd name="T2" fmla="*/ 16 w 19"/>
                <a:gd name="T3" fmla="*/ 25 h 30"/>
                <a:gd name="T4" fmla="*/ 9 w 19"/>
                <a:gd name="T5" fmla="*/ 16 h 30"/>
                <a:gd name="T6" fmla="*/ 2 w 19"/>
                <a:gd name="T7" fmla="*/ 5 h 30"/>
                <a:gd name="T8" fmla="*/ 0 w 19"/>
                <a:gd name="T9" fmla="*/ 0 h 30"/>
                <a:gd name="T10" fmla="*/ 3 w 19"/>
                <a:gd name="T11" fmla="*/ 5 h 30"/>
                <a:gd name="T12" fmla="*/ 10 w 19"/>
                <a:gd name="T13" fmla="*/ 14 h 30"/>
                <a:gd name="T14" fmla="*/ 17 w 19"/>
                <a:gd name="T15" fmla="*/ 25 h 30"/>
                <a:gd name="T16" fmla="*/ 19 w 19"/>
                <a:gd name="T17" fmla="*/ 30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30"/>
                <a:gd name="T29" fmla="*/ 19 w 19"/>
                <a:gd name="T30" fmla="*/ 30 h 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30">
                  <a:moveTo>
                    <a:pt x="19" y="30"/>
                  </a:moveTo>
                  <a:cubicBezTo>
                    <a:pt x="19" y="30"/>
                    <a:pt x="18" y="28"/>
                    <a:pt x="16" y="25"/>
                  </a:cubicBezTo>
                  <a:cubicBezTo>
                    <a:pt x="14" y="23"/>
                    <a:pt x="11" y="19"/>
                    <a:pt x="9" y="16"/>
                  </a:cubicBezTo>
                  <a:cubicBezTo>
                    <a:pt x="6" y="12"/>
                    <a:pt x="4" y="8"/>
                    <a:pt x="2" y="5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1" y="2"/>
                    <a:pt x="3" y="5"/>
                  </a:cubicBezTo>
                  <a:cubicBezTo>
                    <a:pt x="5" y="7"/>
                    <a:pt x="8" y="11"/>
                    <a:pt x="10" y="14"/>
                  </a:cubicBezTo>
                  <a:cubicBezTo>
                    <a:pt x="13" y="18"/>
                    <a:pt x="15" y="22"/>
                    <a:pt x="17" y="25"/>
                  </a:cubicBezTo>
                  <a:cubicBezTo>
                    <a:pt x="18" y="28"/>
                    <a:pt x="19" y="30"/>
                    <a:pt x="19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70" name="Freeform 69"/>
            <p:cNvSpPr>
              <a:spLocks noChangeArrowheads="1"/>
            </p:cNvSpPr>
            <p:nvPr/>
          </p:nvSpPr>
          <p:spPr bwMode="auto">
            <a:xfrm>
              <a:off x="1505" y="1243"/>
              <a:ext cx="140" cy="196"/>
            </a:xfrm>
            <a:custGeom>
              <a:avLst/>
              <a:gdLst>
                <a:gd name="T0" fmla="*/ 15 w 15"/>
                <a:gd name="T1" fmla="*/ 21 h 21"/>
                <a:gd name="T2" fmla="*/ 13 w 15"/>
                <a:gd name="T3" fmla="*/ 18 h 21"/>
                <a:gd name="T4" fmla="*/ 7 w 15"/>
                <a:gd name="T5" fmla="*/ 11 h 21"/>
                <a:gd name="T6" fmla="*/ 2 w 15"/>
                <a:gd name="T7" fmla="*/ 3 h 21"/>
                <a:gd name="T8" fmla="*/ 0 w 15"/>
                <a:gd name="T9" fmla="*/ 0 h 21"/>
                <a:gd name="T10" fmla="*/ 3 w 15"/>
                <a:gd name="T11" fmla="*/ 2 h 21"/>
                <a:gd name="T12" fmla="*/ 9 w 15"/>
                <a:gd name="T13" fmla="*/ 9 h 21"/>
                <a:gd name="T14" fmla="*/ 14 w 15"/>
                <a:gd name="T15" fmla="*/ 17 h 21"/>
                <a:gd name="T16" fmla="*/ 15 w 15"/>
                <a:gd name="T17" fmla="*/ 21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"/>
                <a:gd name="T28" fmla="*/ 0 h 21"/>
                <a:gd name="T29" fmla="*/ 15 w 15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" h="21">
                  <a:moveTo>
                    <a:pt x="15" y="21"/>
                  </a:moveTo>
                  <a:cubicBezTo>
                    <a:pt x="15" y="21"/>
                    <a:pt x="14" y="19"/>
                    <a:pt x="13" y="18"/>
                  </a:cubicBezTo>
                  <a:cubicBezTo>
                    <a:pt x="11" y="16"/>
                    <a:pt x="9" y="13"/>
                    <a:pt x="7" y="11"/>
                  </a:cubicBezTo>
                  <a:cubicBezTo>
                    <a:pt x="5" y="8"/>
                    <a:pt x="4" y="5"/>
                    <a:pt x="2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2" y="1"/>
                    <a:pt x="3" y="2"/>
                  </a:cubicBezTo>
                  <a:cubicBezTo>
                    <a:pt x="5" y="4"/>
                    <a:pt x="7" y="7"/>
                    <a:pt x="9" y="9"/>
                  </a:cubicBezTo>
                  <a:cubicBezTo>
                    <a:pt x="11" y="12"/>
                    <a:pt x="12" y="15"/>
                    <a:pt x="14" y="17"/>
                  </a:cubicBezTo>
                  <a:cubicBezTo>
                    <a:pt x="15" y="19"/>
                    <a:pt x="15" y="21"/>
                    <a:pt x="1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71" name="Freeform 70"/>
            <p:cNvSpPr>
              <a:spLocks noChangeArrowheads="1"/>
            </p:cNvSpPr>
            <p:nvPr/>
          </p:nvSpPr>
          <p:spPr bwMode="auto">
            <a:xfrm>
              <a:off x="2272" y="710"/>
              <a:ext cx="486" cy="402"/>
            </a:xfrm>
            <a:custGeom>
              <a:avLst/>
              <a:gdLst>
                <a:gd name="T0" fmla="*/ 13 w 52"/>
                <a:gd name="T1" fmla="*/ 0 h 43"/>
                <a:gd name="T2" fmla="*/ 28 w 52"/>
                <a:gd name="T3" fmla="*/ 37 h 43"/>
                <a:gd name="T4" fmla="*/ 23 w 52"/>
                <a:gd name="T5" fmla="*/ 24 h 43"/>
                <a:gd name="T6" fmla="*/ 16 w 52"/>
                <a:gd name="T7" fmla="*/ 32 h 43"/>
                <a:gd name="T8" fmla="*/ 15 w 52"/>
                <a:gd name="T9" fmla="*/ 20 h 43"/>
                <a:gd name="T10" fmla="*/ 4 w 52"/>
                <a:gd name="T11" fmla="*/ 26 h 43"/>
                <a:gd name="T12" fmla="*/ 9 w 52"/>
                <a:gd name="T13" fmla="*/ 9 h 43"/>
                <a:gd name="T14" fmla="*/ 7 w 52"/>
                <a:gd name="T15" fmla="*/ 6 h 43"/>
                <a:gd name="T16" fmla="*/ 13 w 52"/>
                <a:gd name="T17" fmla="*/ 0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"/>
                <a:gd name="T28" fmla="*/ 0 h 43"/>
                <a:gd name="T29" fmla="*/ 52 w 52"/>
                <a:gd name="T30" fmla="*/ 43 h 4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" h="43">
                  <a:moveTo>
                    <a:pt x="13" y="0"/>
                  </a:moveTo>
                  <a:cubicBezTo>
                    <a:pt x="13" y="0"/>
                    <a:pt x="52" y="6"/>
                    <a:pt x="28" y="37"/>
                  </a:cubicBezTo>
                  <a:cubicBezTo>
                    <a:pt x="28" y="37"/>
                    <a:pt x="18" y="43"/>
                    <a:pt x="23" y="24"/>
                  </a:cubicBezTo>
                  <a:cubicBezTo>
                    <a:pt x="23" y="24"/>
                    <a:pt x="18" y="31"/>
                    <a:pt x="16" y="32"/>
                  </a:cubicBezTo>
                  <a:cubicBezTo>
                    <a:pt x="15" y="32"/>
                    <a:pt x="7" y="35"/>
                    <a:pt x="15" y="20"/>
                  </a:cubicBezTo>
                  <a:cubicBezTo>
                    <a:pt x="15" y="20"/>
                    <a:pt x="8" y="29"/>
                    <a:pt x="4" y="26"/>
                  </a:cubicBezTo>
                  <a:cubicBezTo>
                    <a:pt x="4" y="26"/>
                    <a:pt x="0" y="22"/>
                    <a:pt x="9" y="9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72" name="Freeform 71"/>
            <p:cNvSpPr>
              <a:spLocks noChangeArrowheads="1"/>
            </p:cNvSpPr>
            <p:nvPr/>
          </p:nvSpPr>
          <p:spPr bwMode="auto">
            <a:xfrm>
              <a:off x="1720" y="0"/>
              <a:ext cx="412" cy="430"/>
            </a:xfrm>
            <a:custGeom>
              <a:avLst/>
              <a:gdLst>
                <a:gd name="T0" fmla="*/ 40 w 44"/>
                <a:gd name="T1" fmla="*/ 39 h 46"/>
                <a:gd name="T2" fmla="*/ 8 w 44"/>
                <a:gd name="T3" fmla="*/ 15 h 46"/>
                <a:gd name="T4" fmla="*/ 19 w 44"/>
                <a:gd name="T5" fmla="*/ 23 h 46"/>
                <a:gd name="T6" fmla="*/ 10 w 44"/>
                <a:gd name="T7" fmla="*/ 28 h 46"/>
                <a:gd name="T8" fmla="*/ 21 w 44"/>
                <a:gd name="T9" fmla="*/ 32 h 46"/>
                <a:gd name="T10" fmla="*/ 12 w 44"/>
                <a:gd name="T11" fmla="*/ 41 h 46"/>
                <a:gd name="T12" fmla="*/ 29 w 44"/>
                <a:gd name="T13" fmla="*/ 41 h 46"/>
                <a:gd name="T14" fmla="*/ 32 w 44"/>
                <a:gd name="T15" fmla="*/ 44 h 46"/>
                <a:gd name="T16" fmla="*/ 40 w 44"/>
                <a:gd name="T17" fmla="*/ 39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4"/>
                <a:gd name="T28" fmla="*/ 0 h 46"/>
                <a:gd name="T29" fmla="*/ 44 w 44"/>
                <a:gd name="T30" fmla="*/ 46 h 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4" h="46">
                  <a:moveTo>
                    <a:pt x="40" y="39"/>
                  </a:moveTo>
                  <a:cubicBezTo>
                    <a:pt x="40" y="39"/>
                    <a:pt x="44" y="0"/>
                    <a:pt x="8" y="15"/>
                  </a:cubicBezTo>
                  <a:cubicBezTo>
                    <a:pt x="8" y="15"/>
                    <a:pt x="0" y="23"/>
                    <a:pt x="19" y="23"/>
                  </a:cubicBezTo>
                  <a:cubicBezTo>
                    <a:pt x="19" y="23"/>
                    <a:pt x="11" y="26"/>
                    <a:pt x="10" y="28"/>
                  </a:cubicBezTo>
                  <a:cubicBezTo>
                    <a:pt x="9" y="28"/>
                    <a:pt x="4" y="36"/>
                    <a:pt x="21" y="32"/>
                  </a:cubicBezTo>
                  <a:cubicBezTo>
                    <a:pt x="21" y="32"/>
                    <a:pt x="10" y="36"/>
                    <a:pt x="12" y="41"/>
                  </a:cubicBezTo>
                  <a:cubicBezTo>
                    <a:pt x="12" y="41"/>
                    <a:pt x="15" y="46"/>
                    <a:pt x="29" y="41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40" y="39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73" name="Freeform 72"/>
            <p:cNvSpPr>
              <a:spLocks noChangeArrowheads="1"/>
            </p:cNvSpPr>
            <p:nvPr/>
          </p:nvSpPr>
          <p:spPr bwMode="auto">
            <a:xfrm>
              <a:off x="1758" y="317"/>
              <a:ext cx="841" cy="645"/>
            </a:xfrm>
            <a:custGeom>
              <a:avLst/>
              <a:gdLst>
                <a:gd name="T0" fmla="*/ 69 w 90"/>
                <a:gd name="T1" fmla="*/ 10 h 69"/>
                <a:gd name="T2" fmla="*/ 48 w 90"/>
                <a:gd name="T3" fmla="*/ 6 h 69"/>
                <a:gd name="T4" fmla="*/ 29 w 90"/>
                <a:gd name="T5" fmla="*/ 10 h 69"/>
                <a:gd name="T6" fmla="*/ 18 w 90"/>
                <a:gd name="T7" fmla="*/ 38 h 69"/>
                <a:gd name="T8" fmla="*/ 18 w 90"/>
                <a:gd name="T9" fmla="*/ 39 h 69"/>
                <a:gd name="T10" fmla="*/ 22 w 90"/>
                <a:gd name="T11" fmla="*/ 48 h 69"/>
                <a:gd name="T12" fmla="*/ 25 w 90"/>
                <a:gd name="T13" fmla="*/ 52 h 69"/>
                <a:gd name="T14" fmla="*/ 29 w 90"/>
                <a:gd name="T15" fmla="*/ 64 h 69"/>
                <a:gd name="T16" fmla="*/ 29 w 90"/>
                <a:gd name="T17" fmla="*/ 64 h 69"/>
                <a:gd name="T18" fmla="*/ 34 w 90"/>
                <a:gd name="T19" fmla="*/ 52 h 69"/>
                <a:gd name="T20" fmla="*/ 42 w 90"/>
                <a:gd name="T21" fmla="*/ 45 h 69"/>
                <a:gd name="T22" fmla="*/ 42 w 90"/>
                <a:gd name="T23" fmla="*/ 45 h 69"/>
                <a:gd name="T24" fmla="*/ 62 w 90"/>
                <a:gd name="T25" fmla="*/ 47 h 69"/>
                <a:gd name="T26" fmla="*/ 69 w 90"/>
                <a:gd name="T27" fmla="*/ 10 h 6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0"/>
                <a:gd name="T43" fmla="*/ 0 h 69"/>
                <a:gd name="T44" fmla="*/ 90 w 90"/>
                <a:gd name="T45" fmla="*/ 69 h 6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0" h="69">
                  <a:moveTo>
                    <a:pt x="69" y="10"/>
                  </a:moveTo>
                  <a:cubicBezTo>
                    <a:pt x="69" y="10"/>
                    <a:pt x="60" y="0"/>
                    <a:pt x="48" y="6"/>
                  </a:cubicBezTo>
                  <a:cubicBezTo>
                    <a:pt x="48" y="6"/>
                    <a:pt x="33" y="0"/>
                    <a:pt x="29" y="10"/>
                  </a:cubicBezTo>
                  <a:cubicBezTo>
                    <a:pt x="29" y="10"/>
                    <a:pt x="0" y="27"/>
                    <a:pt x="18" y="38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0"/>
                    <a:pt x="17" y="46"/>
                    <a:pt x="22" y="48"/>
                  </a:cubicBezTo>
                  <a:cubicBezTo>
                    <a:pt x="24" y="50"/>
                    <a:pt x="25" y="52"/>
                    <a:pt x="25" y="52"/>
                  </a:cubicBezTo>
                  <a:cubicBezTo>
                    <a:pt x="20" y="69"/>
                    <a:pt x="29" y="64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1" y="64"/>
                    <a:pt x="34" y="52"/>
                    <a:pt x="34" y="52"/>
                  </a:cubicBezTo>
                  <a:cubicBezTo>
                    <a:pt x="38" y="51"/>
                    <a:pt x="41" y="48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45"/>
                    <a:pt x="48" y="55"/>
                    <a:pt x="62" y="47"/>
                  </a:cubicBezTo>
                  <a:cubicBezTo>
                    <a:pt x="75" y="38"/>
                    <a:pt x="90" y="30"/>
                    <a:pt x="69" y="10"/>
                  </a:cubicBezTo>
                  <a:close/>
                </a:path>
              </a:pathLst>
            </a:custGeom>
            <a:solidFill>
              <a:srgbClr val="EC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74" name="Freeform 73"/>
            <p:cNvSpPr>
              <a:spLocks noEditPoints="1" noChangeArrowheads="1"/>
            </p:cNvSpPr>
            <p:nvPr/>
          </p:nvSpPr>
          <p:spPr bwMode="auto">
            <a:xfrm>
              <a:off x="1851" y="336"/>
              <a:ext cx="664" cy="598"/>
            </a:xfrm>
            <a:custGeom>
              <a:avLst/>
              <a:gdLst>
                <a:gd name="T0" fmla="*/ 69 w 71"/>
                <a:gd name="T1" fmla="*/ 18 h 64"/>
                <a:gd name="T2" fmla="*/ 45 w 71"/>
                <a:gd name="T3" fmla="*/ 0 h 64"/>
                <a:gd name="T4" fmla="*/ 29 w 71"/>
                <a:gd name="T5" fmla="*/ 0 h 64"/>
                <a:gd name="T6" fmla="*/ 0 w 71"/>
                <a:gd name="T7" fmla="*/ 27 h 64"/>
                <a:gd name="T8" fmla="*/ 8 w 71"/>
                <a:gd name="T9" fmla="*/ 45 h 64"/>
                <a:gd name="T10" fmla="*/ 13 w 71"/>
                <a:gd name="T11" fmla="*/ 50 h 64"/>
                <a:gd name="T12" fmla="*/ 17 w 71"/>
                <a:gd name="T13" fmla="*/ 64 h 64"/>
                <a:gd name="T14" fmla="*/ 20 w 71"/>
                <a:gd name="T15" fmla="*/ 64 h 64"/>
                <a:gd name="T16" fmla="*/ 32 w 71"/>
                <a:gd name="T17" fmla="*/ 46 h 64"/>
                <a:gd name="T18" fmla="*/ 53 w 71"/>
                <a:gd name="T19" fmla="*/ 46 h 64"/>
                <a:gd name="T20" fmla="*/ 71 w 71"/>
                <a:gd name="T21" fmla="*/ 27 h 64"/>
                <a:gd name="T22" fmla="*/ 24 w 71"/>
                <a:gd name="T23" fmla="*/ 49 h 64"/>
                <a:gd name="T24" fmla="*/ 18 w 71"/>
                <a:gd name="T25" fmla="*/ 61 h 64"/>
                <a:gd name="T26" fmla="*/ 17 w 71"/>
                <a:gd name="T27" fmla="*/ 61 h 64"/>
                <a:gd name="T28" fmla="*/ 17 w 71"/>
                <a:gd name="T29" fmla="*/ 50 h 64"/>
                <a:gd name="T30" fmla="*/ 16 w 71"/>
                <a:gd name="T31" fmla="*/ 48 h 64"/>
                <a:gd name="T32" fmla="*/ 29 w 71"/>
                <a:gd name="T33" fmla="*/ 45 h 64"/>
                <a:gd name="T34" fmla="*/ 53 w 71"/>
                <a:gd name="T35" fmla="*/ 42 h 64"/>
                <a:gd name="T36" fmla="*/ 51 w 71"/>
                <a:gd name="T37" fmla="*/ 43 h 64"/>
                <a:gd name="T38" fmla="*/ 50 w 71"/>
                <a:gd name="T39" fmla="*/ 31 h 64"/>
                <a:gd name="T40" fmla="*/ 59 w 71"/>
                <a:gd name="T41" fmla="*/ 27 h 64"/>
                <a:gd name="T42" fmla="*/ 44 w 71"/>
                <a:gd name="T43" fmla="*/ 27 h 64"/>
                <a:gd name="T44" fmla="*/ 41 w 71"/>
                <a:gd name="T45" fmla="*/ 28 h 64"/>
                <a:gd name="T46" fmla="*/ 48 w 71"/>
                <a:gd name="T47" fmla="*/ 45 h 64"/>
                <a:gd name="T48" fmla="*/ 33 w 71"/>
                <a:gd name="T49" fmla="*/ 42 h 64"/>
                <a:gd name="T50" fmla="*/ 29 w 71"/>
                <a:gd name="T51" fmla="*/ 41 h 64"/>
                <a:gd name="T52" fmla="*/ 39 w 71"/>
                <a:gd name="T53" fmla="*/ 38 h 64"/>
                <a:gd name="T54" fmla="*/ 41 w 71"/>
                <a:gd name="T55" fmla="*/ 35 h 64"/>
                <a:gd name="T56" fmla="*/ 34 w 71"/>
                <a:gd name="T57" fmla="*/ 29 h 64"/>
                <a:gd name="T58" fmla="*/ 42 w 71"/>
                <a:gd name="T59" fmla="*/ 21 h 64"/>
                <a:gd name="T60" fmla="*/ 30 w 71"/>
                <a:gd name="T61" fmla="*/ 28 h 64"/>
                <a:gd name="T62" fmla="*/ 30 w 71"/>
                <a:gd name="T63" fmla="*/ 35 h 64"/>
                <a:gd name="T64" fmla="*/ 11 w 71"/>
                <a:gd name="T65" fmla="*/ 43 h 64"/>
                <a:gd name="T66" fmla="*/ 22 w 71"/>
                <a:gd name="T67" fmla="*/ 32 h 64"/>
                <a:gd name="T68" fmla="*/ 23 w 71"/>
                <a:gd name="T69" fmla="*/ 30 h 64"/>
                <a:gd name="T70" fmla="*/ 29 w 71"/>
                <a:gd name="T71" fmla="*/ 21 h 64"/>
                <a:gd name="T72" fmla="*/ 28 w 71"/>
                <a:gd name="T73" fmla="*/ 13 h 64"/>
                <a:gd name="T74" fmla="*/ 19 w 71"/>
                <a:gd name="T75" fmla="*/ 13 h 64"/>
                <a:gd name="T76" fmla="*/ 25 w 71"/>
                <a:gd name="T77" fmla="*/ 16 h 64"/>
                <a:gd name="T78" fmla="*/ 22 w 71"/>
                <a:gd name="T79" fmla="*/ 21 h 64"/>
                <a:gd name="T80" fmla="*/ 8 w 71"/>
                <a:gd name="T81" fmla="*/ 23 h 64"/>
                <a:gd name="T82" fmla="*/ 9 w 71"/>
                <a:gd name="T83" fmla="*/ 26 h 64"/>
                <a:gd name="T84" fmla="*/ 20 w 71"/>
                <a:gd name="T85" fmla="*/ 23 h 64"/>
                <a:gd name="T86" fmla="*/ 20 w 71"/>
                <a:gd name="T87" fmla="*/ 29 h 64"/>
                <a:gd name="T88" fmla="*/ 4 w 71"/>
                <a:gd name="T89" fmla="*/ 27 h 64"/>
                <a:gd name="T90" fmla="*/ 21 w 71"/>
                <a:gd name="T91" fmla="*/ 8 h 64"/>
                <a:gd name="T92" fmla="*/ 37 w 71"/>
                <a:gd name="T93" fmla="*/ 16 h 64"/>
                <a:gd name="T94" fmla="*/ 39 w 71"/>
                <a:gd name="T95" fmla="*/ 17 h 64"/>
                <a:gd name="T96" fmla="*/ 25 w 71"/>
                <a:gd name="T97" fmla="*/ 4 h 64"/>
                <a:gd name="T98" fmla="*/ 37 w 71"/>
                <a:gd name="T99" fmla="*/ 5 h 64"/>
                <a:gd name="T100" fmla="*/ 45 w 71"/>
                <a:gd name="T101" fmla="*/ 4 h 64"/>
                <a:gd name="T102" fmla="*/ 45 w 71"/>
                <a:gd name="T103" fmla="*/ 9 h 64"/>
                <a:gd name="T104" fmla="*/ 45 w 71"/>
                <a:gd name="T105" fmla="*/ 15 h 64"/>
                <a:gd name="T106" fmla="*/ 47 w 71"/>
                <a:gd name="T107" fmla="*/ 13 h 64"/>
                <a:gd name="T108" fmla="*/ 56 w 71"/>
                <a:gd name="T109" fmla="*/ 8 h 64"/>
                <a:gd name="T110" fmla="*/ 63 w 71"/>
                <a:gd name="T111" fmla="*/ 15 h 64"/>
                <a:gd name="T112" fmla="*/ 48 w 71"/>
                <a:gd name="T113" fmla="*/ 16 h 64"/>
                <a:gd name="T114" fmla="*/ 48 w 71"/>
                <a:gd name="T115" fmla="*/ 20 h 64"/>
                <a:gd name="T116" fmla="*/ 51 w 71"/>
                <a:gd name="T117" fmla="*/ 22 h 64"/>
                <a:gd name="T118" fmla="*/ 52 w 71"/>
                <a:gd name="T119" fmla="*/ 24 h 64"/>
                <a:gd name="T120" fmla="*/ 54 w 71"/>
                <a:gd name="T121" fmla="*/ 20 h 64"/>
                <a:gd name="T122" fmla="*/ 68 w 71"/>
                <a:gd name="T123" fmla="*/ 27 h 6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1"/>
                <a:gd name="T187" fmla="*/ 0 h 64"/>
                <a:gd name="T188" fmla="*/ 71 w 71"/>
                <a:gd name="T189" fmla="*/ 64 h 6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1" h="64">
                  <a:moveTo>
                    <a:pt x="69" y="18"/>
                  </a:moveTo>
                  <a:cubicBezTo>
                    <a:pt x="69" y="18"/>
                    <a:pt x="69" y="18"/>
                    <a:pt x="69" y="18"/>
                  </a:cubicBezTo>
                  <a:cubicBezTo>
                    <a:pt x="67" y="15"/>
                    <a:pt x="64" y="11"/>
                    <a:pt x="60" y="7"/>
                  </a:cubicBezTo>
                  <a:cubicBezTo>
                    <a:pt x="60" y="7"/>
                    <a:pt x="54" y="0"/>
                    <a:pt x="45" y="0"/>
                  </a:cubicBezTo>
                  <a:cubicBezTo>
                    <a:pt x="43" y="0"/>
                    <a:pt x="40" y="1"/>
                    <a:pt x="38" y="2"/>
                  </a:cubicBezTo>
                  <a:cubicBezTo>
                    <a:pt x="36" y="1"/>
                    <a:pt x="32" y="0"/>
                    <a:pt x="29" y="0"/>
                  </a:cubicBezTo>
                  <a:cubicBezTo>
                    <a:pt x="23" y="0"/>
                    <a:pt x="20" y="2"/>
                    <a:pt x="18" y="6"/>
                  </a:cubicBezTo>
                  <a:cubicBezTo>
                    <a:pt x="15" y="8"/>
                    <a:pt x="1" y="18"/>
                    <a:pt x="0" y="27"/>
                  </a:cubicBezTo>
                  <a:cubicBezTo>
                    <a:pt x="0" y="31"/>
                    <a:pt x="2" y="34"/>
                    <a:pt x="6" y="37"/>
                  </a:cubicBezTo>
                  <a:cubicBezTo>
                    <a:pt x="6" y="39"/>
                    <a:pt x="6" y="42"/>
                    <a:pt x="8" y="45"/>
                  </a:cubicBezTo>
                  <a:cubicBezTo>
                    <a:pt x="9" y="46"/>
                    <a:pt x="10" y="46"/>
                    <a:pt x="11" y="47"/>
                  </a:cubicBezTo>
                  <a:cubicBezTo>
                    <a:pt x="12" y="48"/>
                    <a:pt x="13" y="49"/>
                    <a:pt x="13" y="50"/>
                  </a:cubicBezTo>
                  <a:cubicBezTo>
                    <a:pt x="12" y="57"/>
                    <a:pt x="12" y="61"/>
                    <a:pt x="13" y="63"/>
                  </a:cubicBezTo>
                  <a:cubicBezTo>
                    <a:pt x="14" y="64"/>
                    <a:pt x="15" y="64"/>
                    <a:pt x="17" y="64"/>
                  </a:cubicBezTo>
                  <a:cubicBezTo>
                    <a:pt x="18" y="64"/>
                    <a:pt x="19" y="64"/>
                    <a:pt x="19" y="64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0" y="63"/>
                    <a:pt x="22" y="63"/>
                    <a:pt x="26" y="52"/>
                  </a:cubicBezTo>
                  <a:cubicBezTo>
                    <a:pt x="29" y="50"/>
                    <a:pt x="31" y="48"/>
                    <a:pt x="32" y="46"/>
                  </a:cubicBezTo>
                  <a:cubicBezTo>
                    <a:pt x="34" y="48"/>
                    <a:pt x="37" y="50"/>
                    <a:pt x="42" y="50"/>
                  </a:cubicBezTo>
                  <a:cubicBezTo>
                    <a:pt x="45" y="50"/>
                    <a:pt x="49" y="49"/>
                    <a:pt x="53" y="46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63" y="40"/>
                    <a:pt x="70" y="35"/>
                    <a:pt x="71" y="27"/>
                  </a:cubicBezTo>
                  <a:cubicBezTo>
                    <a:pt x="71" y="24"/>
                    <a:pt x="71" y="21"/>
                    <a:pt x="69" y="18"/>
                  </a:cubicBezTo>
                  <a:close/>
                  <a:moveTo>
                    <a:pt x="24" y="49"/>
                  </a:moveTo>
                  <a:cubicBezTo>
                    <a:pt x="23" y="49"/>
                    <a:pt x="23" y="49"/>
                    <a:pt x="23" y="50"/>
                  </a:cubicBezTo>
                  <a:cubicBezTo>
                    <a:pt x="21" y="54"/>
                    <a:pt x="19" y="59"/>
                    <a:pt x="18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1"/>
                    <a:pt x="17" y="61"/>
                    <a:pt x="17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0"/>
                    <a:pt x="15" y="58"/>
                    <a:pt x="17" y="50"/>
                  </a:cubicBezTo>
                  <a:cubicBezTo>
                    <a:pt x="17" y="50"/>
                    <a:pt x="17" y="49"/>
                    <a:pt x="17" y="49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9" y="48"/>
                    <a:pt x="23" y="47"/>
                    <a:pt x="27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8" y="46"/>
                    <a:pt x="26" y="48"/>
                    <a:pt x="24" y="49"/>
                  </a:cubicBezTo>
                  <a:close/>
                  <a:moveTo>
                    <a:pt x="53" y="42"/>
                  </a:moveTo>
                  <a:cubicBezTo>
                    <a:pt x="51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3"/>
                    <a:pt x="46" y="36"/>
                    <a:pt x="49" y="32"/>
                  </a:cubicBezTo>
                  <a:cubicBezTo>
                    <a:pt x="50" y="32"/>
                    <a:pt x="50" y="32"/>
                    <a:pt x="50" y="31"/>
                  </a:cubicBezTo>
                  <a:cubicBezTo>
                    <a:pt x="52" y="31"/>
                    <a:pt x="54" y="30"/>
                    <a:pt x="58" y="29"/>
                  </a:cubicBezTo>
                  <a:cubicBezTo>
                    <a:pt x="59" y="29"/>
                    <a:pt x="59" y="28"/>
                    <a:pt x="59" y="27"/>
                  </a:cubicBezTo>
                  <a:cubicBezTo>
                    <a:pt x="58" y="26"/>
                    <a:pt x="57" y="26"/>
                    <a:pt x="56" y="26"/>
                  </a:cubicBezTo>
                  <a:cubicBezTo>
                    <a:pt x="46" y="30"/>
                    <a:pt x="44" y="27"/>
                    <a:pt x="44" y="27"/>
                  </a:cubicBezTo>
                  <a:cubicBezTo>
                    <a:pt x="43" y="26"/>
                    <a:pt x="42" y="26"/>
                    <a:pt x="41" y="26"/>
                  </a:cubicBezTo>
                  <a:cubicBezTo>
                    <a:pt x="41" y="26"/>
                    <a:pt x="40" y="27"/>
                    <a:pt x="41" y="28"/>
                  </a:cubicBezTo>
                  <a:cubicBezTo>
                    <a:pt x="41" y="28"/>
                    <a:pt x="42" y="31"/>
                    <a:pt x="46" y="31"/>
                  </a:cubicBezTo>
                  <a:cubicBezTo>
                    <a:pt x="43" y="37"/>
                    <a:pt x="47" y="43"/>
                    <a:pt x="48" y="45"/>
                  </a:cubicBezTo>
                  <a:cubicBezTo>
                    <a:pt x="46" y="46"/>
                    <a:pt x="44" y="46"/>
                    <a:pt x="42" y="46"/>
                  </a:cubicBezTo>
                  <a:cubicBezTo>
                    <a:pt x="36" y="46"/>
                    <a:pt x="34" y="42"/>
                    <a:pt x="33" y="42"/>
                  </a:cubicBezTo>
                  <a:cubicBezTo>
                    <a:pt x="33" y="42"/>
                    <a:pt x="33" y="41"/>
                    <a:pt x="32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0" y="40"/>
                    <a:pt x="31" y="39"/>
                    <a:pt x="32" y="38"/>
                  </a:cubicBezTo>
                  <a:cubicBezTo>
                    <a:pt x="35" y="37"/>
                    <a:pt x="39" y="38"/>
                    <a:pt x="39" y="38"/>
                  </a:cubicBezTo>
                  <a:cubicBezTo>
                    <a:pt x="40" y="39"/>
                    <a:pt x="41" y="38"/>
                    <a:pt x="42" y="37"/>
                  </a:cubicBezTo>
                  <a:cubicBezTo>
                    <a:pt x="42" y="37"/>
                    <a:pt x="42" y="36"/>
                    <a:pt x="41" y="35"/>
                  </a:cubicBezTo>
                  <a:cubicBezTo>
                    <a:pt x="41" y="35"/>
                    <a:pt x="38" y="34"/>
                    <a:pt x="34" y="34"/>
                  </a:cubicBezTo>
                  <a:cubicBezTo>
                    <a:pt x="34" y="33"/>
                    <a:pt x="33" y="31"/>
                    <a:pt x="34" y="29"/>
                  </a:cubicBezTo>
                  <a:cubicBezTo>
                    <a:pt x="34" y="25"/>
                    <a:pt x="36" y="23"/>
                    <a:pt x="40" y="23"/>
                  </a:cubicBezTo>
                  <a:cubicBezTo>
                    <a:pt x="41" y="23"/>
                    <a:pt x="42" y="22"/>
                    <a:pt x="42" y="21"/>
                  </a:cubicBezTo>
                  <a:cubicBezTo>
                    <a:pt x="41" y="20"/>
                    <a:pt x="41" y="20"/>
                    <a:pt x="40" y="20"/>
                  </a:cubicBezTo>
                  <a:cubicBezTo>
                    <a:pt x="34" y="20"/>
                    <a:pt x="31" y="23"/>
                    <a:pt x="30" y="28"/>
                  </a:cubicBezTo>
                  <a:cubicBezTo>
                    <a:pt x="30" y="31"/>
                    <a:pt x="30" y="34"/>
                    <a:pt x="31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8" y="37"/>
                    <a:pt x="26" y="39"/>
                    <a:pt x="25" y="42"/>
                  </a:cubicBezTo>
                  <a:cubicBezTo>
                    <a:pt x="18" y="45"/>
                    <a:pt x="13" y="45"/>
                    <a:pt x="11" y="43"/>
                  </a:cubicBezTo>
                  <a:cubicBezTo>
                    <a:pt x="9" y="41"/>
                    <a:pt x="9" y="38"/>
                    <a:pt x="9" y="37"/>
                  </a:cubicBezTo>
                  <a:cubicBezTo>
                    <a:pt x="11" y="36"/>
                    <a:pt x="15" y="33"/>
                    <a:pt x="22" y="32"/>
                  </a:cubicBezTo>
                  <a:cubicBezTo>
                    <a:pt x="23" y="32"/>
                    <a:pt x="23" y="32"/>
                    <a:pt x="23" y="31"/>
                  </a:cubicBezTo>
                  <a:cubicBezTo>
                    <a:pt x="24" y="31"/>
                    <a:pt x="24" y="30"/>
                    <a:pt x="23" y="30"/>
                  </a:cubicBezTo>
                  <a:cubicBezTo>
                    <a:pt x="23" y="30"/>
                    <a:pt x="23" y="27"/>
                    <a:pt x="24" y="24"/>
                  </a:cubicBezTo>
                  <a:cubicBezTo>
                    <a:pt x="25" y="23"/>
                    <a:pt x="26" y="21"/>
                    <a:pt x="29" y="21"/>
                  </a:cubicBezTo>
                  <a:cubicBezTo>
                    <a:pt x="29" y="21"/>
                    <a:pt x="30" y="20"/>
                    <a:pt x="30" y="19"/>
                  </a:cubicBezTo>
                  <a:cubicBezTo>
                    <a:pt x="30" y="19"/>
                    <a:pt x="30" y="15"/>
                    <a:pt x="28" y="13"/>
                  </a:cubicBezTo>
                  <a:cubicBezTo>
                    <a:pt x="26" y="12"/>
                    <a:pt x="24" y="11"/>
                    <a:pt x="21" y="11"/>
                  </a:cubicBezTo>
                  <a:cubicBezTo>
                    <a:pt x="20" y="12"/>
                    <a:pt x="19" y="12"/>
                    <a:pt x="19" y="13"/>
                  </a:cubicBezTo>
                  <a:cubicBezTo>
                    <a:pt x="20" y="14"/>
                    <a:pt x="20" y="15"/>
                    <a:pt x="21" y="15"/>
                  </a:cubicBezTo>
                  <a:cubicBezTo>
                    <a:pt x="23" y="15"/>
                    <a:pt x="24" y="15"/>
                    <a:pt x="25" y="16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5" y="19"/>
                    <a:pt x="23" y="19"/>
                    <a:pt x="22" y="21"/>
                  </a:cubicBezTo>
                  <a:cubicBezTo>
                    <a:pt x="22" y="20"/>
                    <a:pt x="22" y="20"/>
                    <a:pt x="21" y="20"/>
                  </a:cubicBezTo>
                  <a:cubicBezTo>
                    <a:pt x="17" y="19"/>
                    <a:pt x="9" y="22"/>
                    <a:pt x="8" y="23"/>
                  </a:cubicBezTo>
                  <a:cubicBezTo>
                    <a:pt x="7" y="23"/>
                    <a:pt x="7" y="24"/>
                    <a:pt x="8" y="25"/>
                  </a:cubicBezTo>
                  <a:cubicBezTo>
                    <a:pt x="8" y="26"/>
                    <a:pt x="8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3" y="24"/>
                    <a:pt x="18" y="23"/>
                    <a:pt x="2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5"/>
                    <a:pt x="20" y="28"/>
                    <a:pt x="20" y="29"/>
                  </a:cubicBezTo>
                  <a:cubicBezTo>
                    <a:pt x="14" y="30"/>
                    <a:pt x="10" y="33"/>
                    <a:pt x="8" y="34"/>
                  </a:cubicBezTo>
                  <a:cubicBezTo>
                    <a:pt x="5" y="32"/>
                    <a:pt x="4" y="30"/>
                    <a:pt x="4" y="27"/>
                  </a:cubicBezTo>
                  <a:cubicBezTo>
                    <a:pt x="4" y="20"/>
                    <a:pt x="16" y="12"/>
                    <a:pt x="20" y="9"/>
                  </a:cubicBezTo>
                  <a:cubicBezTo>
                    <a:pt x="21" y="9"/>
                    <a:pt x="21" y="8"/>
                    <a:pt x="21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6" y="8"/>
                    <a:pt x="35" y="10"/>
                    <a:pt x="37" y="16"/>
                  </a:cubicBezTo>
                  <a:cubicBezTo>
                    <a:pt x="37" y="16"/>
                    <a:pt x="38" y="17"/>
                    <a:pt x="39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6"/>
                    <a:pt x="41" y="15"/>
                    <a:pt x="40" y="14"/>
                  </a:cubicBezTo>
                  <a:cubicBezTo>
                    <a:pt x="38" y="8"/>
                    <a:pt x="30" y="5"/>
                    <a:pt x="25" y="4"/>
                  </a:cubicBezTo>
                  <a:cubicBezTo>
                    <a:pt x="26" y="4"/>
                    <a:pt x="27" y="4"/>
                    <a:pt x="29" y="4"/>
                  </a:cubicBezTo>
                  <a:cubicBezTo>
                    <a:pt x="33" y="4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41" y="4"/>
                    <a:pt x="43" y="4"/>
                    <a:pt x="45" y="4"/>
                  </a:cubicBezTo>
                  <a:cubicBezTo>
                    <a:pt x="48" y="4"/>
                    <a:pt x="50" y="4"/>
                    <a:pt x="52" y="5"/>
                  </a:cubicBezTo>
                  <a:cubicBezTo>
                    <a:pt x="49" y="6"/>
                    <a:pt x="46" y="7"/>
                    <a:pt x="45" y="9"/>
                  </a:cubicBezTo>
                  <a:cubicBezTo>
                    <a:pt x="44" y="10"/>
                    <a:pt x="43" y="12"/>
                    <a:pt x="44" y="14"/>
                  </a:cubicBezTo>
                  <a:cubicBezTo>
                    <a:pt x="44" y="14"/>
                    <a:pt x="45" y="15"/>
                    <a:pt x="45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7" y="15"/>
                    <a:pt x="47" y="14"/>
                    <a:pt x="47" y="13"/>
                  </a:cubicBezTo>
                  <a:cubicBezTo>
                    <a:pt x="47" y="12"/>
                    <a:pt x="47" y="11"/>
                    <a:pt x="47" y="11"/>
                  </a:cubicBezTo>
                  <a:cubicBezTo>
                    <a:pt x="49" y="9"/>
                    <a:pt x="53" y="8"/>
                    <a:pt x="56" y="8"/>
                  </a:cubicBezTo>
                  <a:cubicBezTo>
                    <a:pt x="57" y="9"/>
                    <a:pt x="57" y="10"/>
                    <a:pt x="57" y="10"/>
                  </a:cubicBezTo>
                  <a:cubicBezTo>
                    <a:pt x="59" y="12"/>
                    <a:pt x="61" y="13"/>
                    <a:pt x="63" y="15"/>
                  </a:cubicBezTo>
                  <a:cubicBezTo>
                    <a:pt x="58" y="15"/>
                    <a:pt x="53" y="17"/>
                    <a:pt x="52" y="18"/>
                  </a:cubicBezTo>
                  <a:cubicBezTo>
                    <a:pt x="50" y="17"/>
                    <a:pt x="49" y="16"/>
                    <a:pt x="48" y="16"/>
                  </a:cubicBezTo>
                  <a:cubicBezTo>
                    <a:pt x="47" y="16"/>
                    <a:pt x="47" y="17"/>
                    <a:pt x="46" y="18"/>
                  </a:cubicBezTo>
                  <a:cubicBezTo>
                    <a:pt x="46" y="19"/>
                    <a:pt x="47" y="20"/>
                    <a:pt x="48" y="20"/>
                  </a:cubicBezTo>
                  <a:cubicBezTo>
                    <a:pt x="48" y="20"/>
                    <a:pt x="50" y="20"/>
                    <a:pt x="50" y="21"/>
                  </a:cubicBezTo>
                  <a:cubicBezTo>
                    <a:pt x="50" y="21"/>
                    <a:pt x="51" y="22"/>
                    <a:pt x="51" y="22"/>
                  </a:cubicBezTo>
                  <a:cubicBezTo>
                    <a:pt x="50" y="23"/>
                    <a:pt x="51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4"/>
                    <a:pt x="54" y="24"/>
                    <a:pt x="54" y="23"/>
                  </a:cubicBezTo>
                  <a:cubicBezTo>
                    <a:pt x="54" y="22"/>
                    <a:pt x="54" y="21"/>
                    <a:pt x="54" y="20"/>
                  </a:cubicBezTo>
                  <a:cubicBezTo>
                    <a:pt x="56" y="19"/>
                    <a:pt x="62" y="17"/>
                    <a:pt x="66" y="20"/>
                  </a:cubicBezTo>
                  <a:cubicBezTo>
                    <a:pt x="67" y="22"/>
                    <a:pt x="68" y="25"/>
                    <a:pt x="68" y="27"/>
                  </a:cubicBezTo>
                  <a:cubicBezTo>
                    <a:pt x="67" y="33"/>
                    <a:pt x="60" y="37"/>
                    <a:pt x="53" y="42"/>
                  </a:cubicBez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75" name="Freeform 74"/>
            <p:cNvSpPr>
              <a:spLocks noChangeArrowheads="1"/>
            </p:cNvSpPr>
            <p:nvPr/>
          </p:nvSpPr>
          <p:spPr bwMode="auto">
            <a:xfrm>
              <a:off x="1814" y="56"/>
              <a:ext cx="215" cy="46"/>
            </a:xfrm>
            <a:custGeom>
              <a:avLst/>
              <a:gdLst>
                <a:gd name="T0" fmla="*/ 23 w 23"/>
                <a:gd name="T1" fmla="*/ 4 h 5"/>
                <a:gd name="T2" fmla="*/ 19 w 23"/>
                <a:gd name="T3" fmla="*/ 3 h 5"/>
                <a:gd name="T4" fmla="*/ 11 w 23"/>
                <a:gd name="T5" fmla="*/ 2 h 5"/>
                <a:gd name="T6" fmla="*/ 9 w 23"/>
                <a:gd name="T7" fmla="*/ 2 h 5"/>
                <a:gd name="T8" fmla="*/ 7 w 23"/>
                <a:gd name="T9" fmla="*/ 2 h 5"/>
                <a:gd name="T10" fmla="*/ 5 w 23"/>
                <a:gd name="T11" fmla="*/ 3 h 5"/>
                <a:gd name="T12" fmla="*/ 4 w 23"/>
                <a:gd name="T13" fmla="*/ 3 h 5"/>
                <a:gd name="T14" fmla="*/ 1 w 23"/>
                <a:gd name="T15" fmla="*/ 4 h 5"/>
                <a:gd name="T16" fmla="*/ 0 w 23"/>
                <a:gd name="T17" fmla="*/ 5 h 5"/>
                <a:gd name="T18" fmla="*/ 3 w 23"/>
                <a:gd name="T19" fmla="*/ 2 h 5"/>
                <a:gd name="T20" fmla="*/ 5 w 23"/>
                <a:gd name="T21" fmla="*/ 1 h 5"/>
                <a:gd name="T22" fmla="*/ 7 w 23"/>
                <a:gd name="T23" fmla="*/ 1 h 5"/>
                <a:gd name="T24" fmla="*/ 11 w 23"/>
                <a:gd name="T25" fmla="*/ 0 h 5"/>
                <a:gd name="T26" fmla="*/ 16 w 23"/>
                <a:gd name="T27" fmla="*/ 1 h 5"/>
                <a:gd name="T28" fmla="*/ 19 w 23"/>
                <a:gd name="T29" fmla="*/ 2 h 5"/>
                <a:gd name="T30" fmla="*/ 23 w 23"/>
                <a:gd name="T31" fmla="*/ 4 h 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"/>
                <a:gd name="T49" fmla="*/ 0 h 5"/>
                <a:gd name="T50" fmla="*/ 23 w 23"/>
                <a:gd name="T51" fmla="*/ 5 h 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" h="5">
                  <a:moveTo>
                    <a:pt x="23" y="4"/>
                  </a:moveTo>
                  <a:cubicBezTo>
                    <a:pt x="23" y="4"/>
                    <a:pt x="21" y="4"/>
                    <a:pt x="19" y="3"/>
                  </a:cubicBezTo>
                  <a:cubicBezTo>
                    <a:pt x="17" y="3"/>
                    <a:pt x="14" y="2"/>
                    <a:pt x="11" y="2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9" y="2"/>
                    <a:pt x="8" y="2"/>
                    <a:pt x="7" y="2"/>
                  </a:cubicBezTo>
                  <a:cubicBezTo>
                    <a:pt x="7" y="3"/>
                    <a:pt x="6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4" y="2"/>
                    <a:pt x="4" y="2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0"/>
                    <a:pt x="10" y="0"/>
                    <a:pt x="11" y="0"/>
                  </a:cubicBezTo>
                  <a:cubicBezTo>
                    <a:pt x="13" y="0"/>
                    <a:pt x="14" y="1"/>
                    <a:pt x="16" y="1"/>
                  </a:cubicBezTo>
                  <a:cubicBezTo>
                    <a:pt x="17" y="1"/>
                    <a:pt x="18" y="2"/>
                    <a:pt x="19" y="2"/>
                  </a:cubicBezTo>
                  <a:cubicBezTo>
                    <a:pt x="22" y="3"/>
                    <a:pt x="23" y="4"/>
                    <a:pt x="2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76" name="Freeform 75"/>
            <p:cNvSpPr>
              <a:spLocks noChangeArrowheads="1"/>
            </p:cNvSpPr>
            <p:nvPr/>
          </p:nvSpPr>
          <p:spPr bwMode="auto">
            <a:xfrm>
              <a:off x="1842" y="9"/>
              <a:ext cx="159" cy="28"/>
            </a:xfrm>
            <a:custGeom>
              <a:avLst/>
              <a:gdLst>
                <a:gd name="T0" fmla="*/ 17 w 17"/>
                <a:gd name="T1" fmla="*/ 3 h 3"/>
                <a:gd name="T2" fmla="*/ 16 w 17"/>
                <a:gd name="T3" fmla="*/ 3 h 3"/>
                <a:gd name="T4" fmla="*/ 14 w 17"/>
                <a:gd name="T5" fmla="*/ 2 h 3"/>
                <a:gd name="T6" fmla="*/ 12 w 17"/>
                <a:gd name="T7" fmla="*/ 2 h 3"/>
                <a:gd name="T8" fmla="*/ 10 w 17"/>
                <a:gd name="T9" fmla="*/ 2 h 3"/>
                <a:gd name="T10" fmla="*/ 9 w 17"/>
                <a:gd name="T11" fmla="*/ 2 h 3"/>
                <a:gd name="T12" fmla="*/ 6 w 17"/>
                <a:gd name="T13" fmla="*/ 2 h 3"/>
                <a:gd name="T14" fmla="*/ 3 w 17"/>
                <a:gd name="T15" fmla="*/ 2 h 3"/>
                <a:gd name="T16" fmla="*/ 0 w 17"/>
                <a:gd name="T17" fmla="*/ 3 h 3"/>
                <a:gd name="T18" fmla="*/ 3 w 17"/>
                <a:gd name="T19" fmla="*/ 1 h 3"/>
                <a:gd name="T20" fmla="*/ 5 w 17"/>
                <a:gd name="T21" fmla="*/ 0 h 3"/>
                <a:gd name="T22" fmla="*/ 7 w 17"/>
                <a:gd name="T23" fmla="*/ 0 h 3"/>
                <a:gd name="T24" fmla="*/ 9 w 17"/>
                <a:gd name="T25" fmla="*/ 0 h 3"/>
                <a:gd name="T26" fmla="*/ 10 w 17"/>
                <a:gd name="T27" fmla="*/ 0 h 3"/>
                <a:gd name="T28" fmla="*/ 12 w 17"/>
                <a:gd name="T29" fmla="*/ 0 h 3"/>
                <a:gd name="T30" fmla="*/ 15 w 17"/>
                <a:gd name="T31" fmla="*/ 1 h 3"/>
                <a:gd name="T32" fmla="*/ 17 w 17"/>
                <a:gd name="T33" fmla="*/ 3 h 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"/>
                <a:gd name="T52" fmla="*/ 0 h 3"/>
                <a:gd name="T53" fmla="*/ 17 w 17"/>
                <a:gd name="T54" fmla="*/ 3 h 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" h="3">
                  <a:moveTo>
                    <a:pt x="17" y="3"/>
                  </a:moveTo>
                  <a:cubicBezTo>
                    <a:pt x="17" y="3"/>
                    <a:pt x="17" y="3"/>
                    <a:pt x="16" y="3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2" y="3"/>
                    <a:pt x="0" y="3"/>
                    <a:pt x="0" y="3"/>
                  </a:cubicBezTo>
                  <a:cubicBezTo>
                    <a:pt x="0" y="3"/>
                    <a:pt x="1" y="2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3" y="0"/>
                    <a:pt x="14" y="1"/>
                    <a:pt x="15" y="1"/>
                  </a:cubicBezTo>
                  <a:cubicBezTo>
                    <a:pt x="16" y="2"/>
                    <a:pt x="17" y="3"/>
                    <a:pt x="1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77" name="Freeform 76"/>
            <p:cNvSpPr>
              <a:spLocks noChangeArrowheads="1"/>
            </p:cNvSpPr>
            <p:nvPr/>
          </p:nvSpPr>
          <p:spPr bwMode="auto">
            <a:xfrm>
              <a:off x="2618" y="785"/>
              <a:ext cx="56" cy="205"/>
            </a:xfrm>
            <a:custGeom>
              <a:avLst/>
              <a:gdLst>
                <a:gd name="T0" fmla="*/ 4 w 6"/>
                <a:gd name="T1" fmla="*/ 22 h 22"/>
                <a:gd name="T2" fmla="*/ 4 w 6"/>
                <a:gd name="T3" fmla="*/ 18 h 22"/>
                <a:gd name="T4" fmla="*/ 4 w 6"/>
                <a:gd name="T5" fmla="*/ 10 h 22"/>
                <a:gd name="T6" fmla="*/ 4 w 6"/>
                <a:gd name="T7" fmla="*/ 8 h 22"/>
                <a:gd name="T8" fmla="*/ 3 w 6"/>
                <a:gd name="T9" fmla="*/ 6 h 22"/>
                <a:gd name="T10" fmla="*/ 3 w 6"/>
                <a:gd name="T11" fmla="*/ 5 h 22"/>
                <a:gd name="T12" fmla="*/ 2 w 6"/>
                <a:gd name="T13" fmla="*/ 3 h 22"/>
                <a:gd name="T14" fmla="*/ 0 w 6"/>
                <a:gd name="T15" fmla="*/ 1 h 22"/>
                <a:gd name="T16" fmla="*/ 0 w 6"/>
                <a:gd name="T17" fmla="*/ 0 h 22"/>
                <a:gd name="T18" fmla="*/ 3 w 6"/>
                <a:gd name="T19" fmla="*/ 2 h 22"/>
                <a:gd name="T20" fmla="*/ 4 w 6"/>
                <a:gd name="T21" fmla="*/ 4 h 22"/>
                <a:gd name="T22" fmla="*/ 5 w 6"/>
                <a:gd name="T23" fmla="*/ 6 h 22"/>
                <a:gd name="T24" fmla="*/ 6 w 6"/>
                <a:gd name="T25" fmla="*/ 10 h 22"/>
                <a:gd name="T26" fmla="*/ 6 w 6"/>
                <a:gd name="T27" fmla="*/ 15 h 22"/>
                <a:gd name="T28" fmla="*/ 6 w 6"/>
                <a:gd name="T29" fmla="*/ 18 h 22"/>
                <a:gd name="T30" fmla="*/ 4 w 6"/>
                <a:gd name="T31" fmla="*/ 22 h 2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"/>
                <a:gd name="T49" fmla="*/ 0 h 22"/>
                <a:gd name="T50" fmla="*/ 6 w 6"/>
                <a:gd name="T51" fmla="*/ 22 h 2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" h="22">
                  <a:moveTo>
                    <a:pt x="4" y="22"/>
                  </a:moveTo>
                  <a:cubicBezTo>
                    <a:pt x="4" y="22"/>
                    <a:pt x="4" y="21"/>
                    <a:pt x="4" y="18"/>
                  </a:cubicBezTo>
                  <a:cubicBezTo>
                    <a:pt x="5" y="16"/>
                    <a:pt x="4" y="13"/>
                    <a:pt x="4" y="10"/>
                  </a:cubicBezTo>
                  <a:cubicBezTo>
                    <a:pt x="4" y="10"/>
                    <a:pt x="4" y="9"/>
                    <a:pt x="4" y="8"/>
                  </a:cubicBezTo>
                  <a:cubicBezTo>
                    <a:pt x="4" y="8"/>
                    <a:pt x="3" y="7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3" y="2"/>
                  </a:cubicBezTo>
                  <a:cubicBezTo>
                    <a:pt x="3" y="3"/>
                    <a:pt x="3" y="3"/>
                    <a:pt x="4" y="4"/>
                  </a:cubicBezTo>
                  <a:cubicBezTo>
                    <a:pt x="4" y="5"/>
                    <a:pt x="5" y="5"/>
                    <a:pt x="5" y="6"/>
                  </a:cubicBezTo>
                  <a:cubicBezTo>
                    <a:pt x="5" y="7"/>
                    <a:pt x="6" y="9"/>
                    <a:pt x="6" y="10"/>
                  </a:cubicBezTo>
                  <a:cubicBezTo>
                    <a:pt x="6" y="12"/>
                    <a:pt x="6" y="13"/>
                    <a:pt x="6" y="15"/>
                  </a:cubicBezTo>
                  <a:cubicBezTo>
                    <a:pt x="6" y="16"/>
                    <a:pt x="6" y="17"/>
                    <a:pt x="6" y="18"/>
                  </a:cubicBezTo>
                  <a:cubicBezTo>
                    <a:pt x="5" y="21"/>
                    <a:pt x="4" y="22"/>
                    <a:pt x="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78" name="Freeform 77"/>
            <p:cNvSpPr>
              <a:spLocks noChangeArrowheads="1"/>
            </p:cNvSpPr>
            <p:nvPr/>
          </p:nvSpPr>
          <p:spPr bwMode="auto">
            <a:xfrm>
              <a:off x="2683" y="803"/>
              <a:ext cx="47" cy="150"/>
            </a:xfrm>
            <a:custGeom>
              <a:avLst/>
              <a:gdLst>
                <a:gd name="T0" fmla="*/ 3 w 5"/>
                <a:gd name="T1" fmla="*/ 16 h 16"/>
                <a:gd name="T2" fmla="*/ 3 w 5"/>
                <a:gd name="T3" fmla="*/ 15 h 16"/>
                <a:gd name="T4" fmla="*/ 3 w 5"/>
                <a:gd name="T5" fmla="*/ 13 h 16"/>
                <a:gd name="T6" fmla="*/ 3 w 5"/>
                <a:gd name="T7" fmla="*/ 11 h 16"/>
                <a:gd name="T8" fmla="*/ 3 w 5"/>
                <a:gd name="T9" fmla="*/ 9 h 16"/>
                <a:gd name="T10" fmla="*/ 3 w 5"/>
                <a:gd name="T11" fmla="*/ 8 h 16"/>
                <a:gd name="T12" fmla="*/ 2 w 5"/>
                <a:gd name="T13" fmla="*/ 5 h 16"/>
                <a:gd name="T14" fmla="*/ 1 w 5"/>
                <a:gd name="T15" fmla="*/ 2 h 16"/>
                <a:gd name="T16" fmla="*/ 0 w 5"/>
                <a:gd name="T17" fmla="*/ 0 h 16"/>
                <a:gd name="T18" fmla="*/ 2 w 5"/>
                <a:gd name="T19" fmla="*/ 2 h 16"/>
                <a:gd name="T20" fmla="*/ 4 w 5"/>
                <a:gd name="T21" fmla="*/ 4 h 16"/>
                <a:gd name="T22" fmla="*/ 4 w 5"/>
                <a:gd name="T23" fmla="*/ 6 h 16"/>
                <a:gd name="T24" fmla="*/ 5 w 5"/>
                <a:gd name="T25" fmla="*/ 7 h 16"/>
                <a:gd name="T26" fmla="*/ 5 w 5"/>
                <a:gd name="T27" fmla="*/ 9 h 16"/>
                <a:gd name="T28" fmla="*/ 5 w 5"/>
                <a:gd name="T29" fmla="*/ 11 h 16"/>
                <a:gd name="T30" fmla="*/ 4 w 5"/>
                <a:gd name="T31" fmla="*/ 13 h 16"/>
                <a:gd name="T32" fmla="*/ 3 w 5"/>
                <a:gd name="T33" fmla="*/ 16 h 1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"/>
                <a:gd name="T52" fmla="*/ 0 h 16"/>
                <a:gd name="T53" fmla="*/ 5 w 5"/>
                <a:gd name="T54" fmla="*/ 16 h 1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" h="16">
                  <a:moveTo>
                    <a:pt x="3" y="16"/>
                  </a:moveTo>
                  <a:cubicBezTo>
                    <a:pt x="3" y="16"/>
                    <a:pt x="3" y="16"/>
                    <a:pt x="3" y="15"/>
                  </a:cubicBezTo>
                  <a:cubicBezTo>
                    <a:pt x="3" y="15"/>
                    <a:pt x="3" y="14"/>
                    <a:pt x="3" y="13"/>
                  </a:cubicBezTo>
                  <a:cubicBezTo>
                    <a:pt x="3" y="12"/>
                    <a:pt x="3" y="12"/>
                    <a:pt x="3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9"/>
                    <a:pt x="3" y="8"/>
                    <a:pt x="3" y="8"/>
                  </a:cubicBezTo>
                  <a:cubicBezTo>
                    <a:pt x="2" y="7"/>
                    <a:pt x="2" y="6"/>
                    <a:pt x="2" y="5"/>
                  </a:cubicBezTo>
                  <a:cubicBezTo>
                    <a:pt x="2" y="4"/>
                    <a:pt x="2" y="3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2" y="2"/>
                  </a:cubicBezTo>
                  <a:cubicBezTo>
                    <a:pt x="3" y="2"/>
                    <a:pt x="3" y="3"/>
                    <a:pt x="4" y="4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4" y="6"/>
                    <a:pt x="5" y="7"/>
                    <a:pt x="5" y="7"/>
                  </a:cubicBezTo>
                  <a:cubicBezTo>
                    <a:pt x="5" y="8"/>
                    <a:pt x="5" y="8"/>
                    <a:pt x="5" y="9"/>
                  </a:cubicBezTo>
                  <a:cubicBezTo>
                    <a:pt x="5" y="10"/>
                    <a:pt x="5" y="10"/>
                    <a:pt x="5" y="11"/>
                  </a:cubicBezTo>
                  <a:cubicBezTo>
                    <a:pt x="5" y="12"/>
                    <a:pt x="4" y="13"/>
                    <a:pt x="4" y="13"/>
                  </a:cubicBezTo>
                  <a:cubicBezTo>
                    <a:pt x="4" y="15"/>
                    <a:pt x="3" y="16"/>
                    <a:pt x="3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79" name="Freeform 78"/>
            <p:cNvSpPr>
              <a:spLocks noChangeArrowheads="1"/>
            </p:cNvSpPr>
            <p:nvPr/>
          </p:nvSpPr>
          <p:spPr bwMode="auto">
            <a:xfrm>
              <a:off x="1870" y="1047"/>
              <a:ext cx="84" cy="261"/>
            </a:xfrm>
            <a:custGeom>
              <a:avLst/>
              <a:gdLst>
                <a:gd name="T0" fmla="*/ 0 w 9"/>
                <a:gd name="T1" fmla="*/ 28 h 28"/>
                <a:gd name="T2" fmla="*/ 1 w 9"/>
                <a:gd name="T3" fmla="*/ 24 h 28"/>
                <a:gd name="T4" fmla="*/ 3 w 9"/>
                <a:gd name="T5" fmla="*/ 14 h 28"/>
                <a:gd name="T6" fmla="*/ 7 w 9"/>
                <a:gd name="T7" fmla="*/ 4 h 28"/>
                <a:gd name="T8" fmla="*/ 9 w 9"/>
                <a:gd name="T9" fmla="*/ 0 h 28"/>
                <a:gd name="T10" fmla="*/ 8 w 9"/>
                <a:gd name="T11" fmla="*/ 5 h 28"/>
                <a:gd name="T12" fmla="*/ 5 w 9"/>
                <a:gd name="T13" fmla="*/ 15 h 28"/>
                <a:gd name="T14" fmla="*/ 2 w 9"/>
                <a:gd name="T15" fmla="*/ 24 h 28"/>
                <a:gd name="T16" fmla="*/ 0 w 9"/>
                <a:gd name="T17" fmla="*/ 2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28"/>
                <a:gd name="T29" fmla="*/ 9 w 9"/>
                <a:gd name="T30" fmla="*/ 28 h 2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28">
                  <a:moveTo>
                    <a:pt x="0" y="28"/>
                  </a:moveTo>
                  <a:cubicBezTo>
                    <a:pt x="0" y="28"/>
                    <a:pt x="0" y="27"/>
                    <a:pt x="1" y="24"/>
                  </a:cubicBezTo>
                  <a:cubicBezTo>
                    <a:pt x="1" y="21"/>
                    <a:pt x="2" y="18"/>
                    <a:pt x="3" y="14"/>
                  </a:cubicBezTo>
                  <a:cubicBezTo>
                    <a:pt x="4" y="10"/>
                    <a:pt x="6" y="7"/>
                    <a:pt x="7" y="4"/>
                  </a:cubicBezTo>
                  <a:cubicBezTo>
                    <a:pt x="8" y="2"/>
                    <a:pt x="9" y="0"/>
                    <a:pt x="9" y="0"/>
                  </a:cubicBezTo>
                  <a:cubicBezTo>
                    <a:pt x="9" y="0"/>
                    <a:pt x="8" y="2"/>
                    <a:pt x="8" y="5"/>
                  </a:cubicBezTo>
                  <a:cubicBezTo>
                    <a:pt x="7" y="7"/>
                    <a:pt x="6" y="11"/>
                    <a:pt x="5" y="15"/>
                  </a:cubicBezTo>
                  <a:cubicBezTo>
                    <a:pt x="4" y="18"/>
                    <a:pt x="3" y="22"/>
                    <a:pt x="2" y="24"/>
                  </a:cubicBezTo>
                  <a:cubicBezTo>
                    <a:pt x="1" y="27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80" name="Freeform 79"/>
            <p:cNvSpPr>
              <a:spLocks noChangeArrowheads="1"/>
            </p:cNvSpPr>
            <p:nvPr/>
          </p:nvSpPr>
          <p:spPr bwMode="auto">
            <a:xfrm>
              <a:off x="1898" y="962"/>
              <a:ext cx="159" cy="477"/>
            </a:xfrm>
            <a:custGeom>
              <a:avLst/>
              <a:gdLst>
                <a:gd name="T0" fmla="*/ 0 w 17"/>
                <a:gd name="T1" fmla="*/ 51 h 51"/>
                <a:gd name="T2" fmla="*/ 2 w 17"/>
                <a:gd name="T3" fmla="*/ 43 h 51"/>
                <a:gd name="T4" fmla="*/ 8 w 17"/>
                <a:gd name="T5" fmla="*/ 25 h 51"/>
                <a:gd name="T6" fmla="*/ 14 w 17"/>
                <a:gd name="T7" fmla="*/ 8 h 51"/>
                <a:gd name="T8" fmla="*/ 17 w 17"/>
                <a:gd name="T9" fmla="*/ 0 h 51"/>
                <a:gd name="T10" fmla="*/ 15 w 17"/>
                <a:gd name="T11" fmla="*/ 8 h 51"/>
                <a:gd name="T12" fmla="*/ 10 w 17"/>
                <a:gd name="T13" fmla="*/ 26 h 51"/>
                <a:gd name="T14" fmla="*/ 3 w 17"/>
                <a:gd name="T15" fmla="*/ 43 h 51"/>
                <a:gd name="T16" fmla="*/ 0 w 17"/>
                <a:gd name="T17" fmla="*/ 51 h 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"/>
                <a:gd name="T28" fmla="*/ 0 h 51"/>
                <a:gd name="T29" fmla="*/ 17 w 17"/>
                <a:gd name="T30" fmla="*/ 51 h 5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" h="51">
                  <a:moveTo>
                    <a:pt x="0" y="51"/>
                  </a:moveTo>
                  <a:cubicBezTo>
                    <a:pt x="0" y="51"/>
                    <a:pt x="1" y="47"/>
                    <a:pt x="2" y="43"/>
                  </a:cubicBezTo>
                  <a:cubicBezTo>
                    <a:pt x="4" y="38"/>
                    <a:pt x="5" y="31"/>
                    <a:pt x="8" y="25"/>
                  </a:cubicBezTo>
                  <a:cubicBezTo>
                    <a:pt x="10" y="19"/>
                    <a:pt x="12" y="12"/>
                    <a:pt x="14" y="8"/>
                  </a:cubicBezTo>
                  <a:cubicBezTo>
                    <a:pt x="16" y="3"/>
                    <a:pt x="17" y="0"/>
                    <a:pt x="17" y="0"/>
                  </a:cubicBezTo>
                  <a:cubicBezTo>
                    <a:pt x="17" y="0"/>
                    <a:pt x="16" y="3"/>
                    <a:pt x="15" y="8"/>
                  </a:cubicBezTo>
                  <a:cubicBezTo>
                    <a:pt x="14" y="13"/>
                    <a:pt x="12" y="19"/>
                    <a:pt x="10" y="26"/>
                  </a:cubicBezTo>
                  <a:cubicBezTo>
                    <a:pt x="7" y="32"/>
                    <a:pt x="5" y="38"/>
                    <a:pt x="3" y="43"/>
                  </a:cubicBezTo>
                  <a:cubicBezTo>
                    <a:pt x="1" y="48"/>
                    <a:pt x="0" y="51"/>
                    <a:pt x="0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81" name="Freeform 80"/>
            <p:cNvSpPr>
              <a:spLocks noChangeArrowheads="1"/>
            </p:cNvSpPr>
            <p:nvPr/>
          </p:nvSpPr>
          <p:spPr bwMode="auto">
            <a:xfrm>
              <a:off x="2001" y="1018"/>
              <a:ext cx="121" cy="384"/>
            </a:xfrm>
            <a:custGeom>
              <a:avLst/>
              <a:gdLst>
                <a:gd name="T0" fmla="*/ 0 w 13"/>
                <a:gd name="T1" fmla="*/ 41 h 41"/>
                <a:gd name="T2" fmla="*/ 1 w 13"/>
                <a:gd name="T3" fmla="*/ 35 h 41"/>
                <a:gd name="T4" fmla="*/ 5 w 13"/>
                <a:gd name="T5" fmla="*/ 20 h 41"/>
                <a:gd name="T6" fmla="*/ 10 w 13"/>
                <a:gd name="T7" fmla="*/ 6 h 41"/>
                <a:gd name="T8" fmla="*/ 13 w 13"/>
                <a:gd name="T9" fmla="*/ 0 h 41"/>
                <a:gd name="T10" fmla="*/ 11 w 13"/>
                <a:gd name="T11" fmla="*/ 7 h 41"/>
                <a:gd name="T12" fmla="*/ 7 w 13"/>
                <a:gd name="T13" fmla="*/ 21 h 41"/>
                <a:gd name="T14" fmla="*/ 2 w 13"/>
                <a:gd name="T15" fmla="*/ 35 h 41"/>
                <a:gd name="T16" fmla="*/ 0 w 13"/>
                <a:gd name="T17" fmla="*/ 41 h 4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"/>
                <a:gd name="T28" fmla="*/ 0 h 41"/>
                <a:gd name="T29" fmla="*/ 13 w 13"/>
                <a:gd name="T30" fmla="*/ 41 h 4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" h="41">
                  <a:moveTo>
                    <a:pt x="0" y="41"/>
                  </a:moveTo>
                  <a:cubicBezTo>
                    <a:pt x="0" y="41"/>
                    <a:pt x="0" y="39"/>
                    <a:pt x="1" y="35"/>
                  </a:cubicBezTo>
                  <a:cubicBezTo>
                    <a:pt x="2" y="31"/>
                    <a:pt x="4" y="26"/>
                    <a:pt x="5" y="20"/>
                  </a:cubicBezTo>
                  <a:cubicBezTo>
                    <a:pt x="7" y="15"/>
                    <a:pt x="9" y="10"/>
                    <a:pt x="10" y="6"/>
                  </a:cubicBezTo>
                  <a:cubicBezTo>
                    <a:pt x="12" y="3"/>
                    <a:pt x="13" y="0"/>
                    <a:pt x="13" y="0"/>
                  </a:cubicBezTo>
                  <a:cubicBezTo>
                    <a:pt x="13" y="0"/>
                    <a:pt x="12" y="3"/>
                    <a:pt x="11" y="7"/>
                  </a:cubicBezTo>
                  <a:cubicBezTo>
                    <a:pt x="10" y="11"/>
                    <a:pt x="9" y="16"/>
                    <a:pt x="7" y="21"/>
                  </a:cubicBezTo>
                  <a:cubicBezTo>
                    <a:pt x="6" y="26"/>
                    <a:pt x="4" y="31"/>
                    <a:pt x="2" y="35"/>
                  </a:cubicBezTo>
                  <a:cubicBezTo>
                    <a:pt x="1" y="3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82" name="Freeform 81"/>
            <p:cNvSpPr>
              <a:spLocks noChangeArrowheads="1"/>
            </p:cNvSpPr>
            <p:nvPr/>
          </p:nvSpPr>
          <p:spPr bwMode="auto">
            <a:xfrm>
              <a:off x="2711" y="9"/>
              <a:ext cx="225" cy="271"/>
            </a:xfrm>
            <a:custGeom>
              <a:avLst/>
              <a:gdLst>
                <a:gd name="T0" fmla="*/ 24 w 24"/>
                <a:gd name="T1" fmla="*/ 21 h 29"/>
                <a:gd name="T2" fmla="*/ 3 w 24"/>
                <a:gd name="T3" fmla="*/ 16 h 29"/>
                <a:gd name="T4" fmla="*/ 10 w 24"/>
                <a:gd name="T5" fmla="*/ 17 h 29"/>
                <a:gd name="T6" fmla="*/ 6 w 24"/>
                <a:gd name="T7" fmla="*/ 22 h 29"/>
                <a:gd name="T8" fmla="*/ 13 w 24"/>
                <a:gd name="T9" fmla="*/ 21 h 29"/>
                <a:gd name="T10" fmla="*/ 11 w 24"/>
                <a:gd name="T11" fmla="*/ 27 h 29"/>
                <a:gd name="T12" fmla="*/ 19 w 24"/>
                <a:gd name="T13" fmla="*/ 24 h 29"/>
                <a:gd name="T14" fmla="*/ 21 w 24"/>
                <a:gd name="T15" fmla="*/ 25 h 29"/>
                <a:gd name="T16" fmla="*/ 24 w 24"/>
                <a:gd name="T17" fmla="*/ 21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29"/>
                <a:gd name="T29" fmla="*/ 24 w 24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29">
                  <a:moveTo>
                    <a:pt x="24" y="21"/>
                  </a:moveTo>
                  <a:cubicBezTo>
                    <a:pt x="24" y="21"/>
                    <a:pt x="18" y="0"/>
                    <a:pt x="3" y="16"/>
                  </a:cubicBezTo>
                  <a:cubicBezTo>
                    <a:pt x="3" y="16"/>
                    <a:pt x="0" y="22"/>
                    <a:pt x="10" y="17"/>
                  </a:cubicBezTo>
                  <a:cubicBezTo>
                    <a:pt x="10" y="17"/>
                    <a:pt x="7" y="21"/>
                    <a:pt x="6" y="22"/>
                  </a:cubicBezTo>
                  <a:cubicBezTo>
                    <a:pt x="6" y="22"/>
                    <a:pt x="5" y="27"/>
                    <a:pt x="13" y="21"/>
                  </a:cubicBezTo>
                  <a:cubicBezTo>
                    <a:pt x="13" y="21"/>
                    <a:pt x="9" y="26"/>
                    <a:pt x="11" y="27"/>
                  </a:cubicBezTo>
                  <a:cubicBezTo>
                    <a:pt x="11" y="27"/>
                    <a:pt x="13" y="29"/>
                    <a:pt x="19" y="24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4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83" name="Freeform 82"/>
            <p:cNvSpPr>
              <a:spLocks noChangeArrowheads="1"/>
            </p:cNvSpPr>
            <p:nvPr/>
          </p:nvSpPr>
          <p:spPr bwMode="auto">
            <a:xfrm>
              <a:off x="3123" y="336"/>
              <a:ext cx="234" cy="224"/>
            </a:xfrm>
            <a:custGeom>
              <a:avLst/>
              <a:gdLst>
                <a:gd name="T0" fmla="*/ 4 w 25"/>
                <a:gd name="T1" fmla="*/ 2 h 24"/>
                <a:gd name="T2" fmla="*/ 17 w 25"/>
                <a:gd name="T3" fmla="*/ 19 h 24"/>
                <a:gd name="T4" fmla="*/ 12 w 25"/>
                <a:gd name="T5" fmla="*/ 14 h 24"/>
                <a:gd name="T6" fmla="*/ 10 w 25"/>
                <a:gd name="T7" fmla="*/ 19 h 24"/>
                <a:gd name="T8" fmla="*/ 7 w 25"/>
                <a:gd name="T9" fmla="*/ 12 h 24"/>
                <a:gd name="T10" fmla="*/ 3 w 25"/>
                <a:gd name="T11" fmla="*/ 17 h 24"/>
                <a:gd name="T12" fmla="*/ 3 w 25"/>
                <a:gd name="T13" fmla="*/ 8 h 24"/>
                <a:gd name="T14" fmla="*/ 1 w 25"/>
                <a:gd name="T15" fmla="*/ 6 h 24"/>
                <a:gd name="T16" fmla="*/ 4 w 25"/>
                <a:gd name="T17" fmla="*/ 2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4"/>
                <a:gd name="T29" fmla="*/ 25 w 25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4">
                  <a:moveTo>
                    <a:pt x="4" y="2"/>
                  </a:moveTo>
                  <a:cubicBezTo>
                    <a:pt x="4" y="2"/>
                    <a:pt x="25" y="0"/>
                    <a:pt x="17" y="19"/>
                  </a:cubicBezTo>
                  <a:cubicBezTo>
                    <a:pt x="17" y="19"/>
                    <a:pt x="12" y="24"/>
                    <a:pt x="12" y="14"/>
                  </a:cubicBezTo>
                  <a:cubicBezTo>
                    <a:pt x="12" y="14"/>
                    <a:pt x="11" y="18"/>
                    <a:pt x="10" y="19"/>
                  </a:cubicBezTo>
                  <a:cubicBezTo>
                    <a:pt x="9" y="19"/>
                    <a:pt x="5" y="22"/>
                    <a:pt x="7" y="12"/>
                  </a:cubicBezTo>
                  <a:cubicBezTo>
                    <a:pt x="7" y="12"/>
                    <a:pt x="5" y="18"/>
                    <a:pt x="3" y="17"/>
                  </a:cubicBezTo>
                  <a:cubicBezTo>
                    <a:pt x="3" y="17"/>
                    <a:pt x="0" y="16"/>
                    <a:pt x="3" y="8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4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84" name="Freeform 83"/>
            <p:cNvSpPr>
              <a:spLocks noChangeArrowheads="1"/>
            </p:cNvSpPr>
            <p:nvPr/>
          </p:nvSpPr>
          <p:spPr bwMode="auto">
            <a:xfrm>
              <a:off x="2889" y="130"/>
              <a:ext cx="309" cy="337"/>
            </a:xfrm>
            <a:custGeom>
              <a:avLst/>
              <a:gdLst>
                <a:gd name="T0" fmla="*/ 14 w 33"/>
                <a:gd name="T1" fmla="*/ 32 h 36"/>
                <a:gd name="T2" fmla="*/ 29 w 33"/>
                <a:gd name="T3" fmla="*/ 25 h 36"/>
                <a:gd name="T4" fmla="*/ 25 w 33"/>
                <a:gd name="T5" fmla="*/ 4 h 36"/>
                <a:gd name="T6" fmla="*/ 3 w 33"/>
                <a:gd name="T7" fmla="*/ 9 h 36"/>
                <a:gd name="T8" fmla="*/ 3 w 33"/>
                <a:gd name="T9" fmla="*/ 25 h 36"/>
                <a:gd name="T10" fmla="*/ 2 w 33"/>
                <a:gd name="T11" fmla="*/ 27 h 36"/>
                <a:gd name="T12" fmla="*/ 3 w 33"/>
                <a:gd name="T13" fmla="*/ 32 h 36"/>
                <a:gd name="T14" fmla="*/ 7 w 33"/>
                <a:gd name="T15" fmla="*/ 35 h 36"/>
                <a:gd name="T16" fmla="*/ 13 w 33"/>
                <a:gd name="T17" fmla="*/ 34 h 36"/>
                <a:gd name="T18" fmla="*/ 14 w 33"/>
                <a:gd name="T19" fmla="*/ 32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36"/>
                <a:gd name="T32" fmla="*/ 33 w 33"/>
                <a:gd name="T33" fmla="*/ 36 h 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36">
                  <a:moveTo>
                    <a:pt x="14" y="32"/>
                  </a:moveTo>
                  <a:cubicBezTo>
                    <a:pt x="20" y="33"/>
                    <a:pt x="26" y="30"/>
                    <a:pt x="29" y="25"/>
                  </a:cubicBezTo>
                  <a:cubicBezTo>
                    <a:pt x="33" y="18"/>
                    <a:pt x="32" y="9"/>
                    <a:pt x="25" y="4"/>
                  </a:cubicBezTo>
                  <a:cubicBezTo>
                    <a:pt x="17" y="0"/>
                    <a:pt x="8" y="2"/>
                    <a:pt x="3" y="9"/>
                  </a:cubicBezTo>
                  <a:cubicBezTo>
                    <a:pt x="0" y="14"/>
                    <a:pt x="0" y="20"/>
                    <a:pt x="3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0" y="29"/>
                    <a:pt x="1" y="31"/>
                    <a:pt x="3" y="32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6"/>
                    <a:pt x="12" y="36"/>
                    <a:pt x="13" y="34"/>
                  </a:cubicBezTo>
                  <a:lnTo>
                    <a:pt x="14" y="32"/>
                  </a:lnTo>
                  <a:close/>
                </a:path>
              </a:pathLst>
            </a:custGeom>
            <a:solidFill>
              <a:srgbClr val="FED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85" name="Freeform 84"/>
            <p:cNvSpPr>
              <a:spLocks noChangeArrowheads="1"/>
            </p:cNvSpPr>
            <p:nvPr/>
          </p:nvSpPr>
          <p:spPr bwMode="auto">
            <a:xfrm>
              <a:off x="2852" y="373"/>
              <a:ext cx="168" cy="141"/>
            </a:xfrm>
            <a:custGeom>
              <a:avLst/>
              <a:gdLst>
                <a:gd name="T0" fmla="*/ 14 w 18"/>
                <a:gd name="T1" fmla="*/ 15 h 15"/>
                <a:gd name="T2" fmla="*/ 13 w 18"/>
                <a:gd name="T3" fmla="*/ 12 h 15"/>
                <a:gd name="T4" fmla="*/ 16 w 18"/>
                <a:gd name="T5" fmla="*/ 12 h 15"/>
                <a:gd name="T6" fmla="*/ 15 w 18"/>
                <a:gd name="T7" fmla="*/ 10 h 15"/>
                <a:gd name="T8" fmla="*/ 18 w 18"/>
                <a:gd name="T9" fmla="*/ 10 h 15"/>
                <a:gd name="T10" fmla="*/ 17 w 18"/>
                <a:gd name="T11" fmla="*/ 7 h 15"/>
                <a:gd name="T12" fmla="*/ 7 w 18"/>
                <a:gd name="T13" fmla="*/ 1 h 15"/>
                <a:gd name="T14" fmla="*/ 4 w 18"/>
                <a:gd name="T15" fmla="*/ 1 h 15"/>
                <a:gd name="T16" fmla="*/ 5 w 18"/>
                <a:gd name="T17" fmla="*/ 3 h 15"/>
                <a:gd name="T18" fmla="*/ 2 w 18"/>
                <a:gd name="T19" fmla="*/ 3 h 15"/>
                <a:gd name="T20" fmla="*/ 3 w 18"/>
                <a:gd name="T21" fmla="*/ 6 h 15"/>
                <a:gd name="T22" fmla="*/ 1 w 18"/>
                <a:gd name="T23" fmla="*/ 6 h 15"/>
                <a:gd name="T24" fmla="*/ 2 w 18"/>
                <a:gd name="T25" fmla="*/ 8 h 15"/>
                <a:gd name="T26" fmla="*/ 3 w 18"/>
                <a:gd name="T27" fmla="*/ 9 h 15"/>
                <a:gd name="T28" fmla="*/ 5 w 18"/>
                <a:gd name="T29" fmla="*/ 14 h 15"/>
                <a:gd name="T30" fmla="*/ 11 w 18"/>
                <a:gd name="T31" fmla="*/ 14 h 15"/>
                <a:gd name="T32" fmla="*/ 12 w 18"/>
                <a:gd name="T33" fmla="*/ 15 h 15"/>
                <a:gd name="T34" fmla="*/ 14 w 18"/>
                <a:gd name="T35" fmla="*/ 15 h 1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8"/>
                <a:gd name="T55" fmla="*/ 0 h 15"/>
                <a:gd name="T56" fmla="*/ 18 w 18"/>
                <a:gd name="T57" fmla="*/ 15 h 1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8" h="15">
                  <a:moveTo>
                    <a:pt x="14" y="15"/>
                  </a:moveTo>
                  <a:cubicBezTo>
                    <a:pt x="15" y="14"/>
                    <a:pt x="14" y="13"/>
                    <a:pt x="13" y="12"/>
                  </a:cubicBezTo>
                  <a:cubicBezTo>
                    <a:pt x="14" y="13"/>
                    <a:pt x="16" y="13"/>
                    <a:pt x="16" y="12"/>
                  </a:cubicBezTo>
                  <a:cubicBezTo>
                    <a:pt x="16" y="11"/>
                    <a:pt x="16" y="10"/>
                    <a:pt x="15" y="10"/>
                  </a:cubicBezTo>
                  <a:cubicBezTo>
                    <a:pt x="16" y="10"/>
                    <a:pt x="17" y="10"/>
                    <a:pt x="18" y="10"/>
                  </a:cubicBezTo>
                  <a:cubicBezTo>
                    <a:pt x="18" y="9"/>
                    <a:pt x="18" y="8"/>
                    <a:pt x="17" y="7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2"/>
                    <a:pt x="3" y="2"/>
                    <a:pt x="2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0" y="6"/>
                    <a:pt x="1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3" y="12"/>
                    <a:pt x="5" y="14"/>
                  </a:cubicBezTo>
                  <a:cubicBezTo>
                    <a:pt x="7" y="15"/>
                    <a:pt x="10" y="15"/>
                    <a:pt x="11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5"/>
                    <a:pt x="14" y="15"/>
                    <a:pt x="14" y="15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86" name="Freeform 85"/>
            <p:cNvSpPr>
              <a:spLocks noChangeArrowheads="1"/>
            </p:cNvSpPr>
            <p:nvPr/>
          </p:nvSpPr>
          <p:spPr bwMode="auto">
            <a:xfrm>
              <a:off x="2730" y="74"/>
              <a:ext cx="94" cy="75"/>
            </a:xfrm>
            <a:custGeom>
              <a:avLst/>
              <a:gdLst>
                <a:gd name="T0" fmla="*/ 10 w 10"/>
                <a:gd name="T1" fmla="*/ 0 h 8"/>
                <a:gd name="T2" fmla="*/ 8 w 10"/>
                <a:gd name="T3" fmla="*/ 1 h 8"/>
                <a:gd name="T4" fmla="*/ 4 w 10"/>
                <a:gd name="T5" fmla="*/ 3 h 8"/>
                <a:gd name="T6" fmla="*/ 2 w 10"/>
                <a:gd name="T7" fmla="*/ 5 h 8"/>
                <a:gd name="T8" fmla="*/ 2 w 10"/>
                <a:gd name="T9" fmla="*/ 5 h 8"/>
                <a:gd name="T10" fmla="*/ 1 w 10"/>
                <a:gd name="T11" fmla="*/ 6 h 8"/>
                <a:gd name="T12" fmla="*/ 0 w 10"/>
                <a:gd name="T13" fmla="*/ 7 h 8"/>
                <a:gd name="T14" fmla="*/ 0 w 10"/>
                <a:gd name="T15" fmla="*/ 8 h 8"/>
                <a:gd name="T16" fmla="*/ 1 w 10"/>
                <a:gd name="T17" fmla="*/ 6 h 8"/>
                <a:gd name="T18" fmla="*/ 1 w 10"/>
                <a:gd name="T19" fmla="*/ 5 h 8"/>
                <a:gd name="T20" fmla="*/ 2 w 10"/>
                <a:gd name="T21" fmla="*/ 4 h 8"/>
                <a:gd name="T22" fmla="*/ 4 w 10"/>
                <a:gd name="T23" fmla="*/ 2 h 8"/>
                <a:gd name="T24" fmla="*/ 6 w 10"/>
                <a:gd name="T25" fmla="*/ 1 h 8"/>
                <a:gd name="T26" fmla="*/ 8 w 10"/>
                <a:gd name="T27" fmla="*/ 0 h 8"/>
                <a:gd name="T28" fmla="*/ 10 w 10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"/>
                <a:gd name="T46" fmla="*/ 0 h 8"/>
                <a:gd name="T47" fmla="*/ 10 w 10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" h="8">
                  <a:moveTo>
                    <a:pt x="10" y="0"/>
                  </a:moveTo>
                  <a:cubicBezTo>
                    <a:pt x="10" y="0"/>
                    <a:pt x="9" y="1"/>
                    <a:pt x="8" y="1"/>
                  </a:cubicBezTo>
                  <a:cubicBezTo>
                    <a:pt x="7" y="2"/>
                    <a:pt x="6" y="2"/>
                    <a:pt x="4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3"/>
                    <a:pt x="4" y="2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7" y="1"/>
                    <a:pt x="7" y="1"/>
                    <a:pt x="8" y="0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87" name="Freeform 86"/>
            <p:cNvSpPr>
              <a:spLocks noChangeArrowheads="1"/>
            </p:cNvSpPr>
            <p:nvPr/>
          </p:nvSpPr>
          <p:spPr bwMode="auto">
            <a:xfrm>
              <a:off x="2721" y="56"/>
              <a:ext cx="74" cy="56"/>
            </a:xfrm>
            <a:custGeom>
              <a:avLst/>
              <a:gdLst>
                <a:gd name="T0" fmla="*/ 8 w 8"/>
                <a:gd name="T1" fmla="*/ 0 h 6"/>
                <a:gd name="T2" fmla="*/ 6 w 8"/>
                <a:gd name="T3" fmla="*/ 1 h 6"/>
                <a:gd name="T4" fmla="*/ 5 w 8"/>
                <a:gd name="T5" fmla="*/ 2 h 6"/>
                <a:gd name="T6" fmla="*/ 4 w 8"/>
                <a:gd name="T7" fmla="*/ 2 h 6"/>
                <a:gd name="T8" fmla="*/ 4 w 8"/>
                <a:gd name="T9" fmla="*/ 2 h 6"/>
                <a:gd name="T10" fmla="*/ 2 w 8"/>
                <a:gd name="T11" fmla="*/ 3 h 6"/>
                <a:gd name="T12" fmla="*/ 1 w 8"/>
                <a:gd name="T13" fmla="*/ 5 h 6"/>
                <a:gd name="T14" fmla="*/ 0 w 8"/>
                <a:gd name="T15" fmla="*/ 6 h 6"/>
                <a:gd name="T16" fmla="*/ 1 w 8"/>
                <a:gd name="T17" fmla="*/ 4 h 6"/>
                <a:gd name="T18" fmla="*/ 2 w 8"/>
                <a:gd name="T19" fmla="*/ 3 h 6"/>
                <a:gd name="T20" fmla="*/ 3 w 8"/>
                <a:gd name="T21" fmla="*/ 2 h 6"/>
                <a:gd name="T22" fmla="*/ 4 w 8"/>
                <a:gd name="T23" fmla="*/ 1 h 6"/>
                <a:gd name="T24" fmla="*/ 5 w 8"/>
                <a:gd name="T25" fmla="*/ 1 h 6"/>
                <a:gd name="T26" fmla="*/ 6 w 8"/>
                <a:gd name="T27" fmla="*/ 0 h 6"/>
                <a:gd name="T28" fmla="*/ 8 w 8"/>
                <a:gd name="T29" fmla="*/ 0 h 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6"/>
                <a:gd name="T47" fmla="*/ 8 w 8"/>
                <a:gd name="T48" fmla="*/ 6 h 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6">
                  <a:moveTo>
                    <a:pt x="8" y="0"/>
                  </a:moveTo>
                  <a:cubicBezTo>
                    <a:pt x="8" y="0"/>
                    <a:pt x="7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0"/>
                    <a:pt x="6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88" name="Freeform 87"/>
            <p:cNvSpPr>
              <a:spLocks noChangeArrowheads="1"/>
            </p:cNvSpPr>
            <p:nvPr/>
          </p:nvSpPr>
          <p:spPr bwMode="auto">
            <a:xfrm>
              <a:off x="3300" y="373"/>
              <a:ext cx="28" cy="113"/>
            </a:xfrm>
            <a:custGeom>
              <a:avLst/>
              <a:gdLst>
                <a:gd name="T0" fmla="*/ 2 w 3"/>
                <a:gd name="T1" fmla="*/ 12 h 12"/>
                <a:gd name="T2" fmla="*/ 2 w 3"/>
                <a:gd name="T3" fmla="*/ 10 h 12"/>
                <a:gd name="T4" fmla="*/ 2 w 3"/>
                <a:gd name="T5" fmla="*/ 6 h 12"/>
                <a:gd name="T6" fmla="*/ 2 w 3"/>
                <a:gd name="T7" fmla="*/ 4 h 12"/>
                <a:gd name="T8" fmla="*/ 1 w 3"/>
                <a:gd name="T9" fmla="*/ 3 h 12"/>
                <a:gd name="T10" fmla="*/ 1 w 3"/>
                <a:gd name="T11" fmla="*/ 2 h 12"/>
                <a:gd name="T12" fmla="*/ 0 w 3"/>
                <a:gd name="T13" fmla="*/ 0 h 12"/>
                <a:gd name="T14" fmla="*/ 0 w 3"/>
                <a:gd name="T15" fmla="*/ 0 h 12"/>
                <a:gd name="T16" fmla="*/ 1 w 3"/>
                <a:gd name="T17" fmla="*/ 1 h 12"/>
                <a:gd name="T18" fmla="*/ 2 w 3"/>
                <a:gd name="T19" fmla="*/ 2 h 12"/>
                <a:gd name="T20" fmla="*/ 2 w 3"/>
                <a:gd name="T21" fmla="*/ 3 h 12"/>
                <a:gd name="T22" fmla="*/ 3 w 3"/>
                <a:gd name="T23" fmla="*/ 6 h 12"/>
                <a:gd name="T24" fmla="*/ 3 w 3"/>
                <a:gd name="T25" fmla="*/ 8 h 12"/>
                <a:gd name="T26" fmla="*/ 3 w 3"/>
                <a:gd name="T27" fmla="*/ 10 h 12"/>
                <a:gd name="T28" fmla="*/ 2 w 3"/>
                <a:gd name="T29" fmla="*/ 12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12"/>
                <a:gd name="T47" fmla="*/ 3 w 3"/>
                <a:gd name="T48" fmla="*/ 12 h 1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12">
                  <a:moveTo>
                    <a:pt x="2" y="12"/>
                  </a:moveTo>
                  <a:cubicBezTo>
                    <a:pt x="2" y="12"/>
                    <a:pt x="2" y="11"/>
                    <a:pt x="2" y="10"/>
                  </a:cubicBezTo>
                  <a:cubicBezTo>
                    <a:pt x="2" y="9"/>
                    <a:pt x="2" y="7"/>
                    <a:pt x="2" y="6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6"/>
                    <a:pt x="3" y="7"/>
                    <a:pt x="3" y="8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1"/>
                    <a:pt x="2" y="12"/>
                    <a:pt x="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89" name="Freeform 88"/>
            <p:cNvSpPr>
              <a:spLocks noChangeArrowheads="1"/>
            </p:cNvSpPr>
            <p:nvPr/>
          </p:nvSpPr>
          <p:spPr bwMode="auto">
            <a:xfrm>
              <a:off x="3338" y="383"/>
              <a:ext cx="19" cy="84"/>
            </a:xfrm>
            <a:custGeom>
              <a:avLst/>
              <a:gdLst>
                <a:gd name="T0" fmla="*/ 1 w 2"/>
                <a:gd name="T1" fmla="*/ 9 h 9"/>
                <a:gd name="T2" fmla="*/ 1 w 2"/>
                <a:gd name="T3" fmla="*/ 7 h 9"/>
                <a:gd name="T4" fmla="*/ 1 w 2"/>
                <a:gd name="T5" fmla="*/ 6 h 9"/>
                <a:gd name="T6" fmla="*/ 1 w 2"/>
                <a:gd name="T7" fmla="*/ 5 h 9"/>
                <a:gd name="T8" fmla="*/ 1 w 2"/>
                <a:gd name="T9" fmla="*/ 4 h 9"/>
                <a:gd name="T10" fmla="*/ 1 w 2"/>
                <a:gd name="T11" fmla="*/ 3 h 9"/>
                <a:gd name="T12" fmla="*/ 0 w 2"/>
                <a:gd name="T13" fmla="*/ 1 h 9"/>
                <a:gd name="T14" fmla="*/ 0 w 2"/>
                <a:gd name="T15" fmla="*/ 0 h 9"/>
                <a:gd name="T16" fmla="*/ 1 w 2"/>
                <a:gd name="T17" fmla="*/ 1 h 9"/>
                <a:gd name="T18" fmla="*/ 2 w 2"/>
                <a:gd name="T19" fmla="*/ 2 h 9"/>
                <a:gd name="T20" fmla="*/ 2 w 2"/>
                <a:gd name="T21" fmla="*/ 4 h 9"/>
                <a:gd name="T22" fmla="*/ 2 w 2"/>
                <a:gd name="T23" fmla="*/ 5 h 9"/>
                <a:gd name="T24" fmla="*/ 2 w 2"/>
                <a:gd name="T25" fmla="*/ 6 h 9"/>
                <a:gd name="T26" fmla="*/ 2 w 2"/>
                <a:gd name="T27" fmla="*/ 7 h 9"/>
                <a:gd name="T28" fmla="*/ 1 w 2"/>
                <a:gd name="T29" fmla="*/ 9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"/>
                <a:gd name="T46" fmla="*/ 0 h 9"/>
                <a:gd name="T47" fmla="*/ 2 w 2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" h="9">
                  <a:moveTo>
                    <a:pt x="1" y="9"/>
                  </a:moveTo>
                  <a:cubicBezTo>
                    <a:pt x="1" y="9"/>
                    <a:pt x="1" y="8"/>
                    <a:pt x="1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2"/>
                    <a:pt x="1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90" name="Freeform 89"/>
            <p:cNvSpPr>
              <a:spLocks noChangeArrowheads="1"/>
            </p:cNvSpPr>
            <p:nvPr/>
          </p:nvSpPr>
          <p:spPr bwMode="auto">
            <a:xfrm>
              <a:off x="2721" y="514"/>
              <a:ext cx="103" cy="140"/>
            </a:xfrm>
            <a:custGeom>
              <a:avLst/>
              <a:gdLst>
                <a:gd name="T0" fmla="*/ 0 w 11"/>
                <a:gd name="T1" fmla="*/ 15 h 15"/>
                <a:gd name="T2" fmla="*/ 1 w 11"/>
                <a:gd name="T3" fmla="*/ 12 h 15"/>
                <a:gd name="T4" fmla="*/ 5 w 11"/>
                <a:gd name="T5" fmla="*/ 7 h 15"/>
                <a:gd name="T6" fmla="*/ 9 w 11"/>
                <a:gd name="T7" fmla="*/ 2 h 15"/>
                <a:gd name="T8" fmla="*/ 11 w 11"/>
                <a:gd name="T9" fmla="*/ 0 h 15"/>
                <a:gd name="T10" fmla="*/ 9 w 11"/>
                <a:gd name="T11" fmla="*/ 3 h 15"/>
                <a:gd name="T12" fmla="*/ 6 w 11"/>
                <a:gd name="T13" fmla="*/ 8 h 15"/>
                <a:gd name="T14" fmla="*/ 2 w 11"/>
                <a:gd name="T15" fmla="*/ 13 h 15"/>
                <a:gd name="T16" fmla="*/ 0 w 11"/>
                <a:gd name="T17" fmla="*/ 15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"/>
                <a:gd name="T28" fmla="*/ 0 h 15"/>
                <a:gd name="T29" fmla="*/ 11 w 11"/>
                <a:gd name="T30" fmla="*/ 15 h 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" h="15">
                  <a:moveTo>
                    <a:pt x="0" y="15"/>
                  </a:moveTo>
                  <a:cubicBezTo>
                    <a:pt x="0" y="15"/>
                    <a:pt x="0" y="14"/>
                    <a:pt x="1" y="12"/>
                  </a:cubicBezTo>
                  <a:cubicBezTo>
                    <a:pt x="2" y="11"/>
                    <a:pt x="3" y="9"/>
                    <a:pt x="5" y="7"/>
                  </a:cubicBezTo>
                  <a:cubicBezTo>
                    <a:pt x="6" y="5"/>
                    <a:pt x="7" y="4"/>
                    <a:pt x="9" y="2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0" y="1"/>
                    <a:pt x="9" y="3"/>
                  </a:cubicBezTo>
                  <a:cubicBezTo>
                    <a:pt x="8" y="4"/>
                    <a:pt x="7" y="6"/>
                    <a:pt x="6" y="8"/>
                  </a:cubicBezTo>
                  <a:cubicBezTo>
                    <a:pt x="4" y="10"/>
                    <a:pt x="3" y="11"/>
                    <a:pt x="2" y="13"/>
                  </a:cubicBezTo>
                  <a:cubicBezTo>
                    <a:pt x="0" y="14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91" name="Freeform 90"/>
            <p:cNvSpPr>
              <a:spLocks noChangeArrowheads="1"/>
            </p:cNvSpPr>
            <p:nvPr/>
          </p:nvSpPr>
          <p:spPr bwMode="auto">
            <a:xfrm>
              <a:off x="2693" y="514"/>
              <a:ext cx="187" cy="243"/>
            </a:xfrm>
            <a:custGeom>
              <a:avLst/>
              <a:gdLst>
                <a:gd name="T0" fmla="*/ 0 w 20"/>
                <a:gd name="T1" fmla="*/ 26 h 26"/>
                <a:gd name="T2" fmla="*/ 3 w 20"/>
                <a:gd name="T3" fmla="*/ 22 h 26"/>
                <a:gd name="T4" fmla="*/ 10 w 20"/>
                <a:gd name="T5" fmla="*/ 13 h 26"/>
                <a:gd name="T6" fmla="*/ 17 w 20"/>
                <a:gd name="T7" fmla="*/ 4 h 26"/>
                <a:gd name="T8" fmla="*/ 20 w 20"/>
                <a:gd name="T9" fmla="*/ 0 h 26"/>
                <a:gd name="T10" fmla="*/ 17 w 20"/>
                <a:gd name="T11" fmla="*/ 5 h 26"/>
                <a:gd name="T12" fmla="*/ 11 w 20"/>
                <a:gd name="T13" fmla="*/ 14 h 26"/>
                <a:gd name="T14" fmla="*/ 4 w 20"/>
                <a:gd name="T15" fmla="*/ 22 h 26"/>
                <a:gd name="T16" fmla="*/ 0 w 20"/>
                <a:gd name="T17" fmla="*/ 26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26"/>
                <a:gd name="T29" fmla="*/ 20 w 20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26">
                  <a:moveTo>
                    <a:pt x="0" y="26"/>
                  </a:moveTo>
                  <a:cubicBezTo>
                    <a:pt x="0" y="26"/>
                    <a:pt x="1" y="25"/>
                    <a:pt x="3" y="22"/>
                  </a:cubicBezTo>
                  <a:cubicBezTo>
                    <a:pt x="5" y="19"/>
                    <a:pt x="7" y="16"/>
                    <a:pt x="10" y="13"/>
                  </a:cubicBezTo>
                  <a:cubicBezTo>
                    <a:pt x="12" y="10"/>
                    <a:pt x="15" y="7"/>
                    <a:pt x="17" y="4"/>
                  </a:cubicBezTo>
                  <a:cubicBezTo>
                    <a:pt x="19" y="2"/>
                    <a:pt x="20" y="0"/>
                    <a:pt x="20" y="0"/>
                  </a:cubicBezTo>
                  <a:cubicBezTo>
                    <a:pt x="20" y="0"/>
                    <a:pt x="19" y="2"/>
                    <a:pt x="17" y="5"/>
                  </a:cubicBezTo>
                  <a:cubicBezTo>
                    <a:pt x="16" y="7"/>
                    <a:pt x="13" y="10"/>
                    <a:pt x="11" y="14"/>
                  </a:cubicBezTo>
                  <a:cubicBezTo>
                    <a:pt x="8" y="17"/>
                    <a:pt x="6" y="20"/>
                    <a:pt x="4" y="22"/>
                  </a:cubicBezTo>
                  <a:cubicBezTo>
                    <a:pt x="2" y="25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92" name="Freeform 91"/>
            <p:cNvSpPr>
              <a:spLocks noChangeArrowheads="1"/>
            </p:cNvSpPr>
            <p:nvPr/>
          </p:nvSpPr>
          <p:spPr bwMode="auto">
            <a:xfrm>
              <a:off x="2824" y="551"/>
              <a:ext cx="93" cy="140"/>
            </a:xfrm>
            <a:custGeom>
              <a:avLst/>
              <a:gdLst>
                <a:gd name="T0" fmla="*/ 0 w 10"/>
                <a:gd name="T1" fmla="*/ 15 h 15"/>
                <a:gd name="T2" fmla="*/ 1 w 10"/>
                <a:gd name="T3" fmla="*/ 12 h 15"/>
                <a:gd name="T4" fmla="*/ 5 w 10"/>
                <a:gd name="T5" fmla="*/ 7 h 15"/>
                <a:gd name="T6" fmla="*/ 8 w 10"/>
                <a:gd name="T7" fmla="*/ 2 h 15"/>
                <a:gd name="T8" fmla="*/ 10 w 10"/>
                <a:gd name="T9" fmla="*/ 0 h 15"/>
                <a:gd name="T10" fmla="*/ 9 w 10"/>
                <a:gd name="T11" fmla="*/ 3 h 15"/>
                <a:gd name="T12" fmla="*/ 6 w 10"/>
                <a:gd name="T13" fmla="*/ 8 h 15"/>
                <a:gd name="T14" fmla="*/ 2 w 10"/>
                <a:gd name="T15" fmla="*/ 12 h 15"/>
                <a:gd name="T16" fmla="*/ 0 w 10"/>
                <a:gd name="T17" fmla="*/ 15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"/>
                <a:gd name="T28" fmla="*/ 0 h 15"/>
                <a:gd name="T29" fmla="*/ 10 w 10"/>
                <a:gd name="T30" fmla="*/ 15 h 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" h="15">
                  <a:moveTo>
                    <a:pt x="0" y="15"/>
                  </a:moveTo>
                  <a:cubicBezTo>
                    <a:pt x="0" y="15"/>
                    <a:pt x="0" y="14"/>
                    <a:pt x="1" y="12"/>
                  </a:cubicBezTo>
                  <a:cubicBezTo>
                    <a:pt x="2" y="11"/>
                    <a:pt x="3" y="9"/>
                    <a:pt x="5" y="7"/>
                  </a:cubicBezTo>
                  <a:cubicBezTo>
                    <a:pt x="6" y="5"/>
                    <a:pt x="7" y="3"/>
                    <a:pt x="8" y="2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10" y="1"/>
                    <a:pt x="9" y="3"/>
                  </a:cubicBezTo>
                  <a:cubicBezTo>
                    <a:pt x="8" y="4"/>
                    <a:pt x="7" y="6"/>
                    <a:pt x="6" y="8"/>
                  </a:cubicBezTo>
                  <a:cubicBezTo>
                    <a:pt x="4" y="9"/>
                    <a:pt x="3" y="11"/>
                    <a:pt x="2" y="12"/>
                  </a:cubicBezTo>
                  <a:cubicBezTo>
                    <a:pt x="0" y="14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4193" name="任意多边形 107"/>
          <p:cNvSpPr>
            <a:spLocks noChangeArrowheads="1"/>
          </p:cNvSpPr>
          <p:nvPr/>
        </p:nvSpPr>
        <p:spPr bwMode="auto">
          <a:xfrm>
            <a:off x="6545263" y="1228725"/>
            <a:ext cx="5059362" cy="1595438"/>
          </a:xfrm>
          <a:custGeom>
            <a:avLst/>
            <a:gdLst>
              <a:gd name="T0" fmla="*/ 0 w 5059263"/>
              <a:gd name="T1" fmla="*/ 0 h 1595140"/>
              <a:gd name="T2" fmla="*/ 5059263 w 5059263"/>
              <a:gd name="T3" fmla="*/ 1595140 h 1595140"/>
            </a:gdLst>
            <a:ahLst/>
            <a:cxnLst/>
            <a:rect l="T0" t="T1" r="T2" b="T3"/>
            <a:pathLst>
              <a:path w="5059263" h="1595140">
                <a:moveTo>
                  <a:pt x="705147" y="951607"/>
                </a:moveTo>
                <a:cubicBezTo>
                  <a:pt x="650379" y="988119"/>
                  <a:pt x="593328" y="1017786"/>
                  <a:pt x="533995" y="1040606"/>
                </a:cubicBezTo>
                <a:cubicBezTo>
                  <a:pt x="616148" y="1049734"/>
                  <a:pt x="711993" y="1070272"/>
                  <a:pt x="821531" y="1102221"/>
                </a:cubicBezTo>
                <a:lnTo>
                  <a:pt x="821531" y="1184374"/>
                </a:lnTo>
                <a:cubicBezTo>
                  <a:pt x="944761" y="1102221"/>
                  <a:pt x="1040606" y="1024632"/>
                  <a:pt x="1109067" y="951607"/>
                </a:cubicBezTo>
                <a:close/>
                <a:moveTo>
                  <a:pt x="3765351" y="643533"/>
                </a:moveTo>
                <a:lnTo>
                  <a:pt x="3765351" y="896838"/>
                </a:lnTo>
                <a:lnTo>
                  <a:pt x="3847504" y="896838"/>
                </a:lnTo>
                <a:lnTo>
                  <a:pt x="3847504" y="643533"/>
                </a:lnTo>
                <a:close/>
                <a:moveTo>
                  <a:pt x="4805957" y="609302"/>
                </a:moveTo>
                <a:cubicBezTo>
                  <a:pt x="4774009" y="723404"/>
                  <a:pt x="4732932" y="826095"/>
                  <a:pt x="4682727" y="917376"/>
                </a:cubicBezTo>
                <a:cubicBezTo>
                  <a:pt x="4696420" y="940197"/>
                  <a:pt x="4719240" y="978991"/>
                  <a:pt x="4751189" y="1033760"/>
                </a:cubicBezTo>
                <a:cubicBezTo>
                  <a:pt x="4760317" y="1056580"/>
                  <a:pt x="4769445" y="1074837"/>
                  <a:pt x="4778573" y="1088529"/>
                </a:cubicBezTo>
                <a:lnTo>
                  <a:pt x="4778573" y="1348459"/>
                </a:lnTo>
                <a:lnTo>
                  <a:pt x="4778447" y="1348540"/>
                </a:lnTo>
                <a:lnTo>
                  <a:pt x="4711395" y="1274229"/>
                </a:lnTo>
                <a:cubicBezTo>
                  <a:pt x="4648925" y="1204056"/>
                  <a:pt x="4600575" y="1146720"/>
                  <a:pt x="4566344" y="1102221"/>
                </a:cubicBezTo>
                <a:cubicBezTo>
                  <a:pt x="4520703" y="1170682"/>
                  <a:pt x="4449961" y="1252835"/>
                  <a:pt x="4354115" y="1348680"/>
                </a:cubicBezTo>
                <a:lnTo>
                  <a:pt x="4354115" y="1088529"/>
                </a:lnTo>
                <a:cubicBezTo>
                  <a:pt x="4372371" y="1065708"/>
                  <a:pt x="4395191" y="1029196"/>
                  <a:pt x="4422576" y="978991"/>
                </a:cubicBezTo>
                <a:cubicBezTo>
                  <a:pt x="4436269" y="956171"/>
                  <a:pt x="4447679" y="937915"/>
                  <a:pt x="4456807" y="924222"/>
                </a:cubicBezTo>
                <a:cubicBezTo>
                  <a:pt x="4424858" y="869454"/>
                  <a:pt x="4383781" y="775890"/>
                  <a:pt x="4333577" y="643533"/>
                </a:cubicBezTo>
                <a:cubicBezTo>
                  <a:pt x="4329013" y="629840"/>
                  <a:pt x="4326731" y="620712"/>
                  <a:pt x="4326731" y="616148"/>
                </a:cubicBezTo>
                <a:lnTo>
                  <a:pt x="4326731" y="1362372"/>
                </a:lnTo>
                <a:lnTo>
                  <a:pt x="4723804" y="1362372"/>
                </a:lnTo>
                <a:cubicBezTo>
                  <a:pt x="4738637" y="1363513"/>
                  <a:pt x="4751474" y="1362372"/>
                  <a:pt x="4762313" y="1358949"/>
                </a:cubicBezTo>
                <a:lnTo>
                  <a:pt x="4778447" y="1348540"/>
                </a:lnTo>
                <a:lnTo>
                  <a:pt x="4778573" y="1348680"/>
                </a:lnTo>
                <a:lnTo>
                  <a:pt x="4778573" y="1348459"/>
                </a:lnTo>
                <a:lnTo>
                  <a:pt x="4788842" y="1341834"/>
                </a:lnTo>
                <a:cubicBezTo>
                  <a:pt x="4802534" y="1325860"/>
                  <a:pt x="4808239" y="1300758"/>
                  <a:pt x="4805957" y="1266527"/>
                </a:cubicBezTo>
                <a:close/>
                <a:moveTo>
                  <a:pt x="4265116" y="369689"/>
                </a:moveTo>
                <a:lnTo>
                  <a:pt x="4484191" y="369689"/>
                </a:lnTo>
                <a:cubicBezTo>
                  <a:pt x="4511575" y="479226"/>
                  <a:pt x="4541241" y="577354"/>
                  <a:pt x="4573190" y="664071"/>
                </a:cubicBezTo>
                <a:cubicBezTo>
                  <a:pt x="4600575" y="581918"/>
                  <a:pt x="4627959" y="483790"/>
                  <a:pt x="4655343" y="369689"/>
                </a:cubicBezTo>
                <a:lnTo>
                  <a:pt x="4867572" y="369689"/>
                </a:lnTo>
                <a:cubicBezTo>
                  <a:pt x="4863008" y="383381"/>
                  <a:pt x="4858445" y="401637"/>
                  <a:pt x="4853880" y="424457"/>
                </a:cubicBezTo>
                <a:cubicBezTo>
                  <a:pt x="4849316" y="438150"/>
                  <a:pt x="4847034" y="447278"/>
                  <a:pt x="4847034" y="451842"/>
                </a:cubicBezTo>
                <a:lnTo>
                  <a:pt x="5025033" y="451842"/>
                </a:lnTo>
                <a:lnTo>
                  <a:pt x="5025033" y="1307604"/>
                </a:lnTo>
                <a:cubicBezTo>
                  <a:pt x="5034161" y="1471910"/>
                  <a:pt x="4956571" y="1549499"/>
                  <a:pt x="4792265" y="1540371"/>
                </a:cubicBezTo>
                <a:lnTo>
                  <a:pt x="4107656" y="1540371"/>
                </a:lnTo>
                <a:lnTo>
                  <a:pt x="4107656" y="451842"/>
                </a:lnTo>
                <a:lnTo>
                  <a:pt x="4285654" y="451842"/>
                </a:lnTo>
                <a:cubicBezTo>
                  <a:pt x="4281090" y="424457"/>
                  <a:pt x="4274244" y="397073"/>
                  <a:pt x="4265116" y="369689"/>
                </a:cubicBezTo>
                <a:close/>
                <a:moveTo>
                  <a:pt x="575072" y="287536"/>
                </a:moveTo>
                <a:cubicBezTo>
                  <a:pt x="533995" y="314920"/>
                  <a:pt x="486072" y="340022"/>
                  <a:pt x="431304" y="362843"/>
                </a:cubicBezTo>
                <a:cubicBezTo>
                  <a:pt x="531713" y="367407"/>
                  <a:pt x="636686" y="387945"/>
                  <a:pt x="746224" y="424457"/>
                </a:cubicBezTo>
                <a:lnTo>
                  <a:pt x="746224" y="479226"/>
                </a:lnTo>
                <a:cubicBezTo>
                  <a:pt x="855761" y="429022"/>
                  <a:pt x="956171" y="365125"/>
                  <a:pt x="1047452" y="287536"/>
                </a:cubicBezTo>
                <a:close/>
                <a:moveTo>
                  <a:pt x="3765351" y="239613"/>
                </a:moveTo>
                <a:lnTo>
                  <a:pt x="3765351" y="472380"/>
                </a:lnTo>
                <a:lnTo>
                  <a:pt x="3847504" y="472380"/>
                </a:lnTo>
                <a:lnTo>
                  <a:pt x="3847504" y="239613"/>
                </a:lnTo>
                <a:close/>
                <a:moveTo>
                  <a:pt x="1800522" y="95845"/>
                </a:moveTo>
                <a:lnTo>
                  <a:pt x="2444055" y="95845"/>
                </a:lnTo>
                <a:lnTo>
                  <a:pt x="2444055" y="287536"/>
                </a:lnTo>
                <a:lnTo>
                  <a:pt x="1800522" y="287536"/>
                </a:lnTo>
                <a:close/>
                <a:moveTo>
                  <a:pt x="3546276" y="68461"/>
                </a:moveTo>
                <a:lnTo>
                  <a:pt x="4052887" y="68461"/>
                </a:lnTo>
                <a:lnTo>
                  <a:pt x="4052887" y="1369219"/>
                </a:lnTo>
                <a:cubicBezTo>
                  <a:pt x="4057451" y="1501576"/>
                  <a:pt x="3995837" y="1565473"/>
                  <a:pt x="3868043" y="1560909"/>
                </a:cubicBezTo>
                <a:lnTo>
                  <a:pt x="3744813" y="1560909"/>
                </a:lnTo>
                <a:lnTo>
                  <a:pt x="3744813" y="1396603"/>
                </a:lnTo>
                <a:lnTo>
                  <a:pt x="3785889" y="1396603"/>
                </a:lnTo>
                <a:cubicBezTo>
                  <a:pt x="3826966" y="1396603"/>
                  <a:pt x="3847504" y="1376065"/>
                  <a:pt x="3847504" y="1334988"/>
                </a:cubicBezTo>
                <a:lnTo>
                  <a:pt x="3847504" y="1067990"/>
                </a:lnTo>
                <a:lnTo>
                  <a:pt x="3758505" y="1067990"/>
                </a:lnTo>
                <a:cubicBezTo>
                  <a:pt x="3763069" y="1300758"/>
                  <a:pt x="3664941" y="1474192"/>
                  <a:pt x="3464123" y="1588294"/>
                </a:cubicBezTo>
                <a:lnTo>
                  <a:pt x="3464123" y="1410295"/>
                </a:lnTo>
                <a:cubicBezTo>
                  <a:pt x="3523456" y="1319014"/>
                  <a:pt x="3550841" y="1195784"/>
                  <a:pt x="3546276" y="1040606"/>
                </a:cubicBezTo>
                <a:close/>
                <a:moveTo>
                  <a:pt x="4422576" y="13692"/>
                </a:moveTo>
                <a:lnTo>
                  <a:pt x="4730651" y="13692"/>
                </a:lnTo>
                <a:lnTo>
                  <a:pt x="4730651" y="130075"/>
                </a:lnTo>
                <a:lnTo>
                  <a:pt x="5059263" y="130075"/>
                </a:lnTo>
                <a:lnTo>
                  <a:pt x="5059263" y="321766"/>
                </a:lnTo>
                <a:lnTo>
                  <a:pt x="4087117" y="321766"/>
                </a:lnTo>
                <a:lnTo>
                  <a:pt x="4087117" y="130075"/>
                </a:lnTo>
                <a:lnTo>
                  <a:pt x="4422576" y="130075"/>
                </a:lnTo>
                <a:close/>
                <a:moveTo>
                  <a:pt x="479226" y="13692"/>
                </a:moveTo>
                <a:lnTo>
                  <a:pt x="814685" y="13692"/>
                </a:lnTo>
                <a:cubicBezTo>
                  <a:pt x="800993" y="41076"/>
                  <a:pt x="785019" y="66179"/>
                  <a:pt x="766762" y="88999"/>
                </a:cubicBezTo>
                <a:lnTo>
                  <a:pt x="1437680" y="88999"/>
                </a:lnTo>
                <a:lnTo>
                  <a:pt x="1437680" y="280690"/>
                </a:lnTo>
                <a:cubicBezTo>
                  <a:pt x="1268809" y="467816"/>
                  <a:pt x="1065708" y="604738"/>
                  <a:pt x="828377" y="691455"/>
                </a:cubicBezTo>
                <a:lnTo>
                  <a:pt x="972145" y="691455"/>
                </a:lnTo>
                <a:cubicBezTo>
                  <a:pt x="967581" y="696019"/>
                  <a:pt x="958453" y="707429"/>
                  <a:pt x="944761" y="725686"/>
                </a:cubicBezTo>
                <a:cubicBezTo>
                  <a:pt x="935633" y="739378"/>
                  <a:pt x="926504" y="750788"/>
                  <a:pt x="917376" y="759916"/>
                </a:cubicBezTo>
                <a:lnTo>
                  <a:pt x="1512987" y="759916"/>
                </a:lnTo>
                <a:lnTo>
                  <a:pt x="1512987" y="951607"/>
                </a:lnTo>
                <a:cubicBezTo>
                  <a:pt x="1216322" y="1325860"/>
                  <a:pt x="711993" y="1538089"/>
                  <a:pt x="0" y="1588294"/>
                </a:cubicBezTo>
                <a:lnTo>
                  <a:pt x="0" y="1417141"/>
                </a:lnTo>
                <a:cubicBezTo>
                  <a:pt x="260151" y="1385193"/>
                  <a:pt x="465534" y="1339552"/>
                  <a:pt x="616148" y="1280219"/>
                </a:cubicBezTo>
                <a:cubicBezTo>
                  <a:pt x="547687" y="1252835"/>
                  <a:pt x="454124" y="1232297"/>
                  <a:pt x="335458" y="1218604"/>
                </a:cubicBezTo>
                <a:lnTo>
                  <a:pt x="335458" y="1109067"/>
                </a:lnTo>
                <a:cubicBezTo>
                  <a:pt x="262433" y="1127323"/>
                  <a:pt x="182562" y="1141015"/>
                  <a:pt x="95845" y="1150144"/>
                </a:cubicBezTo>
                <a:lnTo>
                  <a:pt x="95845" y="985837"/>
                </a:lnTo>
                <a:cubicBezTo>
                  <a:pt x="287536" y="940197"/>
                  <a:pt x="440432" y="867172"/>
                  <a:pt x="554533" y="766762"/>
                </a:cubicBezTo>
                <a:cubicBezTo>
                  <a:pt x="399355" y="798711"/>
                  <a:pt x="216793" y="826095"/>
                  <a:pt x="6846" y="848915"/>
                </a:cubicBezTo>
                <a:lnTo>
                  <a:pt x="6846" y="664071"/>
                </a:lnTo>
                <a:cubicBezTo>
                  <a:pt x="134640" y="650379"/>
                  <a:pt x="287536" y="622994"/>
                  <a:pt x="465534" y="581918"/>
                </a:cubicBezTo>
                <a:cubicBezTo>
                  <a:pt x="392509" y="559097"/>
                  <a:pt x="324048" y="545405"/>
                  <a:pt x="260151" y="540841"/>
                </a:cubicBezTo>
                <a:lnTo>
                  <a:pt x="260151" y="424457"/>
                </a:lnTo>
                <a:cubicBezTo>
                  <a:pt x="251023" y="424457"/>
                  <a:pt x="235049" y="426739"/>
                  <a:pt x="212229" y="431304"/>
                </a:cubicBezTo>
                <a:cubicBezTo>
                  <a:pt x="175716" y="440432"/>
                  <a:pt x="114101" y="454124"/>
                  <a:pt x="27384" y="472380"/>
                </a:cubicBezTo>
                <a:lnTo>
                  <a:pt x="27384" y="301228"/>
                </a:lnTo>
                <a:cubicBezTo>
                  <a:pt x="228203" y="251023"/>
                  <a:pt x="378817" y="155178"/>
                  <a:pt x="479226" y="13692"/>
                </a:cubicBezTo>
                <a:close/>
                <a:moveTo>
                  <a:pt x="2615207" y="0"/>
                </a:moveTo>
                <a:lnTo>
                  <a:pt x="2889051" y="0"/>
                </a:lnTo>
                <a:lnTo>
                  <a:pt x="2889051" y="150614"/>
                </a:lnTo>
                <a:lnTo>
                  <a:pt x="2889051" y="212229"/>
                </a:lnTo>
                <a:lnTo>
                  <a:pt x="3286125" y="212229"/>
                </a:lnTo>
                <a:lnTo>
                  <a:pt x="3286125" y="1300758"/>
                </a:lnTo>
                <a:cubicBezTo>
                  <a:pt x="3290689" y="1474192"/>
                  <a:pt x="3208536" y="1558627"/>
                  <a:pt x="3039665" y="1554063"/>
                </a:cubicBezTo>
                <a:lnTo>
                  <a:pt x="2841129" y="1554063"/>
                </a:lnTo>
                <a:lnTo>
                  <a:pt x="2841129" y="1376065"/>
                </a:lnTo>
                <a:lnTo>
                  <a:pt x="2943820" y="1376065"/>
                </a:lnTo>
                <a:cubicBezTo>
                  <a:pt x="2989461" y="1376065"/>
                  <a:pt x="3012281" y="1350962"/>
                  <a:pt x="3012281" y="1300758"/>
                </a:cubicBezTo>
                <a:lnTo>
                  <a:pt x="3012281" y="403919"/>
                </a:lnTo>
                <a:lnTo>
                  <a:pt x="2882205" y="403919"/>
                </a:lnTo>
                <a:cubicBezTo>
                  <a:pt x="2877641" y="741660"/>
                  <a:pt x="2845693" y="988119"/>
                  <a:pt x="2786360" y="1143297"/>
                </a:cubicBezTo>
                <a:cubicBezTo>
                  <a:pt x="2736155" y="1298475"/>
                  <a:pt x="2626618" y="1449090"/>
                  <a:pt x="2457747" y="1595140"/>
                </a:cubicBezTo>
                <a:lnTo>
                  <a:pt x="2457747" y="1417141"/>
                </a:lnTo>
                <a:lnTo>
                  <a:pt x="2279749" y="1417141"/>
                </a:lnTo>
                <a:cubicBezTo>
                  <a:pt x="2275185" y="1403449"/>
                  <a:pt x="2272903" y="1385193"/>
                  <a:pt x="2272903" y="1362372"/>
                </a:cubicBezTo>
                <a:cubicBezTo>
                  <a:pt x="2126853" y="1385193"/>
                  <a:pt x="1946573" y="1396603"/>
                  <a:pt x="1732062" y="1396603"/>
                </a:cubicBezTo>
                <a:lnTo>
                  <a:pt x="1732062" y="1184374"/>
                </a:lnTo>
                <a:cubicBezTo>
                  <a:pt x="1823343" y="1020068"/>
                  <a:pt x="1882675" y="858043"/>
                  <a:pt x="1910060" y="698301"/>
                </a:cubicBezTo>
                <a:lnTo>
                  <a:pt x="1718369" y="698301"/>
                </a:lnTo>
                <a:lnTo>
                  <a:pt x="1718369" y="506611"/>
                </a:lnTo>
                <a:lnTo>
                  <a:pt x="2491978" y="506611"/>
                </a:lnTo>
                <a:lnTo>
                  <a:pt x="2491978" y="698301"/>
                </a:lnTo>
                <a:lnTo>
                  <a:pt x="2197596" y="698301"/>
                </a:lnTo>
                <a:cubicBezTo>
                  <a:pt x="2151955" y="894556"/>
                  <a:pt x="2078930" y="1056580"/>
                  <a:pt x="1978521" y="1184374"/>
                </a:cubicBezTo>
                <a:cubicBezTo>
                  <a:pt x="2074366" y="1184374"/>
                  <a:pt x="2161083" y="1179810"/>
                  <a:pt x="2238672" y="1170682"/>
                </a:cubicBezTo>
                <a:cubicBezTo>
                  <a:pt x="2229544" y="1125041"/>
                  <a:pt x="2211288" y="1049734"/>
                  <a:pt x="2183903" y="944761"/>
                </a:cubicBezTo>
                <a:cubicBezTo>
                  <a:pt x="2174775" y="908248"/>
                  <a:pt x="2167929" y="880864"/>
                  <a:pt x="2163365" y="862608"/>
                </a:cubicBezTo>
                <a:lnTo>
                  <a:pt x="2375594" y="862608"/>
                </a:lnTo>
                <a:cubicBezTo>
                  <a:pt x="2421235" y="990401"/>
                  <a:pt x="2460029" y="1129605"/>
                  <a:pt x="2491978" y="1280219"/>
                </a:cubicBezTo>
                <a:cubicBezTo>
                  <a:pt x="2574131" y="1125041"/>
                  <a:pt x="2615207" y="832941"/>
                  <a:pt x="2615207" y="403919"/>
                </a:cubicBezTo>
                <a:lnTo>
                  <a:pt x="2505670" y="403919"/>
                </a:lnTo>
                <a:lnTo>
                  <a:pt x="2505670" y="212229"/>
                </a:lnTo>
                <a:lnTo>
                  <a:pt x="2615207" y="212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194" name="任意多边形 109"/>
          <p:cNvSpPr>
            <a:spLocks noChangeArrowheads="1"/>
          </p:cNvSpPr>
          <p:nvPr/>
        </p:nvSpPr>
        <p:spPr bwMode="auto">
          <a:xfrm>
            <a:off x="8075613" y="3367088"/>
            <a:ext cx="3625850" cy="1309687"/>
          </a:xfrm>
          <a:custGeom>
            <a:avLst/>
            <a:gdLst>
              <a:gd name="T0" fmla="*/ 0 w 3625639"/>
              <a:gd name="T1" fmla="*/ 0 h 1309315"/>
              <a:gd name="T2" fmla="*/ 3625639 w 3625639"/>
              <a:gd name="T3" fmla="*/ 1309315 h 1309315"/>
            </a:gdLst>
            <a:ahLst/>
            <a:cxnLst/>
            <a:rect l="T0" t="T1" r="T2" b="T3"/>
            <a:pathLst>
              <a:path w="3625639" h="1309315">
                <a:moveTo>
                  <a:pt x="864803" y="1013296"/>
                </a:moveTo>
                <a:lnTo>
                  <a:pt x="1138051" y="1013296"/>
                </a:lnTo>
                <a:lnTo>
                  <a:pt x="1138051" y="1280852"/>
                </a:lnTo>
                <a:lnTo>
                  <a:pt x="864803" y="1280852"/>
                </a:lnTo>
                <a:close/>
                <a:moveTo>
                  <a:pt x="2720503" y="592038"/>
                </a:moveTo>
                <a:lnTo>
                  <a:pt x="2720503" y="859594"/>
                </a:lnTo>
                <a:lnTo>
                  <a:pt x="2931132" y="859594"/>
                </a:lnTo>
                <a:lnTo>
                  <a:pt x="2931132" y="592038"/>
                </a:lnTo>
                <a:close/>
                <a:moveTo>
                  <a:pt x="2726196" y="261863"/>
                </a:moveTo>
                <a:cubicBezTo>
                  <a:pt x="2680654" y="326380"/>
                  <a:pt x="2621830" y="381409"/>
                  <a:pt x="2549723" y="426950"/>
                </a:cubicBezTo>
                <a:lnTo>
                  <a:pt x="2931132" y="426950"/>
                </a:lnTo>
                <a:lnTo>
                  <a:pt x="2931132" y="261863"/>
                </a:lnTo>
                <a:close/>
                <a:moveTo>
                  <a:pt x="392794" y="39848"/>
                </a:moveTo>
                <a:lnTo>
                  <a:pt x="666043" y="39848"/>
                </a:lnTo>
                <a:lnTo>
                  <a:pt x="666043" y="1269466"/>
                </a:lnTo>
                <a:lnTo>
                  <a:pt x="392794" y="1269466"/>
                </a:lnTo>
                <a:lnTo>
                  <a:pt x="392794" y="404180"/>
                </a:lnTo>
                <a:cubicBezTo>
                  <a:pt x="286531" y="480082"/>
                  <a:pt x="155599" y="529418"/>
                  <a:pt x="0" y="552189"/>
                </a:cubicBezTo>
                <a:lnTo>
                  <a:pt x="0" y="398487"/>
                </a:lnTo>
                <a:cubicBezTo>
                  <a:pt x="189756" y="318789"/>
                  <a:pt x="320687" y="199243"/>
                  <a:pt x="392794" y="39848"/>
                </a:cubicBezTo>
                <a:close/>
                <a:moveTo>
                  <a:pt x="1743037" y="22770"/>
                </a:moveTo>
                <a:cubicBezTo>
                  <a:pt x="2020081" y="30361"/>
                  <a:pt x="2164295" y="148009"/>
                  <a:pt x="2175681" y="375716"/>
                </a:cubicBezTo>
                <a:cubicBezTo>
                  <a:pt x="2187066" y="538906"/>
                  <a:pt x="2094085" y="679326"/>
                  <a:pt x="1896739" y="796974"/>
                </a:cubicBezTo>
                <a:cubicBezTo>
                  <a:pt x="1722164" y="899442"/>
                  <a:pt x="1602618" y="1003808"/>
                  <a:pt x="1538101" y="1110071"/>
                </a:cubicBezTo>
                <a:lnTo>
                  <a:pt x="2169988" y="1110071"/>
                </a:lnTo>
                <a:lnTo>
                  <a:pt x="2169988" y="1269466"/>
                </a:lnTo>
                <a:lnTo>
                  <a:pt x="1264853" y="1269466"/>
                </a:lnTo>
                <a:lnTo>
                  <a:pt x="1264853" y="1104379"/>
                </a:lnTo>
                <a:cubicBezTo>
                  <a:pt x="1344550" y="967755"/>
                  <a:pt x="1464096" y="840618"/>
                  <a:pt x="1623491" y="722969"/>
                </a:cubicBezTo>
                <a:cubicBezTo>
                  <a:pt x="1820837" y="582550"/>
                  <a:pt x="1913817" y="470594"/>
                  <a:pt x="1902432" y="387102"/>
                </a:cubicBezTo>
                <a:cubicBezTo>
                  <a:pt x="1902432" y="258068"/>
                  <a:pt x="1843608" y="195448"/>
                  <a:pt x="1725959" y="199243"/>
                </a:cubicBezTo>
                <a:cubicBezTo>
                  <a:pt x="1604515" y="203038"/>
                  <a:pt x="1534306" y="282736"/>
                  <a:pt x="1515330" y="438336"/>
                </a:cubicBezTo>
                <a:lnTo>
                  <a:pt x="1259160" y="438336"/>
                </a:lnTo>
                <a:cubicBezTo>
                  <a:pt x="1308496" y="165087"/>
                  <a:pt x="1469789" y="26565"/>
                  <a:pt x="1743037" y="22770"/>
                </a:cubicBezTo>
                <a:close/>
                <a:moveTo>
                  <a:pt x="2578186" y="0"/>
                </a:moveTo>
                <a:lnTo>
                  <a:pt x="2834357" y="0"/>
                </a:lnTo>
                <a:cubicBezTo>
                  <a:pt x="2830561" y="11385"/>
                  <a:pt x="2826766" y="24668"/>
                  <a:pt x="2822971" y="39848"/>
                </a:cubicBezTo>
                <a:cubicBezTo>
                  <a:pt x="2815381" y="62619"/>
                  <a:pt x="2809688" y="79697"/>
                  <a:pt x="2805893" y="91082"/>
                </a:cubicBezTo>
                <a:lnTo>
                  <a:pt x="3580097" y="91082"/>
                </a:lnTo>
                <a:lnTo>
                  <a:pt x="3580097" y="261863"/>
                </a:lnTo>
                <a:lnTo>
                  <a:pt x="3192995" y="261863"/>
                </a:lnTo>
                <a:lnTo>
                  <a:pt x="3192995" y="426950"/>
                </a:lnTo>
                <a:lnTo>
                  <a:pt x="3545941" y="426950"/>
                </a:lnTo>
                <a:lnTo>
                  <a:pt x="3545941" y="592038"/>
                </a:lnTo>
                <a:lnTo>
                  <a:pt x="3192995" y="592038"/>
                </a:lnTo>
                <a:lnTo>
                  <a:pt x="3192995" y="859594"/>
                </a:lnTo>
                <a:lnTo>
                  <a:pt x="3625639" y="859594"/>
                </a:lnTo>
                <a:lnTo>
                  <a:pt x="3625639" y="1024681"/>
                </a:lnTo>
                <a:lnTo>
                  <a:pt x="3192995" y="1024681"/>
                </a:lnTo>
                <a:lnTo>
                  <a:pt x="3192995" y="1309315"/>
                </a:lnTo>
                <a:lnTo>
                  <a:pt x="2931132" y="1309315"/>
                </a:lnTo>
                <a:lnTo>
                  <a:pt x="2931132" y="1024681"/>
                </a:lnTo>
                <a:lnTo>
                  <a:pt x="2310631" y="1024681"/>
                </a:lnTo>
                <a:lnTo>
                  <a:pt x="2310631" y="859594"/>
                </a:lnTo>
                <a:lnTo>
                  <a:pt x="2481411" y="859594"/>
                </a:lnTo>
                <a:lnTo>
                  <a:pt x="2481411" y="461106"/>
                </a:lnTo>
                <a:cubicBezTo>
                  <a:pt x="2439664" y="483877"/>
                  <a:pt x="2390328" y="502853"/>
                  <a:pt x="2333401" y="518033"/>
                </a:cubicBezTo>
                <a:lnTo>
                  <a:pt x="2333401" y="364331"/>
                </a:lnTo>
                <a:cubicBezTo>
                  <a:pt x="2454845" y="288429"/>
                  <a:pt x="2536440" y="166985"/>
                  <a:pt x="25781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195" name="任意多边形 112"/>
          <p:cNvSpPr>
            <a:spLocks noChangeArrowheads="1"/>
          </p:cNvSpPr>
          <p:nvPr/>
        </p:nvSpPr>
        <p:spPr bwMode="auto">
          <a:xfrm>
            <a:off x="6450013" y="3359150"/>
            <a:ext cx="1249362" cy="1241425"/>
          </a:xfrm>
          <a:custGeom>
            <a:avLst/>
            <a:gdLst>
              <a:gd name="T0" fmla="*/ 0 w 1249859"/>
              <a:gd name="T1" fmla="*/ 0 h 1241636"/>
              <a:gd name="T2" fmla="*/ 1249859 w 1249859"/>
              <a:gd name="T3" fmla="*/ 1241636 h 1241636"/>
            </a:gdLst>
            <a:ahLst/>
            <a:cxnLst/>
            <a:rect l="T0" t="T1" r="T2" b="T3"/>
            <a:pathLst>
              <a:path w="1249859" h="1241636">
                <a:moveTo>
                  <a:pt x="468697" y="0"/>
                </a:moveTo>
                <a:lnTo>
                  <a:pt x="789384" y="0"/>
                </a:lnTo>
                <a:lnTo>
                  <a:pt x="789384" y="485142"/>
                </a:lnTo>
                <a:lnTo>
                  <a:pt x="1249859" y="485142"/>
                </a:lnTo>
                <a:lnTo>
                  <a:pt x="1249859" y="731825"/>
                </a:lnTo>
                <a:lnTo>
                  <a:pt x="789384" y="731825"/>
                </a:lnTo>
                <a:lnTo>
                  <a:pt x="789384" y="1241636"/>
                </a:lnTo>
                <a:lnTo>
                  <a:pt x="468697" y="1241636"/>
                </a:lnTo>
                <a:lnTo>
                  <a:pt x="468697" y="731825"/>
                </a:lnTo>
                <a:lnTo>
                  <a:pt x="0" y="731825"/>
                </a:lnTo>
                <a:lnTo>
                  <a:pt x="0" y="485142"/>
                </a:lnTo>
                <a:lnTo>
                  <a:pt x="468697" y="485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 spd="slow" advClick="0" advTm="5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5"/>
          <p:cNvSpPr>
            <a:spLocks noChangeArrowheads="1"/>
          </p:cNvSpPr>
          <p:nvPr/>
        </p:nvSpPr>
        <p:spPr bwMode="auto">
          <a:xfrm>
            <a:off x="0" y="0"/>
            <a:ext cx="6096000" cy="6858000"/>
          </a:xfrm>
          <a:prstGeom prst="rect">
            <a:avLst/>
          </a:prstGeom>
          <a:solidFill>
            <a:srgbClr val="90CEB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6096000" y="0"/>
            <a:ext cx="6096000" cy="6858000"/>
          </a:xfrm>
          <a:prstGeom prst="rect">
            <a:avLst/>
          </a:prstGeom>
          <a:solidFill>
            <a:srgbClr val="80C5B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4" name="矩形 11"/>
          <p:cNvSpPr>
            <a:spLocks noChangeArrowheads="1"/>
          </p:cNvSpPr>
          <p:nvPr/>
        </p:nvSpPr>
        <p:spPr bwMode="auto">
          <a:xfrm>
            <a:off x="381000" y="4964113"/>
            <a:ext cx="5638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笑可以使人产生保护性荷尔蒙，重大疾病时被治愈或好转的可能形高出</a:t>
            </a:r>
            <a:r>
              <a:rPr 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30%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</a:p>
        </p:txBody>
      </p:sp>
      <p:sp>
        <p:nvSpPr>
          <p:cNvPr id="5125" name="直接连接符 14"/>
          <p:cNvSpPr>
            <a:spLocks noChangeShapeType="1"/>
          </p:cNvSpPr>
          <p:nvPr/>
        </p:nvSpPr>
        <p:spPr bwMode="auto">
          <a:xfrm>
            <a:off x="492125" y="4964113"/>
            <a:ext cx="5276850" cy="158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" name="直接连接符 18"/>
          <p:cNvSpPr>
            <a:spLocks noChangeShapeType="1"/>
          </p:cNvSpPr>
          <p:nvPr/>
        </p:nvSpPr>
        <p:spPr bwMode="auto">
          <a:xfrm>
            <a:off x="492125" y="6145213"/>
            <a:ext cx="5276850" cy="158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" name="直接连接符 19"/>
          <p:cNvSpPr>
            <a:spLocks noChangeShapeType="1"/>
          </p:cNvSpPr>
          <p:nvPr/>
        </p:nvSpPr>
        <p:spPr bwMode="auto">
          <a:xfrm>
            <a:off x="492125" y="990600"/>
            <a:ext cx="5276850" cy="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128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76963" y="1368425"/>
            <a:ext cx="5919787" cy="455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9" name="任意多边形 15"/>
          <p:cNvSpPr>
            <a:spLocks noChangeArrowheads="1"/>
          </p:cNvSpPr>
          <p:nvPr/>
        </p:nvSpPr>
        <p:spPr bwMode="auto">
          <a:xfrm>
            <a:off x="558800" y="1235075"/>
            <a:ext cx="5059363" cy="1581150"/>
          </a:xfrm>
          <a:custGeom>
            <a:avLst/>
            <a:gdLst>
              <a:gd name="T0" fmla="*/ 0 w 5059263"/>
              <a:gd name="T1" fmla="*/ 0 h 1581448"/>
              <a:gd name="T2" fmla="*/ 5059263 w 5059263"/>
              <a:gd name="T3" fmla="*/ 1581448 h 1581448"/>
            </a:gdLst>
            <a:ahLst/>
            <a:cxnLst/>
            <a:rect l="T0" t="T1" r="T2" b="T3"/>
            <a:pathLst>
              <a:path w="5059263" h="1581448">
                <a:moveTo>
                  <a:pt x="479226" y="629840"/>
                </a:moveTo>
                <a:lnTo>
                  <a:pt x="479226" y="746224"/>
                </a:lnTo>
                <a:lnTo>
                  <a:pt x="992683" y="746224"/>
                </a:lnTo>
                <a:cubicBezTo>
                  <a:pt x="1047452" y="746224"/>
                  <a:pt x="1072554" y="723404"/>
                  <a:pt x="1067990" y="677763"/>
                </a:cubicBezTo>
                <a:lnTo>
                  <a:pt x="1067990" y="629840"/>
                </a:lnTo>
                <a:close/>
                <a:moveTo>
                  <a:pt x="4942879" y="486072"/>
                </a:moveTo>
                <a:lnTo>
                  <a:pt x="4942879" y="684609"/>
                </a:lnTo>
                <a:cubicBezTo>
                  <a:pt x="4819650" y="711994"/>
                  <a:pt x="4696420" y="725686"/>
                  <a:pt x="4573190" y="725686"/>
                </a:cubicBezTo>
                <a:lnTo>
                  <a:pt x="4436269" y="725686"/>
                </a:lnTo>
                <a:lnTo>
                  <a:pt x="4436269" y="889992"/>
                </a:lnTo>
                <a:lnTo>
                  <a:pt x="5045571" y="889992"/>
                </a:lnTo>
                <a:lnTo>
                  <a:pt x="5045571" y="1088529"/>
                </a:lnTo>
                <a:lnTo>
                  <a:pt x="4470499" y="1088529"/>
                </a:lnTo>
                <a:cubicBezTo>
                  <a:pt x="4534396" y="1225451"/>
                  <a:pt x="4730651" y="1332706"/>
                  <a:pt x="5059263" y="1410295"/>
                </a:cubicBezTo>
                <a:lnTo>
                  <a:pt x="5059263" y="1574601"/>
                </a:lnTo>
                <a:cubicBezTo>
                  <a:pt x="4707830" y="1538089"/>
                  <a:pt x="4445396" y="1439962"/>
                  <a:pt x="4271962" y="1280219"/>
                </a:cubicBezTo>
                <a:cubicBezTo>
                  <a:pt x="4121348" y="1449090"/>
                  <a:pt x="3858915" y="1547217"/>
                  <a:pt x="3484661" y="1574601"/>
                </a:cubicBezTo>
                <a:lnTo>
                  <a:pt x="3484661" y="1410295"/>
                </a:lnTo>
                <a:cubicBezTo>
                  <a:pt x="3817838" y="1341834"/>
                  <a:pt x="4014093" y="1234579"/>
                  <a:pt x="4073426" y="1088529"/>
                </a:cubicBezTo>
                <a:lnTo>
                  <a:pt x="3498354" y="1088529"/>
                </a:lnTo>
                <a:lnTo>
                  <a:pt x="3498354" y="889992"/>
                </a:lnTo>
                <a:lnTo>
                  <a:pt x="4107656" y="889992"/>
                </a:lnTo>
                <a:lnTo>
                  <a:pt x="4107656" y="725686"/>
                </a:lnTo>
                <a:lnTo>
                  <a:pt x="3607891" y="725686"/>
                </a:lnTo>
                <a:lnTo>
                  <a:pt x="3607891" y="527149"/>
                </a:lnTo>
                <a:lnTo>
                  <a:pt x="4545806" y="527149"/>
                </a:lnTo>
                <a:cubicBezTo>
                  <a:pt x="4659908" y="527149"/>
                  <a:pt x="4792265" y="513457"/>
                  <a:pt x="4942879" y="486072"/>
                </a:cubicBezTo>
                <a:close/>
                <a:moveTo>
                  <a:pt x="2669976" y="465534"/>
                </a:moveTo>
                <a:lnTo>
                  <a:pt x="2971204" y="465534"/>
                </a:lnTo>
                <a:lnTo>
                  <a:pt x="2971204" y="561379"/>
                </a:lnTo>
                <a:cubicBezTo>
                  <a:pt x="2957512" y="899120"/>
                  <a:pt x="3069332" y="1168400"/>
                  <a:pt x="3306663" y="1369219"/>
                </a:cubicBezTo>
                <a:lnTo>
                  <a:pt x="3306663" y="1567755"/>
                </a:lnTo>
                <a:cubicBezTo>
                  <a:pt x="3073896" y="1462782"/>
                  <a:pt x="2914154" y="1323578"/>
                  <a:pt x="2827436" y="1150144"/>
                </a:cubicBezTo>
                <a:cubicBezTo>
                  <a:pt x="2749848" y="1328142"/>
                  <a:pt x="2594669" y="1471910"/>
                  <a:pt x="2361902" y="1581448"/>
                </a:cubicBezTo>
                <a:lnTo>
                  <a:pt x="2361902" y="1376065"/>
                </a:lnTo>
                <a:cubicBezTo>
                  <a:pt x="2485132" y="1257399"/>
                  <a:pt x="2567285" y="1143298"/>
                  <a:pt x="2608361" y="1033760"/>
                </a:cubicBezTo>
                <a:cubicBezTo>
                  <a:pt x="2649438" y="924223"/>
                  <a:pt x="2669976" y="766762"/>
                  <a:pt x="2669976" y="561379"/>
                </a:cubicBezTo>
                <a:close/>
                <a:moveTo>
                  <a:pt x="205382" y="465534"/>
                </a:moveTo>
                <a:lnTo>
                  <a:pt x="1334988" y="465534"/>
                </a:lnTo>
                <a:lnTo>
                  <a:pt x="1334988" y="684609"/>
                </a:lnTo>
                <a:cubicBezTo>
                  <a:pt x="1339552" y="844351"/>
                  <a:pt x="1264245" y="921941"/>
                  <a:pt x="1109067" y="917376"/>
                </a:cubicBezTo>
                <a:lnTo>
                  <a:pt x="917376" y="917376"/>
                </a:lnTo>
                <a:lnTo>
                  <a:pt x="917376" y="992683"/>
                </a:lnTo>
                <a:lnTo>
                  <a:pt x="1458218" y="992683"/>
                </a:lnTo>
                <a:lnTo>
                  <a:pt x="1458218" y="1273373"/>
                </a:lnTo>
                <a:cubicBezTo>
                  <a:pt x="1462782" y="1428552"/>
                  <a:pt x="1389757" y="1503858"/>
                  <a:pt x="1239143" y="1499294"/>
                </a:cubicBezTo>
                <a:lnTo>
                  <a:pt x="1061144" y="1499294"/>
                </a:lnTo>
                <a:lnTo>
                  <a:pt x="1061144" y="1341834"/>
                </a:lnTo>
                <a:lnTo>
                  <a:pt x="1129605" y="1341834"/>
                </a:lnTo>
                <a:cubicBezTo>
                  <a:pt x="1170682" y="1341834"/>
                  <a:pt x="1188938" y="1321296"/>
                  <a:pt x="1184374" y="1280219"/>
                </a:cubicBezTo>
                <a:lnTo>
                  <a:pt x="1184374" y="1177528"/>
                </a:lnTo>
                <a:lnTo>
                  <a:pt x="917376" y="1177528"/>
                </a:lnTo>
                <a:lnTo>
                  <a:pt x="917376" y="1581448"/>
                </a:lnTo>
                <a:lnTo>
                  <a:pt x="616148" y="1581448"/>
                </a:lnTo>
                <a:lnTo>
                  <a:pt x="616148" y="1177528"/>
                </a:lnTo>
                <a:lnTo>
                  <a:pt x="349150" y="1177528"/>
                </a:lnTo>
                <a:lnTo>
                  <a:pt x="349150" y="1485602"/>
                </a:lnTo>
                <a:lnTo>
                  <a:pt x="82153" y="1485602"/>
                </a:lnTo>
                <a:lnTo>
                  <a:pt x="82153" y="992683"/>
                </a:lnTo>
                <a:lnTo>
                  <a:pt x="616148" y="992683"/>
                </a:lnTo>
                <a:lnTo>
                  <a:pt x="616148" y="917376"/>
                </a:lnTo>
                <a:lnTo>
                  <a:pt x="205382" y="917376"/>
                </a:lnTo>
                <a:close/>
                <a:moveTo>
                  <a:pt x="1738907" y="130076"/>
                </a:moveTo>
                <a:lnTo>
                  <a:pt x="2341364" y="130076"/>
                </a:lnTo>
                <a:lnTo>
                  <a:pt x="2341364" y="321766"/>
                </a:lnTo>
                <a:cubicBezTo>
                  <a:pt x="2323108" y="682327"/>
                  <a:pt x="2261493" y="953889"/>
                  <a:pt x="2156519" y="1136451"/>
                </a:cubicBezTo>
                <a:cubicBezTo>
                  <a:pt x="2197596" y="1209476"/>
                  <a:pt x="2252365" y="1284783"/>
                  <a:pt x="2320825" y="1362373"/>
                </a:cubicBezTo>
                <a:lnTo>
                  <a:pt x="2320825" y="1574601"/>
                </a:lnTo>
                <a:cubicBezTo>
                  <a:pt x="2197596" y="1487884"/>
                  <a:pt x="2099468" y="1403449"/>
                  <a:pt x="2026443" y="1321296"/>
                </a:cubicBezTo>
                <a:cubicBezTo>
                  <a:pt x="1948854" y="1403449"/>
                  <a:pt x="1848445" y="1487884"/>
                  <a:pt x="1725215" y="1574601"/>
                </a:cubicBezTo>
                <a:lnTo>
                  <a:pt x="1725215" y="1362373"/>
                </a:lnTo>
                <a:cubicBezTo>
                  <a:pt x="1798240" y="1280219"/>
                  <a:pt x="1857573" y="1202630"/>
                  <a:pt x="1903214" y="1129605"/>
                </a:cubicBezTo>
                <a:cubicBezTo>
                  <a:pt x="1816497" y="947043"/>
                  <a:pt x="1764010" y="702865"/>
                  <a:pt x="1745754" y="397073"/>
                </a:cubicBezTo>
                <a:lnTo>
                  <a:pt x="1985367" y="397073"/>
                </a:lnTo>
                <a:cubicBezTo>
                  <a:pt x="1994495" y="552251"/>
                  <a:pt x="2010469" y="686891"/>
                  <a:pt x="2033290" y="800993"/>
                </a:cubicBezTo>
                <a:cubicBezTo>
                  <a:pt x="2065238" y="654943"/>
                  <a:pt x="2083494" y="495201"/>
                  <a:pt x="2088058" y="321766"/>
                </a:cubicBezTo>
                <a:lnTo>
                  <a:pt x="1738907" y="321766"/>
                </a:lnTo>
                <a:close/>
                <a:moveTo>
                  <a:pt x="2498824" y="6846"/>
                </a:moveTo>
                <a:lnTo>
                  <a:pt x="2779514" y="6846"/>
                </a:lnTo>
                <a:cubicBezTo>
                  <a:pt x="2774949" y="57050"/>
                  <a:pt x="2768103" y="100409"/>
                  <a:pt x="2758975" y="136922"/>
                </a:cubicBezTo>
                <a:lnTo>
                  <a:pt x="3292971" y="136922"/>
                </a:lnTo>
                <a:lnTo>
                  <a:pt x="3292971" y="575072"/>
                </a:lnTo>
                <a:lnTo>
                  <a:pt x="3039665" y="575072"/>
                </a:lnTo>
                <a:lnTo>
                  <a:pt x="3039665" y="335458"/>
                </a:lnTo>
                <a:lnTo>
                  <a:pt x="2704207" y="335458"/>
                </a:lnTo>
                <a:cubicBezTo>
                  <a:pt x="2649438" y="486072"/>
                  <a:pt x="2533054" y="602456"/>
                  <a:pt x="2355056" y="684609"/>
                </a:cubicBezTo>
                <a:lnTo>
                  <a:pt x="2355056" y="486072"/>
                </a:lnTo>
                <a:cubicBezTo>
                  <a:pt x="2437209" y="381099"/>
                  <a:pt x="2485132" y="221357"/>
                  <a:pt x="2498824" y="6846"/>
                </a:cubicBezTo>
                <a:close/>
                <a:moveTo>
                  <a:pt x="4388346" y="0"/>
                </a:moveTo>
                <a:lnTo>
                  <a:pt x="4641651" y="0"/>
                </a:lnTo>
                <a:cubicBezTo>
                  <a:pt x="4641651" y="27384"/>
                  <a:pt x="4637087" y="52487"/>
                  <a:pt x="4627959" y="75307"/>
                </a:cubicBezTo>
                <a:lnTo>
                  <a:pt x="5045571" y="75307"/>
                </a:lnTo>
                <a:lnTo>
                  <a:pt x="5045571" y="253305"/>
                </a:lnTo>
                <a:lnTo>
                  <a:pt x="4867572" y="253305"/>
                </a:lnTo>
                <a:cubicBezTo>
                  <a:pt x="4876700" y="285254"/>
                  <a:pt x="4888111" y="337740"/>
                  <a:pt x="4901803" y="410765"/>
                </a:cubicBezTo>
                <a:cubicBezTo>
                  <a:pt x="4906367" y="429022"/>
                  <a:pt x="4908649" y="444996"/>
                  <a:pt x="4908649" y="458688"/>
                </a:cubicBezTo>
                <a:lnTo>
                  <a:pt x="4682728" y="458688"/>
                </a:lnTo>
                <a:cubicBezTo>
                  <a:pt x="4678164" y="444996"/>
                  <a:pt x="4673600" y="422176"/>
                  <a:pt x="4669036" y="390227"/>
                </a:cubicBezTo>
                <a:cubicBezTo>
                  <a:pt x="4659908" y="330894"/>
                  <a:pt x="4650779" y="285254"/>
                  <a:pt x="4641651" y="253305"/>
                </a:cubicBezTo>
                <a:lnTo>
                  <a:pt x="4580037" y="253305"/>
                </a:lnTo>
                <a:cubicBezTo>
                  <a:pt x="4525268" y="371971"/>
                  <a:pt x="4415730" y="444996"/>
                  <a:pt x="4251424" y="472380"/>
                </a:cubicBezTo>
                <a:lnTo>
                  <a:pt x="4251424" y="328612"/>
                </a:lnTo>
                <a:cubicBezTo>
                  <a:pt x="4333577" y="287536"/>
                  <a:pt x="4379218" y="177998"/>
                  <a:pt x="4388346" y="0"/>
                </a:cubicBezTo>
                <a:close/>
                <a:moveTo>
                  <a:pt x="3635275" y="0"/>
                </a:moveTo>
                <a:lnTo>
                  <a:pt x="3888581" y="0"/>
                </a:lnTo>
                <a:cubicBezTo>
                  <a:pt x="3888581" y="13692"/>
                  <a:pt x="3886299" y="29666"/>
                  <a:pt x="3881735" y="47922"/>
                </a:cubicBezTo>
                <a:cubicBezTo>
                  <a:pt x="3881735" y="61615"/>
                  <a:pt x="3881735" y="73025"/>
                  <a:pt x="3881735" y="82153"/>
                </a:cubicBezTo>
                <a:lnTo>
                  <a:pt x="4265116" y="82153"/>
                </a:lnTo>
                <a:lnTo>
                  <a:pt x="4265116" y="253305"/>
                </a:lnTo>
                <a:lnTo>
                  <a:pt x="4093964" y="253305"/>
                </a:lnTo>
                <a:cubicBezTo>
                  <a:pt x="4093964" y="262433"/>
                  <a:pt x="4096246" y="273844"/>
                  <a:pt x="4100810" y="287536"/>
                </a:cubicBezTo>
                <a:cubicBezTo>
                  <a:pt x="4123630" y="355997"/>
                  <a:pt x="4139605" y="413047"/>
                  <a:pt x="4148733" y="458688"/>
                </a:cubicBezTo>
                <a:lnTo>
                  <a:pt x="3902273" y="458688"/>
                </a:lnTo>
                <a:cubicBezTo>
                  <a:pt x="3897709" y="390227"/>
                  <a:pt x="3884017" y="321766"/>
                  <a:pt x="3861197" y="253305"/>
                </a:cubicBezTo>
                <a:lnTo>
                  <a:pt x="3826966" y="253305"/>
                </a:lnTo>
                <a:cubicBezTo>
                  <a:pt x="3772197" y="376535"/>
                  <a:pt x="3655814" y="454124"/>
                  <a:pt x="3477815" y="486072"/>
                </a:cubicBezTo>
                <a:lnTo>
                  <a:pt x="3477815" y="349151"/>
                </a:lnTo>
                <a:cubicBezTo>
                  <a:pt x="3578225" y="289818"/>
                  <a:pt x="3630711" y="173434"/>
                  <a:pt x="3635275" y="0"/>
                </a:cubicBezTo>
                <a:close/>
                <a:moveTo>
                  <a:pt x="616148" y="0"/>
                </a:moveTo>
                <a:lnTo>
                  <a:pt x="924222" y="0"/>
                </a:lnTo>
                <a:lnTo>
                  <a:pt x="924222" y="171152"/>
                </a:lnTo>
                <a:lnTo>
                  <a:pt x="1067990" y="171152"/>
                </a:lnTo>
                <a:cubicBezTo>
                  <a:pt x="1081683" y="130076"/>
                  <a:pt x="1090811" y="84435"/>
                  <a:pt x="1095375" y="34230"/>
                </a:cubicBezTo>
                <a:lnTo>
                  <a:pt x="1376065" y="34230"/>
                </a:lnTo>
                <a:cubicBezTo>
                  <a:pt x="1366937" y="84435"/>
                  <a:pt x="1355526" y="130076"/>
                  <a:pt x="1341834" y="171152"/>
                </a:cubicBezTo>
                <a:lnTo>
                  <a:pt x="1533525" y="171152"/>
                </a:lnTo>
                <a:lnTo>
                  <a:pt x="1533525" y="444996"/>
                </a:lnTo>
                <a:lnTo>
                  <a:pt x="1252835" y="444996"/>
                </a:lnTo>
                <a:lnTo>
                  <a:pt x="1252835" y="355997"/>
                </a:lnTo>
                <a:lnTo>
                  <a:pt x="280690" y="355997"/>
                </a:lnTo>
                <a:lnTo>
                  <a:pt x="280690" y="444996"/>
                </a:lnTo>
                <a:lnTo>
                  <a:pt x="0" y="444996"/>
                </a:lnTo>
                <a:lnTo>
                  <a:pt x="0" y="171152"/>
                </a:lnTo>
                <a:lnTo>
                  <a:pt x="191690" y="171152"/>
                </a:lnTo>
                <a:cubicBezTo>
                  <a:pt x="177998" y="130076"/>
                  <a:pt x="166588" y="84435"/>
                  <a:pt x="157460" y="34230"/>
                </a:cubicBezTo>
                <a:lnTo>
                  <a:pt x="438150" y="34230"/>
                </a:lnTo>
                <a:cubicBezTo>
                  <a:pt x="442714" y="84435"/>
                  <a:pt x="451842" y="130076"/>
                  <a:pt x="465534" y="171152"/>
                </a:cubicBezTo>
                <a:lnTo>
                  <a:pt x="616148" y="1711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5130" name="任意多边形 17"/>
          <p:cNvSpPr>
            <a:spLocks noChangeArrowheads="1"/>
          </p:cNvSpPr>
          <p:nvPr/>
        </p:nvSpPr>
        <p:spPr bwMode="auto">
          <a:xfrm>
            <a:off x="2105025" y="3367088"/>
            <a:ext cx="3629025" cy="1309687"/>
          </a:xfrm>
          <a:custGeom>
            <a:avLst/>
            <a:gdLst>
              <a:gd name="T0" fmla="*/ 0 w 3629583"/>
              <a:gd name="T1" fmla="*/ 0 h 1309315"/>
              <a:gd name="T2" fmla="*/ 3629583 w 3629583"/>
              <a:gd name="T3" fmla="*/ 1309315 h 1309315"/>
            </a:gdLst>
            <a:ahLst/>
            <a:cxnLst/>
            <a:rect l="T0" t="T1" r="T2" b="T3"/>
            <a:pathLst>
              <a:path w="3629583" h="1309315">
                <a:moveTo>
                  <a:pt x="1049722" y="1013296"/>
                </a:moveTo>
                <a:lnTo>
                  <a:pt x="1322970" y="1013296"/>
                </a:lnTo>
                <a:lnTo>
                  <a:pt x="1322970" y="1280852"/>
                </a:lnTo>
                <a:lnTo>
                  <a:pt x="1049722" y="1280852"/>
                </a:lnTo>
                <a:close/>
                <a:moveTo>
                  <a:pt x="2724448" y="592038"/>
                </a:moveTo>
                <a:lnTo>
                  <a:pt x="2724448" y="859594"/>
                </a:lnTo>
                <a:lnTo>
                  <a:pt x="2935077" y="859594"/>
                </a:lnTo>
                <a:lnTo>
                  <a:pt x="2935077" y="592038"/>
                </a:lnTo>
                <a:close/>
                <a:moveTo>
                  <a:pt x="2730140" y="261863"/>
                </a:moveTo>
                <a:cubicBezTo>
                  <a:pt x="2684599" y="326380"/>
                  <a:pt x="2625775" y="381409"/>
                  <a:pt x="2553667" y="426950"/>
                </a:cubicBezTo>
                <a:lnTo>
                  <a:pt x="2935077" y="426950"/>
                </a:lnTo>
                <a:lnTo>
                  <a:pt x="2935077" y="261863"/>
                </a:lnTo>
                <a:close/>
                <a:moveTo>
                  <a:pt x="1825489" y="39848"/>
                </a:moveTo>
                <a:lnTo>
                  <a:pt x="2098737" y="39848"/>
                </a:lnTo>
                <a:lnTo>
                  <a:pt x="2098737" y="1269466"/>
                </a:lnTo>
                <a:lnTo>
                  <a:pt x="1825489" y="1269466"/>
                </a:lnTo>
                <a:lnTo>
                  <a:pt x="1825489" y="404180"/>
                </a:lnTo>
                <a:cubicBezTo>
                  <a:pt x="1719225" y="480082"/>
                  <a:pt x="1588294" y="529418"/>
                  <a:pt x="1432694" y="552189"/>
                </a:cubicBezTo>
                <a:lnTo>
                  <a:pt x="1432694" y="398487"/>
                </a:lnTo>
                <a:cubicBezTo>
                  <a:pt x="1622450" y="318789"/>
                  <a:pt x="1753381" y="199243"/>
                  <a:pt x="1825489" y="39848"/>
                </a:cubicBezTo>
                <a:close/>
                <a:moveTo>
                  <a:pt x="461107" y="22770"/>
                </a:moveTo>
                <a:cubicBezTo>
                  <a:pt x="741946" y="30361"/>
                  <a:pt x="886160" y="136624"/>
                  <a:pt x="893750" y="341560"/>
                </a:cubicBezTo>
                <a:cubicBezTo>
                  <a:pt x="897545" y="497160"/>
                  <a:pt x="812155" y="593935"/>
                  <a:pt x="637580" y="631887"/>
                </a:cubicBezTo>
                <a:cubicBezTo>
                  <a:pt x="823541" y="666043"/>
                  <a:pt x="920316" y="764716"/>
                  <a:pt x="927906" y="927906"/>
                </a:cubicBezTo>
                <a:cubicBezTo>
                  <a:pt x="927906" y="1170793"/>
                  <a:pt x="776102" y="1292237"/>
                  <a:pt x="472492" y="1292237"/>
                </a:cubicBezTo>
                <a:cubicBezTo>
                  <a:pt x="286531" y="1296032"/>
                  <a:pt x="138522" y="1241003"/>
                  <a:pt x="28463" y="1127149"/>
                </a:cubicBezTo>
                <a:lnTo>
                  <a:pt x="28463" y="927906"/>
                </a:lnTo>
                <a:cubicBezTo>
                  <a:pt x="138522" y="1056940"/>
                  <a:pt x="265658" y="1121457"/>
                  <a:pt x="409873" y="1121457"/>
                </a:cubicBezTo>
                <a:cubicBezTo>
                  <a:pt x="565473" y="1117662"/>
                  <a:pt x="645170" y="1053145"/>
                  <a:pt x="648965" y="927906"/>
                </a:cubicBezTo>
                <a:cubicBezTo>
                  <a:pt x="648965" y="810257"/>
                  <a:pt x="559780" y="751433"/>
                  <a:pt x="381409" y="751433"/>
                </a:cubicBezTo>
                <a:lnTo>
                  <a:pt x="267556" y="751433"/>
                </a:lnTo>
                <a:lnTo>
                  <a:pt x="267556" y="540804"/>
                </a:lnTo>
                <a:lnTo>
                  <a:pt x="375717" y="540804"/>
                </a:lnTo>
                <a:cubicBezTo>
                  <a:pt x="542702" y="540804"/>
                  <a:pt x="626194" y="481980"/>
                  <a:pt x="626194" y="364331"/>
                </a:cubicBezTo>
                <a:cubicBezTo>
                  <a:pt x="622399" y="258068"/>
                  <a:pt x="565473" y="203038"/>
                  <a:pt x="455414" y="199243"/>
                </a:cubicBezTo>
                <a:cubicBezTo>
                  <a:pt x="337766" y="203038"/>
                  <a:pt x="271351" y="263760"/>
                  <a:pt x="256171" y="381409"/>
                </a:cubicBezTo>
                <a:lnTo>
                  <a:pt x="0" y="381409"/>
                </a:lnTo>
                <a:cubicBezTo>
                  <a:pt x="49337" y="146112"/>
                  <a:pt x="203039" y="26565"/>
                  <a:pt x="461107" y="22770"/>
                </a:cubicBezTo>
                <a:close/>
                <a:moveTo>
                  <a:pt x="2582131" y="0"/>
                </a:moveTo>
                <a:lnTo>
                  <a:pt x="2838301" y="0"/>
                </a:lnTo>
                <a:cubicBezTo>
                  <a:pt x="2834506" y="11385"/>
                  <a:pt x="2830711" y="24668"/>
                  <a:pt x="2826916" y="39848"/>
                </a:cubicBezTo>
                <a:cubicBezTo>
                  <a:pt x="2819326" y="62619"/>
                  <a:pt x="2813633" y="79697"/>
                  <a:pt x="2809838" y="91082"/>
                </a:cubicBezTo>
                <a:lnTo>
                  <a:pt x="3584042" y="91082"/>
                </a:lnTo>
                <a:lnTo>
                  <a:pt x="3584042" y="261863"/>
                </a:lnTo>
                <a:lnTo>
                  <a:pt x="3196940" y="261863"/>
                </a:lnTo>
                <a:lnTo>
                  <a:pt x="3196940" y="426950"/>
                </a:lnTo>
                <a:lnTo>
                  <a:pt x="3549886" y="426950"/>
                </a:lnTo>
                <a:lnTo>
                  <a:pt x="3549886" y="592038"/>
                </a:lnTo>
                <a:lnTo>
                  <a:pt x="3196940" y="592038"/>
                </a:lnTo>
                <a:lnTo>
                  <a:pt x="3196940" y="859594"/>
                </a:lnTo>
                <a:lnTo>
                  <a:pt x="3629583" y="859594"/>
                </a:lnTo>
                <a:lnTo>
                  <a:pt x="3629583" y="1024681"/>
                </a:lnTo>
                <a:lnTo>
                  <a:pt x="3196940" y="1024681"/>
                </a:lnTo>
                <a:lnTo>
                  <a:pt x="3196940" y="1309315"/>
                </a:lnTo>
                <a:lnTo>
                  <a:pt x="2935077" y="1309315"/>
                </a:lnTo>
                <a:lnTo>
                  <a:pt x="2935077" y="1024681"/>
                </a:lnTo>
                <a:lnTo>
                  <a:pt x="2314575" y="1024681"/>
                </a:lnTo>
                <a:lnTo>
                  <a:pt x="2314575" y="859594"/>
                </a:lnTo>
                <a:lnTo>
                  <a:pt x="2485355" y="859594"/>
                </a:lnTo>
                <a:lnTo>
                  <a:pt x="2485355" y="461106"/>
                </a:lnTo>
                <a:cubicBezTo>
                  <a:pt x="2443609" y="483877"/>
                  <a:pt x="2394273" y="502853"/>
                  <a:pt x="2337346" y="518033"/>
                </a:cubicBezTo>
                <a:lnTo>
                  <a:pt x="2337346" y="364331"/>
                </a:lnTo>
                <a:cubicBezTo>
                  <a:pt x="2458790" y="288429"/>
                  <a:pt x="2540385" y="166985"/>
                  <a:pt x="25821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5131" name="任意多边形 22"/>
          <p:cNvSpPr>
            <a:spLocks noChangeArrowheads="1"/>
          </p:cNvSpPr>
          <p:nvPr/>
        </p:nvSpPr>
        <p:spPr bwMode="auto">
          <a:xfrm>
            <a:off x="463550" y="3359150"/>
            <a:ext cx="1249363" cy="1241425"/>
          </a:xfrm>
          <a:custGeom>
            <a:avLst/>
            <a:gdLst>
              <a:gd name="T0" fmla="*/ 0 w 1249859"/>
              <a:gd name="T1" fmla="*/ 0 h 1241636"/>
              <a:gd name="T2" fmla="*/ 1249859 w 1249859"/>
              <a:gd name="T3" fmla="*/ 1241636 h 1241636"/>
            </a:gdLst>
            <a:ahLst/>
            <a:cxnLst/>
            <a:rect l="T0" t="T1" r="T2" b="T3"/>
            <a:pathLst>
              <a:path w="1249859" h="1241636">
                <a:moveTo>
                  <a:pt x="468697" y="0"/>
                </a:moveTo>
                <a:lnTo>
                  <a:pt x="789384" y="0"/>
                </a:lnTo>
                <a:lnTo>
                  <a:pt x="789384" y="485142"/>
                </a:lnTo>
                <a:lnTo>
                  <a:pt x="1249859" y="485142"/>
                </a:lnTo>
                <a:lnTo>
                  <a:pt x="1249859" y="731825"/>
                </a:lnTo>
                <a:lnTo>
                  <a:pt x="789384" y="731825"/>
                </a:lnTo>
                <a:lnTo>
                  <a:pt x="789384" y="1241636"/>
                </a:lnTo>
                <a:lnTo>
                  <a:pt x="468697" y="1241636"/>
                </a:lnTo>
                <a:lnTo>
                  <a:pt x="468697" y="731825"/>
                </a:lnTo>
                <a:lnTo>
                  <a:pt x="0" y="731825"/>
                </a:lnTo>
                <a:lnTo>
                  <a:pt x="0" y="485142"/>
                </a:lnTo>
                <a:lnTo>
                  <a:pt x="468697" y="485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 spd="slow" advClick="0" advTm="50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5"/>
          <p:cNvSpPr>
            <a:spLocks noChangeArrowheads="1"/>
          </p:cNvSpPr>
          <p:nvPr/>
        </p:nvSpPr>
        <p:spPr bwMode="auto">
          <a:xfrm>
            <a:off x="0" y="0"/>
            <a:ext cx="6096000" cy="6858000"/>
          </a:xfrm>
          <a:prstGeom prst="rect">
            <a:avLst/>
          </a:prstGeom>
          <a:solidFill>
            <a:srgbClr val="6CCFF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6147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42950"/>
            <a:ext cx="6134100" cy="613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矩形 7"/>
          <p:cNvSpPr>
            <a:spLocks noChangeArrowheads="1"/>
          </p:cNvSpPr>
          <p:nvPr/>
        </p:nvSpPr>
        <p:spPr bwMode="auto">
          <a:xfrm>
            <a:off x="6096000" y="0"/>
            <a:ext cx="6096000" cy="6858000"/>
          </a:xfrm>
          <a:prstGeom prst="rect">
            <a:avLst/>
          </a:prstGeom>
          <a:solidFill>
            <a:srgbClr val="43C1E9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6149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263" y="1700213"/>
            <a:ext cx="2627312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矩形 18"/>
          <p:cNvSpPr>
            <a:spLocks noChangeArrowheads="1"/>
          </p:cNvSpPr>
          <p:nvPr/>
        </p:nvSpPr>
        <p:spPr bwMode="auto">
          <a:xfrm>
            <a:off x="6365875" y="4964113"/>
            <a:ext cx="5638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连续</a:t>
            </a:r>
            <a:r>
              <a:rPr 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天，每天</a:t>
            </a:r>
            <a:r>
              <a:rPr 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30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分钟的海边日光，可以治好一半以上的抑郁症患者。</a:t>
            </a:r>
            <a:endParaRPr lang="zh-CN" altLang="en-US"/>
          </a:p>
        </p:txBody>
      </p:sp>
      <p:sp>
        <p:nvSpPr>
          <p:cNvPr id="6151" name="直接连接符 20"/>
          <p:cNvSpPr>
            <a:spLocks noChangeShapeType="1"/>
          </p:cNvSpPr>
          <p:nvPr/>
        </p:nvSpPr>
        <p:spPr bwMode="auto">
          <a:xfrm>
            <a:off x="6477000" y="4964113"/>
            <a:ext cx="5276850" cy="158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2" name="直接连接符 21"/>
          <p:cNvSpPr>
            <a:spLocks noChangeShapeType="1"/>
          </p:cNvSpPr>
          <p:nvPr/>
        </p:nvSpPr>
        <p:spPr bwMode="auto">
          <a:xfrm>
            <a:off x="6477000" y="6145213"/>
            <a:ext cx="5276850" cy="158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3" name="直接连接符 22"/>
          <p:cNvSpPr>
            <a:spLocks noChangeShapeType="1"/>
          </p:cNvSpPr>
          <p:nvPr/>
        </p:nvSpPr>
        <p:spPr bwMode="auto">
          <a:xfrm>
            <a:off x="6477000" y="990600"/>
            <a:ext cx="5276850" cy="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4" name="任意多边形 15"/>
          <p:cNvSpPr>
            <a:spLocks noChangeArrowheads="1"/>
          </p:cNvSpPr>
          <p:nvPr/>
        </p:nvSpPr>
        <p:spPr bwMode="auto">
          <a:xfrm>
            <a:off x="6518275" y="1235075"/>
            <a:ext cx="5086350" cy="1574800"/>
          </a:xfrm>
          <a:custGeom>
            <a:avLst/>
            <a:gdLst>
              <a:gd name="T0" fmla="*/ 0 w 5086648"/>
              <a:gd name="T1" fmla="*/ 0 h 1574601"/>
              <a:gd name="T2" fmla="*/ 5086648 w 5086648"/>
              <a:gd name="T3" fmla="*/ 1574601 h 1574601"/>
            </a:gdLst>
            <a:ahLst/>
            <a:cxnLst/>
            <a:rect l="T0" t="T1" r="T2" b="T3"/>
            <a:pathLst>
              <a:path w="5086648" h="1574601">
                <a:moveTo>
                  <a:pt x="2485132" y="965299"/>
                </a:moveTo>
                <a:lnTo>
                  <a:pt x="2485132" y="1102221"/>
                </a:lnTo>
                <a:cubicBezTo>
                  <a:pt x="2485132" y="1152426"/>
                  <a:pt x="2510234" y="1177528"/>
                  <a:pt x="2560439" y="1177528"/>
                </a:cubicBezTo>
                <a:lnTo>
                  <a:pt x="2642592" y="1177528"/>
                </a:lnTo>
                <a:cubicBezTo>
                  <a:pt x="2638028" y="1145580"/>
                  <a:pt x="2624336" y="1097657"/>
                  <a:pt x="2601516" y="1033760"/>
                </a:cubicBezTo>
                <a:cubicBezTo>
                  <a:pt x="2596952" y="1020068"/>
                  <a:pt x="2594670" y="1010940"/>
                  <a:pt x="2594670" y="1006376"/>
                </a:cubicBezTo>
                <a:lnTo>
                  <a:pt x="2834283" y="1006376"/>
                </a:lnTo>
                <a:cubicBezTo>
                  <a:pt x="2861667" y="1065709"/>
                  <a:pt x="2879924" y="1122759"/>
                  <a:pt x="2889052" y="1177528"/>
                </a:cubicBezTo>
                <a:lnTo>
                  <a:pt x="2984897" y="1177528"/>
                </a:lnTo>
                <a:lnTo>
                  <a:pt x="2984897" y="965299"/>
                </a:lnTo>
                <a:close/>
                <a:moveTo>
                  <a:pt x="1896368" y="855762"/>
                </a:moveTo>
                <a:lnTo>
                  <a:pt x="2142828" y="855762"/>
                </a:lnTo>
                <a:cubicBezTo>
                  <a:pt x="2129135" y="1147862"/>
                  <a:pt x="2088059" y="1378347"/>
                  <a:pt x="2019598" y="1547217"/>
                </a:cubicBezTo>
                <a:lnTo>
                  <a:pt x="1745754" y="1547217"/>
                </a:lnTo>
                <a:cubicBezTo>
                  <a:pt x="1827907" y="1341834"/>
                  <a:pt x="1878112" y="1111349"/>
                  <a:pt x="1896368" y="855762"/>
                </a:cubicBezTo>
                <a:close/>
                <a:moveTo>
                  <a:pt x="2485132" y="554533"/>
                </a:moveTo>
                <a:lnTo>
                  <a:pt x="2485132" y="780454"/>
                </a:lnTo>
                <a:lnTo>
                  <a:pt x="2642592" y="780454"/>
                </a:lnTo>
                <a:cubicBezTo>
                  <a:pt x="2628900" y="721122"/>
                  <a:pt x="2612926" y="661789"/>
                  <a:pt x="2594670" y="602456"/>
                </a:cubicBezTo>
                <a:lnTo>
                  <a:pt x="2827437" y="602456"/>
                </a:lnTo>
                <a:cubicBezTo>
                  <a:pt x="2854821" y="657225"/>
                  <a:pt x="2875360" y="716558"/>
                  <a:pt x="2889052" y="780454"/>
                </a:cubicBezTo>
                <a:lnTo>
                  <a:pt x="2984897" y="780454"/>
                </a:lnTo>
                <a:lnTo>
                  <a:pt x="2984897" y="554533"/>
                </a:lnTo>
                <a:close/>
                <a:moveTo>
                  <a:pt x="3505200" y="492919"/>
                </a:moveTo>
                <a:lnTo>
                  <a:pt x="3943350" y="492919"/>
                </a:lnTo>
                <a:lnTo>
                  <a:pt x="3943350" y="1143298"/>
                </a:lnTo>
                <a:cubicBezTo>
                  <a:pt x="3947914" y="1280219"/>
                  <a:pt x="4016376" y="1350962"/>
                  <a:pt x="4148733" y="1355526"/>
                </a:cubicBezTo>
                <a:lnTo>
                  <a:pt x="5086648" y="1355526"/>
                </a:lnTo>
                <a:lnTo>
                  <a:pt x="5086648" y="1547217"/>
                </a:lnTo>
                <a:lnTo>
                  <a:pt x="4114502" y="1547217"/>
                </a:lnTo>
                <a:cubicBezTo>
                  <a:pt x="3991273" y="1547217"/>
                  <a:pt x="3899992" y="1510704"/>
                  <a:pt x="3840659" y="1437680"/>
                </a:cubicBezTo>
                <a:cubicBezTo>
                  <a:pt x="3776762" y="1510704"/>
                  <a:pt x="3671788" y="1556345"/>
                  <a:pt x="3525738" y="1574601"/>
                </a:cubicBezTo>
                <a:lnTo>
                  <a:pt x="3525738" y="1410295"/>
                </a:lnTo>
                <a:cubicBezTo>
                  <a:pt x="3612456" y="1382911"/>
                  <a:pt x="3653532" y="1323578"/>
                  <a:pt x="3648968" y="1232297"/>
                </a:cubicBezTo>
                <a:lnTo>
                  <a:pt x="3648968" y="684609"/>
                </a:lnTo>
                <a:lnTo>
                  <a:pt x="3505200" y="684609"/>
                </a:lnTo>
                <a:close/>
                <a:moveTo>
                  <a:pt x="1793677" y="444996"/>
                </a:moveTo>
                <a:lnTo>
                  <a:pt x="2033290" y="444996"/>
                </a:lnTo>
                <a:cubicBezTo>
                  <a:pt x="2083495" y="549969"/>
                  <a:pt x="2117725" y="661789"/>
                  <a:pt x="2135982" y="780454"/>
                </a:cubicBezTo>
                <a:lnTo>
                  <a:pt x="1882676" y="780454"/>
                </a:lnTo>
                <a:cubicBezTo>
                  <a:pt x="1864420" y="684609"/>
                  <a:pt x="1834753" y="572790"/>
                  <a:pt x="1793677" y="444996"/>
                </a:cubicBezTo>
                <a:close/>
                <a:moveTo>
                  <a:pt x="3587353" y="34230"/>
                </a:moveTo>
                <a:lnTo>
                  <a:pt x="3847505" y="34230"/>
                </a:lnTo>
                <a:cubicBezTo>
                  <a:pt x="3902274" y="139204"/>
                  <a:pt x="3941068" y="253305"/>
                  <a:pt x="3963888" y="376535"/>
                </a:cubicBezTo>
                <a:lnTo>
                  <a:pt x="3690045" y="376535"/>
                </a:lnTo>
                <a:cubicBezTo>
                  <a:pt x="3671788" y="266997"/>
                  <a:pt x="3637558" y="152896"/>
                  <a:pt x="3587353" y="34230"/>
                </a:cubicBezTo>
                <a:close/>
                <a:moveTo>
                  <a:pt x="1773139" y="34230"/>
                </a:moveTo>
                <a:lnTo>
                  <a:pt x="2019598" y="34230"/>
                </a:lnTo>
                <a:cubicBezTo>
                  <a:pt x="2060674" y="111819"/>
                  <a:pt x="2094905" y="223639"/>
                  <a:pt x="2122289" y="369689"/>
                </a:cubicBezTo>
                <a:lnTo>
                  <a:pt x="1862138" y="369689"/>
                </a:lnTo>
                <a:cubicBezTo>
                  <a:pt x="1839317" y="241895"/>
                  <a:pt x="1809651" y="130076"/>
                  <a:pt x="1773139" y="34230"/>
                </a:cubicBezTo>
                <a:close/>
                <a:moveTo>
                  <a:pt x="4230886" y="6846"/>
                </a:moveTo>
                <a:lnTo>
                  <a:pt x="4538960" y="6846"/>
                </a:lnTo>
                <a:lnTo>
                  <a:pt x="4538960" y="212229"/>
                </a:lnTo>
                <a:lnTo>
                  <a:pt x="5031879" y="212229"/>
                </a:lnTo>
                <a:lnTo>
                  <a:pt x="5031879" y="985837"/>
                </a:lnTo>
                <a:cubicBezTo>
                  <a:pt x="5041007" y="1177528"/>
                  <a:pt x="4952008" y="1268809"/>
                  <a:pt x="4764882" y="1259681"/>
                </a:cubicBezTo>
                <a:lnTo>
                  <a:pt x="4532114" y="1259681"/>
                </a:lnTo>
                <a:lnTo>
                  <a:pt x="4532114" y="1061144"/>
                </a:lnTo>
                <a:lnTo>
                  <a:pt x="4648498" y="1061144"/>
                </a:lnTo>
                <a:cubicBezTo>
                  <a:pt x="4707831" y="1065709"/>
                  <a:pt x="4735215" y="1036042"/>
                  <a:pt x="4730651" y="972145"/>
                </a:cubicBezTo>
                <a:lnTo>
                  <a:pt x="4730651" y="417611"/>
                </a:lnTo>
                <a:lnTo>
                  <a:pt x="4532114" y="417611"/>
                </a:lnTo>
                <a:cubicBezTo>
                  <a:pt x="4527550" y="819249"/>
                  <a:pt x="4356398" y="1113631"/>
                  <a:pt x="4018657" y="1300758"/>
                </a:cubicBezTo>
                <a:lnTo>
                  <a:pt x="4018657" y="1074837"/>
                </a:lnTo>
                <a:cubicBezTo>
                  <a:pt x="4155579" y="947043"/>
                  <a:pt x="4226322" y="727968"/>
                  <a:pt x="4230886" y="417611"/>
                </a:cubicBezTo>
                <a:lnTo>
                  <a:pt x="4018657" y="417611"/>
                </a:lnTo>
                <a:lnTo>
                  <a:pt x="4018657" y="212229"/>
                </a:lnTo>
                <a:lnTo>
                  <a:pt x="4230886" y="212229"/>
                </a:lnTo>
                <a:close/>
                <a:moveTo>
                  <a:pt x="2375595" y="0"/>
                </a:moveTo>
                <a:lnTo>
                  <a:pt x="2669977" y="0"/>
                </a:lnTo>
                <a:cubicBezTo>
                  <a:pt x="2656284" y="41076"/>
                  <a:pt x="2642592" y="77589"/>
                  <a:pt x="2628900" y="109537"/>
                </a:cubicBezTo>
                <a:lnTo>
                  <a:pt x="3313510" y="109537"/>
                </a:lnTo>
                <a:lnTo>
                  <a:pt x="3313510" y="280690"/>
                </a:lnTo>
                <a:lnTo>
                  <a:pt x="2491978" y="280690"/>
                </a:lnTo>
                <a:cubicBezTo>
                  <a:pt x="2446338" y="321766"/>
                  <a:pt x="2384723" y="351433"/>
                  <a:pt x="2307134" y="369689"/>
                </a:cubicBezTo>
                <a:lnTo>
                  <a:pt x="3245048" y="369689"/>
                </a:lnTo>
                <a:lnTo>
                  <a:pt x="3245048" y="780454"/>
                </a:lnTo>
                <a:lnTo>
                  <a:pt x="3347740" y="780454"/>
                </a:lnTo>
                <a:lnTo>
                  <a:pt x="3347740" y="965299"/>
                </a:lnTo>
                <a:lnTo>
                  <a:pt x="3245048" y="965299"/>
                </a:lnTo>
                <a:lnTo>
                  <a:pt x="3245048" y="1177528"/>
                </a:lnTo>
                <a:lnTo>
                  <a:pt x="3334048" y="1177528"/>
                </a:lnTo>
                <a:lnTo>
                  <a:pt x="3334048" y="1362373"/>
                </a:lnTo>
                <a:lnTo>
                  <a:pt x="3245048" y="1362373"/>
                </a:lnTo>
                <a:cubicBezTo>
                  <a:pt x="3245048" y="1503858"/>
                  <a:pt x="3169742" y="1574601"/>
                  <a:pt x="3019128" y="1574601"/>
                </a:cubicBezTo>
                <a:lnTo>
                  <a:pt x="2765822" y="1574601"/>
                </a:lnTo>
                <a:lnTo>
                  <a:pt x="2765822" y="1410295"/>
                </a:lnTo>
                <a:lnTo>
                  <a:pt x="2909590" y="1410295"/>
                </a:lnTo>
                <a:cubicBezTo>
                  <a:pt x="2950666" y="1410295"/>
                  <a:pt x="2975769" y="1394321"/>
                  <a:pt x="2984897" y="1362373"/>
                </a:cubicBezTo>
                <a:lnTo>
                  <a:pt x="2437210" y="1362373"/>
                </a:lnTo>
                <a:cubicBezTo>
                  <a:pt x="2291160" y="1362373"/>
                  <a:pt x="2218134" y="1291629"/>
                  <a:pt x="2218134" y="1150144"/>
                </a:cubicBezTo>
                <a:lnTo>
                  <a:pt x="2218134" y="965299"/>
                </a:lnTo>
                <a:lnTo>
                  <a:pt x="2149674" y="965299"/>
                </a:lnTo>
                <a:lnTo>
                  <a:pt x="2149674" y="780454"/>
                </a:lnTo>
                <a:lnTo>
                  <a:pt x="2218134" y="780454"/>
                </a:lnTo>
                <a:lnTo>
                  <a:pt x="2218134" y="397073"/>
                </a:lnTo>
                <a:cubicBezTo>
                  <a:pt x="2213570" y="397073"/>
                  <a:pt x="2202160" y="397073"/>
                  <a:pt x="2183904" y="397073"/>
                </a:cubicBezTo>
                <a:cubicBezTo>
                  <a:pt x="2165648" y="401637"/>
                  <a:pt x="2151956" y="403919"/>
                  <a:pt x="2142828" y="403919"/>
                </a:cubicBezTo>
                <a:lnTo>
                  <a:pt x="2142828" y="260151"/>
                </a:lnTo>
                <a:cubicBezTo>
                  <a:pt x="2261493" y="219075"/>
                  <a:pt x="2339082" y="132358"/>
                  <a:pt x="2375595" y="0"/>
                </a:cubicBezTo>
                <a:close/>
                <a:moveTo>
                  <a:pt x="636687" y="0"/>
                </a:moveTo>
                <a:lnTo>
                  <a:pt x="951607" y="0"/>
                </a:lnTo>
                <a:lnTo>
                  <a:pt x="951607" y="184844"/>
                </a:lnTo>
                <a:lnTo>
                  <a:pt x="1499295" y="184844"/>
                </a:lnTo>
                <a:lnTo>
                  <a:pt x="1499295" y="390227"/>
                </a:lnTo>
                <a:lnTo>
                  <a:pt x="951607" y="390227"/>
                </a:lnTo>
                <a:lnTo>
                  <a:pt x="951607" y="691455"/>
                </a:lnTo>
                <a:lnTo>
                  <a:pt x="1581448" y="691455"/>
                </a:lnTo>
                <a:lnTo>
                  <a:pt x="1581448" y="889992"/>
                </a:lnTo>
                <a:lnTo>
                  <a:pt x="800993" y="889992"/>
                </a:lnTo>
                <a:cubicBezTo>
                  <a:pt x="718840" y="1040606"/>
                  <a:pt x="604739" y="1172964"/>
                  <a:pt x="458689" y="1287066"/>
                </a:cubicBezTo>
                <a:cubicBezTo>
                  <a:pt x="718840" y="1287066"/>
                  <a:pt x="960735" y="1277937"/>
                  <a:pt x="1184375" y="1259681"/>
                </a:cubicBezTo>
                <a:cubicBezTo>
                  <a:pt x="1156990" y="1191220"/>
                  <a:pt x="1127324" y="1125041"/>
                  <a:pt x="1095375" y="1061144"/>
                </a:cubicBezTo>
                <a:lnTo>
                  <a:pt x="1362373" y="1061144"/>
                </a:lnTo>
                <a:cubicBezTo>
                  <a:pt x="1444526" y="1211758"/>
                  <a:pt x="1512987" y="1373783"/>
                  <a:pt x="1567756" y="1547217"/>
                </a:cubicBezTo>
                <a:lnTo>
                  <a:pt x="1273374" y="1547217"/>
                </a:lnTo>
                <a:cubicBezTo>
                  <a:pt x="1268810" y="1533525"/>
                  <a:pt x="1264246" y="1512987"/>
                  <a:pt x="1259682" y="1485602"/>
                </a:cubicBezTo>
                <a:cubicBezTo>
                  <a:pt x="1250554" y="1462782"/>
                  <a:pt x="1245989" y="1446808"/>
                  <a:pt x="1245989" y="1437680"/>
                </a:cubicBezTo>
                <a:cubicBezTo>
                  <a:pt x="1095375" y="1460500"/>
                  <a:pt x="949325" y="1476474"/>
                  <a:pt x="807839" y="1485602"/>
                </a:cubicBezTo>
                <a:cubicBezTo>
                  <a:pt x="675482" y="1494730"/>
                  <a:pt x="502047" y="1499294"/>
                  <a:pt x="287536" y="1499294"/>
                </a:cubicBezTo>
                <a:lnTo>
                  <a:pt x="143768" y="1499294"/>
                </a:lnTo>
                <a:lnTo>
                  <a:pt x="143768" y="1287066"/>
                </a:lnTo>
                <a:cubicBezTo>
                  <a:pt x="285254" y="1150144"/>
                  <a:pt x="383382" y="1017786"/>
                  <a:pt x="438150" y="889992"/>
                </a:cubicBezTo>
                <a:lnTo>
                  <a:pt x="0" y="889992"/>
                </a:lnTo>
                <a:lnTo>
                  <a:pt x="0" y="691455"/>
                </a:lnTo>
                <a:lnTo>
                  <a:pt x="636687" y="691455"/>
                </a:lnTo>
                <a:lnTo>
                  <a:pt x="636687" y="390227"/>
                </a:lnTo>
                <a:lnTo>
                  <a:pt x="95846" y="390227"/>
                </a:lnTo>
                <a:lnTo>
                  <a:pt x="95846" y="184844"/>
                </a:lnTo>
                <a:lnTo>
                  <a:pt x="636687" y="1848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6155" name="任意多边形 17"/>
          <p:cNvSpPr>
            <a:spLocks noChangeArrowheads="1"/>
          </p:cNvSpPr>
          <p:nvPr/>
        </p:nvSpPr>
        <p:spPr bwMode="auto">
          <a:xfrm>
            <a:off x="7969250" y="3367088"/>
            <a:ext cx="3846513" cy="1309687"/>
          </a:xfrm>
          <a:custGeom>
            <a:avLst/>
            <a:gdLst>
              <a:gd name="T0" fmla="*/ 0 w 3846686"/>
              <a:gd name="T1" fmla="*/ 0 h 1309315"/>
              <a:gd name="T2" fmla="*/ 3846686 w 3846686"/>
              <a:gd name="T3" fmla="*/ 1309315 h 1309315"/>
            </a:gdLst>
            <a:ahLst/>
            <a:cxnLst/>
            <a:rect l="T0" t="T1" r="T2" b="T3"/>
            <a:pathLst>
              <a:path w="3846686" h="1309315">
                <a:moveTo>
                  <a:pt x="1066800" y="1013296"/>
                </a:moveTo>
                <a:lnTo>
                  <a:pt x="1340048" y="1013296"/>
                </a:lnTo>
                <a:lnTo>
                  <a:pt x="1340048" y="1280852"/>
                </a:lnTo>
                <a:lnTo>
                  <a:pt x="1066800" y="1280852"/>
                </a:lnTo>
                <a:close/>
                <a:moveTo>
                  <a:pt x="2941550" y="592038"/>
                </a:moveTo>
                <a:lnTo>
                  <a:pt x="2941550" y="859594"/>
                </a:lnTo>
                <a:lnTo>
                  <a:pt x="3152179" y="859594"/>
                </a:lnTo>
                <a:lnTo>
                  <a:pt x="3152179" y="592038"/>
                </a:lnTo>
                <a:close/>
                <a:moveTo>
                  <a:pt x="2947243" y="261863"/>
                </a:moveTo>
                <a:cubicBezTo>
                  <a:pt x="2901701" y="326380"/>
                  <a:pt x="2842877" y="381409"/>
                  <a:pt x="2770770" y="426950"/>
                </a:cubicBezTo>
                <a:lnTo>
                  <a:pt x="3152179" y="426950"/>
                </a:lnTo>
                <a:lnTo>
                  <a:pt x="3152179" y="261863"/>
                </a:lnTo>
                <a:close/>
                <a:moveTo>
                  <a:pt x="1922264" y="199243"/>
                </a:moveTo>
                <a:cubicBezTo>
                  <a:pt x="1804615" y="206833"/>
                  <a:pt x="1741995" y="284633"/>
                  <a:pt x="1734406" y="432643"/>
                </a:cubicBezTo>
                <a:cubicBezTo>
                  <a:pt x="1738200" y="584448"/>
                  <a:pt x="1802718" y="662248"/>
                  <a:pt x="1927956" y="666043"/>
                </a:cubicBezTo>
                <a:cubicBezTo>
                  <a:pt x="2045605" y="658452"/>
                  <a:pt x="2108224" y="584448"/>
                  <a:pt x="2115815" y="444028"/>
                </a:cubicBezTo>
                <a:cubicBezTo>
                  <a:pt x="2112019" y="288429"/>
                  <a:pt x="2047502" y="206833"/>
                  <a:pt x="1922264" y="199243"/>
                </a:cubicBezTo>
                <a:close/>
                <a:moveTo>
                  <a:pt x="478184" y="193551"/>
                </a:moveTo>
                <a:cubicBezTo>
                  <a:pt x="341560" y="189755"/>
                  <a:pt x="273248" y="347253"/>
                  <a:pt x="273248" y="666043"/>
                </a:cubicBezTo>
                <a:cubicBezTo>
                  <a:pt x="273248" y="973447"/>
                  <a:pt x="341560" y="1127149"/>
                  <a:pt x="478184" y="1127149"/>
                </a:cubicBezTo>
                <a:cubicBezTo>
                  <a:pt x="607218" y="1127149"/>
                  <a:pt x="671735" y="973447"/>
                  <a:pt x="671735" y="666043"/>
                </a:cubicBezTo>
                <a:cubicBezTo>
                  <a:pt x="675530" y="343458"/>
                  <a:pt x="611013" y="185960"/>
                  <a:pt x="478184" y="193551"/>
                </a:cubicBezTo>
                <a:close/>
                <a:moveTo>
                  <a:pt x="1971496" y="22615"/>
                </a:moveTo>
                <a:cubicBezTo>
                  <a:pt x="2264580" y="35290"/>
                  <a:pt x="2407564" y="249766"/>
                  <a:pt x="2400448" y="666043"/>
                </a:cubicBezTo>
                <a:cubicBezTo>
                  <a:pt x="2400448" y="1083506"/>
                  <a:pt x="2239156" y="1292237"/>
                  <a:pt x="1916571" y="1292237"/>
                </a:cubicBezTo>
                <a:cubicBezTo>
                  <a:pt x="1734406" y="1292237"/>
                  <a:pt x="1592088" y="1239105"/>
                  <a:pt x="1489620" y="1132842"/>
                </a:cubicBezTo>
                <a:lnTo>
                  <a:pt x="1489620" y="944984"/>
                </a:lnTo>
                <a:cubicBezTo>
                  <a:pt x="1588293" y="1062632"/>
                  <a:pt x="1709737" y="1123354"/>
                  <a:pt x="1853952" y="1127149"/>
                </a:cubicBezTo>
                <a:cubicBezTo>
                  <a:pt x="2043707" y="1123354"/>
                  <a:pt x="2136688" y="1001911"/>
                  <a:pt x="2132893" y="762818"/>
                </a:cubicBezTo>
                <a:cubicBezTo>
                  <a:pt x="2064580" y="815950"/>
                  <a:pt x="1986780" y="840618"/>
                  <a:pt x="1899493" y="836823"/>
                </a:cubicBezTo>
                <a:cubicBezTo>
                  <a:pt x="1618654" y="829233"/>
                  <a:pt x="1472542" y="702096"/>
                  <a:pt x="1461157" y="455414"/>
                </a:cubicBezTo>
                <a:cubicBezTo>
                  <a:pt x="1480132" y="178370"/>
                  <a:pt x="1630040" y="34156"/>
                  <a:pt x="1910878" y="22770"/>
                </a:cubicBezTo>
                <a:cubicBezTo>
                  <a:pt x="1931752" y="21822"/>
                  <a:pt x="1951958" y="21770"/>
                  <a:pt x="1971496" y="22615"/>
                </a:cubicBezTo>
                <a:close/>
                <a:moveTo>
                  <a:pt x="472492" y="17078"/>
                </a:moveTo>
                <a:cubicBezTo>
                  <a:pt x="787486" y="20873"/>
                  <a:pt x="946881" y="235297"/>
                  <a:pt x="950676" y="660350"/>
                </a:cubicBezTo>
                <a:cubicBezTo>
                  <a:pt x="954472" y="1085403"/>
                  <a:pt x="795076" y="1296032"/>
                  <a:pt x="472492" y="1292237"/>
                </a:cubicBezTo>
                <a:cubicBezTo>
                  <a:pt x="161292" y="1284647"/>
                  <a:pt x="3795" y="1074018"/>
                  <a:pt x="0" y="660350"/>
                </a:cubicBezTo>
                <a:cubicBezTo>
                  <a:pt x="7590" y="246682"/>
                  <a:pt x="165087" y="32258"/>
                  <a:pt x="472492" y="17078"/>
                </a:cubicBezTo>
                <a:close/>
                <a:moveTo>
                  <a:pt x="2799233" y="0"/>
                </a:moveTo>
                <a:lnTo>
                  <a:pt x="3055404" y="0"/>
                </a:lnTo>
                <a:cubicBezTo>
                  <a:pt x="3051608" y="11385"/>
                  <a:pt x="3047813" y="24668"/>
                  <a:pt x="3044018" y="39848"/>
                </a:cubicBezTo>
                <a:cubicBezTo>
                  <a:pt x="3036428" y="62619"/>
                  <a:pt x="3030735" y="79697"/>
                  <a:pt x="3026940" y="91082"/>
                </a:cubicBezTo>
                <a:lnTo>
                  <a:pt x="3801144" y="91082"/>
                </a:lnTo>
                <a:lnTo>
                  <a:pt x="3801144" y="261863"/>
                </a:lnTo>
                <a:lnTo>
                  <a:pt x="3414042" y="261863"/>
                </a:lnTo>
                <a:lnTo>
                  <a:pt x="3414042" y="426950"/>
                </a:lnTo>
                <a:lnTo>
                  <a:pt x="3766988" y="426950"/>
                </a:lnTo>
                <a:lnTo>
                  <a:pt x="3766988" y="592038"/>
                </a:lnTo>
                <a:lnTo>
                  <a:pt x="3414042" y="592038"/>
                </a:lnTo>
                <a:lnTo>
                  <a:pt x="3414042" y="859594"/>
                </a:lnTo>
                <a:lnTo>
                  <a:pt x="3846686" y="859594"/>
                </a:lnTo>
                <a:lnTo>
                  <a:pt x="3846686" y="1024681"/>
                </a:lnTo>
                <a:lnTo>
                  <a:pt x="3414042" y="1024681"/>
                </a:lnTo>
                <a:lnTo>
                  <a:pt x="3414042" y="1309315"/>
                </a:lnTo>
                <a:lnTo>
                  <a:pt x="3152179" y="1309315"/>
                </a:lnTo>
                <a:lnTo>
                  <a:pt x="3152179" y="1024681"/>
                </a:lnTo>
                <a:lnTo>
                  <a:pt x="2531678" y="1024681"/>
                </a:lnTo>
                <a:lnTo>
                  <a:pt x="2531678" y="859594"/>
                </a:lnTo>
                <a:lnTo>
                  <a:pt x="2702458" y="859594"/>
                </a:lnTo>
                <a:lnTo>
                  <a:pt x="2702458" y="461106"/>
                </a:lnTo>
                <a:cubicBezTo>
                  <a:pt x="2660711" y="483877"/>
                  <a:pt x="2611375" y="502853"/>
                  <a:pt x="2554448" y="518033"/>
                </a:cubicBezTo>
                <a:lnTo>
                  <a:pt x="2554448" y="364331"/>
                </a:lnTo>
                <a:cubicBezTo>
                  <a:pt x="2675892" y="288429"/>
                  <a:pt x="2757487" y="166985"/>
                  <a:pt x="27992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6156" name="任意多边形 24"/>
          <p:cNvSpPr>
            <a:spLocks noChangeArrowheads="1"/>
          </p:cNvSpPr>
          <p:nvPr/>
        </p:nvSpPr>
        <p:spPr bwMode="auto">
          <a:xfrm>
            <a:off x="6450013" y="3359150"/>
            <a:ext cx="1249362" cy="1241425"/>
          </a:xfrm>
          <a:custGeom>
            <a:avLst/>
            <a:gdLst>
              <a:gd name="T0" fmla="*/ 0 w 1249859"/>
              <a:gd name="T1" fmla="*/ 0 h 1241636"/>
              <a:gd name="T2" fmla="*/ 1249859 w 1249859"/>
              <a:gd name="T3" fmla="*/ 1241636 h 1241636"/>
            </a:gdLst>
            <a:ahLst/>
            <a:cxnLst/>
            <a:rect l="T0" t="T1" r="T2" b="T3"/>
            <a:pathLst>
              <a:path w="1249859" h="1241636">
                <a:moveTo>
                  <a:pt x="468697" y="0"/>
                </a:moveTo>
                <a:lnTo>
                  <a:pt x="789384" y="0"/>
                </a:lnTo>
                <a:lnTo>
                  <a:pt x="789384" y="485142"/>
                </a:lnTo>
                <a:lnTo>
                  <a:pt x="1249859" y="485142"/>
                </a:lnTo>
                <a:lnTo>
                  <a:pt x="1249859" y="731825"/>
                </a:lnTo>
                <a:lnTo>
                  <a:pt x="789384" y="731825"/>
                </a:lnTo>
                <a:lnTo>
                  <a:pt x="789384" y="1241636"/>
                </a:lnTo>
                <a:lnTo>
                  <a:pt x="468697" y="1241636"/>
                </a:lnTo>
                <a:lnTo>
                  <a:pt x="468697" y="731825"/>
                </a:lnTo>
                <a:lnTo>
                  <a:pt x="0" y="731825"/>
                </a:lnTo>
                <a:lnTo>
                  <a:pt x="0" y="485142"/>
                </a:lnTo>
                <a:lnTo>
                  <a:pt x="468697" y="485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 spd="slow" advClick="0" advTm="50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5"/>
          <p:cNvSpPr>
            <a:spLocks noChangeArrowheads="1"/>
          </p:cNvSpPr>
          <p:nvPr/>
        </p:nvSpPr>
        <p:spPr bwMode="auto">
          <a:xfrm>
            <a:off x="0" y="0"/>
            <a:ext cx="6096000" cy="6858000"/>
          </a:xfrm>
          <a:prstGeom prst="rect">
            <a:avLst/>
          </a:prstGeom>
          <a:solidFill>
            <a:srgbClr val="E86E6E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1" name="矩形 7"/>
          <p:cNvSpPr>
            <a:spLocks noChangeArrowheads="1"/>
          </p:cNvSpPr>
          <p:nvPr/>
        </p:nvSpPr>
        <p:spPr bwMode="auto">
          <a:xfrm>
            <a:off x="6096000" y="0"/>
            <a:ext cx="6096000" cy="6858000"/>
          </a:xfrm>
          <a:prstGeom prst="rect">
            <a:avLst/>
          </a:prstGeom>
          <a:solidFill>
            <a:srgbClr val="E3535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2" name="矩形 107"/>
          <p:cNvSpPr>
            <a:spLocks noChangeArrowheads="1"/>
          </p:cNvSpPr>
          <p:nvPr/>
        </p:nvSpPr>
        <p:spPr bwMode="auto">
          <a:xfrm>
            <a:off x="381000" y="4964113"/>
            <a:ext cx="5638800" cy="113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有牙病历史的男人患上胰腺癌的机率比普通人要高出</a:t>
            </a:r>
            <a:r>
              <a:rPr 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63%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73" name="直接连接符 109"/>
          <p:cNvSpPr>
            <a:spLocks noChangeShapeType="1"/>
          </p:cNvSpPr>
          <p:nvPr/>
        </p:nvSpPr>
        <p:spPr bwMode="auto">
          <a:xfrm>
            <a:off x="492125" y="4964113"/>
            <a:ext cx="5276850" cy="158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4" name="直接连接符 110"/>
          <p:cNvSpPr>
            <a:spLocks noChangeShapeType="1"/>
          </p:cNvSpPr>
          <p:nvPr/>
        </p:nvSpPr>
        <p:spPr bwMode="auto">
          <a:xfrm>
            <a:off x="492125" y="6145213"/>
            <a:ext cx="5276850" cy="158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5" name="直接连接符 111"/>
          <p:cNvSpPr>
            <a:spLocks noChangeShapeType="1"/>
          </p:cNvSpPr>
          <p:nvPr/>
        </p:nvSpPr>
        <p:spPr bwMode="auto">
          <a:xfrm>
            <a:off x="492125" y="990600"/>
            <a:ext cx="5276850" cy="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176" name="Group 92"/>
          <p:cNvGrpSpPr>
            <a:grpSpLocks/>
          </p:cNvGrpSpPr>
          <p:nvPr/>
        </p:nvGrpSpPr>
        <p:grpSpPr bwMode="auto">
          <a:xfrm>
            <a:off x="5734050" y="1447800"/>
            <a:ext cx="6457950" cy="4114800"/>
            <a:chOff x="0" y="0"/>
            <a:chExt cx="4068" cy="2592"/>
          </a:xfrm>
        </p:grpSpPr>
        <p:sp>
          <p:nvSpPr>
            <p:cNvPr id="7177" name="AutoShape 91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4068" cy="2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78" name="Freeform 93"/>
            <p:cNvSpPr>
              <a:spLocks noEditPoints="1" noChangeArrowheads="1"/>
            </p:cNvSpPr>
            <p:nvPr/>
          </p:nvSpPr>
          <p:spPr bwMode="auto">
            <a:xfrm>
              <a:off x="486" y="2010"/>
              <a:ext cx="1486" cy="192"/>
            </a:xfrm>
            <a:custGeom>
              <a:avLst/>
              <a:gdLst>
                <a:gd name="T0" fmla="*/ 3115 w 3223"/>
                <a:gd name="T1" fmla="*/ 131 h 415"/>
                <a:gd name="T2" fmla="*/ 3035 w 3223"/>
                <a:gd name="T3" fmla="*/ 304 h 415"/>
                <a:gd name="T4" fmla="*/ 3223 w 3223"/>
                <a:gd name="T5" fmla="*/ 206 h 415"/>
                <a:gd name="T6" fmla="*/ 3115 w 3223"/>
                <a:gd name="T7" fmla="*/ 131 h 415"/>
                <a:gd name="T8" fmla="*/ 1341 w 3223"/>
                <a:gd name="T9" fmla="*/ 0 h 415"/>
                <a:gd name="T10" fmla="*/ 0 w 3223"/>
                <a:gd name="T11" fmla="*/ 206 h 415"/>
                <a:gd name="T12" fmla="*/ 1558 w 3223"/>
                <a:gd name="T13" fmla="*/ 415 h 415"/>
                <a:gd name="T14" fmla="*/ 1340 w 3223"/>
                <a:gd name="T15" fmla="*/ 15 h 415"/>
                <a:gd name="T16" fmla="*/ 1341 w 3223"/>
                <a:gd name="T17" fmla="*/ 0 h 4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23"/>
                <a:gd name="T28" fmla="*/ 0 h 415"/>
                <a:gd name="T29" fmla="*/ 3223 w 3223"/>
                <a:gd name="T30" fmla="*/ 415 h 4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23" h="415">
                  <a:moveTo>
                    <a:pt x="3115" y="131"/>
                  </a:moveTo>
                  <a:cubicBezTo>
                    <a:pt x="3101" y="195"/>
                    <a:pt x="3074" y="254"/>
                    <a:pt x="3035" y="304"/>
                  </a:cubicBezTo>
                  <a:cubicBezTo>
                    <a:pt x="3155" y="275"/>
                    <a:pt x="3223" y="242"/>
                    <a:pt x="3223" y="206"/>
                  </a:cubicBezTo>
                  <a:cubicBezTo>
                    <a:pt x="3223" y="180"/>
                    <a:pt x="3185" y="154"/>
                    <a:pt x="3115" y="131"/>
                  </a:cubicBezTo>
                  <a:moveTo>
                    <a:pt x="1341" y="0"/>
                  </a:moveTo>
                  <a:cubicBezTo>
                    <a:pt x="580" y="17"/>
                    <a:pt x="0" y="103"/>
                    <a:pt x="0" y="206"/>
                  </a:cubicBezTo>
                  <a:cubicBezTo>
                    <a:pt x="0" y="320"/>
                    <a:pt x="693" y="412"/>
                    <a:pt x="1558" y="415"/>
                  </a:cubicBezTo>
                  <a:cubicBezTo>
                    <a:pt x="1419" y="335"/>
                    <a:pt x="1331" y="185"/>
                    <a:pt x="1340" y="15"/>
                  </a:cubicBezTo>
                  <a:cubicBezTo>
                    <a:pt x="1341" y="0"/>
                    <a:pt x="1341" y="0"/>
                    <a:pt x="1341" y="0"/>
                  </a:cubicBezTo>
                </a:path>
              </a:pathLst>
            </a:custGeom>
            <a:solidFill>
              <a:srgbClr val="FBB581">
                <a:alpha val="5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79" name="Oval 94"/>
            <p:cNvSpPr>
              <a:spLocks noChangeArrowheads="1"/>
            </p:cNvSpPr>
            <p:nvPr/>
          </p:nvSpPr>
          <p:spPr bwMode="auto">
            <a:xfrm>
              <a:off x="2344" y="2193"/>
              <a:ext cx="1487" cy="193"/>
            </a:xfrm>
            <a:prstGeom prst="ellipse">
              <a:avLst/>
            </a:prstGeom>
            <a:solidFill>
              <a:srgbClr val="FBB581">
                <a:alpha val="5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80" name="Freeform 95"/>
            <p:cNvSpPr>
              <a:spLocks noChangeArrowheads="1"/>
            </p:cNvSpPr>
            <p:nvPr/>
          </p:nvSpPr>
          <p:spPr bwMode="auto">
            <a:xfrm>
              <a:off x="2022" y="499"/>
              <a:ext cx="2046" cy="1790"/>
            </a:xfrm>
            <a:custGeom>
              <a:avLst/>
              <a:gdLst>
                <a:gd name="T0" fmla="*/ 4437 w 4437"/>
                <a:gd name="T1" fmla="*/ 1029 h 3882"/>
                <a:gd name="T2" fmla="*/ 4211 w 4437"/>
                <a:gd name="T3" fmla="*/ 803 h 3882"/>
                <a:gd name="T4" fmla="*/ 3984 w 4437"/>
                <a:gd name="T5" fmla="*/ 1029 h 3882"/>
                <a:gd name="T6" fmla="*/ 4022 w 4437"/>
                <a:gd name="T7" fmla="*/ 1153 h 3882"/>
                <a:gd name="T8" fmla="*/ 3792 w 4437"/>
                <a:gd name="T9" fmla="*/ 1257 h 3882"/>
                <a:gd name="T10" fmla="*/ 3817 w 4437"/>
                <a:gd name="T11" fmla="*/ 841 h 3882"/>
                <a:gd name="T12" fmla="*/ 2995 w 4437"/>
                <a:gd name="T13" fmla="*/ 0 h 3882"/>
                <a:gd name="T14" fmla="*/ 2438 w 4437"/>
                <a:gd name="T15" fmla="*/ 223 h 3882"/>
                <a:gd name="T16" fmla="*/ 1880 w 4437"/>
                <a:gd name="T17" fmla="*/ 0 h 3882"/>
                <a:gd name="T18" fmla="*/ 1059 w 4437"/>
                <a:gd name="T19" fmla="*/ 841 h 3882"/>
                <a:gd name="T20" fmla="*/ 1067 w 4437"/>
                <a:gd name="T21" fmla="*/ 1058 h 3882"/>
                <a:gd name="T22" fmla="*/ 694 w 4437"/>
                <a:gd name="T23" fmla="*/ 918 h 3882"/>
                <a:gd name="T24" fmla="*/ 534 w 4437"/>
                <a:gd name="T25" fmla="*/ 752 h 3882"/>
                <a:gd name="T26" fmla="*/ 366 w 4437"/>
                <a:gd name="T27" fmla="*/ 771 h 3882"/>
                <a:gd name="T28" fmla="*/ 64 w 4437"/>
                <a:gd name="T29" fmla="*/ 692 h 3882"/>
                <a:gd name="T30" fmla="*/ 6 w 4437"/>
                <a:gd name="T31" fmla="*/ 725 h 3882"/>
                <a:gd name="T32" fmla="*/ 40 w 4437"/>
                <a:gd name="T33" fmla="*/ 783 h 3882"/>
                <a:gd name="T34" fmla="*/ 284 w 4437"/>
                <a:gd name="T35" fmla="*/ 846 h 3882"/>
                <a:gd name="T36" fmla="*/ 256 w 4437"/>
                <a:gd name="T37" fmla="*/ 909 h 3882"/>
                <a:gd name="T38" fmla="*/ 413 w 4437"/>
                <a:gd name="T39" fmla="*/ 1188 h 3882"/>
                <a:gd name="T40" fmla="*/ 622 w 4437"/>
                <a:gd name="T41" fmla="*/ 1140 h 3882"/>
                <a:gd name="T42" fmla="*/ 1117 w 4437"/>
                <a:gd name="T43" fmla="*/ 1575 h 3882"/>
                <a:gd name="T44" fmla="*/ 1120 w 4437"/>
                <a:gd name="T45" fmla="*/ 1573 h 3882"/>
                <a:gd name="T46" fmla="*/ 1130 w 4437"/>
                <a:gd name="T47" fmla="*/ 1604 h 3882"/>
                <a:gd name="T48" fmla="*/ 1207 w 4437"/>
                <a:gd name="T49" fmla="*/ 2094 h 3882"/>
                <a:gd name="T50" fmla="*/ 1773 w 4437"/>
                <a:gd name="T51" fmla="*/ 3882 h 3882"/>
                <a:gd name="T52" fmla="*/ 2324 w 4437"/>
                <a:gd name="T53" fmla="*/ 2707 h 3882"/>
                <a:gd name="T54" fmla="*/ 2380 w 4437"/>
                <a:gd name="T55" fmla="*/ 2507 h 3882"/>
                <a:gd name="T56" fmla="*/ 2396 w 4437"/>
                <a:gd name="T57" fmla="*/ 2439 h 3882"/>
                <a:gd name="T58" fmla="*/ 2438 w 4437"/>
                <a:gd name="T59" fmla="*/ 2433 h 3882"/>
                <a:gd name="T60" fmla="*/ 2459 w 4437"/>
                <a:gd name="T61" fmla="*/ 2435 h 3882"/>
                <a:gd name="T62" fmla="*/ 2477 w 4437"/>
                <a:gd name="T63" fmla="*/ 2511 h 3882"/>
                <a:gd name="T64" fmla="*/ 2536 w 4437"/>
                <a:gd name="T65" fmla="*/ 2721 h 3882"/>
                <a:gd name="T66" fmla="*/ 3083 w 4437"/>
                <a:gd name="T67" fmla="*/ 3882 h 3882"/>
                <a:gd name="T68" fmla="*/ 3724 w 4437"/>
                <a:gd name="T69" fmla="*/ 1650 h 3882"/>
                <a:gd name="T70" fmla="*/ 3749 w 4437"/>
                <a:gd name="T71" fmla="*/ 1569 h 3882"/>
                <a:gd name="T72" fmla="*/ 4273 w 4437"/>
                <a:gd name="T73" fmla="*/ 1246 h 3882"/>
                <a:gd name="T74" fmla="*/ 4437 w 4437"/>
                <a:gd name="T75" fmla="*/ 1029 h 388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437"/>
                <a:gd name="T115" fmla="*/ 0 h 3882"/>
                <a:gd name="T116" fmla="*/ 4437 w 4437"/>
                <a:gd name="T117" fmla="*/ 3882 h 388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437" h="3882">
                  <a:moveTo>
                    <a:pt x="4437" y="1029"/>
                  </a:moveTo>
                  <a:cubicBezTo>
                    <a:pt x="4437" y="904"/>
                    <a:pt x="4336" y="803"/>
                    <a:pt x="4211" y="803"/>
                  </a:cubicBezTo>
                  <a:cubicBezTo>
                    <a:pt x="4086" y="803"/>
                    <a:pt x="3984" y="904"/>
                    <a:pt x="3984" y="1029"/>
                  </a:cubicBezTo>
                  <a:cubicBezTo>
                    <a:pt x="3984" y="1075"/>
                    <a:pt x="3998" y="1118"/>
                    <a:pt x="4022" y="1153"/>
                  </a:cubicBezTo>
                  <a:cubicBezTo>
                    <a:pt x="3959" y="1193"/>
                    <a:pt x="3880" y="1234"/>
                    <a:pt x="3792" y="1257"/>
                  </a:cubicBezTo>
                  <a:cubicBezTo>
                    <a:pt x="3808" y="1086"/>
                    <a:pt x="3817" y="911"/>
                    <a:pt x="3817" y="841"/>
                  </a:cubicBezTo>
                  <a:cubicBezTo>
                    <a:pt x="3817" y="376"/>
                    <a:pt x="3449" y="0"/>
                    <a:pt x="2995" y="0"/>
                  </a:cubicBezTo>
                  <a:cubicBezTo>
                    <a:pt x="2780" y="0"/>
                    <a:pt x="2584" y="84"/>
                    <a:pt x="2438" y="223"/>
                  </a:cubicBezTo>
                  <a:cubicBezTo>
                    <a:pt x="2291" y="84"/>
                    <a:pt x="2095" y="0"/>
                    <a:pt x="1880" y="0"/>
                  </a:cubicBezTo>
                  <a:cubicBezTo>
                    <a:pt x="1427" y="0"/>
                    <a:pt x="1059" y="376"/>
                    <a:pt x="1059" y="841"/>
                  </a:cubicBezTo>
                  <a:cubicBezTo>
                    <a:pt x="1059" y="880"/>
                    <a:pt x="1061" y="962"/>
                    <a:pt x="1067" y="1058"/>
                  </a:cubicBezTo>
                  <a:cubicBezTo>
                    <a:pt x="948" y="990"/>
                    <a:pt x="816" y="933"/>
                    <a:pt x="694" y="918"/>
                  </a:cubicBezTo>
                  <a:cubicBezTo>
                    <a:pt x="676" y="840"/>
                    <a:pt x="617" y="775"/>
                    <a:pt x="534" y="752"/>
                  </a:cubicBezTo>
                  <a:cubicBezTo>
                    <a:pt x="476" y="736"/>
                    <a:pt x="416" y="744"/>
                    <a:pt x="366" y="771"/>
                  </a:cubicBezTo>
                  <a:cubicBezTo>
                    <a:pt x="64" y="692"/>
                    <a:pt x="64" y="692"/>
                    <a:pt x="64" y="692"/>
                  </a:cubicBezTo>
                  <a:cubicBezTo>
                    <a:pt x="39" y="685"/>
                    <a:pt x="13" y="700"/>
                    <a:pt x="6" y="725"/>
                  </a:cubicBezTo>
                  <a:cubicBezTo>
                    <a:pt x="0" y="750"/>
                    <a:pt x="15" y="776"/>
                    <a:pt x="40" y="783"/>
                  </a:cubicBezTo>
                  <a:cubicBezTo>
                    <a:pt x="284" y="846"/>
                    <a:pt x="284" y="846"/>
                    <a:pt x="284" y="846"/>
                  </a:cubicBezTo>
                  <a:cubicBezTo>
                    <a:pt x="272" y="865"/>
                    <a:pt x="262" y="886"/>
                    <a:pt x="256" y="909"/>
                  </a:cubicBezTo>
                  <a:cubicBezTo>
                    <a:pt x="223" y="1030"/>
                    <a:pt x="293" y="1154"/>
                    <a:pt x="413" y="1188"/>
                  </a:cubicBezTo>
                  <a:cubicBezTo>
                    <a:pt x="489" y="1209"/>
                    <a:pt x="567" y="1188"/>
                    <a:pt x="622" y="1140"/>
                  </a:cubicBezTo>
                  <a:cubicBezTo>
                    <a:pt x="772" y="1184"/>
                    <a:pt x="1044" y="1299"/>
                    <a:pt x="1117" y="1575"/>
                  </a:cubicBezTo>
                  <a:cubicBezTo>
                    <a:pt x="1120" y="1573"/>
                    <a:pt x="1120" y="1573"/>
                    <a:pt x="1120" y="1573"/>
                  </a:cubicBezTo>
                  <a:cubicBezTo>
                    <a:pt x="1123" y="1586"/>
                    <a:pt x="1127" y="1596"/>
                    <a:pt x="1130" y="1604"/>
                  </a:cubicBezTo>
                  <a:cubicBezTo>
                    <a:pt x="1130" y="1684"/>
                    <a:pt x="1160" y="1866"/>
                    <a:pt x="1207" y="2094"/>
                  </a:cubicBezTo>
                  <a:cubicBezTo>
                    <a:pt x="1348" y="2780"/>
                    <a:pt x="1647" y="3882"/>
                    <a:pt x="1773" y="3882"/>
                  </a:cubicBezTo>
                  <a:cubicBezTo>
                    <a:pt x="1891" y="3882"/>
                    <a:pt x="2171" y="3211"/>
                    <a:pt x="2324" y="2707"/>
                  </a:cubicBezTo>
                  <a:cubicBezTo>
                    <a:pt x="2345" y="2636"/>
                    <a:pt x="2364" y="2569"/>
                    <a:pt x="2380" y="2507"/>
                  </a:cubicBezTo>
                  <a:cubicBezTo>
                    <a:pt x="2386" y="2483"/>
                    <a:pt x="2391" y="2460"/>
                    <a:pt x="2396" y="2439"/>
                  </a:cubicBezTo>
                  <a:cubicBezTo>
                    <a:pt x="2409" y="2435"/>
                    <a:pt x="2423" y="2433"/>
                    <a:pt x="2438" y="2433"/>
                  </a:cubicBezTo>
                  <a:cubicBezTo>
                    <a:pt x="2445" y="2433"/>
                    <a:pt x="2452" y="2434"/>
                    <a:pt x="2459" y="2435"/>
                  </a:cubicBezTo>
                  <a:cubicBezTo>
                    <a:pt x="2464" y="2459"/>
                    <a:pt x="2471" y="2485"/>
                    <a:pt x="2477" y="2511"/>
                  </a:cubicBezTo>
                  <a:cubicBezTo>
                    <a:pt x="2494" y="2576"/>
                    <a:pt x="2514" y="2647"/>
                    <a:pt x="2536" y="2721"/>
                  </a:cubicBezTo>
                  <a:cubicBezTo>
                    <a:pt x="2690" y="3223"/>
                    <a:pt x="2966" y="3882"/>
                    <a:pt x="3083" y="3882"/>
                  </a:cubicBezTo>
                  <a:cubicBezTo>
                    <a:pt x="3244" y="3882"/>
                    <a:pt x="3688" y="2077"/>
                    <a:pt x="3724" y="1650"/>
                  </a:cubicBezTo>
                  <a:cubicBezTo>
                    <a:pt x="3733" y="1632"/>
                    <a:pt x="3741" y="1604"/>
                    <a:pt x="3749" y="1569"/>
                  </a:cubicBezTo>
                  <a:cubicBezTo>
                    <a:pt x="3936" y="1502"/>
                    <a:pt x="4159" y="1395"/>
                    <a:pt x="4273" y="1246"/>
                  </a:cubicBezTo>
                  <a:cubicBezTo>
                    <a:pt x="4368" y="1219"/>
                    <a:pt x="4437" y="1132"/>
                    <a:pt x="4437" y="1029"/>
                  </a:cubicBezTo>
                  <a:close/>
                </a:path>
              </a:pathLst>
            </a:custGeom>
            <a:solidFill>
              <a:srgbClr val="FD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81" name="Freeform 96"/>
            <p:cNvSpPr>
              <a:spLocks noChangeArrowheads="1"/>
            </p:cNvSpPr>
            <p:nvPr/>
          </p:nvSpPr>
          <p:spPr bwMode="auto">
            <a:xfrm>
              <a:off x="979" y="2392"/>
              <a:ext cx="1486" cy="193"/>
            </a:xfrm>
            <a:custGeom>
              <a:avLst/>
              <a:gdLst>
                <a:gd name="T0" fmla="*/ 1612 w 3223"/>
                <a:gd name="T1" fmla="*/ 0 h 418"/>
                <a:gd name="T2" fmla="*/ 0 w 3223"/>
                <a:gd name="T3" fmla="*/ 209 h 418"/>
                <a:gd name="T4" fmla="*/ 1612 w 3223"/>
                <a:gd name="T5" fmla="*/ 418 h 418"/>
                <a:gd name="T6" fmla="*/ 3223 w 3223"/>
                <a:gd name="T7" fmla="*/ 209 h 418"/>
                <a:gd name="T8" fmla="*/ 2213 w 3223"/>
                <a:gd name="T9" fmla="*/ 15 h 418"/>
                <a:gd name="T10" fmla="*/ 1967 w 3223"/>
                <a:gd name="T11" fmla="*/ 83 h 418"/>
                <a:gd name="T12" fmla="*/ 1808 w 3223"/>
                <a:gd name="T13" fmla="*/ 47 h 418"/>
                <a:gd name="T14" fmla="*/ 1737 w 3223"/>
                <a:gd name="T15" fmla="*/ 1 h 418"/>
                <a:gd name="T16" fmla="*/ 1612 w 3223"/>
                <a:gd name="T17" fmla="*/ 0 h 4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23"/>
                <a:gd name="T28" fmla="*/ 0 h 418"/>
                <a:gd name="T29" fmla="*/ 3223 w 3223"/>
                <a:gd name="T30" fmla="*/ 418 h 4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23" h="418">
                  <a:moveTo>
                    <a:pt x="1612" y="0"/>
                  </a:moveTo>
                  <a:cubicBezTo>
                    <a:pt x="722" y="0"/>
                    <a:pt x="0" y="94"/>
                    <a:pt x="0" y="209"/>
                  </a:cubicBezTo>
                  <a:cubicBezTo>
                    <a:pt x="0" y="325"/>
                    <a:pt x="722" y="418"/>
                    <a:pt x="1612" y="418"/>
                  </a:cubicBezTo>
                  <a:cubicBezTo>
                    <a:pt x="2502" y="418"/>
                    <a:pt x="3223" y="325"/>
                    <a:pt x="3223" y="209"/>
                  </a:cubicBezTo>
                  <a:cubicBezTo>
                    <a:pt x="3223" y="121"/>
                    <a:pt x="2805" y="46"/>
                    <a:pt x="2213" y="15"/>
                  </a:cubicBezTo>
                  <a:cubicBezTo>
                    <a:pt x="2126" y="61"/>
                    <a:pt x="2044" y="83"/>
                    <a:pt x="1967" y="83"/>
                  </a:cubicBezTo>
                  <a:cubicBezTo>
                    <a:pt x="1911" y="83"/>
                    <a:pt x="1858" y="71"/>
                    <a:pt x="1808" y="47"/>
                  </a:cubicBezTo>
                  <a:cubicBezTo>
                    <a:pt x="1783" y="34"/>
                    <a:pt x="1760" y="19"/>
                    <a:pt x="1737" y="1"/>
                  </a:cubicBezTo>
                  <a:cubicBezTo>
                    <a:pt x="1696" y="0"/>
                    <a:pt x="1654" y="0"/>
                    <a:pt x="1612" y="0"/>
                  </a:cubicBezTo>
                </a:path>
              </a:pathLst>
            </a:custGeom>
            <a:solidFill>
              <a:srgbClr val="FBB581">
                <a:alpha val="5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82" name="Freeform 97"/>
            <p:cNvSpPr>
              <a:spLocks noChangeArrowheads="1"/>
            </p:cNvSpPr>
            <p:nvPr/>
          </p:nvSpPr>
          <p:spPr bwMode="auto">
            <a:xfrm>
              <a:off x="376" y="968"/>
              <a:ext cx="289" cy="121"/>
            </a:xfrm>
            <a:custGeom>
              <a:avLst/>
              <a:gdLst>
                <a:gd name="T0" fmla="*/ 286 w 625"/>
                <a:gd name="T1" fmla="*/ 262 h 262"/>
                <a:gd name="T2" fmla="*/ 271 w 625"/>
                <a:gd name="T3" fmla="*/ 262 h 262"/>
                <a:gd name="T4" fmla="*/ 23 w 625"/>
                <a:gd name="T5" fmla="*/ 125 h 262"/>
                <a:gd name="T6" fmla="*/ 33 w 625"/>
                <a:gd name="T7" fmla="*/ 32 h 262"/>
                <a:gd name="T8" fmla="*/ 126 w 625"/>
                <a:gd name="T9" fmla="*/ 42 h 262"/>
                <a:gd name="T10" fmla="*/ 277 w 625"/>
                <a:gd name="T11" fmla="*/ 130 h 262"/>
                <a:gd name="T12" fmla="*/ 506 w 625"/>
                <a:gd name="T13" fmla="*/ 26 h 262"/>
                <a:gd name="T14" fmla="*/ 599 w 625"/>
                <a:gd name="T15" fmla="*/ 26 h 262"/>
                <a:gd name="T16" fmla="*/ 600 w 625"/>
                <a:gd name="T17" fmla="*/ 119 h 262"/>
                <a:gd name="T18" fmla="*/ 286 w 625"/>
                <a:gd name="T19" fmla="*/ 262 h 26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25"/>
                <a:gd name="T31" fmla="*/ 0 h 262"/>
                <a:gd name="T32" fmla="*/ 625 w 625"/>
                <a:gd name="T33" fmla="*/ 262 h 26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25" h="262">
                  <a:moveTo>
                    <a:pt x="286" y="262"/>
                  </a:moveTo>
                  <a:cubicBezTo>
                    <a:pt x="281" y="262"/>
                    <a:pt x="276" y="262"/>
                    <a:pt x="271" y="262"/>
                  </a:cubicBezTo>
                  <a:cubicBezTo>
                    <a:pt x="176" y="257"/>
                    <a:pt x="93" y="211"/>
                    <a:pt x="23" y="125"/>
                  </a:cubicBezTo>
                  <a:cubicBezTo>
                    <a:pt x="0" y="96"/>
                    <a:pt x="5" y="55"/>
                    <a:pt x="33" y="32"/>
                  </a:cubicBezTo>
                  <a:cubicBezTo>
                    <a:pt x="61" y="9"/>
                    <a:pt x="103" y="13"/>
                    <a:pt x="126" y="42"/>
                  </a:cubicBezTo>
                  <a:cubicBezTo>
                    <a:pt x="172" y="98"/>
                    <a:pt x="221" y="127"/>
                    <a:pt x="277" y="130"/>
                  </a:cubicBezTo>
                  <a:cubicBezTo>
                    <a:pt x="394" y="136"/>
                    <a:pt x="505" y="27"/>
                    <a:pt x="506" y="26"/>
                  </a:cubicBezTo>
                  <a:cubicBezTo>
                    <a:pt x="532" y="0"/>
                    <a:pt x="573" y="0"/>
                    <a:pt x="599" y="26"/>
                  </a:cubicBezTo>
                  <a:cubicBezTo>
                    <a:pt x="625" y="51"/>
                    <a:pt x="625" y="93"/>
                    <a:pt x="600" y="119"/>
                  </a:cubicBezTo>
                  <a:cubicBezTo>
                    <a:pt x="594" y="125"/>
                    <a:pt x="456" y="262"/>
                    <a:pt x="286" y="262"/>
                  </a:cubicBezTo>
                  <a:close/>
                </a:path>
              </a:pathLst>
            </a:custGeom>
            <a:solidFill>
              <a:srgbClr val="FD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83" name="Freeform 98"/>
            <p:cNvSpPr>
              <a:spLocks noChangeArrowheads="1"/>
            </p:cNvSpPr>
            <p:nvPr/>
          </p:nvSpPr>
          <p:spPr bwMode="auto">
            <a:xfrm>
              <a:off x="991" y="1649"/>
              <a:ext cx="361" cy="379"/>
            </a:xfrm>
            <a:custGeom>
              <a:avLst/>
              <a:gdLst>
                <a:gd name="T0" fmla="*/ 442 w 782"/>
                <a:gd name="T1" fmla="*/ 822 h 822"/>
                <a:gd name="T2" fmla="*/ 308 w 782"/>
                <a:gd name="T3" fmla="*/ 791 h 822"/>
                <a:gd name="T4" fmla="*/ 45 w 782"/>
                <a:gd name="T5" fmla="*/ 369 h 822"/>
                <a:gd name="T6" fmla="*/ 1 w 782"/>
                <a:gd name="T7" fmla="*/ 70 h 822"/>
                <a:gd name="T8" fmla="*/ 64 w 782"/>
                <a:gd name="T9" fmla="*/ 1 h 822"/>
                <a:gd name="T10" fmla="*/ 133 w 782"/>
                <a:gd name="T11" fmla="*/ 64 h 822"/>
                <a:gd name="T12" fmla="*/ 133 w 782"/>
                <a:gd name="T13" fmla="*/ 64 h 822"/>
                <a:gd name="T14" fmla="*/ 366 w 782"/>
                <a:gd name="T15" fmla="*/ 672 h 822"/>
                <a:gd name="T16" fmla="*/ 668 w 782"/>
                <a:gd name="T17" fmla="*/ 597 h 822"/>
                <a:gd name="T18" fmla="*/ 760 w 782"/>
                <a:gd name="T19" fmla="*/ 613 h 822"/>
                <a:gd name="T20" fmla="*/ 745 w 782"/>
                <a:gd name="T21" fmla="*/ 705 h 822"/>
                <a:gd name="T22" fmla="*/ 442 w 782"/>
                <a:gd name="T23" fmla="*/ 822 h 8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82"/>
                <a:gd name="T37" fmla="*/ 0 h 822"/>
                <a:gd name="T38" fmla="*/ 782 w 782"/>
                <a:gd name="T39" fmla="*/ 822 h 82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82" h="822">
                  <a:moveTo>
                    <a:pt x="442" y="822"/>
                  </a:moveTo>
                  <a:cubicBezTo>
                    <a:pt x="395" y="822"/>
                    <a:pt x="350" y="811"/>
                    <a:pt x="308" y="791"/>
                  </a:cubicBezTo>
                  <a:cubicBezTo>
                    <a:pt x="187" y="731"/>
                    <a:pt x="98" y="589"/>
                    <a:pt x="45" y="369"/>
                  </a:cubicBezTo>
                  <a:cubicBezTo>
                    <a:pt x="7" y="214"/>
                    <a:pt x="1" y="75"/>
                    <a:pt x="1" y="70"/>
                  </a:cubicBezTo>
                  <a:cubicBezTo>
                    <a:pt x="0" y="33"/>
                    <a:pt x="28" y="2"/>
                    <a:pt x="64" y="1"/>
                  </a:cubicBezTo>
                  <a:cubicBezTo>
                    <a:pt x="101" y="0"/>
                    <a:pt x="132" y="28"/>
                    <a:pt x="133" y="64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9" y="204"/>
                    <a:pt x="192" y="587"/>
                    <a:pt x="366" y="672"/>
                  </a:cubicBezTo>
                  <a:cubicBezTo>
                    <a:pt x="443" y="710"/>
                    <a:pt x="545" y="685"/>
                    <a:pt x="668" y="597"/>
                  </a:cubicBezTo>
                  <a:cubicBezTo>
                    <a:pt x="698" y="576"/>
                    <a:pt x="739" y="583"/>
                    <a:pt x="760" y="613"/>
                  </a:cubicBezTo>
                  <a:cubicBezTo>
                    <a:pt x="782" y="643"/>
                    <a:pt x="774" y="684"/>
                    <a:pt x="745" y="705"/>
                  </a:cubicBezTo>
                  <a:cubicBezTo>
                    <a:pt x="635" y="783"/>
                    <a:pt x="534" y="822"/>
                    <a:pt x="442" y="822"/>
                  </a:cubicBezTo>
                </a:path>
              </a:pathLst>
            </a:custGeom>
            <a:solidFill>
              <a:srgbClr val="FD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84" name="Freeform 99"/>
            <p:cNvSpPr>
              <a:spLocks noChangeArrowheads="1"/>
            </p:cNvSpPr>
            <p:nvPr/>
          </p:nvSpPr>
          <p:spPr bwMode="auto">
            <a:xfrm>
              <a:off x="718" y="1699"/>
              <a:ext cx="183" cy="458"/>
            </a:xfrm>
            <a:custGeom>
              <a:avLst/>
              <a:gdLst>
                <a:gd name="T0" fmla="*/ 324 w 398"/>
                <a:gd name="T1" fmla="*/ 993 h 993"/>
                <a:gd name="T2" fmla="*/ 302 w 398"/>
                <a:gd name="T3" fmla="*/ 989 h 993"/>
                <a:gd name="T4" fmla="*/ 13 w 398"/>
                <a:gd name="T5" fmla="*/ 446 h 993"/>
                <a:gd name="T6" fmla="*/ 81 w 398"/>
                <a:gd name="T7" fmla="*/ 54 h 993"/>
                <a:gd name="T8" fmla="*/ 164 w 398"/>
                <a:gd name="T9" fmla="*/ 12 h 993"/>
                <a:gd name="T10" fmla="*/ 206 w 398"/>
                <a:gd name="T11" fmla="*/ 95 h 993"/>
                <a:gd name="T12" fmla="*/ 345 w 398"/>
                <a:gd name="T13" fmla="*/ 864 h 993"/>
                <a:gd name="T14" fmla="*/ 386 w 398"/>
                <a:gd name="T15" fmla="*/ 948 h 993"/>
                <a:gd name="T16" fmla="*/ 324 w 398"/>
                <a:gd name="T17" fmla="*/ 993 h 99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98"/>
                <a:gd name="T28" fmla="*/ 0 h 993"/>
                <a:gd name="T29" fmla="*/ 398 w 398"/>
                <a:gd name="T30" fmla="*/ 993 h 99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98" h="993">
                  <a:moveTo>
                    <a:pt x="324" y="993"/>
                  </a:moveTo>
                  <a:cubicBezTo>
                    <a:pt x="317" y="993"/>
                    <a:pt x="310" y="992"/>
                    <a:pt x="302" y="989"/>
                  </a:cubicBezTo>
                  <a:cubicBezTo>
                    <a:pt x="164" y="942"/>
                    <a:pt x="2" y="810"/>
                    <a:pt x="13" y="446"/>
                  </a:cubicBezTo>
                  <a:cubicBezTo>
                    <a:pt x="20" y="243"/>
                    <a:pt x="78" y="62"/>
                    <a:pt x="81" y="54"/>
                  </a:cubicBezTo>
                  <a:cubicBezTo>
                    <a:pt x="92" y="19"/>
                    <a:pt x="129" y="0"/>
                    <a:pt x="164" y="12"/>
                  </a:cubicBezTo>
                  <a:cubicBezTo>
                    <a:pt x="198" y="23"/>
                    <a:pt x="217" y="60"/>
                    <a:pt x="206" y="95"/>
                  </a:cubicBezTo>
                  <a:cubicBezTo>
                    <a:pt x="204" y="101"/>
                    <a:pt x="0" y="747"/>
                    <a:pt x="345" y="864"/>
                  </a:cubicBezTo>
                  <a:cubicBezTo>
                    <a:pt x="380" y="876"/>
                    <a:pt x="398" y="914"/>
                    <a:pt x="386" y="948"/>
                  </a:cubicBezTo>
                  <a:cubicBezTo>
                    <a:pt x="377" y="976"/>
                    <a:pt x="351" y="993"/>
                    <a:pt x="324" y="993"/>
                  </a:cubicBezTo>
                  <a:close/>
                </a:path>
              </a:pathLst>
            </a:custGeom>
            <a:solidFill>
              <a:srgbClr val="FD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85" name="Oval 100"/>
            <p:cNvSpPr>
              <a:spLocks noChangeArrowheads="1"/>
            </p:cNvSpPr>
            <p:nvPr/>
          </p:nvSpPr>
          <p:spPr bwMode="auto">
            <a:xfrm>
              <a:off x="744" y="2105"/>
              <a:ext cx="152" cy="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86" name="Freeform 101"/>
            <p:cNvSpPr>
              <a:spLocks noChangeArrowheads="1"/>
            </p:cNvSpPr>
            <p:nvPr/>
          </p:nvSpPr>
          <p:spPr bwMode="auto">
            <a:xfrm>
              <a:off x="1286" y="1911"/>
              <a:ext cx="120" cy="140"/>
            </a:xfrm>
            <a:custGeom>
              <a:avLst/>
              <a:gdLst>
                <a:gd name="T0" fmla="*/ 231 w 260"/>
                <a:gd name="T1" fmla="*/ 282 h 304"/>
                <a:gd name="T2" fmla="*/ 181 w 260"/>
                <a:gd name="T3" fmla="*/ 112 h 304"/>
                <a:gd name="T4" fmla="*/ 29 w 260"/>
                <a:gd name="T5" fmla="*/ 22 h 304"/>
                <a:gd name="T6" fmla="*/ 79 w 260"/>
                <a:gd name="T7" fmla="*/ 192 h 304"/>
                <a:gd name="T8" fmla="*/ 231 w 260"/>
                <a:gd name="T9" fmla="*/ 282 h 3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304"/>
                <a:gd name="T17" fmla="*/ 260 w 260"/>
                <a:gd name="T18" fmla="*/ 304 h 3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304">
                  <a:moveTo>
                    <a:pt x="231" y="282"/>
                  </a:moveTo>
                  <a:cubicBezTo>
                    <a:pt x="260" y="260"/>
                    <a:pt x="237" y="184"/>
                    <a:pt x="181" y="112"/>
                  </a:cubicBezTo>
                  <a:cubicBezTo>
                    <a:pt x="125" y="40"/>
                    <a:pt x="57" y="0"/>
                    <a:pt x="29" y="22"/>
                  </a:cubicBezTo>
                  <a:cubicBezTo>
                    <a:pt x="0" y="44"/>
                    <a:pt x="23" y="120"/>
                    <a:pt x="79" y="192"/>
                  </a:cubicBezTo>
                  <a:cubicBezTo>
                    <a:pt x="135" y="263"/>
                    <a:pt x="203" y="304"/>
                    <a:pt x="231" y="2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87" name="Freeform 102"/>
            <p:cNvSpPr>
              <a:spLocks noChangeArrowheads="1"/>
            </p:cNvSpPr>
            <p:nvPr/>
          </p:nvSpPr>
          <p:spPr bwMode="auto">
            <a:xfrm>
              <a:off x="529" y="592"/>
              <a:ext cx="705" cy="1267"/>
            </a:xfrm>
            <a:custGeom>
              <a:avLst/>
              <a:gdLst>
                <a:gd name="T0" fmla="*/ 1517 w 1529"/>
                <a:gd name="T1" fmla="*/ 2357 h 2747"/>
                <a:gd name="T2" fmla="*/ 1138 w 1529"/>
                <a:gd name="T3" fmla="*/ 2747 h 2747"/>
                <a:gd name="T4" fmla="*/ 390 w 1529"/>
                <a:gd name="T5" fmla="*/ 2747 h 2747"/>
                <a:gd name="T6" fmla="*/ 11 w 1529"/>
                <a:gd name="T7" fmla="*/ 2357 h 2747"/>
                <a:gd name="T8" fmla="*/ 128 w 1529"/>
                <a:gd name="T9" fmla="*/ 264 h 2747"/>
                <a:gd name="T10" fmla="*/ 464 w 1529"/>
                <a:gd name="T11" fmla="*/ 0 h 2747"/>
                <a:gd name="T12" fmla="*/ 1064 w 1529"/>
                <a:gd name="T13" fmla="*/ 0 h 2747"/>
                <a:gd name="T14" fmla="*/ 1400 w 1529"/>
                <a:gd name="T15" fmla="*/ 264 h 2747"/>
                <a:gd name="T16" fmla="*/ 1517 w 1529"/>
                <a:gd name="T17" fmla="*/ 2357 h 27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29"/>
                <a:gd name="T28" fmla="*/ 0 h 2747"/>
                <a:gd name="T29" fmla="*/ 1529 w 1529"/>
                <a:gd name="T30" fmla="*/ 2747 h 27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29" h="2747">
                  <a:moveTo>
                    <a:pt x="1517" y="2357"/>
                  </a:moveTo>
                  <a:cubicBezTo>
                    <a:pt x="1529" y="2570"/>
                    <a:pt x="1359" y="2747"/>
                    <a:pt x="1138" y="2747"/>
                  </a:cubicBezTo>
                  <a:cubicBezTo>
                    <a:pt x="390" y="2747"/>
                    <a:pt x="390" y="2747"/>
                    <a:pt x="390" y="2747"/>
                  </a:cubicBezTo>
                  <a:cubicBezTo>
                    <a:pt x="169" y="2747"/>
                    <a:pt x="0" y="2570"/>
                    <a:pt x="11" y="2357"/>
                  </a:cubicBezTo>
                  <a:cubicBezTo>
                    <a:pt x="128" y="264"/>
                    <a:pt x="128" y="264"/>
                    <a:pt x="128" y="264"/>
                  </a:cubicBezTo>
                  <a:cubicBezTo>
                    <a:pt x="136" y="116"/>
                    <a:pt x="287" y="0"/>
                    <a:pt x="464" y="0"/>
                  </a:cubicBezTo>
                  <a:cubicBezTo>
                    <a:pt x="1064" y="0"/>
                    <a:pt x="1064" y="0"/>
                    <a:pt x="1064" y="0"/>
                  </a:cubicBezTo>
                  <a:cubicBezTo>
                    <a:pt x="1242" y="0"/>
                    <a:pt x="1392" y="116"/>
                    <a:pt x="1400" y="264"/>
                  </a:cubicBezTo>
                  <a:cubicBezTo>
                    <a:pt x="1517" y="2357"/>
                    <a:pt x="1517" y="2357"/>
                    <a:pt x="1517" y="23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88" name="Freeform 103"/>
            <p:cNvSpPr>
              <a:spLocks noChangeArrowheads="1"/>
            </p:cNvSpPr>
            <p:nvPr/>
          </p:nvSpPr>
          <p:spPr bwMode="auto">
            <a:xfrm>
              <a:off x="712" y="308"/>
              <a:ext cx="359" cy="421"/>
            </a:xfrm>
            <a:custGeom>
              <a:avLst/>
              <a:gdLst>
                <a:gd name="T0" fmla="*/ 780 w 780"/>
                <a:gd name="T1" fmla="*/ 659 h 913"/>
                <a:gd name="T2" fmla="*/ 390 w 780"/>
                <a:gd name="T3" fmla="*/ 913 h 913"/>
                <a:gd name="T4" fmla="*/ 0 w 780"/>
                <a:gd name="T5" fmla="*/ 659 h 913"/>
                <a:gd name="T6" fmla="*/ 0 w 780"/>
                <a:gd name="T7" fmla="*/ 253 h 913"/>
                <a:gd name="T8" fmla="*/ 390 w 780"/>
                <a:gd name="T9" fmla="*/ 0 h 913"/>
                <a:gd name="T10" fmla="*/ 780 w 780"/>
                <a:gd name="T11" fmla="*/ 253 h 913"/>
                <a:gd name="T12" fmla="*/ 780 w 780"/>
                <a:gd name="T13" fmla="*/ 659 h 9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80"/>
                <a:gd name="T22" fmla="*/ 0 h 913"/>
                <a:gd name="T23" fmla="*/ 780 w 780"/>
                <a:gd name="T24" fmla="*/ 913 h 9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80" h="913">
                  <a:moveTo>
                    <a:pt x="780" y="659"/>
                  </a:moveTo>
                  <a:cubicBezTo>
                    <a:pt x="780" y="799"/>
                    <a:pt x="605" y="913"/>
                    <a:pt x="390" y="913"/>
                  </a:cubicBezTo>
                  <a:cubicBezTo>
                    <a:pt x="174" y="913"/>
                    <a:pt x="0" y="799"/>
                    <a:pt x="0" y="659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113"/>
                    <a:pt x="174" y="0"/>
                    <a:pt x="390" y="0"/>
                  </a:cubicBezTo>
                  <a:cubicBezTo>
                    <a:pt x="605" y="0"/>
                    <a:pt x="780" y="113"/>
                    <a:pt x="780" y="253"/>
                  </a:cubicBezTo>
                  <a:cubicBezTo>
                    <a:pt x="780" y="659"/>
                    <a:pt x="780" y="659"/>
                    <a:pt x="780" y="6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89" name="Freeform 104"/>
            <p:cNvSpPr>
              <a:spLocks noChangeArrowheads="1"/>
            </p:cNvSpPr>
            <p:nvPr/>
          </p:nvSpPr>
          <p:spPr bwMode="auto">
            <a:xfrm>
              <a:off x="551" y="852"/>
              <a:ext cx="661" cy="531"/>
            </a:xfrm>
            <a:custGeom>
              <a:avLst/>
              <a:gdLst>
                <a:gd name="T0" fmla="*/ 632 w 661"/>
                <a:gd name="T1" fmla="*/ 0 h 531"/>
                <a:gd name="T2" fmla="*/ 29 w 661"/>
                <a:gd name="T3" fmla="*/ 0 h 531"/>
                <a:gd name="T4" fmla="*/ 0 w 661"/>
                <a:gd name="T5" fmla="*/ 531 h 531"/>
                <a:gd name="T6" fmla="*/ 661 w 661"/>
                <a:gd name="T7" fmla="*/ 531 h 531"/>
                <a:gd name="T8" fmla="*/ 632 w 661"/>
                <a:gd name="T9" fmla="*/ 0 h 5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1"/>
                <a:gd name="T16" fmla="*/ 0 h 531"/>
                <a:gd name="T17" fmla="*/ 661 w 661"/>
                <a:gd name="T18" fmla="*/ 531 h 5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1" h="531">
                  <a:moveTo>
                    <a:pt x="632" y="0"/>
                  </a:moveTo>
                  <a:lnTo>
                    <a:pt x="29" y="0"/>
                  </a:lnTo>
                  <a:lnTo>
                    <a:pt x="0" y="531"/>
                  </a:lnTo>
                  <a:lnTo>
                    <a:pt x="661" y="531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rgbClr val="57C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0" name="Freeform 105"/>
            <p:cNvSpPr>
              <a:spLocks noChangeArrowheads="1"/>
            </p:cNvSpPr>
            <p:nvPr/>
          </p:nvSpPr>
          <p:spPr bwMode="auto">
            <a:xfrm>
              <a:off x="551" y="852"/>
              <a:ext cx="661" cy="531"/>
            </a:xfrm>
            <a:custGeom>
              <a:avLst/>
              <a:gdLst>
                <a:gd name="T0" fmla="*/ 632 w 661"/>
                <a:gd name="T1" fmla="*/ 0 h 531"/>
                <a:gd name="T2" fmla="*/ 29 w 661"/>
                <a:gd name="T3" fmla="*/ 0 h 531"/>
                <a:gd name="T4" fmla="*/ 0 w 661"/>
                <a:gd name="T5" fmla="*/ 531 h 531"/>
                <a:gd name="T6" fmla="*/ 661 w 661"/>
                <a:gd name="T7" fmla="*/ 531 h 531"/>
                <a:gd name="T8" fmla="*/ 632 w 661"/>
                <a:gd name="T9" fmla="*/ 0 h 5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1"/>
                <a:gd name="T16" fmla="*/ 0 h 531"/>
                <a:gd name="T17" fmla="*/ 661 w 661"/>
                <a:gd name="T18" fmla="*/ 531 h 5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1" h="531">
                  <a:moveTo>
                    <a:pt x="632" y="0"/>
                  </a:moveTo>
                  <a:lnTo>
                    <a:pt x="29" y="0"/>
                  </a:lnTo>
                  <a:lnTo>
                    <a:pt x="0" y="531"/>
                  </a:lnTo>
                  <a:lnTo>
                    <a:pt x="661" y="531"/>
                  </a:lnTo>
                  <a:lnTo>
                    <a:pt x="6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1" name="Freeform 106"/>
            <p:cNvSpPr>
              <a:spLocks noChangeArrowheads="1"/>
            </p:cNvSpPr>
            <p:nvPr/>
          </p:nvSpPr>
          <p:spPr bwMode="auto">
            <a:xfrm>
              <a:off x="218" y="671"/>
              <a:ext cx="538" cy="890"/>
            </a:xfrm>
            <a:custGeom>
              <a:avLst/>
              <a:gdLst>
                <a:gd name="T0" fmla="*/ 1159 w 1167"/>
                <a:gd name="T1" fmla="*/ 1888 h 1929"/>
                <a:gd name="T2" fmla="*/ 46 w 1167"/>
                <a:gd name="T3" fmla="*/ 0 h 1929"/>
                <a:gd name="T4" fmla="*/ 0 w 1167"/>
                <a:gd name="T5" fmla="*/ 27 h 1929"/>
                <a:gd name="T6" fmla="*/ 1113 w 1167"/>
                <a:gd name="T7" fmla="*/ 1916 h 1929"/>
                <a:gd name="T8" fmla="*/ 1136 w 1167"/>
                <a:gd name="T9" fmla="*/ 1929 h 1929"/>
                <a:gd name="T10" fmla="*/ 1150 w 1167"/>
                <a:gd name="T11" fmla="*/ 1925 h 1929"/>
                <a:gd name="T12" fmla="*/ 1159 w 1167"/>
                <a:gd name="T13" fmla="*/ 1888 h 19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67"/>
                <a:gd name="T22" fmla="*/ 0 h 1929"/>
                <a:gd name="T23" fmla="*/ 1167 w 1167"/>
                <a:gd name="T24" fmla="*/ 1929 h 19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67" h="1929">
                  <a:moveTo>
                    <a:pt x="1159" y="1888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13" y="1916"/>
                    <a:pt x="1113" y="1916"/>
                    <a:pt x="1113" y="1916"/>
                  </a:cubicBezTo>
                  <a:cubicBezTo>
                    <a:pt x="1118" y="1924"/>
                    <a:pt x="1127" y="1929"/>
                    <a:pt x="1136" y="1929"/>
                  </a:cubicBezTo>
                  <a:cubicBezTo>
                    <a:pt x="1141" y="1929"/>
                    <a:pt x="1145" y="1928"/>
                    <a:pt x="1150" y="1925"/>
                  </a:cubicBezTo>
                  <a:cubicBezTo>
                    <a:pt x="1162" y="1918"/>
                    <a:pt x="1167" y="1901"/>
                    <a:pt x="1159" y="1888"/>
                  </a:cubicBezTo>
                  <a:close/>
                </a:path>
              </a:pathLst>
            </a:custGeom>
            <a:solidFill>
              <a:srgbClr val="00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2" name="Freeform 107"/>
            <p:cNvSpPr>
              <a:spLocks noChangeArrowheads="1"/>
            </p:cNvSpPr>
            <p:nvPr/>
          </p:nvSpPr>
          <p:spPr bwMode="auto">
            <a:xfrm>
              <a:off x="53" y="378"/>
              <a:ext cx="191" cy="308"/>
            </a:xfrm>
            <a:custGeom>
              <a:avLst/>
              <a:gdLst>
                <a:gd name="T0" fmla="*/ 191 w 191"/>
                <a:gd name="T1" fmla="*/ 290 h 308"/>
                <a:gd name="T2" fmla="*/ 93 w 191"/>
                <a:gd name="T3" fmla="*/ 101 h 308"/>
                <a:gd name="T4" fmla="*/ 0 w 191"/>
                <a:gd name="T5" fmla="*/ 0 h 308"/>
                <a:gd name="T6" fmla="*/ 42 w 191"/>
                <a:gd name="T7" fmla="*/ 131 h 308"/>
                <a:gd name="T8" fmla="*/ 160 w 191"/>
                <a:gd name="T9" fmla="*/ 308 h 308"/>
                <a:gd name="T10" fmla="*/ 165 w 191"/>
                <a:gd name="T11" fmla="*/ 306 h 308"/>
                <a:gd name="T12" fmla="*/ 186 w 191"/>
                <a:gd name="T13" fmla="*/ 293 h 308"/>
                <a:gd name="T14" fmla="*/ 191 w 191"/>
                <a:gd name="T15" fmla="*/ 290 h 30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1"/>
                <a:gd name="T25" fmla="*/ 0 h 308"/>
                <a:gd name="T26" fmla="*/ 191 w 191"/>
                <a:gd name="T27" fmla="*/ 308 h 30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1" h="308">
                  <a:moveTo>
                    <a:pt x="191" y="290"/>
                  </a:moveTo>
                  <a:lnTo>
                    <a:pt x="93" y="101"/>
                  </a:lnTo>
                  <a:lnTo>
                    <a:pt x="0" y="0"/>
                  </a:lnTo>
                  <a:lnTo>
                    <a:pt x="42" y="131"/>
                  </a:lnTo>
                  <a:lnTo>
                    <a:pt x="160" y="308"/>
                  </a:lnTo>
                  <a:lnTo>
                    <a:pt x="165" y="306"/>
                  </a:lnTo>
                  <a:lnTo>
                    <a:pt x="186" y="293"/>
                  </a:lnTo>
                  <a:lnTo>
                    <a:pt x="191" y="290"/>
                  </a:lnTo>
                  <a:close/>
                </a:path>
              </a:pathLst>
            </a:custGeom>
            <a:solidFill>
              <a:srgbClr val="57C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3" name="Freeform 108"/>
            <p:cNvSpPr>
              <a:spLocks noChangeArrowheads="1"/>
            </p:cNvSpPr>
            <p:nvPr/>
          </p:nvSpPr>
          <p:spPr bwMode="auto">
            <a:xfrm>
              <a:off x="793" y="172"/>
              <a:ext cx="307" cy="292"/>
            </a:xfrm>
            <a:custGeom>
              <a:avLst/>
              <a:gdLst>
                <a:gd name="T0" fmla="*/ 138 w 666"/>
                <a:gd name="T1" fmla="*/ 633 h 633"/>
                <a:gd name="T2" fmla="*/ 133 w 666"/>
                <a:gd name="T3" fmla="*/ 632 h 633"/>
                <a:gd name="T4" fmla="*/ 3 w 666"/>
                <a:gd name="T5" fmla="*/ 492 h 633"/>
                <a:gd name="T6" fmla="*/ 169 w 666"/>
                <a:gd name="T7" fmla="*/ 126 h 633"/>
                <a:gd name="T8" fmla="*/ 535 w 666"/>
                <a:gd name="T9" fmla="*/ 8 h 633"/>
                <a:gd name="T10" fmla="*/ 662 w 666"/>
                <a:gd name="T11" fmla="*/ 150 h 633"/>
                <a:gd name="T12" fmla="*/ 520 w 666"/>
                <a:gd name="T13" fmla="*/ 278 h 633"/>
                <a:gd name="T14" fmla="*/ 351 w 666"/>
                <a:gd name="T15" fmla="*/ 326 h 633"/>
                <a:gd name="T16" fmla="*/ 273 w 666"/>
                <a:gd name="T17" fmla="*/ 503 h 633"/>
                <a:gd name="T18" fmla="*/ 138 w 666"/>
                <a:gd name="T19" fmla="*/ 633 h 6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66"/>
                <a:gd name="T31" fmla="*/ 0 h 633"/>
                <a:gd name="T32" fmla="*/ 666 w 666"/>
                <a:gd name="T33" fmla="*/ 633 h 6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66" h="633">
                  <a:moveTo>
                    <a:pt x="138" y="633"/>
                  </a:moveTo>
                  <a:cubicBezTo>
                    <a:pt x="137" y="633"/>
                    <a:pt x="135" y="633"/>
                    <a:pt x="133" y="632"/>
                  </a:cubicBezTo>
                  <a:cubicBezTo>
                    <a:pt x="59" y="630"/>
                    <a:pt x="0" y="567"/>
                    <a:pt x="3" y="492"/>
                  </a:cubicBezTo>
                  <a:cubicBezTo>
                    <a:pt x="4" y="469"/>
                    <a:pt x="16" y="265"/>
                    <a:pt x="169" y="126"/>
                  </a:cubicBezTo>
                  <a:cubicBezTo>
                    <a:pt x="262" y="41"/>
                    <a:pt x="389" y="0"/>
                    <a:pt x="535" y="8"/>
                  </a:cubicBezTo>
                  <a:cubicBezTo>
                    <a:pt x="609" y="12"/>
                    <a:pt x="666" y="75"/>
                    <a:pt x="662" y="150"/>
                  </a:cubicBezTo>
                  <a:cubicBezTo>
                    <a:pt x="658" y="224"/>
                    <a:pt x="595" y="282"/>
                    <a:pt x="520" y="278"/>
                  </a:cubicBezTo>
                  <a:cubicBezTo>
                    <a:pt x="446" y="274"/>
                    <a:pt x="391" y="289"/>
                    <a:pt x="351" y="326"/>
                  </a:cubicBezTo>
                  <a:cubicBezTo>
                    <a:pt x="282" y="389"/>
                    <a:pt x="273" y="501"/>
                    <a:pt x="273" y="503"/>
                  </a:cubicBezTo>
                  <a:cubicBezTo>
                    <a:pt x="271" y="575"/>
                    <a:pt x="211" y="633"/>
                    <a:pt x="138" y="633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4" name="Freeform 109"/>
            <p:cNvSpPr>
              <a:spLocks noChangeArrowheads="1"/>
            </p:cNvSpPr>
            <p:nvPr/>
          </p:nvSpPr>
          <p:spPr bwMode="auto">
            <a:xfrm>
              <a:off x="739" y="424"/>
              <a:ext cx="62" cy="140"/>
            </a:xfrm>
            <a:custGeom>
              <a:avLst/>
              <a:gdLst>
                <a:gd name="T0" fmla="*/ 134 w 134"/>
                <a:gd name="T1" fmla="*/ 150 h 303"/>
                <a:gd name="T2" fmla="*/ 68 w 134"/>
                <a:gd name="T3" fmla="*/ 302 h 303"/>
                <a:gd name="T4" fmla="*/ 1 w 134"/>
                <a:gd name="T5" fmla="*/ 153 h 303"/>
                <a:gd name="T6" fmla="*/ 67 w 134"/>
                <a:gd name="T7" fmla="*/ 1 h 303"/>
                <a:gd name="T8" fmla="*/ 134 w 134"/>
                <a:gd name="T9" fmla="*/ 150 h 3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4"/>
                <a:gd name="T16" fmla="*/ 0 h 303"/>
                <a:gd name="T17" fmla="*/ 134 w 134"/>
                <a:gd name="T18" fmla="*/ 303 h 3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4" h="303">
                  <a:moveTo>
                    <a:pt x="134" y="150"/>
                  </a:moveTo>
                  <a:cubicBezTo>
                    <a:pt x="134" y="233"/>
                    <a:pt x="105" y="301"/>
                    <a:pt x="68" y="302"/>
                  </a:cubicBezTo>
                  <a:cubicBezTo>
                    <a:pt x="31" y="303"/>
                    <a:pt x="1" y="236"/>
                    <a:pt x="1" y="153"/>
                  </a:cubicBezTo>
                  <a:cubicBezTo>
                    <a:pt x="0" y="70"/>
                    <a:pt x="30" y="2"/>
                    <a:pt x="67" y="1"/>
                  </a:cubicBezTo>
                  <a:cubicBezTo>
                    <a:pt x="103" y="0"/>
                    <a:pt x="134" y="66"/>
                    <a:pt x="134" y="150"/>
                  </a:cubicBezTo>
                  <a:close/>
                </a:path>
              </a:pathLst>
            </a:custGeom>
            <a:solidFill>
              <a:srgbClr val="57C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5" name="Freeform 110"/>
            <p:cNvSpPr>
              <a:spLocks noChangeArrowheads="1"/>
            </p:cNvSpPr>
            <p:nvPr/>
          </p:nvSpPr>
          <p:spPr bwMode="auto">
            <a:xfrm>
              <a:off x="84" y="213"/>
              <a:ext cx="75" cy="75"/>
            </a:xfrm>
            <a:custGeom>
              <a:avLst/>
              <a:gdLst>
                <a:gd name="T0" fmla="*/ 25 w 75"/>
                <a:gd name="T1" fmla="*/ 24 h 75"/>
                <a:gd name="T2" fmla="*/ 0 w 75"/>
                <a:gd name="T3" fmla="*/ 37 h 75"/>
                <a:gd name="T4" fmla="*/ 24 w 75"/>
                <a:gd name="T5" fmla="*/ 50 h 75"/>
                <a:gd name="T6" fmla="*/ 37 w 75"/>
                <a:gd name="T7" fmla="*/ 75 h 75"/>
                <a:gd name="T8" fmla="*/ 51 w 75"/>
                <a:gd name="T9" fmla="*/ 51 h 75"/>
                <a:gd name="T10" fmla="*/ 75 w 75"/>
                <a:gd name="T11" fmla="*/ 38 h 75"/>
                <a:gd name="T12" fmla="*/ 51 w 75"/>
                <a:gd name="T13" fmla="*/ 24 h 75"/>
                <a:gd name="T14" fmla="*/ 38 w 75"/>
                <a:gd name="T15" fmla="*/ 0 h 75"/>
                <a:gd name="T16" fmla="*/ 25 w 75"/>
                <a:gd name="T17" fmla="*/ 24 h 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5"/>
                <a:gd name="T28" fmla="*/ 0 h 75"/>
                <a:gd name="T29" fmla="*/ 75 w 75"/>
                <a:gd name="T30" fmla="*/ 75 h 7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5" h="75">
                  <a:moveTo>
                    <a:pt x="25" y="24"/>
                  </a:moveTo>
                  <a:lnTo>
                    <a:pt x="0" y="37"/>
                  </a:lnTo>
                  <a:lnTo>
                    <a:pt x="24" y="50"/>
                  </a:lnTo>
                  <a:lnTo>
                    <a:pt x="37" y="75"/>
                  </a:lnTo>
                  <a:lnTo>
                    <a:pt x="51" y="51"/>
                  </a:lnTo>
                  <a:lnTo>
                    <a:pt x="75" y="38"/>
                  </a:lnTo>
                  <a:lnTo>
                    <a:pt x="51" y="24"/>
                  </a:lnTo>
                  <a:lnTo>
                    <a:pt x="38" y="0"/>
                  </a:lnTo>
                  <a:lnTo>
                    <a:pt x="25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6" name="Freeform 111"/>
            <p:cNvSpPr>
              <a:spLocks noEditPoints="1" noChangeArrowheads="1"/>
            </p:cNvSpPr>
            <p:nvPr/>
          </p:nvSpPr>
          <p:spPr bwMode="auto">
            <a:xfrm>
              <a:off x="1071" y="425"/>
              <a:ext cx="42" cy="1432"/>
            </a:xfrm>
            <a:custGeom>
              <a:avLst/>
              <a:gdLst>
                <a:gd name="T0" fmla="*/ 90 w 90"/>
                <a:gd name="T1" fmla="*/ 3087 h 3104"/>
                <a:gd name="T2" fmla="*/ 32 w 90"/>
                <a:gd name="T3" fmla="*/ 3102 h 3104"/>
                <a:gd name="T4" fmla="*/ 33 w 90"/>
                <a:gd name="T5" fmla="*/ 3104 h 3104"/>
                <a:gd name="T6" fmla="*/ 90 w 90"/>
                <a:gd name="T7" fmla="*/ 3090 h 3104"/>
                <a:gd name="T8" fmla="*/ 90 w 90"/>
                <a:gd name="T9" fmla="*/ 3087 h 3104"/>
                <a:gd name="T10" fmla="*/ 0 w 90"/>
                <a:gd name="T11" fmla="*/ 0 h 3104"/>
                <a:gd name="T12" fmla="*/ 0 w 90"/>
                <a:gd name="T13" fmla="*/ 377 h 3104"/>
                <a:gd name="T14" fmla="*/ 0 w 90"/>
                <a:gd name="T15" fmla="*/ 377 h 3104"/>
                <a:gd name="T16" fmla="*/ 0 w 90"/>
                <a:gd name="T17" fmla="*/ 1 h 3104"/>
                <a:gd name="T18" fmla="*/ 0 w 90"/>
                <a:gd name="T19" fmla="*/ 0 h 31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0"/>
                <a:gd name="T31" fmla="*/ 0 h 3104"/>
                <a:gd name="T32" fmla="*/ 90 w 90"/>
                <a:gd name="T33" fmla="*/ 3104 h 310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0" h="3104">
                  <a:moveTo>
                    <a:pt x="90" y="3087"/>
                  </a:moveTo>
                  <a:cubicBezTo>
                    <a:pt x="72" y="3093"/>
                    <a:pt x="52" y="3098"/>
                    <a:pt x="32" y="3102"/>
                  </a:cubicBezTo>
                  <a:cubicBezTo>
                    <a:pt x="32" y="3103"/>
                    <a:pt x="33" y="3104"/>
                    <a:pt x="33" y="3104"/>
                  </a:cubicBezTo>
                  <a:cubicBezTo>
                    <a:pt x="53" y="3101"/>
                    <a:pt x="72" y="3096"/>
                    <a:pt x="90" y="3090"/>
                  </a:cubicBezTo>
                  <a:cubicBezTo>
                    <a:pt x="90" y="3087"/>
                    <a:pt x="90" y="3087"/>
                    <a:pt x="90" y="3087"/>
                  </a:cubicBezTo>
                  <a:moveTo>
                    <a:pt x="0" y="0"/>
                  </a:moveTo>
                  <a:cubicBezTo>
                    <a:pt x="0" y="377"/>
                    <a:pt x="0" y="377"/>
                    <a:pt x="0" y="377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7" name="Freeform 112"/>
            <p:cNvSpPr>
              <a:spLocks noChangeArrowheads="1"/>
            </p:cNvSpPr>
            <p:nvPr/>
          </p:nvSpPr>
          <p:spPr bwMode="auto">
            <a:xfrm>
              <a:off x="1077" y="1856"/>
              <a:ext cx="10" cy="3"/>
            </a:xfrm>
            <a:custGeom>
              <a:avLst/>
              <a:gdLst>
                <a:gd name="T0" fmla="*/ 20 w 21"/>
                <a:gd name="T1" fmla="*/ 0 h 6"/>
                <a:gd name="T2" fmla="*/ 0 w 21"/>
                <a:gd name="T3" fmla="*/ 3 h 6"/>
                <a:gd name="T4" fmla="*/ 0 w 21"/>
                <a:gd name="T5" fmla="*/ 6 h 6"/>
                <a:gd name="T6" fmla="*/ 21 w 21"/>
                <a:gd name="T7" fmla="*/ 2 h 6"/>
                <a:gd name="T8" fmla="*/ 20 w 2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6"/>
                <a:gd name="T17" fmla="*/ 21 w 2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6">
                  <a:moveTo>
                    <a:pt x="20" y="0"/>
                  </a:moveTo>
                  <a:cubicBezTo>
                    <a:pt x="13" y="1"/>
                    <a:pt x="7" y="2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7" y="5"/>
                    <a:pt x="14" y="4"/>
                    <a:pt x="21" y="2"/>
                  </a:cubicBezTo>
                  <a:cubicBezTo>
                    <a:pt x="21" y="2"/>
                    <a:pt x="20" y="1"/>
                    <a:pt x="20" y="0"/>
                  </a:cubicBezTo>
                </a:path>
              </a:pathLst>
            </a:custGeom>
            <a:solidFill>
              <a:srgbClr val="EC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8" name="Freeform 113"/>
            <p:cNvSpPr>
              <a:spLocks noEditPoints="1" noChangeArrowheads="1"/>
            </p:cNvSpPr>
            <p:nvPr/>
          </p:nvSpPr>
          <p:spPr bwMode="auto">
            <a:xfrm>
              <a:off x="989" y="599"/>
              <a:ext cx="192" cy="1259"/>
            </a:xfrm>
            <a:custGeom>
              <a:avLst/>
              <a:gdLst>
                <a:gd name="T0" fmla="*/ 324 w 416"/>
                <a:gd name="T1" fmla="*/ 1699 h 2728"/>
                <a:gd name="T2" fmla="*/ 161 w 416"/>
                <a:gd name="T3" fmla="*/ 1699 h 2728"/>
                <a:gd name="T4" fmla="*/ 190 w 416"/>
                <a:gd name="T5" fmla="*/ 2728 h 2728"/>
                <a:gd name="T6" fmla="*/ 210 w 416"/>
                <a:gd name="T7" fmla="*/ 2725 h 2728"/>
                <a:gd name="T8" fmla="*/ 268 w 416"/>
                <a:gd name="T9" fmla="*/ 2710 h 2728"/>
                <a:gd name="T10" fmla="*/ 290 w 416"/>
                <a:gd name="T11" fmla="*/ 2313 h 2728"/>
                <a:gd name="T12" fmla="*/ 324 w 416"/>
                <a:gd name="T13" fmla="*/ 1699 h 2728"/>
                <a:gd name="T14" fmla="*/ 178 w 416"/>
                <a:gd name="T15" fmla="*/ 0 h 2728"/>
                <a:gd name="T16" fmla="*/ 178 w 416"/>
                <a:gd name="T17" fmla="*/ 27 h 2728"/>
                <a:gd name="T18" fmla="*/ 0 w 416"/>
                <a:gd name="T19" fmla="*/ 240 h 2728"/>
                <a:gd name="T20" fmla="*/ 2 w 416"/>
                <a:gd name="T21" fmla="*/ 242 h 2728"/>
                <a:gd name="T22" fmla="*/ 101 w 416"/>
                <a:gd name="T23" fmla="*/ 420 h 2728"/>
                <a:gd name="T24" fmla="*/ 114 w 416"/>
                <a:gd name="T25" fmla="*/ 548 h 2728"/>
                <a:gd name="T26" fmla="*/ 393 w 416"/>
                <a:gd name="T27" fmla="*/ 548 h 2728"/>
                <a:gd name="T28" fmla="*/ 416 w 416"/>
                <a:gd name="T29" fmla="*/ 486 h 2728"/>
                <a:gd name="T30" fmla="*/ 402 w 416"/>
                <a:gd name="T31" fmla="*/ 251 h 2728"/>
                <a:gd name="T32" fmla="*/ 178 w 416"/>
                <a:gd name="T33" fmla="*/ 3 h 2728"/>
                <a:gd name="T34" fmla="*/ 178 w 416"/>
                <a:gd name="T35" fmla="*/ 0 h 2728"/>
                <a:gd name="T36" fmla="*/ 178 w 416"/>
                <a:gd name="T37" fmla="*/ 0 h 27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16"/>
                <a:gd name="T58" fmla="*/ 0 h 2728"/>
                <a:gd name="T59" fmla="*/ 416 w 416"/>
                <a:gd name="T60" fmla="*/ 2728 h 272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16" h="2728">
                  <a:moveTo>
                    <a:pt x="324" y="1699"/>
                  </a:moveTo>
                  <a:cubicBezTo>
                    <a:pt x="161" y="1699"/>
                    <a:pt x="161" y="1699"/>
                    <a:pt x="161" y="1699"/>
                  </a:cubicBezTo>
                  <a:cubicBezTo>
                    <a:pt x="175" y="2136"/>
                    <a:pt x="186" y="2557"/>
                    <a:pt x="190" y="2728"/>
                  </a:cubicBezTo>
                  <a:cubicBezTo>
                    <a:pt x="197" y="2727"/>
                    <a:pt x="203" y="2726"/>
                    <a:pt x="210" y="2725"/>
                  </a:cubicBezTo>
                  <a:cubicBezTo>
                    <a:pt x="230" y="2721"/>
                    <a:pt x="250" y="2716"/>
                    <a:pt x="268" y="2710"/>
                  </a:cubicBezTo>
                  <a:cubicBezTo>
                    <a:pt x="290" y="2313"/>
                    <a:pt x="290" y="2313"/>
                    <a:pt x="290" y="2313"/>
                  </a:cubicBezTo>
                  <a:cubicBezTo>
                    <a:pt x="324" y="1699"/>
                    <a:pt x="324" y="1699"/>
                    <a:pt x="324" y="1699"/>
                  </a:cubicBezTo>
                  <a:moveTo>
                    <a:pt x="178" y="0"/>
                  </a:moveTo>
                  <a:cubicBezTo>
                    <a:pt x="178" y="27"/>
                    <a:pt x="178" y="27"/>
                    <a:pt x="178" y="27"/>
                  </a:cubicBezTo>
                  <a:cubicBezTo>
                    <a:pt x="178" y="117"/>
                    <a:pt x="107" y="195"/>
                    <a:pt x="0" y="240"/>
                  </a:cubicBezTo>
                  <a:cubicBezTo>
                    <a:pt x="0" y="241"/>
                    <a:pt x="1" y="242"/>
                    <a:pt x="2" y="242"/>
                  </a:cubicBezTo>
                  <a:cubicBezTo>
                    <a:pt x="50" y="300"/>
                    <a:pt x="90" y="362"/>
                    <a:pt x="101" y="420"/>
                  </a:cubicBezTo>
                  <a:cubicBezTo>
                    <a:pt x="105" y="439"/>
                    <a:pt x="110" y="484"/>
                    <a:pt x="114" y="548"/>
                  </a:cubicBezTo>
                  <a:cubicBezTo>
                    <a:pt x="393" y="548"/>
                    <a:pt x="393" y="548"/>
                    <a:pt x="393" y="548"/>
                  </a:cubicBezTo>
                  <a:cubicBezTo>
                    <a:pt x="398" y="527"/>
                    <a:pt x="406" y="506"/>
                    <a:pt x="416" y="486"/>
                  </a:cubicBezTo>
                  <a:cubicBezTo>
                    <a:pt x="402" y="251"/>
                    <a:pt x="402" y="251"/>
                    <a:pt x="402" y="251"/>
                  </a:cubicBezTo>
                  <a:cubicBezTo>
                    <a:pt x="396" y="136"/>
                    <a:pt x="303" y="39"/>
                    <a:pt x="178" y="3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78" y="0"/>
                    <a:pt x="178" y="0"/>
                    <a:pt x="178" y="0"/>
                  </a:cubicBezTo>
                </a:path>
              </a:pathLst>
            </a:custGeom>
            <a:solidFill>
              <a:srgbClr val="F0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9" name="Freeform 114"/>
            <p:cNvSpPr>
              <a:spLocks noChangeArrowheads="1"/>
            </p:cNvSpPr>
            <p:nvPr/>
          </p:nvSpPr>
          <p:spPr bwMode="auto">
            <a:xfrm>
              <a:off x="884" y="318"/>
              <a:ext cx="187" cy="392"/>
            </a:xfrm>
            <a:custGeom>
              <a:avLst/>
              <a:gdLst>
                <a:gd name="T0" fmla="*/ 164 w 406"/>
                <a:gd name="T1" fmla="*/ 0 h 850"/>
                <a:gd name="T2" fmla="*/ 153 w 406"/>
                <a:gd name="T3" fmla="*/ 10 h 850"/>
                <a:gd name="T4" fmla="*/ 75 w 406"/>
                <a:gd name="T5" fmla="*/ 187 h 850"/>
                <a:gd name="T6" fmla="*/ 0 w 406"/>
                <a:gd name="T7" fmla="*/ 303 h 850"/>
                <a:gd name="T8" fmla="*/ 0 w 406"/>
                <a:gd name="T9" fmla="*/ 640 h 850"/>
                <a:gd name="T10" fmla="*/ 228 w 406"/>
                <a:gd name="T11" fmla="*/ 850 h 850"/>
                <a:gd name="T12" fmla="*/ 406 w 406"/>
                <a:gd name="T13" fmla="*/ 637 h 850"/>
                <a:gd name="T14" fmla="*/ 406 w 406"/>
                <a:gd name="T15" fmla="*/ 610 h 850"/>
                <a:gd name="T16" fmla="*/ 406 w 406"/>
                <a:gd name="T17" fmla="*/ 233 h 850"/>
                <a:gd name="T18" fmla="*/ 292 w 406"/>
                <a:gd name="T19" fmla="*/ 55 h 850"/>
                <a:gd name="T20" fmla="*/ 164 w 406"/>
                <a:gd name="T21" fmla="*/ 0 h 8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6"/>
                <a:gd name="T34" fmla="*/ 0 h 850"/>
                <a:gd name="T35" fmla="*/ 406 w 406"/>
                <a:gd name="T36" fmla="*/ 850 h 8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6" h="850">
                  <a:moveTo>
                    <a:pt x="164" y="0"/>
                  </a:moveTo>
                  <a:cubicBezTo>
                    <a:pt x="160" y="3"/>
                    <a:pt x="157" y="6"/>
                    <a:pt x="153" y="10"/>
                  </a:cubicBezTo>
                  <a:cubicBezTo>
                    <a:pt x="84" y="73"/>
                    <a:pt x="75" y="185"/>
                    <a:pt x="75" y="187"/>
                  </a:cubicBezTo>
                  <a:cubicBezTo>
                    <a:pt x="73" y="238"/>
                    <a:pt x="43" y="282"/>
                    <a:pt x="0" y="303"/>
                  </a:cubicBezTo>
                  <a:cubicBezTo>
                    <a:pt x="0" y="640"/>
                    <a:pt x="0" y="640"/>
                    <a:pt x="0" y="640"/>
                  </a:cubicBezTo>
                  <a:cubicBezTo>
                    <a:pt x="0" y="640"/>
                    <a:pt x="130" y="735"/>
                    <a:pt x="228" y="850"/>
                  </a:cubicBezTo>
                  <a:cubicBezTo>
                    <a:pt x="335" y="805"/>
                    <a:pt x="406" y="727"/>
                    <a:pt x="406" y="637"/>
                  </a:cubicBezTo>
                  <a:cubicBezTo>
                    <a:pt x="406" y="610"/>
                    <a:pt x="406" y="610"/>
                    <a:pt x="406" y="610"/>
                  </a:cubicBezTo>
                  <a:cubicBezTo>
                    <a:pt x="406" y="233"/>
                    <a:pt x="406" y="233"/>
                    <a:pt x="406" y="233"/>
                  </a:cubicBezTo>
                  <a:cubicBezTo>
                    <a:pt x="405" y="164"/>
                    <a:pt x="362" y="101"/>
                    <a:pt x="292" y="55"/>
                  </a:cubicBezTo>
                  <a:cubicBezTo>
                    <a:pt x="256" y="32"/>
                    <a:pt x="212" y="13"/>
                    <a:pt x="164" y="0"/>
                  </a:cubicBezTo>
                </a:path>
              </a:pathLst>
            </a:custGeom>
            <a:solidFill>
              <a:srgbClr val="F0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00" name="Freeform 115"/>
            <p:cNvSpPr>
              <a:spLocks noChangeArrowheads="1"/>
            </p:cNvSpPr>
            <p:nvPr/>
          </p:nvSpPr>
          <p:spPr bwMode="auto">
            <a:xfrm>
              <a:off x="1042" y="852"/>
              <a:ext cx="129" cy="531"/>
            </a:xfrm>
            <a:custGeom>
              <a:avLst/>
              <a:gdLst>
                <a:gd name="T0" fmla="*/ 279 w 279"/>
                <a:gd name="T1" fmla="*/ 0 h 1151"/>
                <a:gd name="T2" fmla="*/ 0 w 279"/>
                <a:gd name="T3" fmla="*/ 0 h 1151"/>
                <a:gd name="T4" fmla="*/ 47 w 279"/>
                <a:gd name="T5" fmla="*/ 1151 h 1151"/>
                <a:gd name="T6" fmla="*/ 210 w 279"/>
                <a:gd name="T7" fmla="*/ 1151 h 1151"/>
                <a:gd name="T8" fmla="*/ 250 w 279"/>
                <a:gd name="T9" fmla="*/ 403 h 1151"/>
                <a:gd name="T10" fmla="*/ 252 w 279"/>
                <a:gd name="T11" fmla="*/ 403 h 1151"/>
                <a:gd name="T12" fmla="*/ 272 w 279"/>
                <a:gd name="T13" fmla="*/ 47 h 1151"/>
                <a:gd name="T14" fmla="*/ 279 w 279"/>
                <a:gd name="T15" fmla="*/ 0 h 115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79"/>
                <a:gd name="T25" fmla="*/ 0 h 1151"/>
                <a:gd name="T26" fmla="*/ 279 w 279"/>
                <a:gd name="T27" fmla="*/ 1151 h 115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79" h="1151">
                  <a:moveTo>
                    <a:pt x="2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227"/>
                    <a:pt x="33" y="698"/>
                    <a:pt x="47" y="1151"/>
                  </a:cubicBezTo>
                  <a:cubicBezTo>
                    <a:pt x="210" y="1151"/>
                    <a:pt x="210" y="1151"/>
                    <a:pt x="210" y="1151"/>
                  </a:cubicBezTo>
                  <a:cubicBezTo>
                    <a:pt x="250" y="403"/>
                    <a:pt x="250" y="403"/>
                    <a:pt x="250" y="403"/>
                  </a:cubicBezTo>
                  <a:cubicBezTo>
                    <a:pt x="252" y="403"/>
                    <a:pt x="252" y="403"/>
                    <a:pt x="252" y="403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73" y="31"/>
                    <a:pt x="275" y="15"/>
                    <a:pt x="279" y="0"/>
                  </a:cubicBezTo>
                </a:path>
              </a:pathLst>
            </a:custGeom>
            <a:solidFill>
              <a:srgbClr val="4FB7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01" name="Freeform 116"/>
            <p:cNvSpPr>
              <a:spLocks noChangeArrowheads="1"/>
            </p:cNvSpPr>
            <p:nvPr/>
          </p:nvSpPr>
          <p:spPr bwMode="auto">
            <a:xfrm>
              <a:off x="884" y="309"/>
              <a:ext cx="76" cy="149"/>
            </a:xfrm>
            <a:custGeom>
              <a:avLst/>
              <a:gdLst>
                <a:gd name="T0" fmla="*/ 16 w 164"/>
                <a:gd name="T1" fmla="*/ 0 h 322"/>
                <a:gd name="T2" fmla="*/ 0 w 164"/>
                <a:gd name="T3" fmla="*/ 0 h 322"/>
                <a:gd name="T4" fmla="*/ 0 w 164"/>
                <a:gd name="T5" fmla="*/ 322 h 322"/>
                <a:gd name="T6" fmla="*/ 75 w 164"/>
                <a:gd name="T7" fmla="*/ 206 h 322"/>
                <a:gd name="T8" fmla="*/ 153 w 164"/>
                <a:gd name="T9" fmla="*/ 29 h 322"/>
                <a:gd name="T10" fmla="*/ 164 w 164"/>
                <a:gd name="T11" fmla="*/ 19 h 322"/>
                <a:gd name="T12" fmla="*/ 16 w 164"/>
                <a:gd name="T13" fmla="*/ 0 h 3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4"/>
                <a:gd name="T22" fmla="*/ 0 h 322"/>
                <a:gd name="T23" fmla="*/ 164 w 164"/>
                <a:gd name="T24" fmla="*/ 322 h 3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4" h="322">
                  <a:moveTo>
                    <a:pt x="16" y="0"/>
                  </a:moveTo>
                  <a:cubicBezTo>
                    <a:pt x="10" y="0"/>
                    <a:pt x="5" y="0"/>
                    <a:pt x="0" y="0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43" y="301"/>
                    <a:pt x="73" y="257"/>
                    <a:pt x="75" y="206"/>
                  </a:cubicBezTo>
                  <a:cubicBezTo>
                    <a:pt x="75" y="204"/>
                    <a:pt x="84" y="92"/>
                    <a:pt x="153" y="29"/>
                  </a:cubicBezTo>
                  <a:cubicBezTo>
                    <a:pt x="157" y="25"/>
                    <a:pt x="160" y="22"/>
                    <a:pt x="164" y="19"/>
                  </a:cubicBezTo>
                  <a:cubicBezTo>
                    <a:pt x="118" y="7"/>
                    <a:pt x="68" y="0"/>
                    <a:pt x="16" y="0"/>
                  </a:cubicBezTo>
                </a:path>
              </a:pathLst>
            </a:custGeom>
            <a:solidFill>
              <a:srgbClr val="EDEF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02" name="Freeform 117"/>
            <p:cNvSpPr>
              <a:spLocks noChangeArrowheads="1"/>
            </p:cNvSpPr>
            <p:nvPr/>
          </p:nvSpPr>
          <p:spPr bwMode="auto">
            <a:xfrm>
              <a:off x="916" y="424"/>
              <a:ext cx="61" cy="140"/>
            </a:xfrm>
            <a:custGeom>
              <a:avLst/>
              <a:gdLst>
                <a:gd name="T0" fmla="*/ 134 w 134"/>
                <a:gd name="T1" fmla="*/ 150 h 303"/>
                <a:gd name="T2" fmla="*/ 68 w 134"/>
                <a:gd name="T3" fmla="*/ 302 h 303"/>
                <a:gd name="T4" fmla="*/ 0 w 134"/>
                <a:gd name="T5" fmla="*/ 153 h 303"/>
                <a:gd name="T6" fmla="*/ 66 w 134"/>
                <a:gd name="T7" fmla="*/ 1 h 303"/>
                <a:gd name="T8" fmla="*/ 134 w 134"/>
                <a:gd name="T9" fmla="*/ 150 h 3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4"/>
                <a:gd name="T16" fmla="*/ 0 h 303"/>
                <a:gd name="T17" fmla="*/ 134 w 134"/>
                <a:gd name="T18" fmla="*/ 303 h 3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4" h="303">
                  <a:moveTo>
                    <a:pt x="134" y="150"/>
                  </a:moveTo>
                  <a:cubicBezTo>
                    <a:pt x="134" y="233"/>
                    <a:pt x="104" y="301"/>
                    <a:pt x="68" y="302"/>
                  </a:cubicBezTo>
                  <a:cubicBezTo>
                    <a:pt x="31" y="303"/>
                    <a:pt x="1" y="236"/>
                    <a:pt x="0" y="153"/>
                  </a:cubicBezTo>
                  <a:cubicBezTo>
                    <a:pt x="0" y="70"/>
                    <a:pt x="29" y="2"/>
                    <a:pt x="66" y="1"/>
                  </a:cubicBezTo>
                  <a:cubicBezTo>
                    <a:pt x="103" y="0"/>
                    <a:pt x="133" y="66"/>
                    <a:pt x="134" y="150"/>
                  </a:cubicBezTo>
                  <a:close/>
                </a:path>
              </a:pathLst>
            </a:custGeom>
            <a:solidFill>
              <a:srgbClr val="57C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03" name="Freeform 118"/>
            <p:cNvSpPr>
              <a:spLocks noChangeArrowheads="1"/>
            </p:cNvSpPr>
            <p:nvPr/>
          </p:nvSpPr>
          <p:spPr bwMode="auto">
            <a:xfrm>
              <a:off x="0" y="525"/>
              <a:ext cx="77" cy="77"/>
            </a:xfrm>
            <a:custGeom>
              <a:avLst/>
              <a:gdLst>
                <a:gd name="T0" fmla="*/ 25 w 77"/>
                <a:gd name="T1" fmla="*/ 52 h 77"/>
                <a:gd name="T2" fmla="*/ 38 w 77"/>
                <a:gd name="T3" fmla="*/ 77 h 77"/>
                <a:gd name="T4" fmla="*/ 52 w 77"/>
                <a:gd name="T5" fmla="*/ 52 h 77"/>
                <a:gd name="T6" fmla="*/ 77 w 77"/>
                <a:gd name="T7" fmla="*/ 39 h 77"/>
                <a:gd name="T8" fmla="*/ 52 w 77"/>
                <a:gd name="T9" fmla="*/ 25 h 77"/>
                <a:gd name="T10" fmla="*/ 39 w 77"/>
                <a:gd name="T11" fmla="*/ 0 h 77"/>
                <a:gd name="T12" fmla="*/ 25 w 77"/>
                <a:gd name="T13" fmla="*/ 24 h 77"/>
                <a:gd name="T14" fmla="*/ 0 w 77"/>
                <a:gd name="T15" fmla="*/ 38 h 77"/>
                <a:gd name="T16" fmla="*/ 25 w 77"/>
                <a:gd name="T17" fmla="*/ 52 h 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7"/>
                <a:gd name="T28" fmla="*/ 0 h 77"/>
                <a:gd name="T29" fmla="*/ 77 w 77"/>
                <a:gd name="T30" fmla="*/ 77 h 7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7" h="77">
                  <a:moveTo>
                    <a:pt x="25" y="52"/>
                  </a:moveTo>
                  <a:lnTo>
                    <a:pt x="38" y="77"/>
                  </a:lnTo>
                  <a:lnTo>
                    <a:pt x="52" y="52"/>
                  </a:lnTo>
                  <a:lnTo>
                    <a:pt x="77" y="39"/>
                  </a:lnTo>
                  <a:lnTo>
                    <a:pt x="52" y="25"/>
                  </a:lnTo>
                  <a:lnTo>
                    <a:pt x="39" y="0"/>
                  </a:lnTo>
                  <a:lnTo>
                    <a:pt x="25" y="24"/>
                  </a:lnTo>
                  <a:lnTo>
                    <a:pt x="0" y="38"/>
                  </a:lnTo>
                  <a:lnTo>
                    <a:pt x="25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04" name="Freeform 119"/>
            <p:cNvSpPr>
              <a:spLocks noChangeArrowheads="1"/>
            </p:cNvSpPr>
            <p:nvPr/>
          </p:nvSpPr>
          <p:spPr bwMode="auto">
            <a:xfrm>
              <a:off x="535" y="1033"/>
              <a:ext cx="527" cy="296"/>
            </a:xfrm>
            <a:custGeom>
              <a:avLst/>
              <a:gdLst>
                <a:gd name="T0" fmla="*/ 552 w 1142"/>
                <a:gd name="T1" fmla="*/ 641 h 641"/>
                <a:gd name="T2" fmla="*/ 53 w 1142"/>
                <a:gd name="T3" fmla="*/ 545 h 641"/>
                <a:gd name="T4" fmla="*/ 12 w 1142"/>
                <a:gd name="T5" fmla="*/ 461 h 641"/>
                <a:gd name="T6" fmla="*/ 96 w 1142"/>
                <a:gd name="T7" fmla="*/ 420 h 641"/>
                <a:gd name="T8" fmla="*/ 588 w 1142"/>
                <a:gd name="T9" fmla="*/ 508 h 641"/>
                <a:gd name="T10" fmla="*/ 845 w 1142"/>
                <a:gd name="T11" fmla="*/ 425 h 641"/>
                <a:gd name="T12" fmla="*/ 990 w 1142"/>
                <a:gd name="T13" fmla="*/ 74 h 641"/>
                <a:gd name="T14" fmla="*/ 1051 w 1142"/>
                <a:gd name="T15" fmla="*/ 3 h 641"/>
                <a:gd name="T16" fmla="*/ 1122 w 1142"/>
                <a:gd name="T17" fmla="*/ 64 h 641"/>
                <a:gd name="T18" fmla="*/ 927 w 1142"/>
                <a:gd name="T19" fmla="*/ 529 h 641"/>
                <a:gd name="T20" fmla="*/ 552 w 1142"/>
                <a:gd name="T21" fmla="*/ 641 h 64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42"/>
                <a:gd name="T34" fmla="*/ 0 h 641"/>
                <a:gd name="T35" fmla="*/ 1142 w 1142"/>
                <a:gd name="T36" fmla="*/ 641 h 64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42" h="641">
                  <a:moveTo>
                    <a:pt x="552" y="641"/>
                  </a:moveTo>
                  <a:cubicBezTo>
                    <a:pt x="410" y="641"/>
                    <a:pt x="243" y="609"/>
                    <a:pt x="53" y="545"/>
                  </a:cubicBezTo>
                  <a:cubicBezTo>
                    <a:pt x="19" y="533"/>
                    <a:pt x="0" y="495"/>
                    <a:pt x="12" y="461"/>
                  </a:cubicBezTo>
                  <a:cubicBezTo>
                    <a:pt x="24" y="426"/>
                    <a:pt x="61" y="408"/>
                    <a:pt x="96" y="420"/>
                  </a:cubicBezTo>
                  <a:cubicBezTo>
                    <a:pt x="288" y="485"/>
                    <a:pt x="454" y="515"/>
                    <a:pt x="588" y="508"/>
                  </a:cubicBezTo>
                  <a:cubicBezTo>
                    <a:pt x="694" y="503"/>
                    <a:pt x="781" y="475"/>
                    <a:pt x="845" y="425"/>
                  </a:cubicBezTo>
                  <a:cubicBezTo>
                    <a:pt x="1004" y="303"/>
                    <a:pt x="990" y="76"/>
                    <a:pt x="990" y="74"/>
                  </a:cubicBezTo>
                  <a:cubicBezTo>
                    <a:pt x="987" y="38"/>
                    <a:pt x="1015" y="6"/>
                    <a:pt x="1051" y="3"/>
                  </a:cubicBezTo>
                  <a:cubicBezTo>
                    <a:pt x="1087" y="0"/>
                    <a:pt x="1119" y="28"/>
                    <a:pt x="1122" y="64"/>
                  </a:cubicBezTo>
                  <a:cubicBezTo>
                    <a:pt x="1123" y="76"/>
                    <a:pt x="1142" y="362"/>
                    <a:pt x="927" y="529"/>
                  </a:cubicBezTo>
                  <a:cubicBezTo>
                    <a:pt x="831" y="604"/>
                    <a:pt x="705" y="641"/>
                    <a:pt x="552" y="641"/>
                  </a:cubicBezTo>
                  <a:close/>
                </a:path>
              </a:pathLst>
            </a:custGeom>
            <a:solidFill>
              <a:srgbClr val="FD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05" name="Freeform 120"/>
            <p:cNvSpPr>
              <a:spLocks noChangeArrowheads="1"/>
            </p:cNvSpPr>
            <p:nvPr/>
          </p:nvSpPr>
          <p:spPr bwMode="auto">
            <a:xfrm>
              <a:off x="917" y="1175"/>
              <a:ext cx="341" cy="144"/>
            </a:xfrm>
            <a:custGeom>
              <a:avLst/>
              <a:gdLst>
                <a:gd name="T0" fmla="*/ 339 w 740"/>
                <a:gd name="T1" fmla="*/ 311 h 311"/>
                <a:gd name="T2" fmla="*/ 321 w 740"/>
                <a:gd name="T3" fmla="*/ 310 h 311"/>
                <a:gd name="T4" fmla="*/ 27 w 740"/>
                <a:gd name="T5" fmla="*/ 148 h 311"/>
                <a:gd name="T6" fmla="*/ 39 w 740"/>
                <a:gd name="T7" fmla="*/ 38 h 311"/>
                <a:gd name="T8" fmla="*/ 149 w 740"/>
                <a:gd name="T9" fmla="*/ 49 h 311"/>
                <a:gd name="T10" fmla="*/ 328 w 740"/>
                <a:gd name="T11" fmla="*/ 154 h 311"/>
                <a:gd name="T12" fmla="*/ 598 w 740"/>
                <a:gd name="T13" fmla="*/ 31 h 311"/>
                <a:gd name="T14" fmla="*/ 709 w 740"/>
                <a:gd name="T15" fmla="*/ 30 h 311"/>
                <a:gd name="T16" fmla="*/ 710 w 740"/>
                <a:gd name="T17" fmla="*/ 141 h 311"/>
                <a:gd name="T18" fmla="*/ 339 w 740"/>
                <a:gd name="T19" fmla="*/ 311 h 3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40"/>
                <a:gd name="T31" fmla="*/ 0 h 311"/>
                <a:gd name="T32" fmla="*/ 740 w 740"/>
                <a:gd name="T33" fmla="*/ 311 h 31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40" h="311">
                  <a:moveTo>
                    <a:pt x="339" y="311"/>
                  </a:moveTo>
                  <a:cubicBezTo>
                    <a:pt x="333" y="311"/>
                    <a:pt x="327" y="310"/>
                    <a:pt x="321" y="310"/>
                  </a:cubicBezTo>
                  <a:cubicBezTo>
                    <a:pt x="209" y="305"/>
                    <a:pt x="110" y="250"/>
                    <a:pt x="27" y="148"/>
                  </a:cubicBezTo>
                  <a:cubicBezTo>
                    <a:pt x="0" y="114"/>
                    <a:pt x="5" y="65"/>
                    <a:pt x="39" y="38"/>
                  </a:cubicBezTo>
                  <a:cubicBezTo>
                    <a:pt x="72" y="10"/>
                    <a:pt x="121" y="16"/>
                    <a:pt x="149" y="49"/>
                  </a:cubicBezTo>
                  <a:cubicBezTo>
                    <a:pt x="203" y="116"/>
                    <a:pt x="262" y="151"/>
                    <a:pt x="328" y="154"/>
                  </a:cubicBezTo>
                  <a:cubicBezTo>
                    <a:pt x="467" y="161"/>
                    <a:pt x="597" y="32"/>
                    <a:pt x="598" y="31"/>
                  </a:cubicBezTo>
                  <a:cubicBezTo>
                    <a:pt x="629" y="0"/>
                    <a:pt x="678" y="0"/>
                    <a:pt x="709" y="30"/>
                  </a:cubicBezTo>
                  <a:cubicBezTo>
                    <a:pt x="740" y="60"/>
                    <a:pt x="740" y="110"/>
                    <a:pt x="710" y="141"/>
                  </a:cubicBezTo>
                  <a:cubicBezTo>
                    <a:pt x="703" y="148"/>
                    <a:pt x="540" y="311"/>
                    <a:pt x="339" y="311"/>
                  </a:cubicBezTo>
                  <a:close/>
                </a:path>
              </a:pathLst>
            </a:custGeom>
            <a:solidFill>
              <a:srgbClr val="FD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06" name="Freeform 121"/>
            <p:cNvSpPr>
              <a:spLocks noChangeArrowheads="1"/>
            </p:cNvSpPr>
            <p:nvPr/>
          </p:nvSpPr>
          <p:spPr bwMode="auto">
            <a:xfrm>
              <a:off x="2798" y="0"/>
              <a:ext cx="348" cy="348"/>
            </a:xfrm>
            <a:custGeom>
              <a:avLst/>
              <a:gdLst>
                <a:gd name="T0" fmla="*/ 113 w 348"/>
                <a:gd name="T1" fmla="*/ 112 h 348"/>
                <a:gd name="T2" fmla="*/ 0 w 348"/>
                <a:gd name="T3" fmla="*/ 173 h 348"/>
                <a:gd name="T4" fmla="*/ 112 w 348"/>
                <a:gd name="T5" fmla="*/ 235 h 348"/>
                <a:gd name="T6" fmla="*/ 172 w 348"/>
                <a:gd name="T7" fmla="*/ 348 h 348"/>
                <a:gd name="T8" fmla="*/ 235 w 348"/>
                <a:gd name="T9" fmla="*/ 236 h 348"/>
                <a:gd name="T10" fmla="*/ 348 w 348"/>
                <a:gd name="T11" fmla="*/ 175 h 348"/>
                <a:gd name="T12" fmla="*/ 235 w 348"/>
                <a:gd name="T13" fmla="*/ 113 h 348"/>
                <a:gd name="T14" fmla="*/ 175 w 348"/>
                <a:gd name="T15" fmla="*/ 0 h 348"/>
                <a:gd name="T16" fmla="*/ 113 w 348"/>
                <a:gd name="T17" fmla="*/ 112 h 3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8"/>
                <a:gd name="T28" fmla="*/ 0 h 348"/>
                <a:gd name="T29" fmla="*/ 348 w 348"/>
                <a:gd name="T30" fmla="*/ 348 h 3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8" h="348">
                  <a:moveTo>
                    <a:pt x="113" y="112"/>
                  </a:moveTo>
                  <a:lnTo>
                    <a:pt x="0" y="173"/>
                  </a:lnTo>
                  <a:lnTo>
                    <a:pt x="112" y="235"/>
                  </a:lnTo>
                  <a:lnTo>
                    <a:pt x="172" y="348"/>
                  </a:lnTo>
                  <a:lnTo>
                    <a:pt x="235" y="236"/>
                  </a:lnTo>
                  <a:lnTo>
                    <a:pt x="348" y="175"/>
                  </a:lnTo>
                  <a:lnTo>
                    <a:pt x="235" y="113"/>
                  </a:lnTo>
                  <a:lnTo>
                    <a:pt x="175" y="0"/>
                  </a:lnTo>
                  <a:lnTo>
                    <a:pt x="113" y="1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07" name="Freeform 122"/>
            <p:cNvSpPr>
              <a:spLocks noChangeArrowheads="1"/>
            </p:cNvSpPr>
            <p:nvPr/>
          </p:nvSpPr>
          <p:spPr bwMode="auto">
            <a:xfrm>
              <a:off x="2375" y="407"/>
              <a:ext cx="132" cy="133"/>
            </a:xfrm>
            <a:custGeom>
              <a:avLst/>
              <a:gdLst>
                <a:gd name="T0" fmla="*/ 43 w 132"/>
                <a:gd name="T1" fmla="*/ 43 h 133"/>
                <a:gd name="T2" fmla="*/ 0 w 132"/>
                <a:gd name="T3" fmla="*/ 66 h 133"/>
                <a:gd name="T4" fmla="*/ 42 w 132"/>
                <a:gd name="T5" fmla="*/ 89 h 133"/>
                <a:gd name="T6" fmla="*/ 65 w 132"/>
                <a:gd name="T7" fmla="*/ 133 h 133"/>
                <a:gd name="T8" fmla="*/ 89 w 132"/>
                <a:gd name="T9" fmla="*/ 90 h 133"/>
                <a:gd name="T10" fmla="*/ 132 w 132"/>
                <a:gd name="T11" fmla="*/ 67 h 133"/>
                <a:gd name="T12" fmla="*/ 89 w 132"/>
                <a:gd name="T13" fmla="*/ 43 h 133"/>
                <a:gd name="T14" fmla="*/ 66 w 132"/>
                <a:gd name="T15" fmla="*/ 0 h 133"/>
                <a:gd name="T16" fmla="*/ 43 w 132"/>
                <a:gd name="T17" fmla="*/ 43 h 1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2"/>
                <a:gd name="T28" fmla="*/ 0 h 133"/>
                <a:gd name="T29" fmla="*/ 132 w 132"/>
                <a:gd name="T30" fmla="*/ 133 h 1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2" h="133">
                  <a:moveTo>
                    <a:pt x="43" y="43"/>
                  </a:moveTo>
                  <a:lnTo>
                    <a:pt x="0" y="66"/>
                  </a:lnTo>
                  <a:lnTo>
                    <a:pt x="42" y="89"/>
                  </a:lnTo>
                  <a:lnTo>
                    <a:pt x="65" y="133"/>
                  </a:lnTo>
                  <a:lnTo>
                    <a:pt x="89" y="90"/>
                  </a:lnTo>
                  <a:lnTo>
                    <a:pt x="132" y="67"/>
                  </a:lnTo>
                  <a:lnTo>
                    <a:pt x="89" y="43"/>
                  </a:lnTo>
                  <a:lnTo>
                    <a:pt x="66" y="0"/>
                  </a:lnTo>
                  <a:lnTo>
                    <a:pt x="43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08" name="Freeform 123"/>
            <p:cNvSpPr>
              <a:spLocks noChangeArrowheads="1"/>
            </p:cNvSpPr>
            <p:nvPr/>
          </p:nvSpPr>
          <p:spPr bwMode="auto">
            <a:xfrm>
              <a:off x="1532" y="1837"/>
              <a:ext cx="652" cy="44"/>
            </a:xfrm>
            <a:custGeom>
              <a:avLst/>
              <a:gdLst>
                <a:gd name="T0" fmla="*/ 1367 w 1414"/>
                <a:gd name="T1" fmla="*/ 94 h 94"/>
                <a:gd name="T2" fmla="*/ 47 w 1414"/>
                <a:gd name="T3" fmla="*/ 94 h 94"/>
                <a:gd name="T4" fmla="*/ 0 w 1414"/>
                <a:gd name="T5" fmla="*/ 47 h 94"/>
                <a:gd name="T6" fmla="*/ 47 w 1414"/>
                <a:gd name="T7" fmla="*/ 0 h 94"/>
                <a:gd name="T8" fmla="*/ 1367 w 1414"/>
                <a:gd name="T9" fmla="*/ 0 h 94"/>
                <a:gd name="T10" fmla="*/ 1414 w 1414"/>
                <a:gd name="T11" fmla="*/ 47 h 94"/>
                <a:gd name="T12" fmla="*/ 1367 w 1414"/>
                <a:gd name="T13" fmla="*/ 94 h 9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14"/>
                <a:gd name="T22" fmla="*/ 0 h 94"/>
                <a:gd name="T23" fmla="*/ 1414 w 1414"/>
                <a:gd name="T24" fmla="*/ 94 h 9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14" h="94">
                  <a:moveTo>
                    <a:pt x="1367" y="94"/>
                  </a:moveTo>
                  <a:cubicBezTo>
                    <a:pt x="47" y="94"/>
                    <a:pt x="47" y="94"/>
                    <a:pt x="47" y="94"/>
                  </a:cubicBezTo>
                  <a:cubicBezTo>
                    <a:pt x="21" y="94"/>
                    <a:pt x="0" y="73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1367" y="0"/>
                    <a:pt x="1367" y="0"/>
                    <a:pt x="1367" y="0"/>
                  </a:cubicBezTo>
                  <a:cubicBezTo>
                    <a:pt x="1393" y="0"/>
                    <a:pt x="1414" y="21"/>
                    <a:pt x="1414" y="47"/>
                  </a:cubicBezTo>
                  <a:cubicBezTo>
                    <a:pt x="1414" y="73"/>
                    <a:pt x="1393" y="94"/>
                    <a:pt x="1367" y="94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09" name="Freeform 124"/>
            <p:cNvSpPr>
              <a:spLocks noChangeArrowheads="1"/>
            </p:cNvSpPr>
            <p:nvPr/>
          </p:nvSpPr>
          <p:spPr bwMode="auto">
            <a:xfrm>
              <a:off x="1645" y="1981"/>
              <a:ext cx="426" cy="449"/>
            </a:xfrm>
            <a:custGeom>
              <a:avLst/>
              <a:gdLst>
                <a:gd name="T0" fmla="*/ 523 w 925"/>
                <a:gd name="T1" fmla="*/ 973 h 973"/>
                <a:gd name="T2" fmla="*/ 364 w 925"/>
                <a:gd name="T3" fmla="*/ 937 h 973"/>
                <a:gd name="T4" fmla="*/ 53 w 925"/>
                <a:gd name="T5" fmla="*/ 437 h 973"/>
                <a:gd name="T6" fmla="*/ 1 w 925"/>
                <a:gd name="T7" fmla="*/ 83 h 973"/>
                <a:gd name="T8" fmla="*/ 76 w 925"/>
                <a:gd name="T9" fmla="*/ 2 h 973"/>
                <a:gd name="T10" fmla="*/ 158 w 925"/>
                <a:gd name="T11" fmla="*/ 77 h 973"/>
                <a:gd name="T12" fmla="*/ 206 w 925"/>
                <a:gd name="T13" fmla="*/ 403 h 973"/>
                <a:gd name="T14" fmla="*/ 434 w 925"/>
                <a:gd name="T15" fmla="*/ 796 h 973"/>
                <a:gd name="T16" fmla="*/ 791 w 925"/>
                <a:gd name="T17" fmla="*/ 708 h 973"/>
                <a:gd name="T18" fmla="*/ 900 w 925"/>
                <a:gd name="T19" fmla="*/ 726 h 973"/>
                <a:gd name="T20" fmla="*/ 882 w 925"/>
                <a:gd name="T21" fmla="*/ 835 h 973"/>
                <a:gd name="T22" fmla="*/ 523 w 925"/>
                <a:gd name="T23" fmla="*/ 973 h 97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25"/>
                <a:gd name="T37" fmla="*/ 0 h 973"/>
                <a:gd name="T38" fmla="*/ 925 w 925"/>
                <a:gd name="T39" fmla="*/ 973 h 97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25" h="973">
                  <a:moveTo>
                    <a:pt x="523" y="973"/>
                  </a:moveTo>
                  <a:cubicBezTo>
                    <a:pt x="467" y="973"/>
                    <a:pt x="414" y="961"/>
                    <a:pt x="364" y="937"/>
                  </a:cubicBezTo>
                  <a:cubicBezTo>
                    <a:pt x="221" y="866"/>
                    <a:pt x="116" y="698"/>
                    <a:pt x="53" y="437"/>
                  </a:cubicBezTo>
                  <a:cubicBezTo>
                    <a:pt x="9" y="253"/>
                    <a:pt x="2" y="90"/>
                    <a:pt x="1" y="83"/>
                  </a:cubicBezTo>
                  <a:cubicBezTo>
                    <a:pt x="0" y="40"/>
                    <a:pt x="33" y="3"/>
                    <a:pt x="76" y="2"/>
                  </a:cubicBezTo>
                  <a:cubicBezTo>
                    <a:pt x="119" y="0"/>
                    <a:pt x="156" y="33"/>
                    <a:pt x="158" y="77"/>
                  </a:cubicBezTo>
                  <a:cubicBezTo>
                    <a:pt x="158" y="79"/>
                    <a:pt x="165" y="234"/>
                    <a:pt x="206" y="403"/>
                  </a:cubicBezTo>
                  <a:cubicBezTo>
                    <a:pt x="257" y="612"/>
                    <a:pt x="335" y="748"/>
                    <a:pt x="434" y="796"/>
                  </a:cubicBezTo>
                  <a:cubicBezTo>
                    <a:pt x="525" y="841"/>
                    <a:pt x="645" y="811"/>
                    <a:pt x="791" y="708"/>
                  </a:cubicBezTo>
                  <a:cubicBezTo>
                    <a:pt x="827" y="683"/>
                    <a:pt x="875" y="691"/>
                    <a:pt x="900" y="726"/>
                  </a:cubicBezTo>
                  <a:cubicBezTo>
                    <a:pt x="925" y="762"/>
                    <a:pt x="917" y="810"/>
                    <a:pt x="882" y="835"/>
                  </a:cubicBezTo>
                  <a:cubicBezTo>
                    <a:pt x="752" y="927"/>
                    <a:pt x="632" y="973"/>
                    <a:pt x="523" y="973"/>
                  </a:cubicBezTo>
                </a:path>
              </a:pathLst>
            </a:custGeom>
            <a:solidFill>
              <a:srgbClr val="FD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10" name="Freeform 125"/>
            <p:cNvSpPr>
              <a:spLocks noChangeArrowheads="1"/>
            </p:cNvSpPr>
            <p:nvPr/>
          </p:nvSpPr>
          <p:spPr bwMode="auto">
            <a:xfrm>
              <a:off x="1322" y="2041"/>
              <a:ext cx="216" cy="542"/>
            </a:xfrm>
            <a:custGeom>
              <a:avLst/>
              <a:gdLst>
                <a:gd name="T0" fmla="*/ 381 w 469"/>
                <a:gd name="T1" fmla="*/ 1175 h 1175"/>
                <a:gd name="T2" fmla="*/ 356 w 469"/>
                <a:gd name="T3" fmla="*/ 1171 h 1175"/>
                <a:gd name="T4" fmla="*/ 14 w 469"/>
                <a:gd name="T5" fmla="*/ 528 h 1175"/>
                <a:gd name="T6" fmla="*/ 93 w 469"/>
                <a:gd name="T7" fmla="*/ 64 h 1175"/>
                <a:gd name="T8" fmla="*/ 192 w 469"/>
                <a:gd name="T9" fmla="*/ 13 h 1175"/>
                <a:gd name="T10" fmla="*/ 242 w 469"/>
                <a:gd name="T11" fmla="*/ 112 h 1175"/>
                <a:gd name="T12" fmla="*/ 170 w 469"/>
                <a:gd name="T13" fmla="*/ 535 h 1175"/>
                <a:gd name="T14" fmla="*/ 215 w 469"/>
                <a:gd name="T15" fmla="*/ 840 h 1175"/>
                <a:gd name="T16" fmla="*/ 406 w 469"/>
                <a:gd name="T17" fmla="*/ 1023 h 1175"/>
                <a:gd name="T18" fmla="*/ 455 w 469"/>
                <a:gd name="T19" fmla="*/ 1122 h 1175"/>
                <a:gd name="T20" fmla="*/ 381 w 469"/>
                <a:gd name="T21" fmla="*/ 1175 h 117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69"/>
                <a:gd name="T34" fmla="*/ 0 h 1175"/>
                <a:gd name="T35" fmla="*/ 469 w 469"/>
                <a:gd name="T36" fmla="*/ 1175 h 117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69" h="1175">
                  <a:moveTo>
                    <a:pt x="381" y="1175"/>
                  </a:moveTo>
                  <a:cubicBezTo>
                    <a:pt x="373" y="1175"/>
                    <a:pt x="364" y="1174"/>
                    <a:pt x="356" y="1171"/>
                  </a:cubicBezTo>
                  <a:cubicBezTo>
                    <a:pt x="192" y="1115"/>
                    <a:pt x="0" y="958"/>
                    <a:pt x="14" y="528"/>
                  </a:cubicBezTo>
                  <a:cubicBezTo>
                    <a:pt x="21" y="288"/>
                    <a:pt x="90" y="73"/>
                    <a:pt x="93" y="64"/>
                  </a:cubicBezTo>
                  <a:cubicBezTo>
                    <a:pt x="107" y="23"/>
                    <a:pt x="151" y="0"/>
                    <a:pt x="192" y="13"/>
                  </a:cubicBezTo>
                  <a:cubicBezTo>
                    <a:pt x="233" y="27"/>
                    <a:pt x="255" y="71"/>
                    <a:pt x="242" y="112"/>
                  </a:cubicBezTo>
                  <a:cubicBezTo>
                    <a:pt x="241" y="114"/>
                    <a:pt x="176" y="317"/>
                    <a:pt x="170" y="535"/>
                  </a:cubicBezTo>
                  <a:cubicBezTo>
                    <a:pt x="166" y="658"/>
                    <a:pt x="181" y="760"/>
                    <a:pt x="215" y="840"/>
                  </a:cubicBezTo>
                  <a:cubicBezTo>
                    <a:pt x="254" y="933"/>
                    <a:pt x="316" y="992"/>
                    <a:pt x="406" y="1023"/>
                  </a:cubicBezTo>
                  <a:cubicBezTo>
                    <a:pt x="447" y="1037"/>
                    <a:pt x="469" y="1081"/>
                    <a:pt x="455" y="1122"/>
                  </a:cubicBezTo>
                  <a:cubicBezTo>
                    <a:pt x="444" y="1155"/>
                    <a:pt x="414" y="1175"/>
                    <a:pt x="381" y="1175"/>
                  </a:cubicBezTo>
                  <a:close/>
                </a:path>
              </a:pathLst>
            </a:custGeom>
            <a:solidFill>
              <a:srgbClr val="FD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11" name="Oval 126"/>
            <p:cNvSpPr>
              <a:spLocks noChangeArrowheads="1"/>
            </p:cNvSpPr>
            <p:nvPr/>
          </p:nvSpPr>
          <p:spPr bwMode="auto">
            <a:xfrm>
              <a:off x="1352" y="2522"/>
              <a:ext cx="180" cy="7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12" name="Freeform 127"/>
            <p:cNvSpPr>
              <a:spLocks noChangeArrowheads="1"/>
            </p:cNvSpPr>
            <p:nvPr/>
          </p:nvSpPr>
          <p:spPr bwMode="auto">
            <a:xfrm>
              <a:off x="1994" y="2291"/>
              <a:ext cx="142" cy="166"/>
            </a:xfrm>
            <a:custGeom>
              <a:avLst/>
              <a:gdLst>
                <a:gd name="T0" fmla="*/ 274 w 307"/>
                <a:gd name="T1" fmla="*/ 334 h 360"/>
                <a:gd name="T2" fmla="*/ 214 w 307"/>
                <a:gd name="T3" fmla="*/ 132 h 360"/>
                <a:gd name="T4" fmla="*/ 34 w 307"/>
                <a:gd name="T5" fmla="*/ 26 h 360"/>
                <a:gd name="T6" fmla="*/ 93 w 307"/>
                <a:gd name="T7" fmla="*/ 227 h 360"/>
                <a:gd name="T8" fmla="*/ 274 w 307"/>
                <a:gd name="T9" fmla="*/ 334 h 3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7"/>
                <a:gd name="T16" fmla="*/ 0 h 360"/>
                <a:gd name="T17" fmla="*/ 307 w 307"/>
                <a:gd name="T18" fmla="*/ 360 h 3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7" h="360">
                  <a:moveTo>
                    <a:pt x="274" y="334"/>
                  </a:moveTo>
                  <a:cubicBezTo>
                    <a:pt x="307" y="307"/>
                    <a:pt x="280" y="217"/>
                    <a:pt x="214" y="132"/>
                  </a:cubicBezTo>
                  <a:cubicBezTo>
                    <a:pt x="148" y="47"/>
                    <a:pt x="67" y="0"/>
                    <a:pt x="34" y="26"/>
                  </a:cubicBezTo>
                  <a:cubicBezTo>
                    <a:pt x="0" y="52"/>
                    <a:pt x="27" y="142"/>
                    <a:pt x="93" y="227"/>
                  </a:cubicBezTo>
                  <a:cubicBezTo>
                    <a:pt x="159" y="312"/>
                    <a:pt x="240" y="360"/>
                    <a:pt x="274" y="3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13" name="Freeform 128"/>
            <p:cNvSpPr>
              <a:spLocks noChangeArrowheads="1"/>
            </p:cNvSpPr>
            <p:nvPr/>
          </p:nvSpPr>
          <p:spPr bwMode="auto">
            <a:xfrm>
              <a:off x="2812" y="811"/>
              <a:ext cx="130" cy="263"/>
            </a:xfrm>
            <a:custGeom>
              <a:avLst/>
              <a:gdLst>
                <a:gd name="T0" fmla="*/ 262 w 281"/>
                <a:gd name="T1" fmla="*/ 268 h 571"/>
                <a:gd name="T2" fmla="*/ 174 w 281"/>
                <a:gd name="T3" fmla="*/ 561 h 571"/>
                <a:gd name="T4" fmla="*/ 18 w 281"/>
                <a:gd name="T5" fmla="*/ 303 h 571"/>
                <a:gd name="T6" fmla="*/ 106 w 281"/>
                <a:gd name="T7" fmla="*/ 10 h 571"/>
                <a:gd name="T8" fmla="*/ 262 w 281"/>
                <a:gd name="T9" fmla="*/ 268 h 5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1"/>
                <a:gd name="T16" fmla="*/ 0 h 571"/>
                <a:gd name="T17" fmla="*/ 281 w 281"/>
                <a:gd name="T18" fmla="*/ 571 h 5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1" h="571">
                  <a:moveTo>
                    <a:pt x="262" y="268"/>
                  </a:moveTo>
                  <a:cubicBezTo>
                    <a:pt x="281" y="420"/>
                    <a:pt x="241" y="552"/>
                    <a:pt x="174" y="561"/>
                  </a:cubicBezTo>
                  <a:cubicBezTo>
                    <a:pt x="107" y="571"/>
                    <a:pt x="37" y="455"/>
                    <a:pt x="18" y="303"/>
                  </a:cubicBezTo>
                  <a:cubicBezTo>
                    <a:pt x="0" y="151"/>
                    <a:pt x="39" y="19"/>
                    <a:pt x="106" y="10"/>
                  </a:cubicBezTo>
                  <a:cubicBezTo>
                    <a:pt x="173" y="0"/>
                    <a:pt x="243" y="116"/>
                    <a:pt x="262" y="268"/>
                  </a:cubicBezTo>
                  <a:close/>
                </a:path>
              </a:pathLst>
            </a:custGeom>
            <a:solidFill>
              <a:srgbClr val="00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14" name="Freeform 129"/>
            <p:cNvSpPr>
              <a:spLocks noChangeArrowheads="1"/>
            </p:cNvSpPr>
            <p:nvPr/>
          </p:nvSpPr>
          <p:spPr bwMode="auto">
            <a:xfrm>
              <a:off x="3388" y="814"/>
              <a:ext cx="115" cy="258"/>
            </a:xfrm>
            <a:custGeom>
              <a:avLst/>
              <a:gdLst>
                <a:gd name="T0" fmla="*/ 247 w 248"/>
                <a:gd name="T1" fmla="*/ 276 h 559"/>
                <a:gd name="T2" fmla="*/ 127 w 248"/>
                <a:gd name="T3" fmla="*/ 557 h 559"/>
                <a:gd name="T4" fmla="*/ 1 w 248"/>
                <a:gd name="T5" fmla="*/ 283 h 559"/>
                <a:gd name="T6" fmla="*/ 122 w 248"/>
                <a:gd name="T7" fmla="*/ 2 h 559"/>
                <a:gd name="T8" fmla="*/ 247 w 248"/>
                <a:gd name="T9" fmla="*/ 276 h 5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8"/>
                <a:gd name="T16" fmla="*/ 0 h 559"/>
                <a:gd name="T17" fmla="*/ 248 w 248"/>
                <a:gd name="T18" fmla="*/ 559 h 5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8" h="559">
                  <a:moveTo>
                    <a:pt x="247" y="276"/>
                  </a:moveTo>
                  <a:cubicBezTo>
                    <a:pt x="248" y="430"/>
                    <a:pt x="194" y="556"/>
                    <a:pt x="127" y="557"/>
                  </a:cubicBezTo>
                  <a:cubicBezTo>
                    <a:pt x="59" y="559"/>
                    <a:pt x="3" y="437"/>
                    <a:pt x="1" y="283"/>
                  </a:cubicBezTo>
                  <a:cubicBezTo>
                    <a:pt x="0" y="130"/>
                    <a:pt x="54" y="4"/>
                    <a:pt x="122" y="2"/>
                  </a:cubicBezTo>
                  <a:cubicBezTo>
                    <a:pt x="190" y="0"/>
                    <a:pt x="246" y="123"/>
                    <a:pt x="247" y="276"/>
                  </a:cubicBezTo>
                  <a:close/>
                </a:path>
              </a:pathLst>
            </a:custGeom>
            <a:solidFill>
              <a:srgbClr val="00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15" name="Freeform 130"/>
            <p:cNvSpPr>
              <a:spLocks noChangeArrowheads="1"/>
            </p:cNvSpPr>
            <p:nvPr/>
          </p:nvSpPr>
          <p:spPr bwMode="auto">
            <a:xfrm>
              <a:off x="2809" y="1129"/>
              <a:ext cx="636" cy="200"/>
            </a:xfrm>
            <a:custGeom>
              <a:avLst/>
              <a:gdLst>
                <a:gd name="T0" fmla="*/ 1305 w 1380"/>
                <a:gd name="T1" fmla="*/ 368 h 435"/>
                <a:gd name="T2" fmla="*/ 1380 w 1380"/>
                <a:gd name="T3" fmla="*/ 197 h 435"/>
                <a:gd name="T4" fmla="*/ 182 w 1380"/>
                <a:gd name="T5" fmla="*/ 197 h 435"/>
                <a:gd name="T6" fmla="*/ 147 w 1380"/>
                <a:gd name="T7" fmla="*/ 435 h 435"/>
                <a:gd name="T8" fmla="*/ 1305 w 1380"/>
                <a:gd name="T9" fmla="*/ 368 h 4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80"/>
                <a:gd name="T16" fmla="*/ 0 h 435"/>
                <a:gd name="T17" fmla="*/ 1380 w 1380"/>
                <a:gd name="T18" fmla="*/ 435 h 4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80" h="435">
                  <a:moveTo>
                    <a:pt x="1305" y="368"/>
                  </a:moveTo>
                  <a:cubicBezTo>
                    <a:pt x="1366" y="279"/>
                    <a:pt x="1380" y="197"/>
                    <a:pt x="1380" y="197"/>
                  </a:cubicBezTo>
                  <a:cubicBezTo>
                    <a:pt x="1222" y="0"/>
                    <a:pt x="182" y="197"/>
                    <a:pt x="182" y="197"/>
                  </a:cubicBezTo>
                  <a:cubicBezTo>
                    <a:pt x="0" y="201"/>
                    <a:pt x="113" y="385"/>
                    <a:pt x="147" y="435"/>
                  </a:cubicBezTo>
                  <a:cubicBezTo>
                    <a:pt x="331" y="367"/>
                    <a:pt x="869" y="200"/>
                    <a:pt x="1305" y="368"/>
                  </a:cubicBezTo>
                  <a:close/>
                </a:path>
              </a:pathLst>
            </a:custGeom>
            <a:solidFill>
              <a:srgbClr val="00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16" name="Freeform 131"/>
            <p:cNvSpPr>
              <a:spLocks noChangeArrowheads="1"/>
            </p:cNvSpPr>
            <p:nvPr/>
          </p:nvSpPr>
          <p:spPr bwMode="auto">
            <a:xfrm>
              <a:off x="2877" y="1221"/>
              <a:ext cx="534" cy="220"/>
            </a:xfrm>
            <a:custGeom>
              <a:avLst/>
              <a:gdLst>
                <a:gd name="T0" fmla="*/ 698 w 1158"/>
                <a:gd name="T1" fmla="*/ 394 h 476"/>
                <a:gd name="T2" fmla="*/ 1158 w 1158"/>
                <a:gd name="T3" fmla="*/ 168 h 476"/>
                <a:gd name="T4" fmla="*/ 0 w 1158"/>
                <a:gd name="T5" fmla="*/ 235 h 476"/>
                <a:gd name="T6" fmla="*/ 9 w 1158"/>
                <a:gd name="T7" fmla="*/ 248 h 476"/>
                <a:gd name="T8" fmla="*/ 698 w 1158"/>
                <a:gd name="T9" fmla="*/ 394 h 4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58"/>
                <a:gd name="T16" fmla="*/ 0 h 476"/>
                <a:gd name="T17" fmla="*/ 1158 w 1158"/>
                <a:gd name="T18" fmla="*/ 476 h 4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58" h="476">
                  <a:moveTo>
                    <a:pt x="698" y="394"/>
                  </a:moveTo>
                  <a:cubicBezTo>
                    <a:pt x="951" y="387"/>
                    <a:pt x="1087" y="272"/>
                    <a:pt x="1158" y="168"/>
                  </a:cubicBezTo>
                  <a:cubicBezTo>
                    <a:pt x="722" y="0"/>
                    <a:pt x="184" y="167"/>
                    <a:pt x="0" y="235"/>
                  </a:cubicBezTo>
                  <a:cubicBezTo>
                    <a:pt x="5" y="243"/>
                    <a:pt x="9" y="248"/>
                    <a:pt x="9" y="248"/>
                  </a:cubicBezTo>
                  <a:cubicBezTo>
                    <a:pt x="224" y="476"/>
                    <a:pt x="698" y="394"/>
                    <a:pt x="698" y="394"/>
                  </a:cubicBezTo>
                  <a:close/>
                </a:path>
              </a:pathLst>
            </a:custGeom>
            <a:solidFill>
              <a:srgbClr val="F4B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17" name="Freeform 132"/>
            <p:cNvSpPr>
              <a:spLocks noChangeArrowheads="1"/>
            </p:cNvSpPr>
            <p:nvPr/>
          </p:nvSpPr>
          <p:spPr bwMode="auto">
            <a:xfrm>
              <a:off x="1097" y="729"/>
              <a:ext cx="836" cy="1501"/>
            </a:xfrm>
            <a:custGeom>
              <a:avLst/>
              <a:gdLst>
                <a:gd name="T0" fmla="*/ 1797 w 1811"/>
                <a:gd name="T1" fmla="*/ 2792 h 3253"/>
                <a:gd name="T2" fmla="*/ 1348 w 1811"/>
                <a:gd name="T3" fmla="*/ 3253 h 3253"/>
                <a:gd name="T4" fmla="*/ 463 w 1811"/>
                <a:gd name="T5" fmla="*/ 3253 h 3253"/>
                <a:gd name="T6" fmla="*/ 14 w 1811"/>
                <a:gd name="T7" fmla="*/ 2792 h 3253"/>
                <a:gd name="T8" fmla="*/ 152 w 1811"/>
                <a:gd name="T9" fmla="*/ 313 h 3253"/>
                <a:gd name="T10" fmla="*/ 550 w 1811"/>
                <a:gd name="T11" fmla="*/ 0 h 3253"/>
                <a:gd name="T12" fmla="*/ 1261 w 1811"/>
                <a:gd name="T13" fmla="*/ 0 h 3253"/>
                <a:gd name="T14" fmla="*/ 1659 w 1811"/>
                <a:gd name="T15" fmla="*/ 313 h 3253"/>
                <a:gd name="T16" fmla="*/ 1797 w 1811"/>
                <a:gd name="T17" fmla="*/ 2792 h 32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11"/>
                <a:gd name="T28" fmla="*/ 0 h 3253"/>
                <a:gd name="T29" fmla="*/ 1811 w 1811"/>
                <a:gd name="T30" fmla="*/ 3253 h 325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11" h="3253">
                  <a:moveTo>
                    <a:pt x="1797" y="2792"/>
                  </a:moveTo>
                  <a:cubicBezTo>
                    <a:pt x="1811" y="3043"/>
                    <a:pt x="1610" y="3253"/>
                    <a:pt x="1348" y="3253"/>
                  </a:cubicBezTo>
                  <a:cubicBezTo>
                    <a:pt x="463" y="3253"/>
                    <a:pt x="463" y="3253"/>
                    <a:pt x="463" y="3253"/>
                  </a:cubicBezTo>
                  <a:cubicBezTo>
                    <a:pt x="201" y="3253"/>
                    <a:pt x="0" y="3043"/>
                    <a:pt x="14" y="2792"/>
                  </a:cubicBezTo>
                  <a:cubicBezTo>
                    <a:pt x="152" y="313"/>
                    <a:pt x="152" y="313"/>
                    <a:pt x="152" y="313"/>
                  </a:cubicBezTo>
                  <a:cubicBezTo>
                    <a:pt x="162" y="138"/>
                    <a:pt x="340" y="0"/>
                    <a:pt x="550" y="0"/>
                  </a:cubicBezTo>
                  <a:cubicBezTo>
                    <a:pt x="1261" y="0"/>
                    <a:pt x="1261" y="0"/>
                    <a:pt x="1261" y="0"/>
                  </a:cubicBezTo>
                  <a:cubicBezTo>
                    <a:pt x="1471" y="0"/>
                    <a:pt x="1649" y="138"/>
                    <a:pt x="1659" y="313"/>
                  </a:cubicBezTo>
                  <a:cubicBezTo>
                    <a:pt x="1797" y="2792"/>
                    <a:pt x="1797" y="2792"/>
                    <a:pt x="1797" y="279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18" name="Freeform 133"/>
            <p:cNvSpPr>
              <a:spLocks noChangeArrowheads="1"/>
            </p:cNvSpPr>
            <p:nvPr/>
          </p:nvSpPr>
          <p:spPr bwMode="auto">
            <a:xfrm>
              <a:off x="1314" y="394"/>
              <a:ext cx="426" cy="498"/>
            </a:xfrm>
            <a:custGeom>
              <a:avLst/>
              <a:gdLst>
                <a:gd name="T0" fmla="*/ 924 w 924"/>
                <a:gd name="T1" fmla="*/ 780 h 1080"/>
                <a:gd name="T2" fmla="*/ 462 w 924"/>
                <a:gd name="T3" fmla="*/ 1080 h 1080"/>
                <a:gd name="T4" fmla="*/ 0 w 924"/>
                <a:gd name="T5" fmla="*/ 780 h 1080"/>
                <a:gd name="T6" fmla="*/ 0 w 924"/>
                <a:gd name="T7" fmla="*/ 299 h 1080"/>
                <a:gd name="T8" fmla="*/ 462 w 924"/>
                <a:gd name="T9" fmla="*/ 0 h 1080"/>
                <a:gd name="T10" fmla="*/ 924 w 924"/>
                <a:gd name="T11" fmla="*/ 299 h 1080"/>
                <a:gd name="T12" fmla="*/ 924 w 924"/>
                <a:gd name="T13" fmla="*/ 780 h 10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24"/>
                <a:gd name="T22" fmla="*/ 0 h 1080"/>
                <a:gd name="T23" fmla="*/ 924 w 924"/>
                <a:gd name="T24" fmla="*/ 1080 h 108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24" h="1080">
                  <a:moveTo>
                    <a:pt x="924" y="780"/>
                  </a:moveTo>
                  <a:cubicBezTo>
                    <a:pt x="924" y="946"/>
                    <a:pt x="717" y="1080"/>
                    <a:pt x="462" y="1080"/>
                  </a:cubicBezTo>
                  <a:cubicBezTo>
                    <a:pt x="207" y="1080"/>
                    <a:pt x="0" y="946"/>
                    <a:pt x="0" y="780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134"/>
                    <a:pt x="207" y="0"/>
                    <a:pt x="462" y="0"/>
                  </a:cubicBezTo>
                  <a:cubicBezTo>
                    <a:pt x="717" y="0"/>
                    <a:pt x="924" y="134"/>
                    <a:pt x="924" y="299"/>
                  </a:cubicBezTo>
                  <a:cubicBezTo>
                    <a:pt x="924" y="780"/>
                    <a:pt x="924" y="780"/>
                    <a:pt x="924" y="78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19" name="Freeform 134"/>
            <p:cNvSpPr>
              <a:spLocks noChangeArrowheads="1"/>
            </p:cNvSpPr>
            <p:nvPr/>
          </p:nvSpPr>
          <p:spPr bwMode="auto">
            <a:xfrm>
              <a:off x="1123" y="1038"/>
              <a:ext cx="783" cy="629"/>
            </a:xfrm>
            <a:custGeom>
              <a:avLst/>
              <a:gdLst>
                <a:gd name="T0" fmla="*/ 749 w 783"/>
                <a:gd name="T1" fmla="*/ 0 h 629"/>
                <a:gd name="T2" fmla="*/ 34 w 783"/>
                <a:gd name="T3" fmla="*/ 0 h 629"/>
                <a:gd name="T4" fmla="*/ 0 w 783"/>
                <a:gd name="T5" fmla="*/ 629 h 629"/>
                <a:gd name="T6" fmla="*/ 783 w 783"/>
                <a:gd name="T7" fmla="*/ 629 h 629"/>
                <a:gd name="T8" fmla="*/ 749 w 783"/>
                <a:gd name="T9" fmla="*/ 0 h 6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3"/>
                <a:gd name="T16" fmla="*/ 0 h 629"/>
                <a:gd name="T17" fmla="*/ 783 w 783"/>
                <a:gd name="T18" fmla="*/ 629 h 6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3" h="629">
                  <a:moveTo>
                    <a:pt x="749" y="0"/>
                  </a:moveTo>
                  <a:lnTo>
                    <a:pt x="34" y="0"/>
                  </a:lnTo>
                  <a:lnTo>
                    <a:pt x="0" y="629"/>
                  </a:lnTo>
                  <a:lnTo>
                    <a:pt x="783" y="629"/>
                  </a:lnTo>
                  <a:lnTo>
                    <a:pt x="749" y="0"/>
                  </a:lnTo>
                  <a:close/>
                </a:path>
              </a:pathLst>
            </a:custGeom>
            <a:solidFill>
              <a:srgbClr val="57C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20" name="Freeform 135"/>
            <p:cNvSpPr>
              <a:spLocks noChangeArrowheads="1"/>
            </p:cNvSpPr>
            <p:nvPr/>
          </p:nvSpPr>
          <p:spPr bwMode="auto">
            <a:xfrm>
              <a:off x="1123" y="1038"/>
              <a:ext cx="783" cy="629"/>
            </a:xfrm>
            <a:custGeom>
              <a:avLst/>
              <a:gdLst>
                <a:gd name="T0" fmla="*/ 749 w 783"/>
                <a:gd name="T1" fmla="*/ 0 h 629"/>
                <a:gd name="T2" fmla="*/ 34 w 783"/>
                <a:gd name="T3" fmla="*/ 0 h 629"/>
                <a:gd name="T4" fmla="*/ 0 w 783"/>
                <a:gd name="T5" fmla="*/ 629 h 629"/>
                <a:gd name="T6" fmla="*/ 783 w 783"/>
                <a:gd name="T7" fmla="*/ 629 h 629"/>
                <a:gd name="T8" fmla="*/ 749 w 783"/>
                <a:gd name="T9" fmla="*/ 0 h 6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3"/>
                <a:gd name="T16" fmla="*/ 0 h 629"/>
                <a:gd name="T17" fmla="*/ 783 w 783"/>
                <a:gd name="T18" fmla="*/ 629 h 6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3" h="629">
                  <a:moveTo>
                    <a:pt x="749" y="0"/>
                  </a:moveTo>
                  <a:lnTo>
                    <a:pt x="34" y="0"/>
                  </a:lnTo>
                  <a:lnTo>
                    <a:pt x="0" y="629"/>
                  </a:lnTo>
                  <a:lnTo>
                    <a:pt x="783" y="629"/>
                  </a:lnTo>
                  <a:lnTo>
                    <a:pt x="7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21" name="Freeform 136"/>
            <p:cNvSpPr>
              <a:spLocks noChangeArrowheads="1"/>
            </p:cNvSpPr>
            <p:nvPr/>
          </p:nvSpPr>
          <p:spPr bwMode="auto">
            <a:xfrm>
              <a:off x="729" y="823"/>
              <a:ext cx="638" cy="1054"/>
            </a:xfrm>
            <a:custGeom>
              <a:avLst/>
              <a:gdLst>
                <a:gd name="T0" fmla="*/ 1373 w 1382"/>
                <a:gd name="T1" fmla="*/ 2236 h 2284"/>
                <a:gd name="T2" fmla="*/ 55 w 1382"/>
                <a:gd name="T3" fmla="*/ 0 h 2284"/>
                <a:gd name="T4" fmla="*/ 0 w 1382"/>
                <a:gd name="T5" fmla="*/ 32 h 2284"/>
                <a:gd name="T6" fmla="*/ 1318 w 1382"/>
                <a:gd name="T7" fmla="*/ 2269 h 2284"/>
                <a:gd name="T8" fmla="*/ 1346 w 1382"/>
                <a:gd name="T9" fmla="*/ 2284 h 2284"/>
                <a:gd name="T10" fmla="*/ 1362 w 1382"/>
                <a:gd name="T11" fmla="*/ 2280 h 2284"/>
                <a:gd name="T12" fmla="*/ 1373 w 1382"/>
                <a:gd name="T13" fmla="*/ 2236 h 22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82"/>
                <a:gd name="T22" fmla="*/ 0 h 2284"/>
                <a:gd name="T23" fmla="*/ 1382 w 1382"/>
                <a:gd name="T24" fmla="*/ 2284 h 22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82" h="2284">
                  <a:moveTo>
                    <a:pt x="1373" y="2236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318" y="2269"/>
                    <a:pt x="1318" y="2269"/>
                    <a:pt x="1318" y="2269"/>
                  </a:cubicBezTo>
                  <a:cubicBezTo>
                    <a:pt x="1324" y="2279"/>
                    <a:pt x="1335" y="2284"/>
                    <a:pt x="1346" y="2284"/>
                  </a:cubicBezTo>
                  <a:cubicBezTo>
                    <a:pt x="1351" y="2284"/>
                    <a:pt x="1357" y="2283"/>
                    <a:pt x="1362" y="2280"/>
                  </a:cubicBezTo>
                  <a:cubicBezTo>
                    <a:pt x="1377" y="2271"/>
                    <a:pt x="1382" y="2251"/>
                    <a:pt x="1373" y="2236"/>
                  </a:cubicBezTo>
                  <a:close/>
                </a:path>
              </a:pathLst>
            </a:custGeom>
            <a:solidFill>
              <a:srgbClr val="00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22" name="Freeform 137"/>
            <p:cNvSpPr>
              <a:spLocks noChangeArrowheads="1"/>
            </p:cNvSpPr>
            <p:nvPr/>
          </p:nvSpPr>
          <p:spPr bwMode="auto">
            <a:xfrm>
              <a:off x="533" y="477"/>
              <a:ext cx="228" cy="365"/>
            </a:xfrm>
            <a:custGeom>
              <a:avLst/>
              <a:gdLst>
                <a:gd name="T0" fmla="*/ 228 w 228"/>
                <a:gd name="T1" fmla="*/ 343 h 365"/>
                <a:gd name="T2" fmla="*/ 111 w 228"/>
                <a:gd name="T3" fmla="*/ 119 h 365"/>
                <a:gd name="T4" fmla="*/ 0 w 228"/>
                <a:gd name="T5" fmla="*/ 0 h 365"/>
                <a:gd name="T6" fmla="*/ 51 w 228"/>
                <a:gd name="T7" fmla="*/ 155 h 365"/>
                <a:gd name="T8" fmla="*/ 190 w 228"/>
                <a:gd name="T9" fmla="*/ 365 h 365"/>
                <a:gd name="T10" fmla="*/ 196 w 228"/>
                <a:gd name="T11" fmla="*/ 361 h 365"/>
                <a:gd name="T12" fmla="*/ 222 w 228"/>
                <a:gd name="T13" fmla="*/ 346 h 365"/>
                <a:gd name="T14" fmla="*/ 228 w 228"/>
                <a:gd name="T15" fmla="*/ 343 h 3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8"/>
                <a:gd name="T25" fmla="*/ 0 h 365"/>
                <a:gd name="T26" fmla="*/ 228 w 228"/>
                <a:gd name="T27" fmla="*/ 365 h 36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8" h="365">
                  <a:moveTo>
                    <a:pt x="228" y="343"/>
                  </a:moveTo>
                  <a:lnTo>
                    <a:pt x="111" y="119"/>
                  </a:lnTo>
                  <a:lnTo>
                    <a:pt x="0" y="0"/>
                  </a:lnTo>
                  <a:lnTo>
                    <a:pt x="51" y="155"/>
                  </a:lnTo>
                  <a:lnTo>
                    <a:pt x="190" y="365"/>
                  </a:lnTo>
                  <a:lnTo>
                    <a:pt x="196" y="361"/>
                  </a:lnTo>
                  <a:lnTo>
                    <a:pt x="222" y="346"/>
                  </a:lnTo>
                  <a:lnTo>
                    <a:pt x="228" y="343"/>
                  </a:lnTo>
                  <a:close/>
                </a:path>
              </a:pathLst>
            </a:custGeom>
            <a:solidFill>
              <a:srgbClr val="57C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23" name="Freeform 138"/>
            <p:cNvSpPr>
              <a:spLocks noChangeArrowheads="1"/>
            </p:cNvSpPr>
            <p:nvPr/>
          </p:nvSpPr>
          <p:spPr bwMode="auto">
            <a:xfrm>
              <a:off x="1412" y="233"/>
              <a:ext cx="362" cy="275"/>
            </a:xfrm>
            <a:custGeom>
              <a:avLst/>
              <a:gdLst>
                <a:gd name="T0" fmla="*/ 319 w 785"/>
                <a:gd name="T1" fmla="*/ 597 h 597"/>
                <a:gd name="T2" fmla="*/ 319 w 785"/>
                <a:gd name="T3" fmla="*/ 595 h 597"/>
                <a:gd name="T4" fmla="*/ 0 w 785"/>
                <a:gd name="T5" fmla="*/ 583 h 597"/>
                <a:gd name="T6" fmla="*/ 196 w 785"/>
                <a:gd name="T7" fmla="*/ 149 h 597"/>
                <a:gd name="T8" fmla="*/ 629 w 785"/>
                <a:gd name="T9" fmla="*/ 10 h 597"/>
                <a:gd name="T10" fmla="*/ 780 w 785"/>
                <a:gd name="T11" fmla="*/ 178 h 597"/>
                <a:gd name="T12" fmla="*/ 612 w 785"/>
                <a:gd name="T13" fmla="*/ 329 h 597"/>
                <a:gd name="T14" fmla="*/ 367 w 785"/>
                <a:gd name="T15" fmla="*/ 441 h 597"/>
                <a:gd name="T16" fmla="*/ 319 w 785"/>
                <a:gd name="T17" fmla="*/ 597 h 5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85"/>
                <a:gd name="T28" fmla="*/ 0 h 597"/>
                <a:gd name="T29" fmla="*/ 785 w 785"/>
                <a:gd name="T30" fmla="*/ 597 h 59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85" h="597">
                  <a:moveTo>
                    <a:pt x="319" y="597"/>
                  </a:moveTo>
                  <a:cubicBezTo>
                    <a:pt x="319" y="595"/>
                    <a:pt x="319" y="595"/>
                    <a:pt x="319" y="595"/>
                  </a:cubicBezTo>
                  <a:cubicBezTo>
                    <a:pt x="0" y="583"/>
                    <a:pt x="0" y="583"/>
                    <a:pt x="0" y="583"/>
                  </a:cubicBezTo>
                  <a:cubicBezTo>
                    <a:pt x="1" y="556"/>
                    <a:pt x="15" y="314"/>
                    <a:pt x="196" y="149"/>
                  </a:cubicBezTo>
                  <a:cubicBezTo>
                    <a:pt x="306" y="49"/>
                    <a:pt x="456" y="0"/>
                    <a:pt x="629" y="10"/>
                  </a:cubicBezTo>
                  <a:cubicBezTo>
                    <a:pt x="717" y="14"/>
                    <a:pt x="785" y="90"/>
                    <a:pt x="780" y="178"/>
                  </a:cubicBezTo>
                  <a:cubicBezTo>
                    <a:pt x="775" y="266"/>
                    <a:pt x="700" y="334"/>
                    <a:pt x="612" y="329"/>
                  </a:cubicBezTo>
                  <a:cubicBezTo>
                    <a:pt x="457" y="321"/>
                    <a:pt x="398" y="389"/>
                    <a:pt x="367" y="441"/>
                  </a:cubicBezTo>
                  <a:cubicBezTo>
                    <a:pt x="324" y="514"/>
                    <a:pt x="319" y="596"/>
                    <a:pt x="319" y="597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24" name="Freeform 139"/>
            <p:cNvSpPr>
              <a:spLocks noChangeArrowheads="1"/>
            </p:cNvSpPr>
            <p:nvPr/>
          </p:nvSpPr>
          <p:spPr bwMode="auto">
            <a:xfrm>
              <a:off x="1346" y="531"/>
              <a:ext cx="73" cy="165"/>
            </a:xfrm>
            <a:custGeom>
              <a:avLst/>
              <a:gdLst>
                <a:gd name="T0" fmla="*/ 158 w 158"/>
                <a:gd name="T1" fmla="*/ 177 h 358"/>
                <a:gd name="T2" fmla="*/ 80 w 158"/>
                <a:gd name="T3" fmla="*/ 357 h 358"/>
                <a:gd name="T4" fmla="*/ 0 w 158"/>
                <a:gd name="T5" fmla="*/ 181 h 358"/>
                <a:gd name="T6" fmla="*/ 78 w 158"/>
                <a:gd name="T7" fmla="*/ 1 h 358"/>
                <a:gd name="T8" fmla="*/ 158 w 158"/>
                <a:gd name="T9" fmla="*/ 177 h 3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8"/>
                <a:gd name="T16" fmla="*/ 0 h 358"/>
                <a:gd name="T17" fmla="*/ 158 w 158"/>
                <a:gd name="T18" fmla="*/ 358 h 3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8" h="358">
                  <a:moveTo>
                    <a:pt x="158" y="177"/>
                  </a:moveTo>
                  <a:cubicBezTo>
                    <a:pt x="158" y="275"/>
                    <a:pt x="123" y="356"/>
                    <a:pt x="80" y="357"/>
                  </a:cubicBezTo>
                  <a:cubicBezTo>
                    <a:pt x="36" y="358"/>
                    <a:pt x="1" y="279"/>
                    <a:pt x="0" y="181"/>
                  </a:cubicBezTo>
                  <a:cubicBezTo>
                    <a:pt x="0" y="82"/>
                    <a:pt x="35" y="2"/>
                    <a:pt x="78" y="1"/>
                  </a:cubicBezTo>
                  <a:cubicBezTo>
                    <a:pt x="122" y="0"/>
                    <a:pt x="158" y="79"/>
                    <a:pt x="158" y="177"/>
                  </a:cubicBezTo>
                  <a:close/>
                </a:path>
              </a:pathLst>
            </a:custGeom>
            <a:solidFill>
              <a:srgbClr val="57C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25" name="Freeform 140"/>
            <p:cNvSpPr>
              <a:spLocks noChangeArrowheads="1"/>
            </p:cNvSpPr>
            <p:nvPr/>
          </p:nvSpPr>
          <p:spPr bwMode="auto">
            <a:xfrm>
              <a:off x="571" y="281"/>
              <a:ext cx="89" cy="89"/>
            </a:xfrm>
            <a:custGeom>
              <a:avLst/>
              <a:gdLst>
                <a:gd name="T0" fmla="*/ 29 w 89"/>
                <a:gd name="T1" fmla="*/ 29 h 89"/>
                <a:gd name="T2" fmla="*/ 0 w 89"/>
                <a:gd name="T3" fmla="*/ 44 h 89"/>
                <a:gd name="T4" fmla="*/ 29 w 89"/>
                <a:gd name="T5" fmla="*/ 60 h 89"/>
                <a:gd name="T6" fmla="*/ 44 w 89"/>
                <a:gd name="T7" fmla="*/ 89 h 89"/>
                <a:gd name="T8" fmla="*/ 60 w 89"/>
                <a:gd name="T9" fmla="*/ 60 h 89"/>
                <a:gd name="T10" fmla="*/ 89 w 89"/>
                <a:gd name="T11" fmla="*/ 45 h 89"/>
                <a:gd name="T12" fmla="*/ 60 w 89"/>
                <a:gd name="T13" fmla="*/ 29 h 89"/>
                <a:gd name="T14" fmla="*/ 45 w 89"/>
                <a:gd name="T15" fmla="*/ 0 h 89"/>
                <a:gd name="T16" fmla="*/ 29 w 89"/>
                <a:gd name="T17" fmla="*/ 29 h 8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9"/>
                <a:gd name="T28" fmla="*/ 0 h 89"/>
                <a:gd name="T29" fmla="*/ 89 w 89"/>
                <a:gd name="T30" fmla="*/ 89 h 8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9" h="89">
                  <a:moveTo>
                    <a:pt x="29" y="29"/>
                  </a:moveTo>
                  <a:lnTo>
                    <a:pt x="0" y="44"/>
                  </a:lnTo>
                  <a:lnTo>
                    <a:pt x="29" y="60"/>
                  </a:lnTo>
                  <a:lnTo>
                    <a:pt x="44" y="89"/>
                  </a:lnTo>
                  <a:lnTo>
                    <a:pt x="60" y="60"/>
                  </a:lnTo>
                  <a:lnTo>
                    <a:pt x="89" y="45"/>
                  </a:lnTo>
                  <a:lnTo>
                    <a:pt x="60" y="29"/>
                  </a:lnTo>
                  <a:lnTo>
                    <a:pt x="45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26" name="Freeform 141"/>
            <p:cNvSpPr>
              <a:spLocks noEditPoints="1" noChangeArrowheads="1"/>
            </p:cNvSpPr>
            <p:nvPr/>
          </p:nvSpPr>
          <p:spPr bwMode="auto">
            <a:xfrm>
              <a:off x="1740" y="532"/>
              <a:ext cx="187" cy="1696"/>
            </a:xfrm>
            <a:custGeom>
              <a:avLst/>
              <a:gdLst>
                <a:gd name="T0" fmla="*/ 316 w 405"/>
                <a:gd name="T1" fmla="*/ 3508 h 3676"/>
                <a:gd name="T2" fmla="*/ 313 w 405"/>
                <a:gd name="T3" fmla="*/ 3509 h 3676"/>
                <a:gd name="T4" fmla="*/ 38 w 405"/>
                <a:gd name="T5" fmla="*/ 3673 h 3676"/>
                <a:gd name="T6" fmla="*/ 39 w 405"/>
                <a:gd name="T7" fmla="*/ 3676 h 3676"/>
                <a:gd name="T8" fmla="*/ 316 w 405"/>
                <a:gd name="T9" fmla="*/ 3508 h 3676"/>
                <a:gd name="T10" fmla="*/ 404 w 405"/>
                <a:gd name="T11" fmla="*/ 3245 h 3676"/>
                <a:gd name="T12" fmla="*/ 395 w 405"/>
                <a:gd name="T13" fmla="*/ 3335 h 3676"/>
                <a:gd name="T14" fmla="*/ 396 w 405"/>
                <a:gd name="T15" fmla="*/ 3335 h 3676"/>
                <a:gd name="T16" fmla="*/ 404 w 405"/>
                <a:gd name="T17" fmla="*/ 3245 h 3676"/>
                <a:gd name="T18" fmla="*/ 0 w 405"/>
                <a:gd name="T19" fmla="*/ 0 h 3676"/>
                <a:gd name="T20" fmla="*/ 0 w 405"/>
                <a:gd name="T21" fmla="*/ 446 h 3676"/>
                <a:gd name="T22" fmla="*/ 0 w 405"/>
                <a:gd name="T23" fmla="*/ 446 h 3676"/>
                <a:gd name="T24" fmla="*/ 0 w 405"/>
                <a:gd name="T25" fmla="*/ 2 h 3676"/>
                <a:gd name="T26" fmla="*/ 0 w 405"/>
                <a:gd name="T27" fmla="*/ 0 h 367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05"/>
                <a:gd name="T43" fmla="*/ 0 h 3676"/>
                <a:gd name="T44" fmla="*/ 405 w 405"/>
                <a:gd name="T45" fmla="*/ 3676 h 367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05" h="3676">
                  <a:moveTo>
                    <a:pt x="316" y="3508"/>
                  </a:moveTo>
                  <a:cubicBezTo>
                    <a:pt x="315" y="3509"/>
                    <a:pt x="314" y="3509"/>
                    <a:pt x="313" y="3509"/>
                  </a:cubicBezTo>
                  <a:cubicBezTo>
                    <a:pt x="247" y="3593"/>
                    <a:pt x="151" y="3653"/>
                    <a:pt x="38" y="3673"/>
                  </a:cubicBezTo>
                  <a:cubicBezTo>
                    <a:pt x="38" y="3674"/>
                    <a:pt x="39" y="3675"/>
                    <a:pt x="39" y="3676"/>
                  </a:cubicBezTo>
                  <a:cubicBezTo>
                    <a:pt x="153" y="3656"/>
                    <a:pt x="251" y="3594"/>
                    <a:pt x="316" y="3508"/>
                  </a:cubicBezTo>
                  <a:moveTo>
                    <a:pt x="404" y="3245"/>
                  </a:moveTo>
                  <a:cubicBezTo>
                    <a:pt x="404" y="3276"/>
                    <a:pt x="401" y="3306"/>
                    <a:pt x="395" y="3335"/>
                  </a:cubicBezTo>
                  <a:cubicBezTo>
                    <a:pt x="395" y="3335"/>
                    <a:pt x="395" y="3335"/>
                    <a:pt x="396" y="3335"/>
                  </a:cubicBezTo>
                  <a:cubicBezTo>
                    <a:pt x="402" y="3306"/>
                    <a:pt x="405" y="3276"/>
                    <a:pt x="404" y="3245"/>
                  </a:cubicBezTo>
                  <a:moveTo>
                    <a:pt x="0" y="0"/>
                  </a:move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27" name="Freeform 142"/>
            <p:cNvSpPr>
              <a:spLocks noChangeArrowheads="1"/>
            </p:cNvSpPr>
            <p:nvPr/>
          </p:nvSpPr>
          <p:spPr bwMode="auto">
            <a:xfrm>
              <a:off x="1884" y="2071"/>
              <a:ext cx="38" cy="80"/>
            </a:xfrm>
            <a:custGeom>
              <a:avLst/>
              <a:gdLst>
                <a:gd name="T0" fmla="*/ 82 w 83"/>
                <a:gd name="T1" fmla="*/ 0 h 174"/>
                <a:gd name="T2" fmla="*/ 0 w 83"/>
                <a:gd name="T3" fmla="*/ 174 h 174"/>
                <a:gd name="T4" fmla="*/ 3 w 83"/>
                <a:gd name="T5" fmla="*/ 173 h 174"/>
                <a:gd name="T6" fmla="*/ 83 w 83"/>
                <a:gd name="T7" fmla="*/ 0 h 174"/>
                <a:gd name="T8" fmla="*/ 82 w 83"/>
                <a:gd name="T9" fmla="*/ 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3"/>
                <a:gd name="T16" fmla="*/ 0 h 174"/>
                <a:gd name="T17" fmla="*/ 83 w 83"/>
                <a:gd name="T18" fmla="*/ 174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3" h="174">
                  <a:moveTo>
                    <a:pt x="82" y="0"/>
                  </a:moveTo>
                  <a:cubicBezTo>
                    <a:pt x="68" y="64"/>
                    <a:pt x="40" y="124"/>
                    <a:pt x="0" y="174"/>
                  </a:cubicBezTo>
                  <a:cubicBezTo>
                    <a:pt x="1" y="174"/>
                    <a:pt x="2" y="174"/>
                    <a:pt x="3" y="173"/>
                  </a:cubicBezTo>
                  <a:cubicBezTo>
                    <a:pt x="42" y="123"/>
                    <a:pt x="69" y="64"/>
                    <a:pt x="83" y="0"/>
                  </a:cubicBez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solidFill>
              <a:srgbClr val="BCD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28" name="Freeform 143"/>
            <p:cNvSpPr>
              <a:spLocks noChangeArrowheads="1"/>
            </p:cNvSpPr>
            <p:nvPr/>
          </p:nvSpPr>
          <p:spPr bwMode="auto">
            <a:xfrm>
              <a:off x="1746" y="2227"/>
              <a:ext cx="12" cy="3"/>
            </a:xfrm>
            <a:custGeom>
              <a:avLst/>
              <a:gdLst>
                <a:gd name="T0" fmla="*/ 24 w 25"/>
                <a:gd name="T1" fmla="*/ 0 h 7"/>
                <a:gd name="T2" fmla="*/ 0 w 25"/>
                <a:gd name="T3" fmla="*/ 3 h 7"/>
                <a:gd name="T4" fmla="*/ 0 w 25"/>
                <a:gd name="T5" fmla="*/ 7 h 7"/>
                <a:gd name="T6" fmla="*/ 25 w 25"/>
                <a:gd name="T7" fmla="*/ 3 h 7"/>
                <a:gd name="T8" fmla="*/ 24 w 25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7"/>
                <a:gd name="T17" fmla="*/ 25 w 25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7">
                  <a:moveTo>
                    <a:pt x="24" y="0"/>
                  </a:moveTo>
                  <a:cubicBezTo>
                    <a:pt x="16" y="1"/>
                    <a:pt x="8" y="2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ubicBezTo>
                    <a:pt x="9" y="6"/>
                    <a:pt x="17" y="4"/>
                    <a:pt x="25" y="3"/>
                  </a:cubicBezTo>
                  <a:cubicBezTo>
                    <a:pt x="25" y="2"/>
                    <a:pt x="24" y="1"/>
                    <a:pt x="24" y="0"/>
                  </a:cubicBezTo>
                </a:path>
              </a:pathLst>
            </a:custGeom>
            <a:solidFill>
              <a:srgbClr val="EC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29" name="Freeform 144"/>
            <p:cNvSpPr>
              <a:spLocks noEditPoints="1" noChangeArrowheads="1"/>
            </p:cNvSpPr>
            <p:nvPr/>
          </p:nvSpPr>
          <p:spPr bwMode="auto">
            <a:xfrm>
              <a:off x="1642" y="738"/>
              <a:ext cx="284" cy="1490"/>
            </a:xfrm>
            <a:custGeom>
              <a:avLst/>
              <a:gdLst>
                <a:gd name="T0" fmla="*/ 572 w 615"/>
                <a:gd name="T1" fmla="*/ 2013 h 3230"/>
                <a:gd name="T2" fmla="*/ 191 w 615"/>
                <a:gd name="T3" fmla="*/ 2013 h 3230"/>
                <a:gd name="T4" fmla="*/ 225 w 615"/>
                <a:gd name="T5" fmla="*/ 3230 h 3230"/>
                <a:gd name="T6" fmla="*/ 249 w 615"/>
                <a:gd name="T7" fmla="*/ 3227 h 3230"/>
                <a:gd name="T8" fmla="*/ 524 w 615"/>
                <a:gd name="T9" fmla="*/ 3063 h 3230"/>
                <a:gd name="T10" fmla="*/ 606 w 615"/>
                <a:gd name="T11" fmla="*/ 2889 h 3230"/>
                <a:gd name="T12" fmla="*/ 615 w 615"/>
                <a:gd name="T13" fmla="*/ 2799 h 3230"/>
                <a:gd name="T14" fmla="*/ 615 w 615"/>
                <a:gd name="T15" fmla="*/ 2776 h 3230"/>
                <a:gd name="T16" fmla="*/ 572 w 615"/>
                <a:gd name="T17" fmla="*/ 2013 h 3230"/>
                <a:gd name="T18" fmla="*/ 211 w 615"/>
                <a:gd name="T19" fmla="*/ 0 h 3230"/>
                <a:gd name="T20" fmla="*/ 211 w 615"/>
                <a:gd name="T21" fmla="*/ 33 h 3230"/>
                <a:gd name="T22" fmla="*/ 0 w 615"/>
                <a:gd name="T23" fmla="*/ 285 h 3230"/>
                <a:gd name="T24" fmla="*/ 2 w 615"/>
                <a:gd name="T25" fmla="*/ 288 h 3230"/>
                <a:gd name="T26" fmla="*/ 120 w 615"/>
                <a:gd name="T27" fmla="*/ 498 h 3230"/>
                <a:gd name="T28" fmla="*/ 135 w 615"/>
                <a:gd name="T29" fmla="*/ 650 h 3230"/>
                <a:gd name="T30" fmla="*/ 496 w 615"/>
                <a:gd name="T31" fmla="*/ 650 h 3230"/>
                <a:gd name="T32" fmla="*/ 477 w 615"/>
                <a:gd name="T33" fmla="*/ 298 h 3230"/>
                <a:gd name="T34" fmla="*/ 211 w 615"/>
                <a:gd name="T35" fmla="*/ 4 h 3230"/>
                <a:gd name="T36" fmla="*/ 211 w 615"/>
                <a:gd name="T37" fmla="*/ 0 h 3230"/>
                <a:gd name="T38" fmla="*/ 211 w 615"/>
                <a:gd name="T39" fmla="*/ 0 h 323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15"/>
                <a:gd name="T61" fmla="*/ 0 h 3230"/>
                <a:gd name="T62" fmla="*/ 615 w 615"/>
                <a:gd name="T63" fmla="*/ 3230 h 323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15" h="3230">
                  <a:moveTo>
                    <a:pt x="572" y="2013"/>
                  </a:moveTo>
                  <a:cubicBezTo>
                    <a:pt x="191" y="2013"/>
                    <a:pt x="191" y="2013"/>
                    <a:pt x="191" y="2013"/>
                  </a:cubicBezTo>
                  <a:cubicBezTo>
                    <a:pt x="207" y="2530"/>
                    <a:pt x="220" y="3029"/>
                    <a:pt x="225" y="3230"/>
                  </a:cubicBezTo>
                  <a:cubicBezTo>
                    <a:pt x="233" y="3229"/>
                    <a:pt x="241" y="3228"/>
                    <a:pt x="249" y="3227"/>
                  </a:cubicBezTo>
                  <a:cubicBezTo>
                    <a:pt x="362" y="3207"/>
                    <a:pt x="458" y="3147"/>
                    <a:pt x="524" y="3063"/>
                  </a:cubicBezTo>
                  <a:cubicBezTo>
                    <a:pt x="564" y="3013"/>
                    <a:pt x="592" y="2953"/>
                    <a:pt x="606" y="2889"/>
                  </a:cubicBezTo>
                  <a:cubicBezTo>
                    <a:pt x="612" y="2860"/>
                    <a:pt x="615" y="2830"/>
                    <a:pt x="615" y="2799"/>
                  </a:cubicBezTo>
                  <a:cubicBezTo>
                    <a:pt x="615" y="2791"/>
                    <a:pt x="615" y="2784"/>
                    <a:pt x="615" y="2776"/>
                  </a:cubicBezTo>
                  <a:cubicBezTo>
                    <a:pt x="572" y="2013"/>
                    <a:pt x="572" y="2013"/>
                    <a:pt x="572" y="2013"/>
                  </a:cubicBezTo>
                  <a:moveTo>
                    <a:pt x="211" y="0"/>
                  </a:moveTo>
                  <a:cubicBezTo>
                    <a:pt x="211" y="33"/>
                    <a:pt x="211" y="33"/>
                    <a:pt x="211" y="33"/>
                  </a:cubicBezTo>
                  <a:cubicBezTo>
                    <a:pt x="211" y="139"/>
                    <a:pt x="127" y="232"/>
                    <a:pt x="0" y="285"/>
                  </a:cubicBezTo>
                  <a:cubicBezTo>
                    <a:pt x="1" y="286"/>
                    <a:pt x="1" y="287"/>
                    <a:pt x="2" y="288"/>
                  </a:cubicBezTo>
                  <a:cubicBezTo>
                    <a:pt x="59" y="355"/>
                    <a:pt x="106" y="429"/>
                    <a:pt x="120" y="498"/>
                  </a:cubicBezTo>
                  <a:cubicBezTo>
                    <a:pt x="125" y="521"/>
                    <a:pt x="130" y="574"/>
                    <a:pt x="135" y="650"/>
                  </a:cubicBezTo>
                  <a:cubicBezTo>
                    <a:pt x="496" y="650"/>
                    <a:pt x="496" y="650"/>
                    <a:pt x="496" y="650"/>
                  </a:cubicBezTo>
                  <a:cubicBezTo>
                    <a:pt x="477" y="298"/>
                    <a:pt x="477" y="298"/>
                    <a:pt x="477" y="298"/>
                  </a:cubicBezTo>
                  <a:cubicBezTo>
                    <a:pt x="469" y="161"/>
                    <a:pt x="359" y="47"/>
                    <a:pt x="211" y="4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0"/>
                    <a:pt x="211" y="0"/>
                    <a:pt x="211" y="0"/>
                  </a:cubicBezTo>
                </a:path>
              </a:pathLst>
            </a:custGeom>
            <a:solidFill>
              <a:srgbClr val="F0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30" name="Freeform 145"/>
            <p:cNvSpPr>
              <a:spLocks noChangeArrowheads="1"/>
            </p:cNvSpPr>
            <p:nvPr/>
          </p:nvSpPr>
          <p:spPr bwMode="auto">
            <a:xfrm>
              <a:off x="1518" y="406"/>
              <a:ext cx="222" cy="464"/>
            </a:xfrm>
            <a:custGeom>
              <a:avLst/>
              <a:gdLst>
                <a:gd name="T0" fmla="*/ 195 w 481"/>
                <a:gd name="T1" fmla="*/ 0 h 1006"/>
                <a:gd name="T2" fmla="*/ 137 w 481"/>
                <a:gd name="T3" fmla="*/ 66 h 1006"/>
                <a:gd name="T4" fmla="*/ 89 w 481"/>
                <a:gd name="T5" fmla="*/ 222 h 1006"/>
                <a:gd name="T6" fmla="*/ 89 w 481"/>
                <a:gd name="T7" fmla="*/ 220 h 1006"/>
                <a:gd name="T8" fmla="*/ 0 w 481"/>
                <a:gd name="T9" fmla="*/ 217 h 1006"/>
                <a:gd name="T10" fmla="*/ 0 w 481"/>
                <a:gd name="T11" fmla="*/ 757 h 1006"/>
                <a:gd name="T12" fmla="*/ 270 w 481"/>
                <a:gd name="T13" fmla="*/ 1006 h 1006"/>
                <a:gd name="T14" fmla="*/ 481 w 481"/>
                <a:gd name="T15" fmla="*/ 754 h 1006"/>
                <a:gd name="T16" fmla="*/ 481 w 481"/>
                <a:gd name="T17" fmla="*/ 721 h 1006"/>
                <a:gd name="T18" fmla="*/ 481 w 481"/>
                <a:gd name="T19" fmla="*/ 275 h 1006"/>
                <a:gd name="T20" fmla="*/ 346 w 481"/>
                <a:gd name="T21" fmla="*/ 65 h 1006"/>
                <a:gd name="T22" fmla="*/ 195 w 481"/>
                <a:gd name="T23" fmla="*/ 0 h 100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1"/>
                <a:gd name="T37" fmla="*/ 0 h 1006"/>
                <a:gd name="T38" fmla="*/ 481 w 481"/>
                <a:gd name="T39" fmla="*/ 1006 h 100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1" h="1006">
                  <a:moveTo>
                    <a:pt x="195" y="0"/>
                  </a:moveTo>
                  <a:cubicBezTo>
                    <a:pt x="168" y="20"/>
                    <a:pt x="150" y="44"/>
                    <a:pt x="137" y="66"/>
                  </a:cubicBezTo>
                  <a:cubicBezTo>
                    <a:pt x="94" y="139"/>
                    <a:pt x="89" y="221"/>
                    <a:pt x="89" y="222"/>
                  </a:cubicBezTo>
                  <a:cubicBezTo>
                    <a:pt x="89" y="220"/>
                    <a:pt x="89" y="220"/>
                    <a:pt x="89" y="220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757"/>
                    <a:pt x="0" y="757"/>
                    <a:pt x="0" y="757"/>
                  </a:cubicBezTo>
                  <a:cubicBezTo>
                    <a:pt x="0" y="757"/>
                    <a:pt x="154" y="869"/>
                    <a:pt x="270" y="1006"/>
                  </a:cubicBezTo>
                  <a:cubicBezTo>
                    <a:pt x="397" y="953"/>
                    <a:pt x="481" y="860"/>
                    <a:pt x="481" y="754"/>
                  </a:cubicBezTo>
                  <a:cubicBezTo>
                    <a:pt x="481" y="721"/>
                    <a:pt x="481" y="721"/>
                    <a:pt x="481" y="721"/>
                  </a:cubicBezTo>
                  <a:cubicBezTo>
                    <a:pt x="481" y="275"/>
                    <a:pt x="481" y="275"/>
                    <a:pt x="481" y="275"/>
                  </a:cubicBezTo>
                  <a:cubicBezTo>
                    <a:pt x="480" y="193"/>
                    <a:pt x="429" y="119"/>
                    <a:pt x="346" y="65"/>
                  </a:cubicBezTo>
                  <a:cubicBezTo>
                    <a:pt x="303" y="37"/>
                    <a:pt x="252" y="15"/>
                    <a:pt x="195" y="0"/>
                  </a:cubicBezTo>
                </a:path>
              </a:pathLst>
            </a:custGeom>
            <a:solidFill>
              <a:srgbClr val="F0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31" name="Freeform 146"/>
            <p:cNvSpPr>
              <a:spLocks noChangeArrowheads="1"/>
            </p:cNvSpPr>
            <p:nvPr/>
          </p:nvSpPr>
          <p:spPr bwMode="auto">
            <a:xfrm>
              <a:off x="1705" y="1038"/>
              <a:ext cx="201" cy="629"/>
            </a:xfrm>
            <a:custGeom>
              <a:avLst/>
              <a:gdLst>
                <a:gd name="T0" fmla="*/ 361 w 437"/>
                <a:gd name="T1" fmla="*/ 0 h 1363"/>
                <a:gd name="T2" fmla="*/ 0 w 437"/>
                <a:gd name="T3" fmla="*/ 0 h 1363"/>
                <a:gd name="T4" fmla="*/ 56 w 437"/>
                <a:gd name="T5" fmla="*/ 1363 h 1363"/>
                <a:gd name="T6" fmla="*/ 437 w 437"/>
                <a:gd name="T7" fmla="*/ 1363 h 1363"/>
                <a:gd name="T8" fmla="*/ 361 w 437"/>
                <a:gd name="T9" fmla="*/ 0 h 13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7"/>
                <a:gd name="T16" fmla="*/ 0 h 1363"/>
                <a:gd name="T17" fmla="*/ 437 w 437"/>
                <a:gd name="T18" fmla="*/ 1363 h 13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7" h="1363">
                  <a:moveTo>
                    <a:pt x="36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9" y="269"/>
                    <a:pt x="39" y="826"/>
                    <a:pt x="56" y="1363"/>
                  </a:cubicBezTo>
                  <a:cubicBezTo>
                    <a:pt x="437" y="1363"/>
                    <a:pt x="437" y="1363"/>
                    <a:pt x="437" y="1363"/>
                  </a:cubicBezTo>
                  <a:cubicBezTo>
                    <a:pt x="361" y="0"/>
                    <a:pt x="361" y="0"/>
                    <a:pt x="361" y="0"/>
                  </a:cubicBezTo>
                </a:path>
              </a:pathLst>
            </a:custGeom>
            <a:solidFill>
              <a:srgbClr val="4FB7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32" name="Freeform 147"/>
            <p:cNvSpPr>
              <a:spLocks noChangeArrowheads="1"/>
            </p:cNvSpPr>
            <p:nvPr/>
          </p:nvSpPr>
          <p:spPr bwMode="auto">
            <a:xfrm>
              <a:off x="1518" y="395"/>
              <a:ext cx="90" cy="113"/>
            </a:xfrm>
            <a:custGeom>
              <a:avLst/>
              <a:gdLst>
                <a:gd name="T0" fmla="*/ 19 w 195"/>
                <a:gd name="T1" fmla="*/ 0 h 245"/>
                <a:gd name="T2" fmla="*/ 0 w 195"/>
                <a:gd name="T3" fmla="*/ 0 h 245"/>
                <a:gd name="T4" fmla="*/ 0 w 195"/>
                <a:gd name="T5" fmla="*/ 240 h 245"/>
                <a:gd name="T6" fmla="*/ 89 w 195"/>
                <a:gd name="T7" fmla="*/ 243 h 245"/>
                <a:gd name="T8" fmla="*/ 89 w 195"/>
                <a:gd name="T9" fmla="*/ 245 h 245"/>
                <a:gd name="T10" fmla="*/ 137 w 195"/>
                <a:gd name="T11" fmla="*/ 89 h 245"/>
                <a:gd name="T12" fmla="*/ 195 w 195"/>
                <a:gd name="T13" fmla="*/ 23 h 245"/>
                <a:gd name="T14" fmla="*/ 19 w 195"/>
                <a:gd name="T15" fmla="*/ 0 h 24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5"/>
                <a:gd name="T25" fmla="*/ 0 h 245"/>
                <a:gd name="T26" fmla="*/ 195 w 195"/>
                <a:gd name="T27" fmla="*/ 245 h 24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5" h="245">
                  <a:moveTo>
                    <a:pt x="19" y="0"/>
                  </a:moveTo>
                  <a:cubicBezTo>
                    <a:pt x="13" y="0"/>
                    <a:pt x="6" y="0"/>
                    <a:pt x="0" y="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89" y="243"/>
                    <a:pt x="89" y="243"/>
                    <a:pt x="89" y="243"/>
                  </a:cubicBezTo>
                  <a:cubicBezTo>
                    <a:pt x="89" y="245"/>
                    <a:pt x="89" y="245"/>
                    <a:pt x="89" y="245"/>
                  </a:cubicBezTo>
                  <a:cubicBezTo>
                    <a:pt x="89" y="244"/>
                    <a:pt x="94" y="162"/>
                    <a:pt x="137" y="89"/>
                  </a:cubicBezTo>
                  <a:cubicBezTo>
                    <a:pt x="150" y="67"/>
                    <a:pt x="168" y="43"/>
                    <a:pt x="195" y="23"/>
                  </a:cubicBezTo>
                  <a:cubicBezTo>
                    <a:pt x="140" y="8"/>
                    <a:pt x="81" y="0"/>
                    <a:pt x="19" y="0"/>
                  </a:cubicBezTo>
                </a:path>
              </a:pathLst>
            </a:custGeom>
            <a:solidFill>
              <a:srgbClr val="EDEF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33" name="Freeform 148"/>
            <p:cNvSpPr>
              <a:spLocks noChangeArrowheads="1"/>
            </p:cNvSpPr>
            <p:nvPr/>
          </p:nvSpPr>
          <p:spPr bwMode="auto">
            <a:xfrm>
              <a:off x="1555" y="531"/>
              <a:ext cx="73" cy="165"/>
            </a:xfrm>
            <a:custGeom>
              <a:avLst/>
              <a:gdLst>
                <a:gd name="T0" fmla="*/ 158 w 158"/>
                <a:gd name="T1" fmla="*/ 177 h 358"/>
                <a:gd name="T2" fmla="*/ 80 w 158"/>
                <a:gd name="T3" fmla="*/ 357 h 358"/>
                <a:gd name="T4" fmla="*/ 0 w 158"/>
                <a:gd name="T5" fmla="*/ 181 h 358"/>
                <a:gd name="T6" fmla="*/ 78 w 158"/>
                <a:gd name="T7" fmla="*/ 1 h 358"/>
                <a:gd name="T8" fmla="*/ 158 w 158"/>
                <a:gd name="T9" fmla="*/ 177 h 3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8"/>
                <a:gd name="T16" fmla="*/ 0 h 358"/>
                <a:gd name="T17" fmla="*/ 158 w 158"/>
                <a:gd name="T18" fmla="*/ 358 h 3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8" h="358">
                  <a:moveTo>
                    <a:pt x="158" y="177"/>
                  </a:moveTo>
                  <a:cubicBezTo>
                    <a:pt x="158" y="275"/>
                    <a:pt x="123" y="356"/>
                    <a:pt x="80" y="357"/>
                  </a:cubicBezTo>
                  <a:cubicBezTo>
                    <a:pt x="36" y="358"/>
                    <a:pt x="0" y="279"/>
                    <a:pt x="0" y="181"/>
                  </a:cubicBezTo>
                  <a:cubicBezTo>
                    <a:pt x="0" y="82"/>
                    <a:pt x="35" y="2"/>
                    <a:pt x="78" y="1"/>
                  </a:cubicBezTo>
                  <a:cubicBezTo>
                    <a:pt x="122" y="0"/>
                    <a:pt x="157" y="79"/>
                    <a:pt x="158" y="177"/>
                  </a:cubicBezTo>
                  <a:close/>
                </a:path>
              </a:pathLst>
            </a:custGeom>
            <a:solidFill>
              <a:srgbClr val="57C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34" name="Freeform 149"/>
            <p:cNvSpPr>
              <a:spLocks noChangeArrowheads="1"/>
            </p:cNvSpPr>
            <p:nvPr/>
          </p:nvSpPr>
          <p:spPr bwMode="auto">
            <a:xfrm>
              <a:off x="471" y="650"/>
              <a:ext cx="91" cy="91"/>
            </a:xfrm>
            <a:custGeom>
              <a:avLst/>
              <a:gdLst>
                <a:gd name="T0" fmla="*/ 29 w 91"/>
                <a:gd name="T1" fmla="*/ 62 h 91"/>
                <a:gd name="T2" fmla="*/ 46 w 91"/>
                <a:gd name="T3" fmla="*/ 91 h 91"/>
                <a:gd name="T4" fmla="*/ 62 w 91"/>
                <a:gd name="T5" fmla="*/ 62 h 91"/>
                <a:gd name="T6" fmla="*/ 91 w 91"/>
                <a:gd name="T7" fmla="*/ 46 h 91"/>
                <a:gd name="T8" fmla="*/ 62 w 91"/>
                <a:gd name="T9" fmla="*/ 30 h 91"/>
                <a:gd name="T10" fmla="*/ 46 w 91"/>
                <a:gd name="T11" fmla="*/ 0 h 91"/>
                <a:gd name="T12" fmla="*/ 30 w 91"/>
                <a:gd name="T13" fmla="*/ 30 h 91"/>
                <a:gd name="T14" fmla="*/ 0 w 91"/>
                <a:gd name="T15" fmla="*/ 45 h 91"/>
                <a:gd name="T16" fmla="*/ 29 w 91"/>
                <a:gd name="T17" fmla="*/ 62 h 9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1"/>
                <a:gd name="T28" fmla="*/ 0 h 91"/>
                <a:gd name="T29" fmla="*/ 91 w 91"/>
                <a:gd name="T30" fmla="*/ 91 h 9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1" h="91">
                  <a:moveTo>
                    <a:pt x="29" y="62"/>
                  </a:moveTo>
                  <a:lnTo>
                    <a:pt x="46" y="91"/>
                  </a:lnTo>
                  <a:lnTo>
                    <a:pt x="62" y="62"/>
                  </a:lnTo>
                  <a:lnTo>
                    <a:pt x="91" y="46"/>
                  </a:lnTo>
                  <a:lnTo>
                    <a:pt x="62" y="30"/>
                  </a:lnTo>
                  <a:lnTo>
                    <a:pt x="46" y="0"/>
                  </a:lnTo>
                  <a:lnTo>
                    <a:pt x="30" y="30"/>
                  </a:lnTo>
                  <a:lnTo>
                    <a:pt x="0" y="45"/>
                  </a:lnTo>
                  <a:lnTo>
                    <a:pt x="29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35" name="Freeform 150"/>
            <p:cNvSpPr>
              <a:spLocks noChangeArrowheads="1"/>
            </p:cNvSpPr>
            <p:nvPr/>
          </p:nvSpPr>
          <p:spPr bwMode="auto">
            <a:xfrm>
              <a:off x="1105" y="1252"/>
              <a:ext cx="623" cy="351"/>
            </a:xfrm>
            <a:custGeom>
              <a:avLst/>
              <a:gdLst>
                <a:gd name="T0" fmla="*/ 652 w 1351"/>
                <a:gd name="T1" fmla="*/ 759 h 759"/>
                <a:gd name="T2" fmla="*/ 62 w 1351"/>
                <a:gd name="T3" fmla="*/ 645 h 759"/>
                <a:gd name="T4" fmla="*/ 13 w 1351"/>
                <a:gd name="T5" fmla="*/ 545 h 759"/>
                <a:gd name="T6" fmla="*/ 113 w 1351"/>
                <a:gd name="T7" fmla="*/ 497 h 759"/>
                <a:gd name="T8" fmla="*/ 695 w 1351"/>
                <a:gd name="T9" fmla="*/ 602 h 759"/>
                <a:gd name="T10" fmla="*/ 1000 w 1351"/>
                <a:gd name="T11" fmla="*/ 504 h 759"/>
                <a:gd name="T12" fmla="*/ 1171 w 1351"/>
                <a:gd name="T13" fmla="*/ 87 h 759"/>
                <a:gd name="T14" fmla="*/ 1243 w 1351"/>
                <a:gd name="T15" fmla="*/ 4 h 759"/>
                <a:gd name="T16" fmla="*/ 1327 w 1351"/>
                <a:gd name="T17" fmla="*/ 76 h 759"/>
                <a:gd name="T18" fmla="*/ 1097 w 1351"/>
                <a:gd name="T19" fmla="*/ 626 h 759"/>
                <a:gd name="T20" fmla="*/ 652 w 1351"/>
                <a:gd name="T21" fmla="*/ 759 h 75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51"/>
                <a:gd name="T34" fmla="*/ 0 h 759"/>
                <a:gd name="T35" fmla="*/ 1351 w 1351"/>
                <a:gd name="T36" fmla="*/ 759 h 75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51" h="759">
                  <a:moveTo>
                    <a:pt x="652" y="759"/>
                  </a:moveTo>
                  <a:cubicBezTo>
                    <a:pt x="484" y="759"/>
                    <a:pt x="287" y="721"/>
                    <a:pt x="62" y="645"/>
                  </a:cubicBezTo>
                  <a:cubicBezTo>
                    <a:pt x="21" y="631"/>
                    <a:pt x="0" y="586"/>
                    <a:pt x="13" y="545"/>
                  </a:cubicBezTo>
                  <a:cubicBezTo>
                    <a:pt x="27" y="505"/>
                    <a:pt x="72" y="483"/>
                    <a:pt x="113" y="497"/>
                  </a:cubicBezTo>
                  <a:cubicBezTo>
                    <a:pt x="340" y="574"/>
                    <a:pt x="537" y="609"/>
                    <a:pt x="695" y="602"/>
                  </a:cubicBezTo>
                  <a:cubicBezTo>
                    <a:pt x="821" y="596"/>
                    <a:pt x="923" y="563"/>
                    <a:pt x="1000" y="504"/>
                  </a:cubicBezTo>
                  <a:cubicBezTo>
                    <a:pt x="1188" y="358"/>
                    <a:pt x="1172" y="90"/>
                    <a:pt x="1171" y="87"/>
                  </a:cubicBezTo>
                  <a:cubicBezTo>
                    <a:pt x="1168" y="44"/>
                    <a:pt x="1200" y="7"/>
                    <a:pt x="1243" y="4"/>
                  </a:cubicBezTo>
                  <a:cubicBezTo>
                    <a:pt x="1286" y="0"/>
                    <a:pt x="1324" y="33"/>
                    <a:pt x="1327" y="76"/>
                  </a:cubicBezTo>
                  <a:cubicBezTo>
                    <a:pt x="1328" y="90"/>
                    <a:pt x="1351" y="428"/>
                    <a:pt x="1097" y="626"/>
                  </a:cubicBezTo>
                  <a:cubicBezTo>
                    <a:pt x="983" y="715"/>
                    <a:pt x="834" y="759"/>
                    <a:pt x="652" y="759"/>
                  </a:cubicBezTo>
                  <a:close/>
                </a:path>
              </a:pathLst>
            </a:custGeom>
            <a:solidFill>
              <a:srgbClr val="FD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36" name="Freeform 151"/>
            <p:cNvSpPr>
              <a:spLocks noChangeArrowheads="1"/>
            </p:cNvSpPr>
            <p:nvPr/>
          </p:nvSpPr>
          <p:spPr bwMode="auto">
            <a:xfrm>
              <a:off x="1742" y="1759"/>
              <a:ext cx="627" cy="19"/>
            </a:xfrm>
            <a:custGeom>
              <a:avLst/>
              <a:gdLst>
                <a:gd name="T0" fmla="*/ 1340 w 1360"/>
                <a:gd name="T1" fmla="*/ 40 h 40"/>
                <a:gd name="T2" fmla="*/ 20 w 1360"/>
                <a:gd name="T3" fmla="*/ 40 h 40"/>
                <a:gd name="T4" fmla="*/ 0 w 1360"/>
                <a:gd name="T5" fmla="*/ 20 h 40"/>
                <a:gd name="T6" fmla="*/ 20 w 1360"/>
                <a:gd name="T7" fmla="*/ 0 h 40"/>
                <a:gd name="T8" fmla="*/ 1340 w 1360"/>
                <a:gd name="T9" fmla="*/ 0 h 40"/>
                <a:gd name="T10" fmla="*/ 1360 w 1360"/>
                <a:gd name="T11" fmla="*/ 20 h 40"/>
                <a:gd name="T12" fmla="*/ 1340 w 1360"/>
                <a:gd name="T13" fmla="*/ 40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60"/>
                <a:gd name="T22" fmla="*/ 0 h 40"/>
                <a:gd name="T23" fmla="*/ 1360 w 1360"/>
                <a:gd name="T24" fmla="*/ 40 h 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60" h="40">
                  <a:moveTo>
                    <a:pt x="1340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340" y="0"/>
                    <a:pt x="1340" y="0"/>
                    <a:pt x="1340" y="0"/>
                  </a:cubicBezTo>
                  <a:cubicBezTo>
                    <a:pt x="1351" y="0"/>
                    <a:pt x="1360" y="9"/>
                    <a:pt x="1360" y="20"/>
                  </a:cubicBezTo>
                  <a:cubicBezTo>
                    <a:pt x="1360" y="31"/>
                    <a:pt x="1351" y="40"/>
                    <a:pt x="1340" y="40"/>
                  </a:cubicBezTo>
                  <a:close/>
                </a:path>
              </a:pathLst>
            </a:custGeom>
            <a:solidFill>
              <a:srgbClr val="FD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7237" name="任意多边形 72"/>
          <p:cNvSpPr>
            <a:spLocks noChangeArrowheads="1"/>
          </p:cNvSpPr>
          <p:nvPr/>
        </p:nvSpPr>
        <p:spPr bwMode="auto">
          <a:xfrm>
            <a:off x="531813" y="1243013"/>
            <a:ext cx="5094287" cy="1581150"/>
          </a:xfrm>
          <a:custGeom>
            <a:avLst/>
            <a:gdLst>
              <a:gd name="T0" fmla="*/ 0 w 5093494"/>
              <a:gd name="T1" fmla="*/ 0 h 1581448"/>
              <a:gd name="T2" fmla="*/ 5093494 w 5093494"/>
              <a:gd name="T3" fmla="*/ 1581448 h 1581448"/>
            </a:gdLst>
            <a:ahLst/>
            <a:cxnLst/>
            <a:rect l="T0" t="T1" r="T2" b="T3"/>
            <a:pathLst>
              <a:path w="5093494" h="1581448">
                <a:moveTo>
                  <a:pt x="2060675" y="397073"/>
                </a:moveTo>
                <a:lnTo>
                  <a:pt x="2060675" y="718840"/>
                </a:lnTo>
                <a:cubicBezTo>
                  <a:pt x="2060675" y="860326"/>
                  <a:pt x="2081213" y="969863"/>
                  <a:pt x="2122289" y="1047452"/>
                </a:cubicBezTo>
                <a:cubicBezTo>
                  <a:pt x="2163366" y="956171"/>
                  <a:pt x="2183904" y="846633"/>
                  <a:pt x="2183904" y="718840"/>
                </a:cubicBezTo>
                <a:lnTo>
                  <a:pt x="2183904" y="397073"/>
                </a:lnTo>
                <a:close/>
                <a:moveTo>
                  <a:pt x="910531" y="301228"/>
                </a:moveTo>
                <a:lnTo>
                  <a:pt x="910531" y="711994"/>
                </a:lnTo>
                <a:lnTo>
                  <a:pt x="1177529" y="711994"/>
                </a:lnTo>
                <a:cubicBezTo>
                  <a:pt x="1241425" y="716558"/>
                  <a:pt x="1271092" y="684609"/>
                  <a:pt x="1266528" y="616148"/>
                </a:cubicBezTo>
                <a:lnTo>
                  <a:pt x="1266528" y="301228"/>
                </a:lnTo>
                <a:close/>
                <a:moveTo>
                  <a:pt x="3566815" y="54769"/>
                </a:moveTo>
                <a:lnTo>
                  <a:pt x="5066110" y="54769"/>
                </a:lnTo>
                <a:lnTo>
                  <a:pt x="5066110" y="253305"/>
                </a:lnTo>
                <a:lnTo>
                  <a:pt x="4758036" y="253305"/>
                </a:lnTo>
                <a:lnTo>
                  <a:pt x="4758036" y="636687"/>
                </a:lnTo>
                <a:lnTo>
                  <a:pt x="5093494" y="636687"/>
                </a:lnTo>
                <a:lnTo>
                  <a:pt x="5093494" y="835223"/>
                </a:lnTo>
                <a:lnTo>
                  <a:pt x="4758036" y="835223"/>
                </a:lnTo>
                <a:lnTo>
                  <a:pt x="4758036" y="1307604"/>
                </a:lnTo>
                <a:cubicBezTo>
                  <a:pt x="4762600" y="1481038"/>
                  <a:pt x="4673601" y="1565473"/>
                  <a:pt x="4491038" y="1560909"/>
                </a:cubicBezTo>
                <a:lnTo>
                  <a:pt x="4237732" y="1560909"/>
                </a:lnTo>
                <a:lnTo>
                  <a:pt x="4237732" y="1376065"/>
                </a:lnTo>
                <a:lnTo>
                  <a:pt x="4367808" y="1376065"/>
                </a:lnTo>
                <a:cubicBezTo>
                  <a:pt x="4422577" y="1376065"/>
                  <a:pt x="4449961" y="1348680"/>
                  <a:pt x="4449961" y="1293912"/>
                </a:cubicBezTo>
                <a:lnTo>
                  <a:pt x="4449961" y="835223"/>
                </a:lnTo>
                <a:lnTo>
                  <a:pt x="4443115" y="835223"/>
                </a:lnTo>
                <a:cubicBezTo>
                  <a:pt x="4278809" y="1141016"/>
                  <a:pt x="3968453" y="1364655"/>
                  <a:pt x="3512046" y="1506141"/>
                </a:cubicBezTo>
                <a:lnTo>
                  <a:pt x="3512046" y="1328142"/>
                </a:lnTo>
                <a:cubicBezTo>
                  <a:pt x="3804147" y="1186656"/>
                  <a:pt x="4002683" y="1022350"/>
                  <a:pt x="4107657" y="835223"/>
                </a:cubicBezTo>
                <a:lnTo>
                  <a:pt x="3607892" y="835223"/>
                </a:lnTo>
                <a:lnTo>
                  <a:pt x="3607892" y="622994"/>
                </a:lnTo>
                <a:cubicBezTo>
                  <a:pt x="3653533" y="527149"/>
                  <a:pt x="3683199" y="426740"/>
                  <a:pt x="3696891" y="321766"/>
                </a:cubicBezTo>
                <a:lnTo>
                  <a:pt x="3998119" y="321766"/>
                </a:lnTo>
                <a:cubicBezTo>
                  <a:pt x="3979863" y="435868"/>
                  <a:pt x="3941069" y="540841"/>
                  <a:pt x="3881736" y="636687"/>
                </a:cubicBezTo>
                <a:lnTo>
                  <a:pt x="4449961" y="636687"/>
                </a:lnTo>
                <a:lnTo>
                  <a:pt x="4449961" y="253305"/>
                </a:lnTo>
                <a:lnTo>
                  <a:pt x="3566815" y="253305"/>
                </a:lnTo>
                <a:close/>
                <a:moveTo>
                  <a:pt x="2519363" y="54769"/>
                </a:moveTo>
                <a:lnTo>
                  <a:pt x="3327202" y="54769"/>
                </a:lnTo>
                <a:lnTo>
                  <a:pt x="3327202" y="253305"/>
                </a:lnTo>
                <a:cubicBezTo>
                  <a:pt x="3267869" y="367407"/>
                  <a:pt x="3185716" y="463252"/>
                  <a:pt x="3080742" y="540841"/>
                </a:cubicBezTo>
                <a:lnTo>
                  <a:pt x="3080742" y="664071"/>
                </a:lnTo>
                <a:lnTo>
                  <a:pt x="3354586" y="664071"/>
                </a:lnTo>
                <a:lnTo>
                  <a:pt x="3354586" y="862608"/>
                </a:lnTo>
                <a:lnTo>
                  <a:pt x="3080742" y="862608"/>
                </a:lnTo>
                <a:lnTo>
                  <a:pt x="3080742" y="1287066"/>
                </a:lnTo>
                <a:cubicBezTo>
                  <a:pt x="3094435" y="1474192"/>
                  <a:pt x="2998589" y="1563191"/>
                  <a:pt x="2793207" y="1554063"/>
                </a:cubicBezTo>
                <a:lnTo>
                  <a:pt x="2594670" y="1554063"/>
                </a:lnTo>
                <a:lnTo>
                  <a:pt x="2594670" y="1376065"/>
                </a:lnTo>
                <a:lnTo>
                  <a:pt x="2676823" y="1376065"/>
                </a:lnTo>
                <a:cubicBezTo>
                  <a:pt x="2749848" y="1380629"/>
                  <a:pt x="2784079" y="1348680"/>
                  <a:pt x="2779514" y="1280220"/>
                </a:cubicBezTo>
                <a:lnTo>
                  <a:pt x="2779514" y="862608"/>
                </a:lnTo>
                <a:lnTo>
                  <a:pt x="2471440" y="862608"/>
                </a:lnTo>
                <a:lnTo>
                  <a:pt x="2471440" y="664071"/>
                </a:lnTo>
                <a:lnTo>
                  <a:pt x="2779514" y="664071"/>
                </a:lnTo>
                <a:lnTo>
                  <a:pt x="2779514" y="492919"/>
                </a:lnTo>
                <a:cubicBezTo>
                  <a:pt x="2852540" y="438150"/>
                  <a:pt x="2921001" y="358279"/>
                  <a:pt x="2984897" y="253305"/>
                </a:cubicBezTo>
                <a:lnTo>
                  <a:pt x="2519363" y="253305"/>
                </a:lnTo>
                <a:close/>
                <a:moveTo>
                  <a:pt x="1821061" y="0"/>
                </a:moveTo>
                <a:lnTo>
                  <a:pt x="2060675" y="0"/>
                </a:lnTo>
                <a:lnTo>
                  <a:pt x="2060675" y="205383"/>
                </a:lnTo>
                <a:lnTo>
                  <a:pt x="2183904" y="205383"/>
                </a:lnTo>
                <a:lnTo>
                  <a:pt x="2183904" y="0"/>
                </a:lnTo>
                <a:lnTo>
                  <a:pt x="2423517" y="0"/>
                </a:lnTo>
                <a:lnTo>
                  <a:pt x="2423517" y="205383"/>
                </a:lnTo>
                <a:lnTo>
                  <a:pt x="2491978" y="205383"/>
                </a:lnTo>
                <a:lnTo>
                  <a:pt x="2491978" y="397073"/>
                </a:lnTo>
                <a:lnTo>
                  <a:pt x="2423517" y="397073"/>
                </a:lnTo>
                <a:lnTo>
                  <a:pt x="2423517" y="711994"/>
                </a:lnTo>
                <a:cubicBezTo>
                  <a:pt x="2423517" y="926505"/>
                  <a:pt x="2373313" y="1102221"/>
                  <a:pt x="2272903" y="1239143"/>
                </a:cubicBezTo>
                <a:cubicBezTo>
                  <a:pt x="2327672" y="1289348"/>
                  <a:pt x="2396133" y="1334988"/>
                  <a:pt x="2478286" y="1376065"/>
                </a:cubicBezTo>
                <a:lnTo>
                  <a:pt x="2478286" y="1567755"/>
                </a:lnTo>
                <a:cubicBezTo>
                  <a:pt x="2332236" y="1508423"/>
                  <a:pt x="2211289" y="1449090"/>
                  <a:pt x="2115443" y="1389757"/>
                </a:cubicBezTo>
                <a:cubicBezTo>
                  <a:pt x="2019598" y="1449090"/>
                  <a:pt x="1900932" y="1506141"/>
                  <a:pt x="1759446" y="1560909"/>
                </a:cubicBezTo>
                <a:lnTo>
                  <a:pt x="1759446" y="1376065"/>
                </a:lnTo>
                <a:cubicBezTo>
                  <a:pt x="1841600" y="1334988"/>
                  <a:pt x="1910061" y="1289348"/>
                  <a:pt x="1964829" y="1239143"/>
                </a:cubicBezTo>
                <a:cubicBezTo>
                  <a:pt x="1868984" y="1111349"/>
                  <a:pt x="1821061" y="935633"/>
                  <a:pt x="1821061" y="711994"/>
                </a:cubicBezTo>
                <a:lnTo>
                  <a:pt x="1821061" y="397073"/>
                </a:lnTo>
                <a:lnTo>
                  <a:pt x="1738908" y="397073"/>
                </a:lnTo>
                <a:lnTo>
                  <a:pt x="1738908" y="205383"/>
                </a:lnTo>
                <a:lnTo>
                  <a:pt x="1821061" y="205383"/>
                </a:lnTo>
                <a:close/>
                <a:moveTo>
                  <a:pt x="944761" y="0"/>
                </a:moveTo>
                <a:lnTo>
                  <a:pt x="1239143" y="0"/>
                </a:lnTo>
                <a:lnTo>
                  <a:pt x="1239143" y="109537"/>
                </a:lnTo>
                <a:lnTo>
                  <a:pt x="1540371" y="109537"/>
                </a:lnTo>
                <a:lnTo>
                  <a:pt x="1540371" y="643533"/>
                </a:lnTo>
                <a:cubicBezTo>
                  <a:pt x="1544936" y="821531"/>
                  <a:pt x="1460500" y="908248"/>
                  <a:pt x="1287066" y="903684"/>
                </a:cubicBezTo>
                <a:lnTo>
                  <a:pt x="910531" y="903684"/>
                </a:lnTo>
                <a:lnTo>
                  <a:pt x="910531" y="1102221"/>
                </a:lnTo>
                <a:cubicBezTo>
                  <a:pt x="919659" y="1334988"/>
                  <a:pt x="794147" y="1494730"/>
                  <a:pt x="533996" y="1581448"/>
                </a:cubicBezTo>
                <a:lnTo>
                  <a:pt x="533996" y="1403449"/>
                </a:lnTo>
                <a:cubicBezTo>
                  <a:pt x="593329" y="1353244"/>
                  <a:pt x="620713" y="1277937"/>
                  <a:pt x="616149" y="1177528"/>
                </a:cubicBezTo>
                <a:lnTo>
                  <a:pt x="616149" y="109537"/>
                </a:lnTo>
                <a:lnTo>
                  <a:pt x="944761" y="109537"/>
                </a:lnTo>
                <a:close/>
                <a:moveTo>
                  <a:pt x="164307" y="0"/>
                </a:moveTo>
                <a:lnTo>
                  <a:pt x="424458" y="0"/>
                </a:lnTo>
                <a:lnTo>
                  <a:pt x="424458" y="184844"/>
                </a:lnTo>
                <a:lnTo>
                  <a:pt x="561380" y="184844"/>
                </a:lnTo>
                <a:lnTo>
                  <a:pt x="561380" y="376535"/>
                </a:lnTo>
                <a:lnTo>
                  <a:pt x="424458" y="376535"/>
                </a:lnTo>
                <a:lnTo>
                  <a:pt x="424458" y="664071"/>
                </a:lnTo>
                <a:cubicBezTo>
                  <a:pt x="447279" y="659507"/>
                  <a:pt x="479227" y="650379"/>
                  <a:pt x="520304" y="636687"/>
                </a:cubicBezTo>
                <a:cubicBezTo>
                  <a:pt x="533996" y="632123"/>
                  <a:pt x="545406" y="629841"/>
                  <a:pt x="554534" y="629841"/>
                </a:cubicBezTo>
                <a:lnTo>
                  <a:pt x="554534" y="821531"/>
                </a:lnTo>
                <a:cubicBezTo>
                  <a:pt x="513457" y="844351"/>
                  <a:pt x="470099" y="862608"/>
                  <a:pt x="424458" y="876300"/>
                </a:cubicBezTo>
                <a:lnTo>
                  <a:pt x="424458" y="1341834"/>
                </a:lnTo>
                <a:cubicBezTo>
                  <a:pt x="429022" y="1483320"/>
                  <a:pt x="353715" y="1551781"/>
                  <a:pt x="198537" y="1547217"/>
                </a:cubicBezTo>
                <a:lnTo>
                  <a:pt x="41077" y="1547217"/>
                </a:lnTo>
                <a:lnTo>
                  <a:pt x="41077" y="1376065"/>
                </a:lnTo>
                <a:lnTo>
                  <a:pt x="116384" y="1376065"/>
                </a:lnTo>
                <a:cubicBezTo>
                  <a:pt x="152896" y="1380629"/>
                  <a:pt x="168871" y="1362373"/>
                  <a:pt x="164307" y="1321296"/>
                </a:cubicBezTo>
                <a:lnTo>
                  <a:pt x="164307" y="951607"/>
                </a:lnTo>
                <a:cubicBezTo>
                  <a:pt x="104974" y="969863"/>
                  <a:pt x="50205" y="981273"/>
                  <a:pt x="0" y="985837"/>
                </a:cubicBezTo>
                <a:lnTo>
                  <a:pt x="0" y="746224"/>
                </a:lnTo>
                <a:cubicBezTo>
                  <a:pt x="54769" y="737096"/>
                  <a:pt x="109538" y="730250"/>
                  <a:pt x="164307" y="725686"/>
                </a:cubicBezTo>
                <a:lnTo>
                  <a:pt x="164307" y="376535"/>
                </a:lnTo>
                <a:lnTo>
                  <a:pt x="13692" y="376535"/>
                </a:lnTo>
                <a:lnTo>
                  <a:pt x="13692" y="184844"/>
                </a:lnTo>
                <a:lnTo>
                  <a:pt x="164307" y="1848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7238" name="任意多边形 74"/>
          <p:cNvSpPr>
            <a:spLocks noChangeArrowheads="1"/>
          </p:cNvSpPr>
          <p:nvPr/>
        </p:nvSpPr>
        <p:spPr bwMode="auto">
          <a:xfrm>
            <a:off x="2070100" y="3367088"/>
            <a:ext cx="3663950" cy="1309687"/>
          </a:xfrm>
          <a:custGeom>
            <a:avLst/>
            <a:gdLst>
              <a:gd name="T0" fmla="*/ 0 w 3663739"/>
              <a:gd name="T1" fmla="*/ 0 h 1309315"/>
              <a:gd name="T2" fmla="*/ 3663739 w 3663739"/>
              <a:gd name="T3" fmla="*/ 1309315 h 1309315"/>
            </a:gdLst>
            <a:ahLst/>
            <a:cxnLst/>
            <a:rect l="T0" t="T1" r="T2" b="T3"/>
            <a:pathLst>
              <a:path w="3663739" h="1309315">
                <a:moveTo>
                  <a:pt x="864803" y="1013296"/>
                </a:moveTo>
                <a:lnTo>
                  <a:pt x="1138052" y="1013296"/>
                </a:lnTo>
                <a:lnTo>
                  <a:pt x="1138052" y="1280852"/>
                </a:lnTo>
                <a:lnTo>
                  <a:pt x="864803" y="1280852"/>
                </a:lnTo>
                <a:close/>
                <a:moveTo>
                  <a:pt x="1731652" y="745740"/>
                </a:moveTo>
                <a:cubicBezTo>
                  <a:pt x="1602618" y="779896"/>
                  <a:pt x="1538101" y="848208"/>
                  <a:pt x="1538101" y="950677"/>
                </a:cubicBezTo>
                <a:cubicBezTo>
                  <a:pt x="1545692" y="1064530"/>
                  <a:pt x="1612106" y="1125252"/>
                  <a:pt x="1737345" y="1132842"/>
                </a:cubicBezTo>
                <a:cubicBezTo>
                  <a:pt x="1866379" y="1129047"/>
                  <a:pt x="1932793" y="1070223"/>
                  <a:pt x="1936589" y="956369"/>
                </a:cubicBezTo>
                <a:cubicBezTo>
                  <a:pt x="1936589" y="846311"/>
                  <a:pt x="1868277" y="776101"/>
                  <a:pt x="1731652" y="745740"/>
                </a:cubicBezTo>
                <a:close/>
                <a:moveTo>
                  <a:pt x="2758604" y="592038"/>
                </a:moveTo>
                <a:lnTo>
                  <a:pt x="2758604" y="859594"/>
                </a:lnTo>
                <a:lnTo>
                  <a:pt x="2969233" y="859594"/>
                </a:lnTo>
                <a:lnTo>
                  <a:pt x="2969233" y="592038"/>
                </a:lnTo>
                <a:close/>
                <a:moveTo>
                  <a:pt x="2764296" y="261863"/>
                </a:moveTo>
                <a:cubicBezTo>
                  <a:pt x="2718755" y="326380"/>
                  <a:pt x="2659931" y="381409"/>
                  <a:pt x="2587823" y="426950"/>
                </a:cubicBezTo>
                <a:lnTo>
                  <a:pt x="2969233" y="426950"/>
                </a:lnTo>
                <a:lnTo>
                  <a:pt x="2969233" y="261863"/>
                </a:lnTo>
                <a:close/>
                <a:moveTo>
                  <a:pt x="1743038" y="199243"/>
                </a:moveTo>
                <a:cubicBezTo>
                  <a:pt x="1632979" y="206833"/>
                  <a:pt x="1574155" y="258068"/>
                  <a:pt x="1566565" y="352945"/>
                </a:cubicBezTo>
                <a:cubicBezTo>
                  <a:pt x="1562770" y="444028"/>
                  <a:pt x="1621594" y="504750"/>
                  <a:pt x="1743038" y="535111"/>
                </a:cubicBezTo>
                <a:cubicBezTo>
                  <a:pt x="1856891" y="504750"/>
                  <a:pt x="1915716" y="445926"/>
                  <a:pt x="1919511" y="358638"/>
                </a:cubicBezTo>
                <a:cubicBezTo>
                  <a:pt x="1915716" y="256170"/>
                  <a:pt x="1856891" y="203038"/>
                  <a:pt x="1743038" y="199243"/>
                </a:cubicBezTo>
                <a:close/>
                <a:moveTo>
                  <a:pt x="392795" y="39848"/>
                </a:moveTo>
                <a:lnTo>
                  <a:pt x="666043" y="39848"/>
                </a:lnTo>
                <a:lnTo>
                  <a:pt x="666043" y="1269466"/>
                </a:lnTo>
                <a:lnTo>
                  <a:pt x="392795" y="1269466"/>
                </a:lnTo>
                <a:lnTo>
                  <a:pt x="392795" y="404180"/>
                </a:lnTo>
                <a:cubicBezTo>
                  <a:pt x="286531" y="480082"/>
                  <a:pt x="155600" y="529418"/>
                  <a:pt x="0" y="552189"/>
                </a:cubicBezTo>
                <a:lnTo>
                  <a:pt x="0" y="398487"/>
                </a:lnTo>
                <a:cubicBezTo>
                  <a:pt x="189756" y="318789"/>
                  <a:pt x="320687" y="199243"/>
                  <a:pt x="392795" y="39848"/>
                </a:cubicBezTo>
                <a:close/>
                <a:moveTo>
                  <a:pt x="1743038" y="22770"/>
                </a:moveTo>
                <a:cubicBezTo>
                  <a:pt x="2020081" y="34156"/>
                  <a:pt x="2169989" y="144214"/>
                  <a:pt x="2192759" y="352945"/>
                </a:cubicBezTo>
                <a:cubicBezTo>
                  <a:pt x="2192759" y="493365"/>
                  <a:pt x="2103574" y="588243"/>
                  <a:pt x="1925203" y="637579"/>
                </a:cubicBezTo>
                <a:cubicBezTo>
                  <a:pt x="2118754" y="679326"/>
                  <a:pt x="2215530" y="779896"/>
                  <a:pt x="2215530" y="939291"/>
                </a:cubicBezTo>
                <a:cubicBezTo>
                  <a:pt x="2211735" y="1174588"/>
                  <a:pt x="2050442" y="1294135"/>
                  <a:pt x="1731652" y="1297930"/>
                </a:cubicBezTo>
                <a:cubicBezTo>
                  <a:pt x="1424248" y="1290340"/>
                  <a:pt x="1266751" y="1174588"/>
                  <a:pt x="1259160" y="950677"/>
                </a:cubicBezTo>
                <a:cubicBezTo>
                  <a:pt x="1266751" y="791282"/>
                  <a:pt x="1357833" y="686916"/>
                  <a:pt x="1532409" y="637579"/>
                </a:cubicBezTo>
                <a:cubicBezTo>
                  <a:pt x="1373014" y="595833"/>
                  <a:pt x="1293316" y="500955"/>
                  <a:pt x="1293316" y="352945"/>
                </a:cubicBezTo>
                <a:cubicBezTo>
                  <a:pt x="1316087" y="144214"/>
                  <a:pt x="1465994" y="34156"/>
                  <a:pt x="1743038" y="22770"/>
                </a:cubicBezTo>
                <a:close/>
                <a:moveTo>
                  <a:pt x="2616287" y="0"/>
                </a:moveTo>
                <a:lnTo>
                  <a:pt x="2872457" y="0"/>
                </a:lnTo>
                <a:cubicBezTo>
                  <a:pt x="2868662" y="11385"/>
                  <a:pt x="2864867" y="24668"/>
                  <a:pt x="2861072" y="39848"/>
                </a:cubicBezTo>
                <a:cubicBezTo>
                  <a:pt x="2853482" y="62619"/>
                  <a:pt x="2847789" y="79697"/>
                  <a:pt x="2843994" y="91082"/>
                </a:cubicBezTo>
                <a:lnTo>
                  <a:pt x="3618198" y="91082"/>
                </a:lnTo>
                <a:lnTo>
                  <a:pt x="3618198" y="261863"/>
                </a:lnTo>
                <a:lnTo>
                  <a:pt x="3231096" y="261863"/>
                </a:lnTo>
                <a:lnTo>
                  <a:pt x="3231096" y="426950"/>
                </a:lnTo>
                <a:lnTo>
                  <a:pt x="3584042" y="426950"/>
                </a:lnTo>
                <a:lnTo>
                  <a:pt x="3584042" y="592038"/>
                </a:lnTo>
                <a:lnTo>
                  <a:pt x="3231096" y="592038"/>
                </a:lnTo>
                <a:lnTo>
                  <a:pt x="3231096" y="859594"/>
                </a:lnTo>
                <a:lnTo>
                  <a:pt x="3663739" y="859594"/>
                </a:lnTo>
                <a:lnTo>
                  <a:pt x="3663739" y="1024681"/>
                </a:lnTo>
                <a:lnTo>
                  <a:pt x="3231096" y="1024681"/>
                </a:lnTo>
                <a:lnTo>
                  <a:pt x="3231096" y="1309315"/>
                </a:lnTo>
                <a:lnTo>
                  <a:pt x="2969233" y="1309315"/>
                </a:lnTo>
                <a:lnTo>
                  <a:pt x="2969233" y="1024681"/>
                </a:lnTo>
                <a:lnTo>
                  <a:pt x="2348731" y="1024681"/>
                </a:lnTo>
                <a:lnTo>
                  <a:pt x="2348731" y="859594"/>
                </a:lnTo>
                <a:lnTo>
                  <a:pt x="2519511" y="859594"/>
                </a:lnTo>
                <a:lnTo>
                  <a:pt x="2519511" y="461106"/>
                </a:lnTo>
                <a:cubicBezTo>
                  <a:pt x="2477765" y="483877"/>
                  <a:pt x="2428429" y="502853"/>
                  <a:pt x="2371502" y="518033"/>
                </a:cubicBezTo>
                <a:lnTo>
                  <a:pt x="2371502" y="364331"/>
                </a:lnTo>
                <a:cubicBezTo>
                  <a:pt x="2492946" y="288429"/>
                  <a:pt x="2574541" y="166985"/>
                  <a:pt x="26162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7239" name="任意多边形 76"/>
          <p:cNvSpPr>
            <a:spLocks noChangeArrowheads="1"/>
          </p:cNvSpPr>
          <p:nvPr/>
        </p:nvSpPr>
        <p:spPr bwMode="auto">
          <a:xfrm>
            <a:off x="463550" y="3359150"/>
            <a:ext cx="1249363" cy="1241425"/>
          </a:xfrm>
          <a:custGeom>
            <a:avLst/>
            <a:gdLst>
              <a:gd name="T0" fmla="*/ 0 w 1249859"/>
              <a:gd name="T1" fmla="*/ 0 h 1241636"/>
              <a:gd name="T2" fmla="*/ 1249859 w 1249859"/>
              <a:gd name="T3" fmla="*/ 1241636 h 1241636"/>
            </a:gdLst>
            <a:ahLst/>
            <a:cxnLst/>
            <a:rect l="T0" t="T1" r="T2" b="T3"/>
            <a:pathLst>
              <a:path w="1249859" h="1241636">
                <a:moveTo>
                  <a:pt x="468697" y="0"/>
                </a:moveTo>
                <a:lnTo>
                  <a:pt x="789384" y="0"/>
                </a:lnTo>
                <a:lnTo>
                  <a:pt x="789384" y="485142"/>
                </a:lnTo>
                <a:lnTo>
                  <a:pt x="1249859" y="485142"/>
                </a:lnTo>
                <a:lnTo>
                  <a:pt x="1249859" y="731825"/>
                </a:lnTo>
                <a:lnTo>
                  <a:pt x="789384" y="731825"/>
                </a:lnTo>
                <a:lnTo>
                  <a:pt x="789384" y="1241636"/>
                </a:lnTo>
                <a:lnTo>
                  <a:pt x="468697" y="1241636"/>
                </a:lnTo>
                <a:lnTo>
                  <a:pt x="468697" y="731825"/>
                </a:lnTo>
                <a:lnTo>
                  <a:pt x="0" y="731825"/>
                </a:lnTo>
                <a:lnTo>
                  <a:pt x="0" y="485142"/>
                </a:lnTo>
                <a:lnTo>
                  <a:pt x="468697" y="485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 spd="slow" advClick="0" advTm="500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5ACA5-9D15-460B-ABFE-2D750826BD65}" type="slidenum">
              <a:rPr lang="zh-CN" altLang="en-US"/>
              <a:pPr/>
              <a:t>6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8194" name="矩形 5"/>
          <p:cNvSpPr>
            <a:spLocks noChangeArrowheads="1"/>
          </p:cNvSpPr>
          <p:nvPr/>
        </p:nvSpPr>
        <p:spPr bwMode="auto">
          <a:xfrm>
            <a:off x="0" y="0"/>
            <a:ext cx="6096000" cy="6858000"/>
          </a:xfrm>
          <a:prstGeom prst="rect">
            <a:avLst/>
          </a:prstGeom>
          <a:solidFill>
            <a:srgbClr val="2697A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5" name="矩形 7"/>
          <p:cNvSpPr>
            <a:spLocks noChangeArrowheads="1"/>
          </p:cNvSpPr>
          <p:nvPr/>
        </p:nvSpPr>
        <p:spPr bwMode="auto">
          <a:xfrm>
            <a:off x="6096000" y="0"/>
            <a:ext cx="6096000" cy="6858000"/>
          </a:xfrm>
          <a:prstGeom prst="rect">
            <a:avLst/>
          </a:prstGeom>
          <a:solidFill>
            <a:srgbClr val="1B8E9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8196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200" y="482600"/>
            <a:ext cx="4449763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矩形 14"/>
          <p:cNvSpPr>
            <a:spLocks noChangeArrowheads="1"/>
          </p:cNvSpPr>
          <p:nvPr/>
        </p:nvSpPr>
        <p:spPr bwMode="auto">
          <a:xfrm>
            <a:off x="6365875" y="4964113"/>
            <a:ext cx="5638800" cy="113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牛奶有非常多的功效，比如提供能量，使肌肤更有活力，减少疼痛。</a:t>
            </a:r>
            <a:endParaRPr lang="zh-CN" altLang="en-US"/>
          </a:p>
        </p:txBody>
      </p:sp>
      <p:sp>
        <p:nvSpPr>
          <p:cNvPr id="8198" name="直接连接符 19"/>
          <p:cNvSpPr>
            <a:spLocks noChangeShapeType="1"/>
          </p:cNvSpPr>
          <p:nvPr/>
        </p:nvSpPr>
        <p:spPr bwMode="auto">
          <a:xfrm>
            <a:off x="6477000" y="4964113"/>
            <a:ext cx="5276850" cy="158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9" name="直接连接符 20"/>
          <p:cNvSpPr>
            <a:spLocks noChangeShapeType="1"/>
          </p:cNvSpPr>
          <p:nvPr/>
        </p:nvSpPr>
        <p:spPr bwMode="auto">
          <a:xfrm>
            <a:off x="6477000" y="6145213"/>
            <a:ext cx="5276850" cy="158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直接连接符 21"/>
          <p:cNvSpPr>
            <a:spLocks noChangeShapeType="1"/>
          </p:cNvSpPr>
          <p:nvPr/>
        </p:nvSpPr>
        <p:spPr bwMode="auto">
          <a:xfrm>
            <a:off x="6477000" y="990600"/>
            <a:ext cx="5276850" cy="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1" name="任意多边形 15"/>
          <p:cNvSpPr>
            <a:spLocks noChangeArrowheads="1"/>
          </p:cNvSpPr>
          <p:nvPr/>
        </p:nvSpPr>
        <p:spPr bwMode="auto">
          <a:xfrm>
            <a:off x="6545263" y="1243013"/>
            <a:ext cx="5030787" cy="1581150"/>
          </a:xfrm>
          <a:custGeom>
            <a:avLst/>
            <a:gdLst>
              <a:gd name="T0" fmla="*/ 0 w 5032050"/>
              <a:gd name="T1" fmla="*/ 0 h 1581448"/>
              <a:gd name="T2" fmla="*/ 5032050 w 5032050"/>
              <a:gd name="T3" fmla="*/ 1581448 h 1581448"/>
            </a:gdLst>
            <a:ahLst/>
            <a:cxnLst/>
            <a:rect l="T0" t="T1" r="T2" b="T3"/>
            <a:pathLst>
              <a:path w="5032050" h="1581448">
                <a:moveTo>
                  <a:pt x="705147" y="937915"/>
                </a:moveTo>
                <a:cubicBezTo>
                  <a:pt x="650379" y="974427"/>
                  <a:pt x="593328" y="1004094"/>
                  <a:pt x="533995" y="1026914"/>
                </a:cubicBezTo>
                <a:cubicBezTo>
                  <a:pt x="616148" y="1036042"/>
                  <a:pt x="711994" y="1056580"/>
                  <a:pt x="821531" y="1088529"/>
                </a:cubicBezTo>
                <a:lnTo>
                  <a:pt x="821531" y="1170682"/>
                </a:lnTo>
                <a:cubicBezTo>
                  <a:pt x="944761" y="1088529"/>
                  <a:pt x="1040606" y="1010940"/>
                  <a:pt x="1109067" y="937915"/>
                </a:cubicBezTo>
                <a:close/>
                <a:moveTo>
                  <a:pt x="2533054" y="896838"/>
                </a:moveTo>
                <a:cubicBezTo>
                  <a:pt x="2501106" y="924223"/>
                  <a:pt x="2466875" y="947043"/>
                  <a:pt x="2430363" y="965299"/>
                </a:cubicBezTo>
                <a:lnTo>
                  <a:pt x="2539900" y="965299"/>
                </a:lnTo>
                <a:lnTo>
                  <a:pt x="2539900" y="1177528"/>
                </a:lnTo>
                <a:cubicBezTo>
                  <a:pt x="2535336" y="1241425"/>
                  <a:pt x="2565003" y="1271091"/>
                  <a:pt x="2628899" y="1266527"/>
                </a:cubicBezTo>
                <a:lnTo>
                  <a:pt x="2950666" y="1266527"/>
                </a:lnTo>
                <a:lnTo>
                  <a:pt x="2950666" y="1382911"/>
                </a:lnTo>
                <a:cubicBezTo>
                  <a:pt x="3005435" y="1387475"/>
                  <a:pt x="3030537" y="1355527"/>
                  <a:pt x="3025973" y="1287066"/>
                </a:cubicBezTo>
                <a:lnTo>
                  <a:pt x="3025973" y="896838"/>
                </a:lnTo>
                <a:lnTo>
                  <a:pt x="2902743" y="896838"/>
                </a:lnTo>
                <a:cubicBezTo>
                  <a:pt x="2898179" y="978991"/>
                  <a:pt x="2932409" y="1049734"/>
                  <a:pt x="3005435" y="1109067"/>
                </a:cubicBezTo>
                <a:lnTo>
                  <a:pt x="3005435" y="1245989"/>
                </a:lnTo>
                <a:cubicBezTo>
                  <a:pt x="2900461" y="1218605"/>
                  <a:pt x="2829718" y="1172964"/>
                  <a:pt x="2793206" y="1109067"/>
                </a:cubicBezTo>
                <a:cubicBezTo>
                  <a:pt x="2733873" y="1186656"/>
                  <a:pt x="2658566" y="1232297"/>
                  <a:pt x="2567285" y="1245989"/>
                </a:cubicBezTo>
                <a:lnTo>
                  <a:pt x="2567285" y="1109067"/>
                </a:lnTo>
                <a:cubicBezTo>
                  <a:pt x="2640310" y="1040606"/>
                  <a:pt x="2676822" y="969863"/>
                  <a:pt x="2676822" y="896838"/>
                </a:cubicBezTo>
                <a:close/>
                <a:moveTo>
                  <a:pt x="2580977" y="424458"/>
                </a:moveTo>
                <a:lnTo>
                  <a:pt x="2580977" y="492919"/>
                </a:lnTo>
                <a:lnTo>
                  <a:pt x="2902743" y="492919"/>
                </a:lnTo>
                <a:cubicBezTo>
                  <a:pt x="2952948" y="492919"/>
                  <a:pt x="2980332" y="470098"/>
                  <a:pt x="2984897" y="424458"/>
                </a:cubicBezTo>
                <a:close/>
                <a:moveTo>
                  <a:pt x="3772197" y="376535"/>
                </a:moveTo>
                <a:lnTo>
                  <a:pt x="3772197" y="718840"/>
                </a:lnTo>
                <a:cubicBezTo>
                  <a:pt x="3772197" y="864890"/>
                  <a:pt x="3785889" y="972145"/>
                  <a:pt x="3813274" y="1040606"/>
                </a:cubicBezTo>
                <a:cubicBezTo>
                  <a:pt x="3840658" y="972145"/>
                  <a:pt x="3854351" y="864890"/>
                  <a:pt x="3854351" y="718840"/>
                </a:cubicBezTo>
                <a:lnTo>
                  <a:pt x="3854351" y="376535"/>
                </a:lnTo>
                <a:close/>
                <a:moveTo>
                  <a:pt x="575072" y="273844"/>
                </a:moveTo>
                <a:cubicBezTo>
                  <a:pt x="533995" y="301228"/>
                  <a:pt x="486072" y="326330"/>
                  <a:pt x="431304" y="349151"/>
                </a:cubicBezTo>
                <a:cubicBezTo>
                  <a:pt x="531713" y="353715"/>
                  <a:pt x="636686" y="374253"/>
                  <a:pt x="746224" y="410765"/>
                </a:cubicBezTo>
                <a:lnTo>
                  <a:pt x="746224" y="465534"/>
                </a:lnTo>
                <a:cubicBezTo>
                  <a:pt x="855761" y="415330"/>
                  <a:pt x="956171" y="351433"/>
                  <a:pt x="1047452" y="273844"/>
                </a:cubicBezTo>
                <a:close/>
                <a:moveTo>
                  <a:pt x="1978521" y="266998"/>
                </a:moveTo>
                <a:lnTo>
                  <a:pt x="1978521" y="1273373"/>
                </a:lnTo>
                <a:lnTo>
                  <a:pt x="1999059" y="1273373"/>
                </a:lnTo>
                <a:cubicBezTo>
                  <a:pt x="2035571" y="1277937"/>
                  <a:pt x="2051545" y="1259681"/>
                  <a:pt x="2046981" y="1218605"/>
                </a:cubicBezTo>
                <a:lnTo>
                  <a:pt x="2046981" y="266998"/>
                </a:lnTo>
                <a:close/>
                <a:moveTo>
                  <a:pt x="2580977" y="212229"/>
                </a:moveTo>
                <a:lnTo>
                  <a:pt x="2580977" y="280690"/>
                </a:lnTo>
                <a:lnTo>
                  <a:pt x="2984897" y="280690"/>
                </a:lnTo>
                <a:lnTo>
                  <a:pt x="2984897" y="212229"/>
                </a:lnTo>
                <a:close/>
                <a:moveTo>
                  <a:pt x="1773138" y="82153"/>
                </a:moveTo>
                <a:lnTo>
                  <a:pt x="2245518" y="82153"/>
                </a:lnTo>
                <a:lnTo>
                  <a:pt x="2245518" y="1239143"/>
                </a:lnTo>
                <a:cubicBezTo>
                  <a:pt x="2254647" y="1380629"/>
                  <a:pt x="2183903" y="1446808"/>
                  <a:pt x="2033289" y="1437680"/>
                </a:cubicBezTo>
                <a:lnTo>
                  <a:pt x="1773138" y="1437680"/>
                </a:lnTo>
                <a:close/>
                <a:moveTo>
                  <a:pt x="4148733" y="68461"/>
                </a:moveTo>
                <a:lnTo>
                  <a:pt x="4949725" y="68461"/>
                </a:lnTo>
                <a:lnTo>
                  <a:pt x="4949725" y="266998"/>
                </a:lnTo>
                <a:cubicBezTo>
                  <a:pt x="4908649" y="381099"/>
                  <a:pt x="4858445" y="474662"/>
                  <a:pt x="4799111" y="547687"/>
                </a:cubicBezTo>
                <a:lnTo>
                  <a:pt x="5031879" y="547687"/>
                </a:lnTo>
                <a:lnTo>
                  <a:pt x="5031879" y="1300758"/>
                </a:lnTo>
                <a:cubicBezTo>
                  <a:pt x="5036443" y="1465064"/>
                  <a:pt x="4949725" y="1544935"/>
                  <a:pt x="4771727" y="1540371"/>
                </a:cubicBezTo>
                <a:lnTo>
                  <a:pt x="4545806" y="1540371"/>
                </a:lnTo>
                <a:lnTo>
                  <a:pt x="4545806" y="1362373"/>
                </a:lnTo>
                <a:lnTo>
                  <a:pt x="4648497" y="1362373"/>
                </a:lnTo>
                <a:cubicBezTo>
                  <a:pt x="4721523" y="1366937"/>
                  <a:pt x="4755753" y="1330424"/>
                  <a:pt x="4751189" y="1252835"/>
                </a:cubicBezTo>
                <a:lnTo>
                  <a:pt x="4751189" y="746224"/>
                </a:lnTo>
                <a:lnTo>
                  <a:pt x="4532113" y="746224"/>
                </a:lnTo>
                <a:lnTo>
                  <a:pt x="4532113" y="547687"/>
                </a:lnTo>
                <a:cubicBezTo>
                  <a:pt x="4586883" y="460970"/>
                  <a:pt x="4625677" y="367407"/>
                  <a:pt x="4648497" y="266998"/>
                </a:cubicBezTo>
                <a:lnTo>
                  <a:pt x="4477345" y="266998"/>
                </a:lnTo>
                <a:cubicBezTo>
                  <a:pt x="4481909" y="650379"/>
                  <a:pt x="4459089" y="928787"/>
                  <a:pt x="4408884" y="1102221"/>
                </a:cubicBezTo>
                <a:cubicBezTo>
                  <a:pt x="4367807" y="1275655"/>
                  <a:pt x="4269680" y="1435398"/>
                  <a:pt x="4114502" y="1581448"/>
                </a:cubicBezTo>
                <a:lnTo>
                  <a:pt x="4114502" y="1328142"/>
                </a:lnTo>
                <a:cubicBezTo>
                  <a:pt x="4164707" y="1204912"/>
                  <a:pt x="4194373" y="1070273"/>
                  <a:pt x="4203501" y="924223"/>
                </a:cubicBezTo>
                <a:cubicBezTo>
                  <a:pt x="4221757" y="787301"/>
                  <a:pt x="4226321" y="568226"/>
                  <a:pt x="4217193" y="266998"/>
                </a:cubicBezTo>
                <a:lnTo>
                  <a:pt x="4148733" y="266998"/>
                </a:lnTo>
                <a:close/>
                <a:moveTo>
                  <a:pt x="2334517" y="41076"/>
                </a:moveTo>
                <a:lnTo>
                  <a:pt x="3231356" y="41076"/>
                </a:lnTo>
                <a:lnTo>
                  <a:pt x="3231356" y="410765"/>
                </a:lnTo>
                <a:cubicBezTo>
                  <a:pt x="3240484" y="588764"/>
                  <a:pt x="3158331" y="673199"/>
                  <a:pt x="2984897" y="664071"/>
                </a:cubicBezTo>
                <a:lnTo>
                  <a:pt x="2697361" y="664071"/>
                </a:lnTo>
                <a:cubicBezTo>
                  <a:pt x="2692796" y="673199"/>
                  <a:pt x="2685950" y="686891"/>
                  <a:pt x="2676822" y="705148"/>
                </a:cubicBezTo>
                <a:cubicBezTo>
                  <a:pt x="2672258" y="709712"/>
                  <a:pt x="2669976" y="714276"/>
                  <a:pt x="2669976" y="718840"/>
                </a:cubicBezTo>
                <a:lnTo>
                  <a:pt x="3286125" y="718840"/>
                </a:lnTo>
                <a:lnTo>
                  <a:pt x="3286125" y="1307604"/>
                </a:lnTo>
                <a:cubicBezTo>
                  <a:pt x="3290689" y="1476474"/>
                  <a:pt x="3208536" y="1558627"/>
                  <a:pt x="3039665" y="1554063"/>
                </a:cubicBezTo>
                <a:lnTo>
                  <a:pt x="2868513" y="1554063"/>
                </a:lnTo>
                <a:lnTo>
                  <a:pt x="2868513" y="1437680"/>
                </a:lnTo>
                <a:lnTo>
                  <a:pt x="2512516" y="1437680"/>
                </a:lnTo>
                <a:cubicBezTo>
                  <a:pt x="2371030" y="1442244"/>
                  <a:pt x="2302569" y="1373783"/>
                  <a:pt x="2307133" y="1232297"/>
                </a:cubicBezTo>
                <a:lnTo>
                  <a:pt x="2307133" y="1020068"/>
                </a:lnTo>
                <a:cubicBezTo>
                  <a:pt x="2293441" y="1029196"/>
                  <a:pt x="2279749" y="1033760"/>
                  <a:pt x="2266057" y="1033760"/>
                </a:cubicBezTo>
                <a:lnTo>
                  <a:pt x="2266057" y="876300"/>
                </a:lnTo>
                <a:cubicBezTo>
                  <a:pt x="2357338" y="803275"/>
                  <a:pt x="2414389" y="732532"/>
                  <a:pt x="2437209" y="664071"/>
                </a:cubicBezTo>
                <a:lnTo>
                  <a:pt x="2334517" y="664071"/>
                </a:lnTo>
                <a:close/>
                <a:moveTo>
                  <a:pt x="3539430" y="0"/>
                </a:moveTo>
                <a:lnTo>
                  <a:pt x="3772197" y="0"/>
                </a:lnTo>
                <a:lnTo>
                  <a:pt x="3772197" y="184844"/>
                </a:lnTo>
                <a:lnTo>
                  <a:pt x="3854351" y="184844"/>
                </a:lnTo>
                <a:lnTo>
                  <a:pt x="3854351" y="0"/>
                </a:lnTo>
                <a:lnTo>
                  <a:pt x="4087117" y="0"/>
                </a:lnTo>
                <a:lnTo>
                  <a:pt x="4087117" y="184844"/>
                </a:lnTo>
                <a:lnTo>
                  <a:pt x="4135040" y="184844"/>
                </a:lnTo>
                <a:lnTo>
                  <a:pt x="4135040" y="376535"/>
                </a:lnTo>
                <a:lnTo>
                  <a:pt x="4087117" y="376535"/>
                </a:lnTo>
                <a:lnTo>
                  <a:pt x="4087117" y="711994"/>
                </a:lnTo>
                <a:cubicBezTo>
                  <a:pt x="4091682" y="944761"/>
                  <a:pt x="4041477" y="1125041"/>
                  <a:pt x="3936503" y="1252835"/>
                </a:cubicBezTo>
                <a:cubicBezTo>
                  <a:pt x="3977580" y="1293912"/>
                  <a:pt x="4025503" y="1337270"/>
                  <a:pt x="4080271" y="1382911"/>
                </a:cubicBezTo>
                <a:lnTo>
                  <a:pt x="4080271" y="1560909"/>
                </a:lnTo>
                <a:cubicBezTo>
                  <a:pt x="3970734" y="1492448"/>
                  <a:pt x="3879453" y="1433116"/>
                  <a:pt x="3806427" y="1382911"/>
                </a:cubicBezTo>
                <a:cubicBezTo>
                  <a:pt x="3706018" y="1451372"/>
                  <a:pt x="3605609" y="1510705"/>
                  <a:pt x="3505199" y="1560909"/>
                </a:cubicBezTo>
                <a:lnTo>
                  <a:pt x="3505199" y="1382911"/>
                </a:lnTo>
                <a:cubicBezTo>
                  <a:pt x="3578225" y="1332706"/>
                  <a:pt x="3635275" y="1287066"/>
                  <a:pt x="3676352" y="1245989"/>
                </a:cubicBezTo>
                <a:cubicBezTo>
                  <a:pt x="3580507" y="1122759"/>
                  <a:pt x="3534866" y="949325"/>
                  <a:pt x="3539430" y="725686"/>
                </a:cubicBezTo>
                <a:lnTo>
                  <a:pt x="3539430" y="376535"/>
                </a:lnTo>
                <a:lnTo>
                  <a:pt x="3477815" y="376535"/>
                </a:lnTo>
                <a:lnTo>
                  <a:pt x="3477815" y="184844"/>
                </a:lnTo>
                <a:lnTo>
                  <a:pt x="3539430" y="184844"/>
                </a:lnTo>
                <a:close/>
                <a:moveTo>
                  <a:pt x="479226" y="0"/>
                </a:moveTo>
                <a:lnTo>
                  <a:pt x="814685" y="0"/>
                </a:lnTo>
                <a:cubicBezTo>
                  <a:pt x="800993" y="27384"/>
                  <a:pt x="785019" y="52487"/>
                  <a:pt x="766762" y="75307"/>
                </a:cubicBezTo>
                <a:lnTo>
                  <a:pt x="1437679" y="75307"/>
                </a:lnTo>
                <a:lnTo>
                  <a:pt x="1437679" y="266998"/>
                </a:lnTo>
                <a:cubicBezTo>
                  <a:pt x="1268809" y="454124"/>
                  <a:pt x="1065708" y="591046"/>
                  <a:pt x="828377" y="677763"/>
                </a:cubicBezTo>
                <a:lnTo>
                  <a:pt x="972145" y="677763"/>
                </a:lnTo>
                <a:cubicBezTo>
                  <a:pt x="967581" y="682327"/>
                  <a:pt x="958453" y="693737"/>
                  <a:pt x="944761" y="711994"/>
                </a:cubicBezTo>
                <a:cubicBezTo>
                  <a:pt x="935633" y="725686"/>
                  <a:pt x="926504" y="737096"/>
                  <a:pt x="917376" y="746224"/>
                </a:cubicBezTo>
                <a:lnTo>
                  <a:pt x="1512987" y="746224"/>
                </a:lnTo>
                <a:lnTo>
                  <a:pt x="1512987" y="937915"/>
                </a:lnTo>
                <a:cubicBezTo>
                  <a:pt x="1216322" y="1312168"/>
                  <a:pt x="711994" y="1524397"/>
                  <a:pt x="0" y="1574602"/>
                </a:cubicBezTo>
                <a:lnTo>
                  <a:pt x="0" y="1403449"/>
                </a:lnTo>
                <a:cubicBezTo>
                  <a:pt x="260151" y="1371501"/>
                  <a:pt x="465534" y="1325860"/>
                  <a:pt x="616148" y="1266527"/>
                </a:cubicBezTo>
                <a:cubicBezTo>
                  <a:pt x="547687" y="1239143"/>
                  <a:pt x="454124" y="1218605"/>
                  <a:pt x="335458" y="1204912"/>
                </a:cubicBezTo>
                <a:lnTo>
                  <a:pt x="335458" y="1095375"/>
                </a:lnTo>
                <a:cubicBezTo>
                  <a:pt x="262433" y="1113631"/>
                  <a:pt x="182562" y="1127323"/>
                  <a:pt x="95845" y="1136452"/>
                </a:cubicBezTo>
                <a:lnTo>
                  <a:pt x="95845" y="972145"/>
                </a:lnTo>
                <a:cubicBezTo>
                  <a:pt x="287536" y="926505"/>
                  <a:pt x="440432" y="853480"/>
                  <a:pt x="554533" y="753070"/>
                </a:cubicBezTo>
                <a:cubicBezTo>
                  <a:pt x="399355" y="785019"/>
                  <a:pt x="216793" y="812403"/>
                  <a:pt x="6846" y="835223"/>
                </a:cubicBezTo>
                <a:lnTo>
                  <a:pt x="6846" y="650379"/>
                </a:lnTo>
                <a:cubicBezTo>
                  <a:pt x="134640" y="636687"/>
                  <a:pt x="287536" y="609302"/>
                  <a:pt x="465534" y="568226"/>
                </a:cubicBezTo>
                <a:cubicBezTo>
                  <a:pt x="392509" y="545405"/>
                  <a:pt x="324048" y="531713"/>
                  <a:pt x="260151" y="527149"/>
                </a:cubicBezTo>
                <a:lnTo>
                  <a:pt x="260151" y="410765"/>
                </a:lnTo>
                <a:cubicBezTo>
                  <a:pt x="251023" y="410765"/>
                  <a:pt x="235049" y="413047"/>
                  <a:pt x="212229" y="417612"/>
                </a:cubicBezTo>
                <a:cubicBezTo>
                  <a:pt x="175716" y="426740"/>
                  <a:pt x="114101" y="440432"/>
                  <a:pt x="27384" y="458688"/>
                </a:cubicBezTo>
                <a:lnTo>
                  <a:pt x="27384" y="287536"/>
                </a:lnTo>
                <a:cubicBezTo>
                  <a:pt x="228203" y="237331"/>
                  <a:pt x="378817" y="141486"/>
                  <a:pt x="4792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8202" name="任意多边形 17"/>
          <p:cNvSpPr>
            <a:spLocks noChangeArrowheads="1"/>
          </p:cNvSpPr>
          <p:nvPr/>
        </p:nvSpPr>
        <p:spPr bwMode="auto">
          <a:xfrm>
            <a:off x="8086725" y="3367088"/>
            <a:ext cx="3614738" cy="1309687"/>
          </a:xfrm>
          <a:custGeom>
            <a:avLst/>
            <a:gdLst>
              <a:gd name="T0" fmla="*/ 0 w 3614254"/>
              <a:gd name="T1" fmla="*/ 0 h 1309315"/>
              <a:gd name="T2" fmla="*/ 3614254 w 3614254"/>
              <a:gd name="T3" fmla="*/ 1309315 h 1309315"/>
            </a:gdLst>
            <a:ahLst/>
            <a:cxnLst/>
            <a:rect l="T0" t="T1" r="T2" b="T3"/>
            <a:pathLst>
              <a:path w="3614254" h="1309315">
                <a:moveTo>
                  <a:pt x="1034392" y="1013296"/>
                </a:moveTo>
                <a:lnTo>
                  <a:pt x="1307641" y="1013296"/>
                </a:lnTo>
                <a:lnTo>
                  <a:pt x="1307641" y="1280852"/>
                </a:lnTo>
                <a:lnTo>
                  <a:pt x="1034392" y="1280852"/>
                </a:lnTo>
                <a:close/>
                <a:moveTo>
                  <a:pt x="2709118" y="592038"/>
                </a:moveTo>
                <a:lnTo>
                  <a:pt x="2709118" y="859594"/>
                </a:lnTo>
                <a:lnTo>
                  <a:pt x="2919747" y="859594"/>
                </a:lnTo>
                <a:lnTo>
                  <a:pt x="2919747" y="592038"/>
                </a:lnTo>
                <a:close/>
                <a:moveTo>
                  <a:pt x="2714811" y="261863"/>
                </a:moveTo>
                <a:cubicBezTo>
                  <a:pt x="2669269" y="326380"/>
                  <a:pt x="2610445" y="381409"/>
                  <a:pt x="2538338" y="426950"/>
                </a:cubicBezTo>
                <a:lnTo>
                  <a:pt x="2919747" y="426950"/>
                </a:lnTo>
                <a:lnTo>
                  <a:pt x="2919747" y="261863"/>
                </a:lnTo>
                <a:close/>
                <a:moveTo>
                  <a:pt x="1810159" y="39848"/>
                </a:moveTo>
                <a:lnTo>
                  <a:pt x="2083408" y="39848"/>
                </a:lnTo>
                <a:lnTo>
                  <a:pt x="2083408" y="1269466"/>
                </a:lnTo>
                <a:lnTo>
                  <a:pt x="1810159" y="1269466"/>
                </a:lnTo>
                <a:lnTo>
                  <a:pt x="1810159" y="404180"/>
                </a:lnTo>
                <a:cubicBezTo>
                  <a:pt x="1703896" y="480082"/>
                  <a:pt x="1572964" y="529418"/>
                  <a:pt x="1417364" y="552189"/>
                </a:cubicBezTo>
                <a:lnTo>
                  <a:pt x="1417364" y="398487"/>
                </a:lnTo>
                <a:cubicBezTo>
                  <a:pt x="1607120" y="318789"/>
                  <a:pt x="1738052" y="199243"/>
                  <a:pt x="1810159" y="39848"/>
                </a:cubicBezTo>
                <a:close/>
                <a:moveTo>
                  <a:pt x="483877" y="22770"/>
                </a:moveTo>
                <a:cubicBezTo>
                  <a:pt x="760921" y="30361"/>
                  <a:pt x="905135" y="148009"/>
                  <a:pt x="916521" y="375716"/>
                </a:cubicBezTo>
                <a:cubicBezTo>
                  <a:pt x="927906" y="538906"/>
                  <a:pt x="834926" y="679326"/>
                  <a:pt x="637580" y="796974"/>
                </a:cubicBezTo>
                <a:cubicBezTo>
                  <a:pt x="463004" y="899442"/>
                  <a:pt x="343458" y="1003808"/>
                  <a:pt x="278941" y="1110071"/>
                </a:cubicBezTo>
                <a:lnTo>
                  <a:pt x="910828" y="1110071"/>
                </a:lnTo>
                <a:lnTo>
                  <a:pt x="910828" y="1269466"/>
                </a:lnTo>
                <a:lnTo>
                  <a:pt x="5693" y="1269466"/>
                </a:lnTo>
                <a:lnTo>
                  <a:pt x="5693" y="1104379"/>
                </a:lnTo>
                <a:cubicBezTo>
                  <a:pt x="85390" y="967755"/>
                  <a:pt x="204936" y="840618"/>
                  <a:pt x="364331" y="722969"/>
                </a:cubicBezTo>
                <a:cubicBezTo>
                  <a:pt x="561677" y="582550"/>
                  <a:pt x="654658" y="470594"/>
                  <a:pt x="643272" y="387102"/>
                </a:cubicBezTo>
                <a:cubicBezTo>
                  <a:pt x="643272" y="258068"/>
                  <a:pt x="584448" y="195448"/>
                  <a:pt x="466799" y="199243"/>
                </a:cubicBezTo>
                <a:cubicBezTo>
                  <a:pt x="345356" y="203038"/>
                  <a:pt x="275146" y="282736"/>
                  <a:pt x="256170" y="438336"/>
                </a:cubicBezTo>
                <a:lnTo>
                  <a:pt x="0" y="438336"/>
                </a:lnTo>
                <a:cubicBezTo>
                  <a:pt x="49337" y="165087"/>
                  <a:pt x="210629" y="26565"/>
                  <a:pt x="483877" y="22770"/>
                </a:cubicBezTo>
                <a:close/>
                <a:moveTo>
                  <a:pt x="2566801" y="0"/>
                </a:moveTo>
                <a:lnTo>
                  <a:pt x="2822972" y="0"/>
                </a:lnTo>
                <a:cubicBezTo>
                  <a:pt x="2819176" y="11385"/>
                  <a:pt x="2815381" y="24668"/>
                  <a:pt x="2811586" y="39848"/>
                </a:cubicBezTo>
                <a:cubicBezTo>
                  <a:pt x="2803996" y="62619"/>
                  <a:pt x="2798303" y="79697"/>
                  <a:pt x="2794508" y="91082"/>
                </a:cubicBezTo>
                <a:lnTo>
                  <a:pt x="3568712" y="91082"/>
                </a:lnTo>
                <a:lnTo>
                  <a:pt x="3568712" y="261863"/>
                </a:lnTo>
                <a:lnTo>
                  <a:pt x="3181610" y="261863"/>
                </a:lnTo>
                <a:lnTo>
                  <a:pt x="3181610" y="426950"/>
                </a:lnTo>
                <a:lnTo>
                  <a:pt x="3534556" y="426950"/>
                </a:lnTo>
                <a:lnTo>
                  <a:pt x="3534556" y="592038"/>
                </a:lnTo>
                <a:lnTo>
                  <a:pt x="3181610" y="592038"/>
                </a:lnTo>
                <a:lnTo>
                  <a:pt x="3181610" y="859594"/>
                </a:lnTo>
                <a:lnTo>
                  <a:pt x="3614254" y="859594"/>
                </a:lnTo>
                <a:lnTo>
                  <a:pt x="3614254" y="1024681"/>
                </a:lnTo>
                <a:lnTo>
                  <a:pt x="3181610" y="1024681"/>
                </a:lnTo>
                <a:lnTo>
                  <a:pt x="3181610" y="1309315"/>
                </a:lnTo>
                <a:lnTo>
                  <a:pt x="2919747" y="1309315"/>
                </a:lnTo>
                <a:lnTo>
                  <a:pt x="2919747" y="1024681"/>
                </a:lnTo>
                <a:lnTo>
                  <a:pt x="2299246" y="1024681"/>
                </a:lnTo>
                <a:lnTo>
                  <a:pt x="2299246" y="859594"/>
                </a:lnTo>
                <a:lnTo>
                  <a:pt x="2470026" y="859594"/>
                </a:lnTo>
                <a:lnTo>
                  <a:pt x="2470026" y="461106"/>
                </a:lnTo>
                <a:cubicBezTo>
                  <a:pt x="2428279" y="483877"/>
                  <a:pt x="2378943" y="502853"/>
                  <a:pt x="2322016" y="518033"/>
                </a:cubicBezTo>
                <a:lnTo>
                  <a:pt x="2322016" y="364331"/>
                </a:lnTo>
                <a:cubicBezTo>
                  <a:pt x="2443460" y="288429"/>
                  <a:pt x="2525055" y="166985"/>
                  <a:pt x="25668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8203" name="任意多边形 23"/>
          <p:cNvSpPr>
            <a:spLocks noChangeArrowheads="1"/>
          </p:cNvSpPr>
          <p:nvPr/>
        </p:nvSpPr>
        <p:spPr bwMode="auto">
          <a:xfrm>
            <a:off x="6450013" y="3359150"/>
            <a:ext cx="1249362" cy="1241425"/>
          </a:xfrm>
          <a:custGeom>
            <a:avLst/>
            <a:gdLst>
              <a:gd name="T0" fmla="*/ 0 w 1249859"/>
              <a:gd name="T1" fmla="*/ 0 h 1241636"/>
              <a:gd name="T2" fmla="*/ 1249859 w 1249859"/>
              <a:gd name="T3" fmla="*/ 1241636 h 1241636"/>
            </a:gdLst>
            <a:ahLst/>
            <a:cxnLst/>
            <a:rect l="T0" t="T1" r="T2" b="T3"/>
            <a:pathLst>
              <a:path w="1249859" h="1241636">
                <a:moveTo>
                  <a:pt x="468697" y="0"/>
                </a:moveTo>
                <a:lnTo>
                  <a:pt x="789384" y="0"/>
                </a:lnTo>
                <a:lnTo>
                  <a:pt x="789384" y="485142"/>
                </a:lnTo>
                <a:lnTo>
                  <a:pt x="1249859" y="485142"/>
                </a:lnTo>
                <a:lnTo>
                  <a:pt x="1249859" y="731825"/>
                </a:lnTo>
                <a:lnTo>
                  <a:pt x="789384" y="731825"/>
                </a:lnTo>
                <a:lnTo>
                  <a:pt x="789384" y="1241636"/>
                </a:lnTo>
                <a:lnTo>
                  <a:pt x="468697" y="1241636"/>
                </a:lnTo>
                <a:lnTo>
                  <a:pt x="468697" y="731825"/>
                </a:lnTo>
                <a:lnTo>
                  <a:pt x="0" y="731825"/>
                </a:lnTo>
                <a:lnTo>
                  <a:pt x="0" y="485142"/>
                </a:lnTo>
                <a:lnTo>
                  <a:pt x="468697" y="485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 spd="slow" advClick="0" advTm="50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5"/>
          <p:cNvSpPr>
            <a:spLocks noChangeArrowheads="1"/>
          </p:cNvSpPr>
          <p:nvPr/>
        </p:nvSpPr>
        <p:spPr bwMode="auto">
          <a:xfrm>
            <a:off x="0" y="0"/>
            <a:ext cx="6096000" cy="6858000"/>
          </a:xfrm>
          <a:prstGeom prst="rect">
            <a:avLst/>
          </a:prstGeom>
          <a:solidFill>
            <a:srgbClr val="E93385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19" name="矩形 7"/>
          <p:cNvSpPr>
            <a:spLocks noChangeArrowheads="1"/>
          </p:cNvSpPr>
          <p:nvPr/>
        </p:nvSpPr>
        <p:spPr bwMode="auto">
          <a:xfrm>
            <a:off x="6096000" y="0"/>
            <a:ext cx="6096000" cy="6858000"/>
          </a:xfrm>
          <a:prstGeom prst="rect">
            <a:avLst/>
          </a:prstGeom>
          <a:solidFill>
            <a:srgbClr val="E61A7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0" name="文本框 17"/>
          <p:cNvSpPr>
            <a:spLocks noChangeArrowheads="1"/>
          </p:cNvSpPr>
          <p:nvPr/>
        </p:nvSpPr>
        <p:spPr bwMode="auto">
          <a:xfrm>
            <a:off x="2028825" y="3367088"/>
            <a:ext cx="3781425" cy="1309687"/>
          </a:xfrm>
          <a:custGeom>
            <a:avLst/>
            <a:gdLst>
              <a:gd name="T0" fmla="*/ 0 w 3781983"/>
              <a:gd name="T1" fmla="*/ 0 h 1309315"/>
              <a:gd name="T2" fmla="*/ 3781983 w 3781983"/>
              <a:gd name="T3" fmla="*/ 1309315 h 1309315"/>
            </a:gdLst>
            <a:ahLst/>
            <a:cxnLst/>
            <a:rect l="T0" t="T1" r="T2" b="T3"/>
            <a:pathLst>
              <a:path w="3781983" h="1309315">
                <a:moveTo>
                  <a:pt x="1049722" y="1013296"/>
                </a:moveTo>
                <a:lnTo>
                  <a:pt x="1322970" y="1013296"/>
                </a:lnTo>
                <a:lnTo>
                  <a:pt x="1322970" y="1280852"/>
                </a:lnTo>
                <a:lnTo>
                  <a:pt x="1049722" y="1280852"/>
                </a:lnTo>
                <a:close/>
                <a:moveTo>
                  <a:pt x="2876847" y="592038"/>
                </a:moveTo>
                <a:lnTo>
                  <a:pt x="2876847" y="859594"/>
                </a:lnTo>
                <a:lnTo>
                  <a:pt x="3087476" y="859594"/>
                </a:lnTo>
                <a:lnTo>
                  <a:pt x="3087476" y="592038"/>
                </a:lnTo>
                <a:close/>
                <a:moveTo>
                  <a:pt x="2882540" y="261863"/>
                </a:moveTo>
                <a:cubicBezTo>
                  <a:pt x="2836998" y="326380"/>
                  <a:pt x="2778174" y="381409"/>
                  <a:pt x="2706067" y="426950"/>
                </a:cubicBezTo>
                <a:lnTo>
                  <a:pt x="3087476" y="426950"/>
                </a:lnTo>
                <a:lnTo>
                  <a:pt x="3087476" y="261863"/>
                </a:lnTo>
                <a:close/>
                <a:moveTo>
                  <a:pt x="1438386" y="56926"/>
                </a:moveTo>
                <a:lnTo>
                  <a:pt x="2343522" y="56926"/>
                </a:lnTo>
                <a:lnTo>
                  <a:pt x="2343522" y="233399"/>
                </a:lnTo>
                <a:cubicBezTo>
                  <a:pt x="2081659" y="593935"/>
                  <a:pt x="1939342" y="939291"/>
                  <a:pt x="1916571" y="1269466"/>
                </a:cubicBezTo>
                <a:lnTo>
                  <a:pt x="1643323" y="1269466"/>
                </a:lnTo>
                <a:cubicBezTo>
                  <a:pt x="1677479" y="924111"/>
                  <a:pt x="1819796" y="578755"/>
                  <a:pt x="2070273" y="233399"/>
                </a:cubicBezTo>
                <a:lnTo>
                  <a:pt x="1438386" y="233399"/>
                </a:lnTo>
                <a:close/>
                <a:moveTo>
                  <a:pt x="461106" y="22770"/>
                </a:moveTo>
                <a:cubicBezTo>
                  <a:pt x="741945" y="30361"/>
                  <a:pt x="886160" y="136624"/>
                  <a:pt x="893750" y="341560"/>
                </a:cubicBezTo>
                <a:cubicBezTo>
                  <a:pt x="897545" y="497160"/>
                  <a:pt x="812155" y="593935"/>
                  <a:pt x="637579" y="631887"/>
                </a:cubicBezTo>
                <a:cubicBezTo>
                  <a:pt x="823540" y="666043"/>
                  <a:pt x="920316" y="764716"/>
                  <a:pt x="927906" y="927906"/>
                </a:cubicBezTo>
                <a:cubicBezTo>
                  <a:pt x="927906" y="1170793"/>
                  <a:pt x="776101" y="1292237"/>
                  <a:pt x="472492" y="1292237"/>
                </a:cubicBezTo>
                <a:cubicBezTo>
                  <a:pt x="286531" y="1296032"/>
                  <a:pt x="138521" y="1241003"/>
                  <a:pt x="28463" y="1127149"/>
                </a:cubicBezTo>
                <a:lnTo>
                  <a:pt x="28463" y="927906"/>
                </a:lnTo>
                <a:cubicBezTo>
                  <a:pt x="138521" y="1056940"/>
                  <a:pt x="265658" y="1121457"/>
                  <a:pt x="409872" y="1121457"/>
                </a:cubicBezTo>
                <a:cubicBezTo>
                  <a:pt x="565472" y="1117662"/>
                  <a:pt x="645170" y="1053145"/>
                  <a:pt x="648965" y="927906"/>
                </a:cubicBezTo>
                <a:cubicBezTo>
                  <a:pt x="648965" y="810257"/>
                  <a:pt x="559779" y="751433"/>
                  <a:pt x="381409" y="751433"/>
                </a:cubicBezTo>
                <a:lnTo>
                  <a:pt x="267555" y="751433"/>
                </a:lnTo>
                <a:lnTo>
                  <a:pt x="267555" y="540804"/>
                </a:lnTo>
                <a:lnTo>
                  <a:pt x="375716" y="540804"/>
                </a:lnTo>
                <a:cubicBezTo>
                  <a:pt x="542701" y="540804"/>
                  <a:pt x="626194" y="481980"/>
                  <a:pt x="626194" y="364331"/>
                </a:cubicBezTo>
                <a:cubicBezTo>
                  <a:pt x="622399" y="258068"/>
                  <a:pt x="565472" y="203038"/>
                  <a:pt x="455414" y="199243"/>
                </a:cubicBezTo>
                <a:cubicBezTo>
                  <a:pt x="337765" y="203038"/>
                  <a:pt x="271351" y="263760"/>
                  <a:pt x="256170" y="381409"/>
                </a:cubicBezTo>
                <a:lnTo>
                  <a:pt x="0" y="381409"/>
                </a:lnTo>
                <a:cubicBezTo>
                  <a:pt x="49336" y="146112"/>
                  <a:pt x="203038" y="26565"/>
                  <a:pt x="461106" y="22770"/>
                </a:cubicBezTo>
                <a:close/>
                <a:moveTo>
                  <a:pt x="2734530" y="0"/>
                </a:moveTo>
                <a:lnTo>
                  <a:pt x="2990701" y="0"/>
                </a:lnTo>
                <a:cubicBezTo>
                  <a:pt x="2986906" y="11385"/>
                  <a:pt x="2983110" y="24668"/>
                  <a:pt x="2979315" y="39848"/>
                </a:cubicBezTo>
                <a:cubicBezTo>
                  <a:pt x="2971725" y="62619"/>
                  <a:pt x="2966032" y="79697"/>
                  <a:pt x="2962237" y="91082"/>
                </a:cubicBezTo>
                <a:lnTo>
                  <a:pt x="3736441" y="91082"/>
                </a:lnTo>
                <a:lnTo>
                  <a:pt x="3736441" y="261863"/>
                </a:lnTo>
                <a:lnTo>
                  <a:pt x="3349339" y="261863"/>
                </a:lnTo>
                <a:lnTo>
                  <a:pt x="3349339" y="426950"/>
                </a:lnTo>
                <a:lnTo>
                  <a:pt x="3702285" y="426950"/>
                </a:lnTo>
                <a:lnTo>
                  <a:pt x="3702285" y="592038"/>
                </a:lnTo>
                <a:lnTo>
                  <a:pt x="3349339" y="592038"/>
                </a:lnTo>
                <a:lnTo>
                  <a:pt x="3349339" y="859594"/>
                </a:lnTo>
                <a:lnTo>
                  <a:pt x="3781983" y="859594"/>
                </a:lnTo>
                <a:lnTo>
                  <a:pt x="3781983" y="1024681"/>
                </a:lnTo>
                <a:lnTo>
                  <a:pt x="3349339" y="1024681"/>
                </a:lnTo>
                <a:lnTo>
                  <a:pt x="3349339" y="1309315"/>
                </a:lnTo>
                <a:lnTo>
                  <a:pt x="3087476" y="1309315"/>
                </a:lnTo>
                <a:lnTo>
                  <a:pt x="3087476" y="1024681"/>
                </a:lnTo>
                <a:lnTo>
                  <a:pt x="2466975" y="1024681"/>
                </a:lnTo>
                <a:lnTo>
                  <a:pt x="2466975" y="859594"/>
                </a:lnTo>
                <a:lnTo>
                  <a:pt x="2637755" y="859594"/>
                </a:lnTo>
                <a:lnTo>
                  <a:pt x="2637755" y="461106"/>
                </a:lnTo>
                <a:cubicBezTo>
                  <a:pt x="2596008" y="483877"/>
                  <a:pt x="2546672" y="502853"/>
                  <a:pt x="2489745" y="518033"/>
                </a:cubicBezTo>
                <a:lnTo>
                  <a:pt x="2489745" y="364331"/>
                </a:lnTo>
                <a:cubicBezTo>
                  <a:pt x="2611189" y="288429"/>
                  <a:pt x="2692784" y="166985"/>
                  <a:pt x="273453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11500">
              <a:solidFill>
                <a:srgbClr val="F2F2F2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sp>
        <p:nvSpPr>
          <p:cNvPr id="9221" name="文本框 12"/>
          <p:cNvSpPr>
            <a:spLocks noChangeArrowheads="1"/>
          </p:cNvSpPr>
          <p:nvPr/>
        </p:nvSpPr>
        <p:spPr bwMode="auto">
          <a:xfrm>
            <a:off x="525463" y="1228725"/>
            <a:ext cx="5086350" cy="1595438"/>
          </a:xfrm>
          <a:custGeom>
            <a:avLst/>
            <a:gdLst>
              <a:gd name="T0" fmla="*/ 0 w 5086648"/>
              <a:gd name="T1" fmla="*/ 0 h 1595140"/>
              <a:gd name="T2" fmla="*/ 5086648 w 5086648"/>
              <a:gd name="T3" fmla="*/ 1595140 h 1595140"/>
            </a:gdLst>
            <a:ahLst/>
            <a:cxnLst/>
            <a:rect l="T0" t="T1" r="T2" b="T3"/>
            <a:pathLst>
              <a:path w="5086648" h="1595140">
                <a:moveTo>
                  <a:pt x="4066580" y="800993"/>
                </a:moveTo>
                <a:lnTo>
                  <a:pt x="4285655" y="800993"/>
                </a:lnTo>
                <a:cubicBezTo>
                  <a:pt x="4331296" y="951607"/>
                  <a:pt x="4363244" y="1102221"/>
                  <a:pt x="4381500" y="1252835"/>
                </a:cubicBezTo>
                <a:lnTo>
                  <a:pt x="4141887" y="1252835"/>
                </a:lnTo>
                <a:cubicBezTo>
                  <a:pt x="4132759" y="1111349"/>
                  <a:pt x="4107657" y="960735"/>
                  <a:pt x="4066580" y="800993"/>
                </a:cubicBezTo>
                <a:close/>
                <a:moveTo>
                  <a:pt x="4771728" y="780454"/>
                </a:moveTo>
                <a:lnTo>
                  <a:pt x="5025033" y="780454"/>
                </a:lnTo>
                <a:cubicBezTo>
                  <a:pt x="4997649" y="972145"/>
                  <a:pt x="4940598" y="1161554"/>
                  <a:pt x="4853881" y="1348680"/>
                </a:cubicBezTo>
                <a:lnTo>
                  <a:pt x="5059264" y="1348680"/>
                </a:lnTo>
                <a:lnTo>
                  <a:pt x="5059264" y="1526679"/>
                </a:lnTo>
                <a:lnTo>
                  <a:pt x="4025503" y="1526679"/>
                </a:lnTo>
                <a:lnTo>
                  <a:pt x="4025503" y="1348680"/>
                </a:lnTo>
                <a:lnTo>
                  <a:pt x="4627960" y="1348680"/>
                </a:lnTo>
                <a:cubicBezTo>
                  <a:pt x="4632524" y="1339552"/>
                  <a:pt x="4637088" y="1325860"/>
                  <a:pt x="4641652" y="1307604"/>
                </a:cubicBezTo>
                <a:cubicBezTo>
                  <a:pt x="4650780" y="1280219"/>
                  <a:pt x="4657626" y="1261963"/>
                  <a:pt x="4662190" y="1252835"/>
                </a:cubicBezTo>
                <a:lnTo>
                  <a:pt x="4456807" y="1252835"/>
                </a:lnTo>
                <a:cubicBezTo>
                  <a:pt x="4447679" y="1106785"/>
                  <a:pt x="4424859" y="956171"/>
                  <a:pt x="4388346" y="800993"/>
                </a:cubicBezTo>
                <a:lnTo>
                  <a:pt x="4600575" y="800993"/>
                </a:lnTo>
                <a:cubicBezTo>
                  <a:pt x="4641652" y="933351"/>
                  <a:pt x="4669036" y="1061144"/>
                  <a:pt x="4682728" y="1184374"/>
                </a:cubicBezTo>
                <a:cubicBezTo>
                  <a:pt x="4728369" y="1033760"/>
                  <a:pt x="4758035" y="899120"/>
                  <a:pt x="4771728" y="780454"/>
                </a:cubicBezTo>
                <a:close/>
                <a:moveTo>
                  <a:pt x="595610" y="670917"/>
                </a:moveTo>
                <a:lnTo>
                  <a:pt x="595610" y="746224"/>
                </a:lnTo>
                <a:lnTo>
                  <a:pt x="629841" y="746224"/>
                </a:lnTo>
                <a:cubicBezTo>
                  <a:pt x="675482" y="750788"/>
                  <a:pt x="696020" y="732532"/>
                  <a:pt x="691456" y="691455"/>
                </a:cubicBezTo>
                <a:lnTo>
                  <a:pt x="691456" y="670917"/>
                </a:lnTo>
                <a:close/>
                <a:moveTo>
                  <a:pt x="266998" y="670917"/>
                </a:moveTo>
                <a:lnTo>
                  <a:pt x="266998" y="746224"/>
                </a:lnTo>
                <a:lnTo>
                  <a:pt x="362843" y="746224"/>
                </a:lnTo>
                <a:lnTo>
                  <a:pt x="362843" y="670917"/>
                </a:lnTo>
                <a:close/>
                <a:moveTo>
                  <a:pt x="2902744" y="417611"/>
                </a:moveTo>
                <a:lnTo>
                  <a:pt x="2902744" y="1109067"/>
                </a:lnTo>
                <a:lnTo>
                  <a:pt x="3060204" y="1109067"/>
                </a:lnTo>
                <a:cubicBezTo>
                  <a:pt x="2978051" y="967581"/>
                  <a:pt x="2939256" y="737096"/>
                  <a:pt x="2943821" y="417611"/>
                </a:cubicBezTo>
                <a:close/>
                <a:moveTo>
                  <a:pt x="2587824" y="417611"/>
                </a:moveTo>
                <a:cubicBezTo>
                  <a:pt x="2583259" y="723404"/>
                  <a:pt x="2542183" y="953889"/>
                  <a:pt x="2464594" y="1109067"/>
                </a:cubicBezTo>
                <a:lnTo>
                  <a:pt x="2622054" y="1109067"/>
                </a:lnTo>
                <a:lnTo>
                  <a:pt x="2622054" y="417611"/>
                </a:lnTo>
                <a:close/>
                <a:moveTo>
                  <a:pt x="4552653" y="301228"/>
                </a:moveTo>
                <a:cubicBezTo>
                  <a:pt x="4475064" y="383381"/>
                  <a:pt x="4381500" y="454124"/>
                  <a:pt x="4271963" y="513457"/>
                </a:cubicBezTo>
                <a:lnTo>
                  <a:pt x="4833343" y="513457"/>
                </a:lnTo>
                <a:cubicBezTo>
                  <a:pt x="4728369" y="454124"/>
                  <a:pt x="4634806" y="383381"/>
                  <a:pt x="4552653" y="301228"/>
                </a:cubicBezTo>
                <a:close/>
                <a:moveTo>
                  <a:pt x="814685" y="260151"/>
                </a:moveTo>
                <a:lnTo>
                  <a:pt x="814685" y="273843"/>
                </a:lnTo>
                <a:cubicBezTo>
                  <a:pt x="823813" y="415329"/>
                  <a:pt x="755353" y="481508"/>
                  <a:pt x="609303" y="472380"/>
                </a:cubicBezTo>
                <a:lnTo>
                  <a:pt x="595610" y="472380"/>
                </a:lnTo>
                <a:lnTo>
                  <a:pt x="595610" y="520303"/>
                </a:lnTo>
                <a:lnTo>
                  <a:pt x="903685" y="520303"/>
                </a:lnTo>
                <a:lnTo>
                  <a:pt x="903685" y="711993"/>
                </a:lnTo>
                <a:cubicBezTo>
                  <a:pt x="908249" y="839787"/>
                  <a:pt x="842070" y="901402"/>
                  <a:pt x="705148" y="896838"/>
                </a:cubicBezTo>
                <a:lnTo>
                  <a:pt x="595610" y="896838"/>
                </a:lnTo>
                <a:lnTo>
                  <a:pt x="595610" y="944761"/>
                </a:lnTo>
                <a:lnTo>
                  <a:pt x="903685" y="944761"/>
                </a:lnTo>
                <a:lnTo>
                  <a:pt x="903685" y="1102221"/>
                </a:lnTo>
                <a:lnTo>
                  <a:pt x="595610" y="1102221"/>
                </a:lnTo>
                <a:lnTo>
                  <a:pt x="595610" y="1163836"/>
                </a:lnTo>
                <a:lnTo>
                  <a:pt x="883146" y="1163836"/>
                </a:lnTo>
                <a:lnTo>
                  <a:pt x="883146" y="1300758"/>
                </a:lnTo>
                <a:lnTo>
                  <a:pt x="595610" y="1300758"/>
                </a:lnTo>
                <a:lnTo>
                  <a:pt x="595610" y="1355526"/>
                </a:lnTo>
                <a:cubicBezTo>
                  <a:pt x="691456" y="1355526"/>
                  <a:pt x="789583" y="1348680"/>
                  <a:pt x="889993" y="1334988"/>
                </a:cubicBezTo>
                <a:cubicBezTo>
                  <a:pt x="931069" y="1234579"/>
                  <a:pt x="958453" y="1129605"/>
                  <a:pt x="972146" y="1020068"/>
                </a:cubicBezTo>
                <a:cubicBezTo>
                  <a:pt x="985838" y="924222"/>
                  <a:pt x="992684" y="759916"/>
                  <a:pt x="992684" y="527149"/>
                </a:cubicBezTo>
                <a:lnTo>
                  <a:pt x="992684" y="417611"/>
                </a:lnTo>
                <a:lnTo>
                  <a:pt x="910531" y="417611"/>
                </a:lnTo>
                <a:lnTo>
                  <a:pt x="910531" y="260151"/>
                </a:lnTo>
                <a:close/>
                <a:moveTo>
                  <a:pt x="383382" y="260151"/>
                </a:moveTo>
                <a:lnTo>
                  <a:pt x="383382" y="321766"/>
                </a:lnTo>
                <a:lnTo>
                  <a:pt x="506611" y="321766"/>
                </a:lnTo>
                <a:cubicBezTo>
                  <a:pt x="556816" y="326330"/>
                  <a:pt x="579636" y="305792"/>
                  <a:pt x="575072" y="260151"/>
                </a:cubicBezTo>
                <a:close/>
                <a:moveTo>
                  <a:pt x="2622054" y="13692"/>
                </a:moveTo>
                <a:lnTo>
                  <a:pt x="2902744" y="13692"/>
                </a:lnTo>
                <a:lnTo>
                  <a:pt x="2902744" y="225921"/>
                </a:lnTo>
                <a:lnTo>
                  <a:pt x="3286125" y="225921"/>
                </a:lnTo>
                <a:lnTo>
                  <a:pt x="3286125" y="417611"/>
                </a:lnTo>
                <a:lnTo>
                  <a:pt x="3176588" y="417611"/>
                </a:lnTo>
                <a:cubicBezTo>
                  <a:pt x="3167460" y="746224"/>
                  <a:pt x="3215382" y="1010940"/>
                  <a:pt x="3320356" y="1211758"/>
                </a:cubicBezTo>
                <a:lnTo>
                  <a:pt x="3320356" y="1430833"/>
                </a:lnTo>
                <a:cubicBezTo>
                  <a:pt x="3219946" y="1339552"/>
                  <a:pt x="3142357" y="1250553"/>
                  <a:pt x="3087588" y="1163836"/>
                </a:cubicBezTo>
                <a:lnTo>
                  <a:pt x="3087588" y="1287065"/>
                </a:lnTo>
                <a:lnTo>
                  <a:pt x="2902744" y="1287065"/>
                </a:lnTo>
                <a:lnTo>
                  <a:pt x="2902744" y="1581447"/>
                </a:lnTo>
                <a:lnTo>
                  <a:pt x="2622054" y="1581447"/>
                </a:lnTo>
                <a:lnTo>
                  <a:pt x="2622054" y="1287065"/>
                </a:lnTo>
                <a:lnTo>
                  <a:pt x="2430363" y="1287065"/>
                </a:lnTo>
                <a:lnTo>
                  <a:pt x="2430363" y="1170682"/>
                </a:lnTo>
                <a:cubicBezTo>
                  <a:pt x="2375595" y="1266527"/>
                  <a:pt x="2302570" y="1353244"/>
                  <a:pt x="2211288" y="1430833"/>
                </a:cubicBezTo>
                <a:lnTo>
                  <a:pt x="2211288" y="1211758"/>
                </a:lnTo>
                <a:cubicBezTo>
                  <a:pt x="2311698" y="1010940"/>
                  <a:pt x="2357339" y="746224"/>
                  <a:pt x="2348210" y="417611"/>
                </a:cubicBezTo>
                <a:lnTo>
                  <a:pt x="2252365" y="417611"/>
                </a:lnTo>
                <a:lnTo>
                  <a:pt x="2252365" y="225921"/>
                </a:lnTo>
                <a:lnTo>
                  <a:pt x="2622054" y="225921"/>
                </a:lnTo>
                <a:close/>
                <a:moveTo>
                  <a:pt x="2019598" y="13692"/>
                </a:moveTo>
                <a:lnTo>
                  <a:pt x="2307134" y="13692"/>
                </a:lnTo>
                <a:cubicBezTo>
                  <a:pt x="2266057" y="187126"/>
                  <a:pt x="2220417" y="319484"/>
                  <a:pt x="2170212" y="410765"/>
                </a:cubicBezTo>
                <a:lnTo>
                  <a:pt x="2170212" y="1581447"/>
                </a:lnTo>
                <a:lnTo>
                  <a:pt x="1896368" y="1581447"/>
                </a:lnTo>
                <a:lnTo>
                  <a:pt x="1896368" y="657225"/>
                </a:lnTo>
                <a:cubicBezTo>
                  <a:pt x="1878112" y="661789"/>
                  <a:pt x="1846163" y="670917"/>
                  <a:pt x="1800523" y="684609"/>
                </a:cubicBezTo>
                <a:cubicBezTo>
                  <a:pt x="1777702" y="689173"/>
                  <a:pt x="1761729" y="693737"/>
                  <a:pt x="1752600" y="698301"/>
                </a:cubicBezTo>
                <a:lnTo>
                  <a:pt x="1752600" y="527149"/>
                </a:lnTo>
                <a:cubicBezTo>
                  <a:pt x="1880394" y="444996"/>
                  <a:pt x="1969393" y="273843"/>
                  <a:pt x="2019598" y="13692"/>
                </a:cubicBezTo>
                <a:close/>
                <a:moveTo>
                  <a:pt x="4395193" y="6846"/>
                </a:moveTo>
                <a:lnTo>
                  <a:pt x="4703267" y="6846"/>
                </a:lnTo>
                <a:cubicBezTo>
                  <a:pt x="4789984" y="203100"/>
                  <a:pt x="4917777" y="351432"/>
                  <a:pt x="5086648" y="451842"/>
                </a:cubicBezTo>
                <a:lnTo>
                  <a:pt x="5086648" y="629840"/>
                </a:lnTo>
                <a:cubicBezTo>
                  <a:pt x="5027315" y="611584"/>
                  <a:pt x="4972546" y="588764"/>
                  <a:pt x="4922342" y="561379"/>
                </a:cubicBezTo>
                <a:lnTo>
                  <a:pt x="4922342" y="711993"/>
                </a:lnTo>
                <a:lnTo>
                  <a:pt x="4176118" y="711993"/>
                </a:lnTo>
                <a:lnTo>
                  <a:pt x="4176118" y="568225"/>
                </a:lnTo>
                <a:cubicBezTo>
                  <a:pt x="4125913" y="586482"/>
                  <a:pt x="4073426" y="607020"/>
                  <a:pt x="4018657" y="629840"/>
                </a:cubicBezTo>
                <a:lnTo>
                  <a:pt x="4018657" y="451842"/>
                </a:lnTo>
                <a:lnTo>
                  <a:pt x="4058372" y="424457"/>
                </a:lnTo>
                <a:lnTo>
                  <a:pt x="4059734" y="424457"/>
                </a:lnTo>
                <a:lnTo>
                  <a:pt x="4059734" y="423518"/>
                </a:lnTo>
                <a:lnTo>
                  <a:pt x="4137180" y="370117"/>
                </a:lnTo>
                <a:cubicBezTo>
                  <a:pt x="4247574" y="278550"/>
                  <a:pt x="4333578" y="157460"/>
                  <a:pt x="4395193" y="6846"/>
                </a:cubicBezTo>
                <a:close/>
                <a:moveTo>
                  <a:pt x="3669506" y="6846"/>
                </a:moveTo>
                <a:lnTo>
                  <a:pt x="3929658" y="6846"/>
                </a:lnTo>
                <a:lnTo>
                  <a:pt x="3929658" y="232767"/>
                </a:lnTo>
                <a:lnTo>
                  <a:pt x="4059734" y="232767"/>
                </a:lnTo>
                <a:lnTo>
                  <a:pt x="4059734" y="423518"/>
                </a:lnTo>
                <a:lnTo>
                  <a:pt x="4058372" y="424457"/>
                </a:lnTo>
                <a:lnTo>
                  <a:pt x="3943350" y="424457"/>
                </a:lnTo>
                <a:cubicBezTo>
                  <a:pt x="3952478" y="538559"/>
                  <a:pt x="3986709" y="659507"/>
                  <a:pt x="4046042" y="787300"/>
                </a:cubicBezTo>
                <a:lnTo>
                  <a:pt x="4046042" y="1047452"/>
                </a:lnTo>
                <a:cubicBezTo>
                  <a:pt x="4023222" y="1020068"/>
                  <a:pt x="3993555" y="981273"/>
                  <a:pt x="3957043" y="931069"/>
                </a:cubicBezTo>
                <a:cubicBezTo>
                  <a:pt x="3943350" y="912812"/>
                  <a:pt x="3934222" y="899120"/>
                  <a:pt x="3929658" y="889992"/>
                </a:cubicBezTo>
                <a:lnTo>
                  <a:pt x="3929658" y="1581447"/>
                </a:lnTo>
                <a:lnTo>
                  <a:pt x="3669506" y="1581447"/>
                </a:lnTo>
                <a:lnTo>
                  <a:pt x="3669506" y="999529"/>
                </a:lnTo>
                <a:cubicBezTo>
                  <a:pt x="3628430" y="1090811"/>
                  <a:pt x="3580507" y="1177528"/>
                  <a:pt x="3525738" y="1259681"/>
                </a:cubicBezTo>
                <a:lnTo>
                  <a:pt x="3525738" y="965299"/>
                </a:lnTo>
                <a:cubicBezTo>
                  <a:pt x="3589635" y="791865"/>
                  <a:pt x="3635276" y="611584"/>
                  <a:pt x="3662660" y="424457"/>
                </a:cubicBezTo>
                <a:lnTo>
                  <a:pt x="3525738" y="424457"/>
                </a:lnTo>
                <a:lnTo>
                  <a:pt x="3525738" y="232767"/>
                </a:lnTo>
                <a:lnTo>
                  <a:pt x="3669506" y="232767"/>
                </a:lnTo>
                <a:close/>
                <a:moveTo>
                  <a:pt x="150614" y="0"/>
                </a:moveTo>
                <a:lnTo>
                  <a:pt x="383382" y="0"/>
                </a:lnTo>
                <a:lnTo>
                  <a:pt x="383382" y="75307"/>
                </a:lnTo>
                <a:lnTo>
                  <a:pt x="575072" y="75307"/>
                </a:lnTo>
                <a:lnTo>
                  <a:pt x="575072" y="0"/>
                </a:lnTo>
                <a:lnTo>
                  <a:pt x="814685" y="0"/>
                </a:lnTo>
                <a:lnTo>
                  <a:pt x="814685" y="75307"/>
                </a:lnTo>
                <a:lnTo>
                  <a:pt x="931069" y="75307"/>
                </a:lnTo>
                <a:lnTo>
                  <a:pt x="931069" y="225921"/>
                </a:lnTo>
                <a:lnTo>
                  <a:pt x="992684" y="225921"/>
                </a:lnTo>
                <a:lnTo>
                  <a:pt x="992684" y="0"/>
                </a:lnTo>
                <a:lnTo>
                  <a:pt x="1245989" y="0"/>
                </a:lnTo>
                <a:lnTo>
                  <a:pt x="1245989" y="225921"/>
                </a:lnTo>
                <a:lnTo>
                  <a:pt x="1554064" y="225921"/>
                </a:lnTo>
                <a:lnTo>
                  <a:pt x="1554064" y="1334988"/>
                </a:lnTo>
                <a:cubicBezTo>
                  <a:pt x="1558628" y="1494730"/>
                  <a:pt x="1485603" y="1570037"/>
                  <a:pt x="1334988" y="1560909"/>
                </a:cubicBezTo>
                <a:lnTo>
                  <a:pt x="1170682" y="1560909"/>
                </a:lnTo>
                <a:lnTo>
                  <a:pt x="1170682" y="1389757"/>
                </a:lnTo>
                <a:lnTo>
                  <a:pt x="1225451" y="1389757"/>
                </a:lnTo>
                <a:cubicBezTo>
                  <a:pt x="1280220" y="1394321"/>
                  <a:pt x="1305322" y="1369219"/>
                  <a:pt x="1300758" y="1314450"/>
                </a:cubicBezTo>
                <a:lnTo>
                  <a:pt x="1300758" y="417611"/>
                </a:lnTo>
                <a:lnTo>
                  <a:pt x="1245989" y="417611"/>
                </a:lnTo>
                <a:cubicBezTo>
                  <a:pt x="1245989" y="759916"/>
                  <a:pt x="1223169" y="1006376"/>
                  <a:pt x="1177529" y="1156990"/>
                </a:cubicBezTo>
                <a:cubicBezTo>
                  <a:pt x="1131888" y="1312168"/>
                  <a:pt x="1033760" y="1458218"/>
                  <a:pt x="883146" y="1595140"/>
                </a:cubicBezTo>
                <a:lnTo>
                  <a:pt x="883146" y="1478756"/>
                </a:lnTo>
                <a:cubicBezTo>
                  <a:pt x="709712" y="1501576"/>
                  <a:pt x="563662" y="1515269"/>
                  <a:pt x="444996" y="1519833"/>
                </a:cubicBezTo>
                <a:cubicBezTo>
                  <a:pt x="326331" y="1528961"/>
                  <a:pt x="177999" y="1533525"/>
                  <a:pt x="0" y="1533525"/>
                </a:cubicBezTo>
                <a:lnTo>
                  <a:pt x="0" y="1369219"/>
                </a:lnTo>
                <a:cubicBezTo>
                  <a:pt x="132358" y="1369219"/>
                  <a:pt x="253306" y="1366936"/>
                  <a:pt x="362843" y="1362372"/>
                </a:cubicBezTo>
                <a:lnTo>
                  <a:pt x="362843" y="1300758"/>
                </a:lnTo>
                <a:lnTo>
                  <a:pt x="61615" y="1300758"/>
                </a:lnTo>
                <a:lnTo>
                  <a:pt x="61615" y="1163836"/>
                </a:lnTo>
                <a:lnTo>
                  <a:pt x="362843" y="1163836"/>
                </a:lnTo>
                <a:lnTo>
                  <a:pt x="362843" y="1102221"/>
                </a:lnTo>
                <a:lnTo>
                  <a:pt x="41077" y="1102221"/>
                </a:lnTo>
                <a:lnTo>
                  <a:pt x="41077" y="944761"/>
                </a:lnTo>
                <a:lnTo>
                  <a:pt x="362843" y="944761"/>
                </a:lnTo>
                <a:lnTo>
                  <a:pt x="362843" y="896838"/>
                </a:lnTo>
                <a:lnTo>
                  <a:pt x="54769" y="896838"/>
                </a:lnTo>
                <a:lnTo>
                  <a:pt x="54769" y="520303"/>
                </a:lnTo>
                <a:lnTo>
                  <a:pt x="362843" y="520303"/>
                </a:lnTo>
                <a:lnTo>
                  <a:pt x="362843" y="472380"/>
                </a:lnTo>
                <a:lnTo>
                  <a:pt x="150614" y="472380"/>
                </a:lnTo>
                <a:lnTo>
                  <a:pt x="150614" y="260151"/>
                </a:lnTo>
                <a:lnTo>
                  <a:pt x="6846" y="260151"/>
                </a:lnTo>
                <a:lnTo>
                  <a:pt x="6846" y="75307"/>
                </a:lnTo>
                <a:lnTo>
                  <a:pt x="150614" y="753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1380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sp>
        <p:nvSpPr>
          <p:cNvPr id="9222" name="矩形 16"/>
          <p:cNvSpPr>
            <a:spLocks noChangeArrowheads="1"/>
          </p:cNvSpPr>
          <p:nvPr/>
        </p:nvSpPr>
        <p:spPr bwMode="auto">
          <a:xfrm>
            <a:off x="381000" y="4964113"/>
            <a:ext cx="5638800" cy="113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积极主动寻求高质量医疗保健和慢性病护理，把很多疾病扼杀在摇篮里。</a:t>
            </a:r>
            <a:endParaRPr lang="zh-CN" altLang="en-US"/>
          </a:p>
        </p:txBody>
      </p:sp>
      <p:sp>
        <p:nvSpPr>
          <p:cNvPr id="9223" name="直接连接符 19"/>
          <p:cNvSpPr>
            <a:spLocks noChangeShapeType="1"/>
          </p:cNvSpPr>
          <p:nvPr/>
        </p:nvSpPr>
        <p:spPr bwMode="auto">
          <a:xfrm>
            <a:off x="492125" y="4964113"/>
            <a:ext cx="5276850" cy="158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4" name="直接连接符 20"/>
          <p:cNvSpPr>
            <a:spLocks noChangeShapeType="1"/>
          </p:cNvSpPr>
          <p:nvPr/>
        </p:nvSpPr>
        <p:spPr bwMode="auto">
          <a:xfrm>
            <a:off x="492125" y="6145213"/>
            <a:ext cx="5276850" cy="158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5" name="直接连接符 21"/>
          <p:cNvSpPr>
            <a:spLocks noChangeShapeType="1"/>
          </p:cNvSpPr>
          <p:nvPr/>
        </p:nvSpPr>
        <p:spPr bwMode="auto">
          <a:xfrm>
            <a:off x="492125" y="990600"/>
            <a:ext cx="5276850" cy="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9226" name="图片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075" y="1177925"/>
            <a:ext cx="5546725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7" name="任意多边形 24"/>
          <p:cNvSpPr>
            <a:spLocks noChangeArrowheads="1"/>
          </p:cNvSpPr>
          <p:nvPr/>
        </p:nvSpPr>
        <p:spPr bwMode="auto">
          <a:xfrm>
            <a:off x="463550" y="3359150"/>
            <a:ext cx="1249363" cy="1241425"/>
          </a:xfrm>
          <a:custGeom>
            <a:avLst/>
            <a:gdLst>
              <a:gd name="T0" fmla="*/ 0 w 1249859"/>
              <a:gd name="T1" fmla="*/ 0 h 1241636"/>
              <a:gd name="T2" fmla="*/ 1249859 w 1249859"/>
              <a:gd name="T3" fmla="*/ 1241636 h 1241636"/>
            </a:gdLst>
            <a:ahLst/>
            <a:cxnLst/>
            <a:rect l="T0" t="T1" r="T2" b="T3"/>
            <a:pathLst>
              <a:path w="1249859" h="1241636">
                <a:moveTo>
                  <a:pt x="468697" y="0"/>
                </a:moveTo>
                <a:lnTo>
                  <a:pt x="789384" y="0"/>
                </a:lnTo>
                <a:lnTo>
                  <a:pt x="789384" y="485142"/>
                </a:lnTo>
                <a:lnTo>
                  <a:pt x="1249859" y="485142"/>
                </a:lnTo>
                <a:lnTo>
                  <a:pt x="1249859" y="731825"/>
                </a:lnTo>
                <a:lnTo>
                  <a:pt x="789384" y="731825"/>
                </a:lnTo>
                <a:lnTo>
                  <a:pt x="789384" y="1241636"/>
                </a:lnTo>
                <a:lnTo>
                  <a:pt x="468697" y="1241636"/>
                </a:lnTo>
                <a:lnTo>
                  <a:pt x="468697" y="731825"/>
                </a:lnTo>
                <a:lnTo>
                  <a:pt x="0" y="731825"/>
                </a:lnTo>
                <a:lnTo>
                  <a:pt x="0" y="485142"/>
                </a:lnTo>
                <a:lnTo>
                  <a:pt x="468697" y="485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 spd="slow" advClick="0" advTm="50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5"/>
          <p:cNvSpPr>
            <a:spLocks noChangeArrowheads="1"/>
          </p:cNvSpPr>
          <p:nvPr/>
        </p:nvSpPr>
        <p:spPr bwMode="auto">
          <a:xfrm>
            <a:off x="0" y="0"/>
            <a:ext cx="6096000" cy="6858000"/>
          </a:xfrm>
          <a:prstGeom prst="rect">
            <a:avLst/>
          </a:prstGeom>
          <a:solidFill>
            <a:srgbClr val="AFC54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3" name="矩形 7"/>
          <p:cNvSpPr>
            <a:spLocks noChangeArrowheads="1"/>
          </p:cNvSpPr>
          <p:nvPr/>
        </p:nvSpPr>
        <p:spPr bwMode="auto">
          <a:xfrm>
            <a:off x="6096000" y="0"/>
            <a:ext cx="6096000" cy="6858000"/>
          </a:xfrm>
          <a:prstGeom prst="rect">
            <a:avLst/>
          </a:prstGeom>
          <a:solidFill>
            <a:srgbClr val="A2BB39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4" name="文本框 131"/>
          <p:cNvSpPr>
            <a:spLocks noChangeArrowheads="1"/>
          </p:cNvSpPr>
          <p:nvPr/>
        </p:nvSpPr>
        <p:spPr bwMode="auto">
          <a:xfrm>
            <a:off x="7972425" y="3367088"/>
            <a:ext cx="3833813" cy="1309687"/>
          </a:xfrm>
          <a:custGeom>
            <a:avLst/>
            <a:gdLst>
              <a:gd name="T0" fmla="*/ 0 w 3833328"/>
              <a:gd name="T1" fmla="*/ 0 h 1309315"/>
              <a:gd name="T2" fmla="*/ 3833328 w 3833328"/>
              <a:gd name="T3" fmla="*/ 1309315 h 1309315"/>
            </a:gdLst>
            <a:ahLst/>
            <a:cxnLst/>
            <a:rect l="T0" t="T1" r="T2" b="T3"/>
            <a:pathLst>
              <a:path w="3833328" h="1309315">
                <a:moveTo>
                  <a:pt x="1034392" y="1013296"/>
                </a:moveTo>
                <a:lnTo>
                  <a:pt x="1307641" y="1013296"/>
                </a:lnTo>
                <a:lnTo>
                  <a:pt x="1307641" y="1280852"/>
                </a:lnTo>
                <a:lnTo>
                  <a:pt x="1034392" y="1280852"/>
                </a:lnTo>
                <a:close/>
                <a:moveTo>
                  <a:pt x="1901242" y="745740"/>
                </a:moveTo>
                <a:cubicBezTo>
                  <a:pt x="1772208" y="779896"/>
                  <a:pt x="1707691" y="848208"/>
                  <a:pt x="1707691" y="950677"/>
                </a:cubicBezTo>
                <a:cubicBezTo>
                  <a:pt x="1715281" y="1064530"/>
                  <a:pt x="1781696" y="1125252"/>
                  <a:pt x="1906934" y="1132842"/>
                </a:cubicBezTo>
                <a:cubicBezTo>
                  <a:pt x="2035968" y="1129047"/>
                  <a:pt x="2102383" y="1070223"/>
                  <a:pt x="2106178" y="956369"/>
                </a:cubicBezTo>
                <a:cubicBezTo>
                  <a:pt x="2106178" y="846311"/>
                  <a:pt x="2037866" y="776101"/>
                  <a:pt x="1901242" y="745740"/>
                </a:cubicBezTo>
                <a:close/>
                <a:moveTo>
                  <a:pt x="2928193" y="592038"/>
                </a:moveTo>
                <a:lnTo>
                  <a:pt x="2928193" y="859594"/>
                </a:lnTo>
                <a:lnTo>
                  <a:pt x="3138822" y="859594"/>
                </a:lnTo>
                <a:lnTo>
                  <a:pt x="3138822" y="592038"/>
                </a:lnTo>
                <a:close/>
                <a:moveTo>
                  <a:pt x="2933886" y="261863"/>
                </a:moveTo>
                <a:cubicBezTo>
                  <a:pt x="2888344" y="326380"/>
                  <a:pt x="2829520" y="381409"/>
                  <a:pt x="2757413" y="426950"/>
                </a:cubicBezTo>
                <a:lnTo>
                  <a:pt x="3138822" y="426950"/>
                </a:lnTo>
                <a:lnTo>
                  <a:pt x="3138822" y="261863"/>
                </a:lnTo>
                <a:close/>
                <a:moveTo>
                  <a:pt x="1912627" y="199243"/>
                </a:moveTo>
                <a:cubicBezTo>
                  <a:pt x="1802569" y="206833"/>
                  <a:pt x="1743744" y="258068"/>
                  <a:pt x="1736154" y="352945"/>
                </a:cubicBezTo>
                <a:cubicBezTo>
                  <a:pt x="1732359" y="444028"/>
                  <a:pt x="1791183" y="504750"/>
                  <a:pt x="1912627" y="535111"/>
                </a:cubicBezTo>
                <a:cubicBezTo>
                  <a:pt x="2026480" y="504750"/>
                  <a:pt x="2085305" y="445926"/>
                  <a:pt x="2089100" y="358638"/>
                </a:cubicBezTo>
                <a:cubicBezTo>
                  <a:pt x="2085305" y="256170"/>
                  <a:pt x="2026480" y="203038"/>
                  <a:pt x="1912627" y="199243"/>
                </a:cubicBezTo>
                <a:close/>
                <a:moveTo>
                  <a:pt x="1912627" y="22770"/>
                </a:moveTo>
                <a:cubicBezTo>
                  <a:pt x="2189671" y="34156"/>
                  <a:pt x="2339578" y="144214"/>
                  <a:pt x="2362348" y="352945"/>
                </a:cubicBezTo>
                <a:cubicBezTo>
                  <a:pt x="2362348" y="493365"/>
                  <a:pt x="2273163" y="588243"/>
                  <a:pt x="2094793" y="637579"/>
                </a:cubicBezTo>
                <a:cubicBezTo>
                  <a:pt x="2288344" y="679326"/>
                  <a:pt x="2385119" y="779896"/>
                  <a:pt x="2385119" y="939291"/>
                </a:cubicBezTo>
                <a:cubicBezTo>
                  <a:pt x="2381324" y="1174588"/>
                  <a:pt x="2220032" y="1294135"/>
                  <a:pt x="1901242" y="1297930"/>
                </a:cubicBezTo>
                <a:cubicBezTo>
                  <a:pt x="1593837" y="1290340"/>
                  <a:pt x="1436340" y="1174588"/>
                  <a:pt x="1428750" y="950677"/>
                </a:cubicBezTo>
                <a:cubicBezTo>
                  <a:pt x="1436340" y="791282"/>
                  <a:pt x="1527423" y="686916"/>
                  <a:pt x="1701998" y="637579"/>
                </a:cubicBezTo>
                <a:cubicBezTo>
                  <a:pt x="1542603" y="595833"/>
                  <a:pt x="1462906" y="500955"/>
                  <a:pt x="1462906" y="352945"/>
                </a:cubicBezTo>
                <a:cubicBezTo>
                  <a:pt x="1485676" y="144214"/>
                  <a:pt x="1635584" y="34156"/>
                  <a:pt x="1912627" y="22770"/>
                </a:cubicBezTo>
                <a:close/>
                <a:moveTo>
                  <a:pt x="483877" y="22770"/>
                </a:moveTo>
                <a:cubicBezTo>
                  <a:pt x="760921" y="30361"/>
                  <a:pt x="905135" y="148009"/>
                  <a:pt x="916521" y="375716"/>
                </a:cubicBezTo>
                <a:cubicBezTo>
                  <a:pt x="927906" y="538906"/>
                  <a:pt x="834926" y="679326"/>
                  <a:pt x="637580" y="796974"/>
                </a:cubicBezTo>
                <a:cubicBezTo>
                  <a:pt x="463004" y="899442"/>
                  <a:pt x="343458" y="1003808"/>
                  <a:pt x="278941" y="1110071"/>
                </a:cubicBezTo>
                <a:lnTo>
                  <a:pt x="910828" y="1110071"/>
                </a:lnTo>
                <a:lnTo>
                  <a:pt x="910828" y="1269466"/>
                </a:lnTo>
                <a:lnTo>
                  <a:pt x="5693" y="1269466"/>
                </a:lnTo>
                <a:lnTo>
                  <a:pt x="5693" y="1104379"/>
                </a:lnTo>
                <a:cubicBezTo>
                  <a:pt x="85390" y="967755"/>
                  <a:pt x="204936" y="840618"/>
                  <a:pt x="364331" y="722969"/>
                </a:cubicBezTo>
                <a:cubicBezTo>
                  <a:pt x="561677" y="582550"/>
                  <a:pt x="654658" y="470594"/>
                  <a:pt x="643272" y="387102"/>
                </a:cubicBezTo>
                <a:cubicBezTo>
                  <a:pt x="643272" y="258068"/>
                  <a:pt x="584448" y="195448"/>
                  <a:pt x="466799" y="199243"/>
                </a:cubicBezTo>
                <a:cubicBezTo>
                  <a:pt x="345356" y="203038"/>
                  <a:pt x="275146" y="282736"/>
                  <a:pt x="256170" y="438336"/>
                </a:cubicBezTo>
                <a:lnTo>
                  <a:pt x="0" y="438336"/>
                </a:lnTo>
                <a:cubicBezTo>
                  <a:pt x="49337" y="165087"/>
                  <a:pt x="210629" y="26565"/>
                  <a:pt x="483877" y="22770"/>
                </a:cubicBezTo>
                <a:close/>
                <a:moveTo>
                  <a:pt x="2785876" y="0"/>
                </a:moveTo>
                <a:lnTo>
                  <a:pt x="3042046" y="0"/>
                </a:lnTo>
                <a:cubicBezTo>
                  <a:pt x="3038252" y="11385"/>
                  <a:pt x="3034456" y="24668"/>
                  <a:pt x="3030661" y="39848"/>
                </a:cubicBezTo>
                <a:cubicBezTo>
                  <a:pt x="3023071" y="62619"/>
                  <a:pt x="3017378" y="79697"/>
                  <a:pt x="3013583" y="91082"/>
                </a:cubicBezTo>
                <a:lnTo>
                  <a:pt x="3787787" y="91082"/>
                </a:lnTo>
                <a:lnTo>
                  <a:pt x="3787787" y="261863"/>
                </a:lnTo>
                <a:lnTo>
                  <a:pt x="3400685" y="261863"/>
                </a:lnTo>
                <a:lnTo>
                  <a:pt x="3400685" y="426950"/>
                </a:lnTo>
                <a:lnTo>
                  <a:pt x="3753631" y="426950"/>
                </a:lnTo>
                <a:lnTo>
                  <a:pt x="3753631" y="592038"/>
                </a:lnTo>
                <a:lnTo>
                  <a:pt x="3400685" y="592038"/>
                </a:lnTo>
                <a:lnTo>
                  <a:pt x="3400685" y="859594"/>
                </a:lnTo>
                <a:lnTo>
                  <a:pt x="3833328" y="859594"/>
                </a:lnTo>
                <a:lnTo>
                  <a:pt x="3833328" y="1024681"/>
                </a:lnTo>
                <a:lnTo>
                  <a:pt x="3400685" y="1024681"/>
                </a:lnTo>
                <a:lnTo>
                  <a:pt x="3400685" y="1309315"/>
                </a:lnTo>
                <a:lnTo>
                  <a:pt x="3138822" y="1309315"/>
                </a:lnTo>
                <a:lnTo>
                  <a:pt x="3138822" y="1024681"/>
                </a:lnTo>
                <a:lnTo>
                  <a:pt x="2518320" y="1024681"/>
                </a:lnTo>
                <a:lnTo>
                  <a:pt x="2518320" y="859594"/>
                </a:lnTo>
                <a:lnTo>
                  <a:pt x="2689101" y="859594"/>
                </a:lnTo>
                <a:lnTo>
                  <a:pt x="2689101" y="461106"/>
                </a:lnTo>
                <a:cubicBezTo>
                  <a:pt x="2647354" y="483877"/>
                  <a:pt x="2598018" y="502853"/>
                  <a:pt x="2541091" y="518033"/>
                </a:cubicBezTo>
                <a:lnTo>
                  <a:pt x="2541091" y="364331"/>
                </a:lnTo>
                <a:cubicBezTo>
                  <a:pt x="2662535" y="288429"/>
                  <a:pt x="2744130" y="166985"/>
                  <a:pt x="2785876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11500">
              <a:solidFill>
                <a:srgbClr val="F2F2F2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sp>
        <p:nvSpPr>
          <p:cNvPr id="10245" name="文本框 129"/>
          <p:cNvSpPr>
            <a:spLocks noChangeArrowheads="1"/>
          </p:cNvSpPr>
          <p:nvPr/>
        </p:nvSpPr>
        <p:spPr bwMode="auto">
          <a:xfrm>
            <a:off x="6518275" y="1235075"/>
            <a:ext cx="5045075" cy="1581150"/>
          </a:xfrm>
          <a:custGeom>
            <a:avLst/>
            <a:gdLst>
              <a:gd name="T0" fmla="*/ 0 w 5045757"/>
              <a:gd name="T1" fmla="*/ 0 h 1581448"/>
              <a:gd name="T2" fmla="*/ 5045757 w 5045757"/>
              <a:gd name="T3" fmla="*/ 1581448 h 1581448"/>
            </a:gdLst>
            <a:ahLst/>
            <a:cxnLst/>
            <a:rect l="T0" t="T1" r="T2" b="T3"/>
            <a:pathLst>
              <a:path w="5045757" h="1581448">
                <a:moveTo>
                  <a:pt x="4319886" y="1020068"/>
                </a:moveTo>
                <a:lnTo>
                  <a:pt x="4319886" y="1355526"/>
                </a:lnTo>
                <a:lnTo>
                  <a:pt x="4682728" y="1355526"/>
                </a:lnTo>
                <a:cubicBezTo>
                  <a:pt x="4742062" y="1360090"/>
                  <a:pt x="4769446" y="1328142"/>
                  <a:pt x="4764882" y="1259681"/>
                </a:cubicBezTo>
                <a:lnTo>
                  <a:pt x="4764882" y="1020068"/>
                </a:lnTo>
                <a:close/>
                <a:moveTo>
                  <a:pt x="4039196" y="821531"/>
                </a:moveTo>
                <a:lnTo>
                  <a:pt x="5045572" y="821531"/>
                </a:lnTo>
                <a:lnTo>
                  <a:pt x="5045572" y="1273373"/>
                </a:lnTo>
                <a:cubicBezTo>
                  <a:pt x="5050136" y="1446808"/>
                  <a:pt x="4970264" y="1533525"/>
                  <a:pt x="4805958" y="1533525"/>
                </a:cubicBezTo>
                <a:lnTo>
                  <a:pt x="4039196" y="1533525"/>
                </a:lnTo>
                <a:close/>
                <a:moveTo>
                  <a:pt x="4360962" y="287536"/>
                </a:moveTo>
                <a:lnTo>
                  <a:pt x="4360962" y="527149"/>
                </a:lnTo>
                <a:lnTo>
                  <a:pt x="4641652" y="527149"/>
                </a:lnTo>
                <a:cubicBezTo>
                  <a:pt x="4700985" y="531713"/>
                  <a:pt x="4728369" y="502047"/>
                  <a:pt x="4723805" y="438150"/>
                </a:cubicBezTo>
                <a:lnTo>
                  <a:pt x="4723805" y="287536"/>
                </a:lnTo>
                <a:close/>
                <a:moveTo>
                  <a:pt x="3046512" y="150614"/>
                </a:moveTo>
                <a:lnTo>
                  <a:pt x="3299817" y="150614"/>
                </a:lnTo>
                <a:cubicBezTo>
                  <a:pt x="3286125" y="251023"/>
                  <a:pt x="3251895" y="369689"/>
                  <a:pt x="3197126" y="506611"/>
                </a:cubicBezTo>
                <a:lnTo>
                  <a:pt x="2971205" y="506611"/>
                </a:lnTo>
                <a:cubicBezTo>
                  <a:pt x="3003154" y="397073"/>
                  <a:pt x="3028256" y="278408"/>
                  <a:pt x="3046512" y="150614"/>
                </a:cubicBezTo>
                <a:close/>
                <a:moveTo>
                  <a:pt x="2266057" y="143768"/>
                </a:moveTo>
                <a:lnTo>
                  <a:pt x="2519363" y="143768"/>
                </a:lnTo>
                <a:cubicBezTo>
                  <a:pt x="2528491" y="248741"/>
                  <a:pt x="2553593" y="367407"/>
                  <a:pt x="2594670" y="499765"/>
                </a:cubicBezTo>
                <a:lnTo>
                  <a:pt x="2361902" y="499765"/>
                </a:lnTo>
                <a:cubicBezTo>
                  <a:pt x="2316262" y="399355"/>
                  <a:pt x="2284313" y="280690"/>
                  <a:pt x="2266057" y="143768"/>
                </a:cubicBezTo>
                <a:close/>
                <a:moveTo>
                  <a:pt x="4093964" y="95845"/>
                </a:moveTo>
                <a:lnTo>
                  <a:pt x="4997648" y="95845"/>
                </a:lnTo>
                <a:lnTo>
                  <a:pt x="4997648" y="465534"/>
                </a:lnTo>
                <a:cubicBezTo>
                  <a:pt x="4997648" y="638969"/>
                  <a:pt x="4915496" y="725686"/>
                  <a:pt x="4751189" y="725686"/>
                </a:cubicBezTo>
                <a:lnTo>
                  <a:pt x="4093964" y="725686"/>
                </a:lnTo>
                <a:close/>
                <a:moveTo>
                  <a:pt x="1129606" y="34230"/>
                </a:moveTo>
                <a:lnTo>
                  <a:pt x="1376065" y="34230"/>
                </a:lnTo>
                <a:cubicBezTo>
                  <a:pt x="1412578" y="98127"/>
                  <a:pt x="1444526" y="187126"/>
                  <a:pt x="1471911" y="301228"/>
                </a:cubicBezTo>
                <a:lnTo>
                  <a:pt x="1204913" y="301228"/>
                </a:lnTo>
                <a:cubicBezTo>
                  <a:pt x="1191221" y="205383"/>
                  <a:pt x="1166118" y="116383"/>
                  <a:pt x="1129606" y="34230"/>
                </a:cubicBezTo>
                <a:close/>
                <a:moveTo>
                  <a:pt x="3779044" y="6846"/>
                </a:moveTo>
                <a:lnTo>
                  <a:pt x="4073426" y="6846"/>
                </a:lnTo>
                <a:cubicBezTo>
                  <a:pt x="4032350" y="162024"/>
                  <a:pt x="3984426" y="285254"/>
                  <a:pt x="3929658" y="376535"/>
                </a:cubicBezTo>
                <a:lnTo>
                  <a:pt x="3929658" y="1581448"/>
                </a:lnTo>
                <a:lnTo>
                  <a:pt x="3635276" y="1581448"/>
                </a:lnTo>
                <a:lnTo>
                  <a:pt x="3635276" y="629840"/>
                </a:lnTo>
                <a:cubicBezTo>
                  <a:pt x="3630712" y="629840"/>
                  <a:pt x="3619302" y="634404"/>
                  <a:pt x="3601046" y="643533"/>
                </a:cubicBezTo>
                <a:cubicBezTo>
                  <a:pt x="3559969" y="657225"/>
                  <a:pt x="3525738" y="666353"/>
                  <a:pt x="3498354" y="670917"/>
                </a:cubicBezTo>
                <a:lnTo>
                  <a:pt x="3498354" y="499765"/>
                </a:lnTo>
                <a:cubicBezTo>
                  <a:pt x="3630712" y="422176"/>
                  <a:pt x="3724275" y="257869"/>
                  <a:pt x="3779044" y="6846"/>
                </a:cubicBezTo>
                <a:close/>
                <a:moveTo>
                  <a:pt x="2005906" y="6846"/>
                </a:moveTo>
                <a:lnTo>
                  <a:pt x="2286596" y="6846"/>
                </a:lnTo>
                <a:cubicBezTo>
                  <a:pt x="2259211" y="143768"/>
                  <a:pt x="2224981" y="257869"/>
                  <a:pt x="2183904" y="349151"/>
                </a:cubicBezTo>
                <a:lnTo>
                  <a:pt x="2183904" y="1574601"/>
                </a:lnTo>
                <a:lnTo>
                  <a:pt x="1903214" y="1574601"/>
                </a:lnTo>
                <a:lnTo>
                  <a:pt x="1903214" y="636687"/>
                </a:lnTo>
                <a:cubicBezTo>
                  <a:pt x="1853010" y="659507"/>
                  <a:pt x="1800523" y="677763"/>
                  <a:pt x="1745754" y="691455"/>
                </a:cubicBezTo>
                <a:lnTo>
                  <a:pt x="1745754" y="520303"/>
                </a:lnTo>
                <a:cubicBezTo>
                  <a:pt x="1878112" y="429022"/>
                  <a:pt x="1964829" y="257869"/>
                  <a:pt x="2005906" y="6846"/>
                </a:cubicBezTo>
                <a:close/>
                <a:moveTo>
                  <a:pt x="1067991" y="6846"/>
                </a:moveTo>
                <a:cubicBezTo>
                  <a:pt x="1067991" y="116383"/>
                  <a:pt x="1067991" y="225921"/>
                  <a:pt x="1067991" y="335458"/>
                </a:cubicBezTo>
                <a:lnTo>
                  <a:pt x="1567756" y="335458"/>
                </a:lnTo>
                <a:lnTo>
                  <a:pt x="1567756" y="527149"/>
                </a:lnTo>
                <a:lnTo>
                  <a:pt x="1074837" y="527149"/>
                </a:lnTo>
                <a:cubicBezTo>
                  <a:pt x="1083965" y="664071"/>
                  <a:pt x="1095375" y="794147"/>
                  <a:pt x="1109068" y="917376"/>
                </a:cubicBezTo>
                <a:cubicBezTo>
                  <a:pt x="1168400" y="839787"/>
                  <a:pt x="1225451" y="743942"/>
                  <a:pt x="1280220" y="629840"/>
                </a:cubicBezTo>
                <a:lnTo>
                  <a:pt x="1560910" y="629840"/>
                </a:lnTo>
                <a:cubicBezTo>
                  <a:pt x="1469629" y="876300"/>
                  <a:pt x="1337271" y="1061144"/>
                  <a:pt x="1163836" y="1184374"/>
                </a:cubicBezTo>
                <a:cubicBezTo>
                  <a:pt x="1200349" y="1316732"/>
                  <a:pt x="1255118" y="1382911"/>
                  <a:pt x="1328143" y="1382911"/>
                </a:cubicBezTo>
                <a:cubicBezTo>
                  <a:pt x="1382911" y="1382911"/>
                  <a:pt x="1408014" y="1350962"/>
                  <a:pt x="1403450" y="1287066"/>
                </a:cubicBezTo>
                <a:lnTo>
                  <a:pt x="1608833" y="1287066"/>
                </a:lnTo>
                <a:cubicBezTo>
                  <a:pt x="1608833" y="1478756"/>
                  <a:pt x="1519833" y="1574601"/>
                  <a:pt x="1341835" y="1574601"/>
                </a:cubicBezTo>
                <a:cubicBezTo>
                  <a:pt x="1163836" y="1574601"/>
                  <a:pt x="1031479" y="1487884"/>
                  <a:pt x="944761" y="1314450"/>
                </a:cubicBezTo>
                <a:cubicBezTo>
                  <a:pt x="839788" y="1364655"/>
                  <a:pt x="718840" y="1405731"/>
                  <a:pt x="581918" y="1437680"/>
                </a:cubicBezTo>
                <a:lnTo>
                  <a:pt x="581918" y="1252835"/>
                </a:lnTo>
                <a:cubicBezTo>
                  <a:pt x="691456" y="1211758"/>
                  <a:pt x="787301" y="1166118"/>
                  <a:pt x="869454" y="1115913"/>
                </a:cubicBezTo>
                <a:cubicBezTo>
                  <a:pt x="869454" y="1102221"/>
                  <a:pt x="864890" y="1081683"/>
                  <a:pt x="855762" y="1054298"/>
                </a:cubicBezTo>
                <a:cubicBezTo>
                  <a:pt x="851198" y="1026914"/>
                  <a:pt x="846634" y="1006376"/>
                  <a:pt x="842070" y="992683"/>
                </a:cubicBezTo>
                <a:cubicBezTo>
                  <a:pt x="819250" y="860326"/>
                  <a:pt x="800993" y="705147"/>
                  <a:pt x="787301" y="527149"/>
                </a:cubicBezTo>
                <a:lnTo>
                  <a:pt x="650379" y="527149"/>
                </a:lnTo>
                <a:lnTo>
                  <a:pt x="650379" y="335458"/>
                </a:lnTo>
                <a:lnTo>
                  <a:pt x="780455" y="335458"/>
                </a:lnTo>
                <a:cubicBezTo>
                  <a:pt x="780455" y="303510"/>
                  <a:pt x="780455" y="251023"/>
                  <a:pt x="780455" y="177998"/>
                </a:cubicBezTo>
                <a:cubicBezTo>
                  <a:pt x="775891" y="104973"/>
                  <a:pt x="773609" y="50204"/>
                  <a:pt x="773609" y="13692"/>
                </a:cubicBezTo>
                <a:close/>
                <a:moveTo>
                  <a:pt x="2628900" y="0"/>
                </a:moveTo>
                <a:lnTo>
                  <a:pt x="2930128" y="0"/>
                </a:lnTo>
                <a:lnTo>
                  <a:pt x="2930128" y="602456"/>
                </a:lnTo>
                <a:lnTo>
                  <a:pt x="3306664" y="602456"/>
                </a:lnTo>
                <a:lnTo>
                  <a:pt x="3306664" y="800993"/>
                </a:lnTo>
                <a:lnTo>
                  <a:pt x="2930128" y="800993"/>
                </a:lnTo>
                <a:lnTo>
                  <a:pt x="2930128" y="999530"/>
                </a:lnTo>
                <a:lnTo>
                  <a:pt x="3347740" y="999530"/>
                </a:lnTo>
                <a:lnTo>
                  <a:pt x="3347740" y="1198066"/>
                </a:lnTo>
                <a:lnTo>
                  <a:pt x="2930128" y="1198066"/>
                </a:lnTo>
                <a:lnTo>
                  <a:pt x="2930128" y="1574601"/>
                </a:lnTo>
                <a:lnTo>
                  <a:pt x="2628900" y="1574601"/>
                </a:lnTo>
                <a:lnTo>
                  <a:pt x="2628900" y="1198066"/>
                </a:lnTo>
                <a:lnTo>
                  <a:pt x="2218134" y="1198066"/>
                </a:lnTo>
                <a:lnTo>
                  <a:pt x="2218134" y="999530"/>
                </a:lnTo>
                <a:lnTo>
                  <a:pt x="2628900" y="999530"/>
                </a:lnTo>
                <a:lnTo>
                  <a:pt x="2628900" y="800993"/>
                </a:lnTo>
                <a:lnTo>
                  <a:pt x="2259211" y="800993"/>
                </a:lnTo>
                <a:lnTo>
                  <a:pt x="2259211" y="602456"/>
                </a:lnTo>
                <a:lnTo>
                  <a:pt x="2628900" y="602456"/>
                </a:lnTo>
                <a:close/>
                <a:moveTo>
                  <a:pt x="184845" y="0"/>
                </a:moveTo>
                <a:lnTo>
                  <a:pt x="479227" y="0"/>
                </a:lnTo>
                <a:lnTo>
                  <a:pt x="479227" y="212229"/>
                </a:lnTo>
                <a:lnTo>
                  <a:pt x="622995" y="212229"/>
                </a:lnTo>
                <a:lnTo>
                  <a:pt x="622995" y="403919"/>
                </a:lnTo>
                <a:lnTo>
                  <a:pt x="479227" y="403919"/>
                </a:lnTo>
                <a:lnTo>
                  <a:pt x="479227" y="698301"/>
                </a:lnTo>
                <a:cubicBezTo>
                  <a:pt x="524868" y="684609"/>
                  <a:pt x="577354" y="670917"/>
                  <a:pt x="636687" y="657225"/>
                </a:cubicBezTo>
                <a:lnTo>
                  <a:pt x="636687" y="848915"/>
                </a:lnTo>
                <a:cubicBezTo>
                  <a:pt x="581918" y="867172"/>
                  <a:pt x="529432" y="887710"/>
                  <a:pt x="479227" y="910530"/>
                </a:cubicBezTo>
                <a:lnTo>
                  <a:pt x="479227" y="1362373"/>
                </a:lnTo>
                <a:cubicBezTo>
                  <a:pt x="483791" y="1503858"/>
                  <a:pt x="406202" y="1572319"/>
                  <a:pt x="246460" y="1567755"/>
                </a:cubicBezTo>
                <a:lnTo>
                  <a:pt x="61615" y="1567755"/>
                </a:lnTo>
                <a:lnTo>
                  <a:pt x="61615" y="1389757"/>
                </a:lnTo>
                <a:lnTo>
                  <a:pt x="136922" y="1389757"/>
                </a:lnTo>
                <a:cubicBezTo>
                  <a:pt x="173435" y="1394321"/>
                  <a:pt x="189409" y="1373783"/>
                  <a:pt x="184845" y="1328142"/>
                </a:cubicBezTo>
                <a:lnTo>
                  <a:pt x="184845" y="978991"/>
                </a:lnTo>
                <a:cubicBezTo>
                  <a:pt x="130076" y="992683"/>
                  <a:pt x="68461" y="1001812"/>
                  <a:pt x="0" y="1006376"/>
                </a:cubicBezTo>
                <a:lnTo>
                  <a:pt x="0" y="766762"/>
                </a:lnTo>
                <a:cubicBezTo>
                  <a:pt x="13693" y="766762"/>
                  <a:pt x="34231" y="764480"/>
                  <a:pt x="61615" y="759916"/>
                </a:cubicBezTo>
                <a:cubicBezTo>
                  <a:pt x="116384" y="759916"/>
                  <a:pt x="157461" y="755352"/>
                  <a:pt x="184845" y="746224"/>
                </a:cubicBezTo>
                <a:lnTo>
                  <a:pt x="184845" y="403919"/>
                </a:lnTo>
                <a:lnTo>
                  <a:pt x="13693" y="403919"/>
                </a:lnTo>
                <a:lnTo>
                  <a:pt x="13693" y="212229"/>
                </a:lnTo>
                <a:lnTo>
                  <a:pt x="184845" y="212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1380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sp>
        <p:nvSpPr>
          <p:cNvPr id="10246" name="矩形 11"/>
          <p:cNvSpPr>
            <a:spLocks noChangeArrowheads="1"/>
          </p:cNvSpPr>
          <p:nvPr/>
        </p:nvSpPr>
        <p:spPr bwMode="auto">
          <a:xfrm>
            <a:off x="6365875" y="4964113"/>
            <a:ext cx="5638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一个好伴侣会提高生活质量和生命质量，离婚会加速白细胞的老化。</a:t>
            </a:r>
          </a:p>
        </p:txBody>
      </p:sp>
      <p:sp>
        <p:nvSpPr>
          <p:cNvPr id="10247" name="直接连接符 14"/>
          <p:cNvSpPr>
            <a:spLocks noChangeShapeType="1"/>
          </p:cNvSpPr>
          <p:nvPr/>
        </p:nvSpPr>
        <p:spPr bwMode="auto">
          <a:xfrm>
            <a:off x="6477000" y="4964113"/>
            <a:ext cx="5276850" cy="158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8" name="直接连接符 18"/>
          <p:cNvSpPr>
            <a:spLocks noChangeShapeType="1"/>
          </p:cNvSpPr>
          <p:nvPr/>
        </p:nvSpPr>
        <p:spPr bwMode="auto">
          <a:xfrm>
            <a:off x="6477000" y="6145213"/>
            <a:ext cx="5276850" cy="158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9" name="直接连接符 19"/>
          <p:cNvSpPr>
            <a:spLocks noChangeShapeType="1"/>
          </p:cNvSpPr>
          <p:nvPr/>
        </p:nvSpPr>
        <p:spPr bwMode="auto">
          <a:xfrm>
            <a:off x="6477000" y="990600"/>
            <a:ext cx="5276850" cy="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250" name="Group 4"/>
          <p:cNvGrpSpPr>
            <a:grpSpLocks/>
          </p:cNvGrpSpPr>
          <p:nvPr/>
        </p:nvGrpSpPr>
        <p:grpSpPr bwMode="auto">
          <a:xfrm>
            <a:off x="0" y="306388"/>
            <a:ext cx="6096000" cy="6389687"/>
            <a:chOff x="0" y="0"/>
            <a:chExt cx="3840" cy="4025"/>
          </a:xfrm>
        </p:grpSpPr>
        <p:sp>
          <p:nvSpPr>
            <p:cNvPr id="10251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3840" cy="4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52" name="Freeform 5"/>
            <p:cNvSpPr>
              <a:spLocks noChangeArrowheads="1"/>
            </p:cNvSpPr>
            <p:nvPr/>
          </p:nvSpPr>
          <p:spPr bwMode="auto">
            <a:xfrm>
              <a:off x="131" y="88"/>
              <a:ext cx="3708" cy="3781"/>
            </a:xfrm>
            <a:custGeom>
              <a:avLst/>
              <a:gdLst>
                <a:gd name="T0" fmla="*/ 3688 w 3708"/>
                <a:gd name="T1" fmla="*/ 683 h 3781"/>
                <a:gd name="T2" fmla="*/ 1020 w 3708"/>
                <a:gd name="T3" fmla="*/ 0 h 3781"/>
                <a:gd name="T4" fmla="*/ 0 w 3708"/>
                <a:gd name="T5" fmla="*/ 1131 h 3781"/>
                <a:gd name="T6" fmla="*/ 3708 w 3708"/>
                <a:gd name="T7" fmla="*/ 3781 h 3781"/>
                <a:gd name="T8" fmla="*/ 3688 w 3708"/>
                <a:gd name="T9" fmla="*/ 683 h 37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08"/>
                <a:gd name="T16" fmla="*/ 0 h 3781"/>
                <a:gd name="T17" fmla="*/ 3708 w 3708"/>
                <a:gd name="T18" fmla="*/ 3781 h 37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08" h="3781">
                  <a:moveTo>
                    <a:pt x="3688" y="683"/>
                  </a:moveTo>
                  <a:lnTo>
                    <a:pt x="1020" y="0"/>
                  </a:lnTo>
                  <a:lnTo>
                    <a:pt x="0" y="1131"/>
                  </a:lnTo>
                  <a:lnTo>
                    <a:pt x="3708" y="3781"/>
                  </a:lnTo>
                  <a:lnTo>
                    <a:pt x="3688" y="683"/>
                  </a:lnTo>
                  <a:close/>
                </a:path>
              </a:pathLst>
            </a:custGeom>
            <a:solidFill>
              <a:srgbClr val="FFFFFF">
                <a:alpha val="1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53" name="Freeform 6"/>
            <p:cNvSpPr>
              <a:spLocks noChangeArrowheads="1"/>
            </p:cNvSpPr>
            <p:nvPr/>
          </p:nvSpPr>
          <p:spPr bwMode="auto">
            <a:xfrm>
              <a:off x="2197" y="2640"/>
              <a:ext cx="96" cy="45"/>
            </a:xfrm>
            <a:custGeom>
              <a:avLst/>
              <a:gdLst>
                <a:gd name="T0" fmla="*/ 0 w 96"/>
                <a:gd name="T1" fmla="*/ 45 h 45"/>
                <a:gd name="T2" fmla="*/ 66 w 96"/>
                <a:gd name="T3" fmla="*/ 0 h 45"/>
                <a:gd name="T4" fmla="*/ 96 w 96"/>
                <a:gd name="T5" fmla="*/ 45 h 45"/>
                <a:gd name="T6" fmla="*/ 0 w 96"/>
                <a:gd name="T7" fmla="*/ 45 h 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45"/>
                <a:gd name="T14" fmla="*/ 96 w 96"/>
                <a:gd name="T15" fmla="*/ 45 h 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45">
                  <a:moveTo>
                    <a:pt x="0" y="45"/>
                  </a:moveTo>
                  <a:lnTo>
                    <a:pt x="66" y="0"/>
                  </a:lnTo>
                  <a:lnTo>
                    <a:pt x="96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54" name="Freeform 7"/>
            <p:cNvSpPr>
              <a:spLocks noChangeArrowheads="1"/>
            </p:cNvSpPr>
            <p:nvPr/>
          </p:nvSpPr>
          <p:spPr bwMode="auto">
            <a:xfrm>
              <a:off x="2091" y="2633"/>
              <a:ext cx="19" cy="41"/>
            </a:xfrm>
            <a:custGeom>
              <a:avLst/>
              <a:gdLst>
                <a:gd name="T0" fmla="*/ 22 w 22"/>
                <a:gd name="T1" fmla="*/ 0 h 45"/>
                <a:gd name="T2" fmla="*/ 0 w 22"/>
                <a:gd name="T3" fmla="*/ 22 h 45"/>
                <a:gd name="T4" fmla="*/ 22 w 22"/>
                <a:gd name="T5" fmla="*/ 45 h 45"/>
                <a:gd name="T6" fmla="*/ 22 w 22"/>
                <a:gd name="T7" fmla="*/ 0 h 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45"/>
                <a:gd name="T14" fmla="*/ 22 w 22"/>
                <a:gd name="T15" fmla="*/ 45 h 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45">
                  <a:moveTo>
                    <a:pt x="22" y="0"/>
                  </a:moveTo>
                  <a:cubicBezTo>
                    <a:pt x="10" y="1"/>
                    <a:pt x="0" y="10"/>
                    <a:pt x="0" y="22"/>
                  </a:cubicBezTo>
                  <a:cubicBezTo>
                    <a:pt x="0" y="34"/>
                    <a:pt x="10" y="44"/>
                    <a:pt x="22" y="45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009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55" name="Freeform 8"/>
            <p:cNvSpPr>
              <a:spLocks noChangeArrowheads="1"/>
            </p:cNvSpPr>
            <p:nvPr/>
          </p:nvSpPr>
          <p:spPr bwMode="auto">
            <a:xfrm>
              <a:off x="2110" y="2633"/>
              <a:ext cx="20" cy="41"/>
            </a:xfrm>
            <a:custGeom>
              <a:avLst/>
              <a:gdLst>
                <a:gd name="T0" fmla="*/ 0 w 22"/>
                <a:gd name="T1" fmla="*/ 0 h 45"/>
                <a:gd name="T2" fmla="*/ 22 w 22"/>
                <a:gd name="T3" fmla="*/ 22 h 45"/>
                <a:gd name="T4" fmla="*/ 0 w 22"/>
                <a:gd name="T5" fmla="*/ 45 h 45"/>
                <a:gd name="T6" fmla="*/ 0 w 22"/>
                <a:gd name="T7" fmla="*/ 0 h 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45"/>
                <a:gd name="T14" fmla="*/ 22 w 22"/>
                <a:gd name="T15" fmla="*/ 45 h 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45">
                  <a:moveTo>
                    <a:pt x="0" y="0"/>
                  </a:moveTo>
                  <a:cubicBezTo>
                    <a:pt x="13" y="1"/>
                    <a:pt x="22" y="10"/>
                    <a:pt x="22" y="22"/>
                  </a:cubicBezTo>
                  <a:cubicBezTo>
                    <a:pt x="22" y="34"/>
                    <a:pt x="13" y="44"/>
                    <a:pt x="0" y="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8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56" name="Freeform 9"/>
            <p:cNvSpPr>
              <a:spLocks noChangeArrowheads="1"/>
            </p:cNvSpPr>
            <p:nvPr/>
          </p:nvSpPr>
          <p:spPr bwMode="auto">
            <a:xfrm>
              <a:off x="2095" y="2638"/>
              <a:ext cx="15" cy="31"/>
            </a:xfrm>
            <a:custGeom>
              <a:avLst/>
              <a:gdLst>
                <a:gd name="T0" fmla="*/ 17 w 17"/>
                <a:gd name="T1" fmla="*/ 0 h 35"/>
                <a:gd name="T2" fmla="*/ 0 w 17"/>
                <a:gd name="T3" fmla="*/ 17 h 35"/>
                <a:gd name="T4" fmla="*/ 17 w 17"/>
                <a:gd name="T5" fmla="*/ 35 h 35"/>
                <a:gd name="T6" fmla="*/ 17 w 17"/>
                <a:gd name="T7" fmla="*/ 0 h 3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35"/>
                <a:gd name="T14" fmla="*/ 17 w 17"/>
                <a:gd name="T15" fmla="*/ 35 h 3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35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5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007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57" name="Freeform 10"/>
            <p:cNvSpPr>
              <a:spLocks noChangeArrowheads="1"/>
            </p:cNvSpPr>
            <p:nvPr/>
          </p:nvSpPr>
          <p:spPr bwMode="auto">
            <a:xfrm>
              <a:off x="2110" y="2638"/>
              <a:ext cx="16" cy="31"/>
            </a:xfrm>
            <a:custGeom>
              <a:avLst/>
              <a:gdLst>
                <a:gd name="T0" fmla="*/ 0 w 17"/>
                <a:gd name="T1" fmla="*/ 0 h 35"/>
                <a:gd name="T2" fmla="*/ 17 w 17"/>
                <a:gd name="T3" fmla="*/ 17 h 35"/>
                <a:gd name="T4" fmla="*/ 0 w 17"/>
                <a:gd name="T5" fmla="*/ 35 h 35"/>
                <a:gd name="T6" fmla="*/ 0 w 17"/>
                <a:gd name="T7" fmla="*/ 0 h 3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35"/>
                <a:gd name="T14" fmla="*/ 17 w 17"/>
                <a:gd name="T15" fmla="*/ 35 h 3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35">
                  <a:moveTo>
                    <a:pt x="0" y="0"/>
                  </a:moveTo>
                  <a:cubicBezTo>
                    <a:pt x="10" y="0"/>
                    <a:pt x="17" y="8"/>
                    <a:pt x="17" y="17"/>
                  </a:cubicBezTo>
                  <a:cubicBezTo>
                    <a:pt x="17" y="27"/>
                    <a:pt x="10" y="34"/>
                    <a:pt x="0" y="3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6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58" name="Oval 11"/>
            <p:cNvSpPr>
              <a:spLocks noChangeArrowheads="1"/>
            </p:cNvSpPr>
            <p:nvPr/>
          </p:nvSpPr>
          <p:spPr bwMode="auto">
            <a:xfrm>
              <a:off x="2101" y="2650"/>
              <a:ext cx="4" cy="5"/>
            </a:xfrm>
            <a:prstGeom prst="ellipse">
              <a:avLst/>
            </a:prstGeom>
            <a:solidFill>
              <a:srgbClr val="0055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59" name="Oval 12"/>
            <p:cNvSpPr>
              <a:spLocks noChangeArrowheads="1"/>
            </p:cNvSpPr>
            <p:nvPr/>
          </p:nvSpPr>
          <p:spPr bwMode="auto">
            <a:xfrm>
              <a:off x="2116" y="2650"/>
              <a:ext cx="4" cy="5"/>
            </a:xfrm>
            <a:prstGeom prst="ellipse">
              <a:avLst/>
            </a:prstGeom>
            <a:solidFill>
              <a:srgbClr val="004F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60" name="Freeform 13"/>
            <p:cNvSpPr>
              <a:spLocks noChangeArrowheads="1"/>
            </p:cNvSpPr>
            <p:nvPr/>
          </p:nvSpPr>
          <p:spPr bwMode="auto">
            <a:xfrm>
              <a:off x="2653" y="3162"/>
              <a:ext cx="169" cy="795"/>
            </a:xfrm>
            <a:custGeom>
              <a:avLst/>
              <a:gdLst>
                <a:gd name="T0" fmla="*/ 0 w 189"/>
                <a:gd name="T1" fmla="*/ 12 h 890"/>
                <a:gd name="T2" fmla="*/ 152 w 189"/>
                <a:gd name="T3" fmla="*/ 890 h 890"/>
                <a:gd name="T4" fmla="*/ 189 w 189"/>
                <a:gd name="T5" fmla="*/ 887 h 890"/>
                <a:gd name="T6" fmla="*/ 169 w 189"/>
                <a:gd name="T7" fmla="*/ 0 h 890"/>
                <a:gd name="T8" fmla="*/ 0 w 189"/>
                <a:gd name="T9" fmla="*/ 12 h 8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9"/>
                <a:gd name="T16" fmla="*/ 0 h 890"/>
                <a:gd name="T17" fmla="*/ 189 w 189"/>
                <a:gd name="T18" fmla="*/ 890 h 8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9" h="890">
                  <a:moveTo>
                    <a:pt x="0" y="12"/>
                  </a:moveTo>
                  <a:cubicBezTo>
                    <a:pt x="0" y="12"/>
                    <a:pt x="171" y="764"/>
                    <a:pt x="152" y="890"/>
                  </a:cubicBezTo>
                  <a:cubicBezTo>
                    <a:pt x="189" y="887"/>
                    <a:pt x="189" y="887"/>
                    <a:pt x="189" y="887"/>
                  </a:cubicBezTo>
                  <a:cubicBezTo>
                    <a:pt x="169" y="0"/>
                    <a:pt x="169" y="0"/>
                    <a:pt x="169" y="0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61" name="Freeform 14"/>
            <p:cNvSpPr>
              <a:spLocks noChangeArrowheads="1"/>
            </p:cNvSpPr>
            <p:nvPr/>
          </p:nvSpPr>
          <p:spPr bwMode="auto">
            <a:xfrm>
              <a:off x="2804" y="3152"/>
              <a:ext cx="152" cy="330"/>
            </a:xfrm>
            <a:custGeom>
              <a:avLst/>
              <a:gdLst>
                <a:gd name="T0" fmla="*/ 110 w 170"/>
                <a:gd name="T1" fmla="*/ 363 h 370"/>
                <a:gd name="T2" fmla="*/ 170 w 170"/>
                <a:gd name="T3" fmla="*/ 0 h 370"/>
                <a:gd name="T4" fmla="*/ 0 w 170"/>
                <a:gd name="T5" fmla="*/ 11 h 370"/>
                <a:gd name="T6" fmla="*/ 8 w 170"/>
                <a:gd name="T7" fmla="*/ 370 h 370"/>
                <a:gd name="T8" fmla="*/ 110 w 170"/>
                <a:gd name="T9" fmla="*/ 363 h 3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0"/>
                <a:gd name="T16" fmla="*/ 0 h 370"/>
                <a:gd name="T17" fmla="*/ 170 w 170"/>
                <a:gd name="T18" fmla="*/ 370 h 3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0" h="370">
                  <a:moveTo>
                    <a:pt x="110" y="363"/>
                  </a:moveTo>
                  <a:cubicBezTo>
                    <a:pt x="139" y="170"/>
                    <a:pt x="170" y="0"/>
                    <a:pt x="17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370"/>
                    <a:pt x="8" y="370"/>
                    <a:pt x="8" y="370"/>
                  </a:cubicBezTo>
                  <a:lnTo>
                    <a:pt x="110" y="363"/>
                  </a:ln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62" name="Freeform 15"/>
            <p:cNvSpPr>
              <a:spLocks noChangeArrowheads="1"/>
            </p:cNvSpPr>
            <p:nvPr/>
          </p:nvSpPr>
          <p:spPr bwMode="auto">
            <a:xfrm>
              <a:off x="2531" y="3932"/>
              <a:ext cx="292" cy="92"/>
            </a:xfrm>
            <a:custGeom>
              <a:avLst/>
              <a:gdLst>
                <a:gd name="T0" fmla="*/ 290 w 292"/>
                <a:gd name="T1" fmla="*/ 0 h 92"/>
                <a:gd name="T2" fmla="*/ 0 w 292"/>
                <a:gd name="T3" fmla="*/ 92 h 92"/>
                <a:gd name="T4" fmla="*/ 292 w 292"/>
                <a:gd name="T5" fmla="*/ 72 h 92"/>
                <a:gd name="T6" fmla="*/ 290 w 292"/>
                <a:gd name="T7" fmla="*/ 0 h 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2"/>
                <a:gd name="T13" fmla="*/ 0 h 92"/>
                <a:gd name="T14" fmla="*/ 292 w 292"/>
                <a:gd name="T15" fmla="*/ 92 h 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2" h="92">
                  <a:moveTo>
                    <a:pt x="290" y="0"/>
                  </a:moveTo>
                  <a:lnTo>
                    <a:pt x="0" y="92"/>
                  </a:lnTo>
                  <a:lnTo>
                    <a:pt x="292" y="72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rgbClr val="C3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63" name="Freeform 16"/>
            <p:cNvSpPr>
              <a:spLocks noChangeArrowheads="1"/>
            </p:cNvSpPr>
            <p:nvPr/>
          </p:nvSpPr>
          <p:spPr bwMode="auto">
            <a:xfrm>
              <a:off x="2801" y="3312"/>
              <a:ext cx="482" cy="243"/>
            </a:xfrm>
            <a:custGeom>
              <a:avLst/>
              <a:gdLst>
                <a:gd name="T0" fmla="*/ 67 w 539"/>
                <a:gd name="T1" fmla="*/ 272 h 272"/>
                <a:gd name="T2" fmla="*/ 539 w 539"/>
                <a:gd name="T3" fmla="*/ 32 h 272"/>
                <a:gd name="T4" fmla="*/ 538 w 539"/>
                <a:gd name="T5" fmla="*/ 0 h 272"/>
                <a:gd name="T6" fmla="*/ 10 w 539"/>
                <a:gd name="T7" fmla="*/ 155 h 272"/>
                <a:gd name="T8" fmla="*/ 67 w 539"/>
                <a:gd name="T9" fmla="*/ 272 h 2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9"/>
                <a:gd name="T16" fmla="*/ 0 h 272"/>
                <a:gd name="T17" fmla="*/ 539 w 539"/>
                <a:gd name="T18" fmla="*/ 272 h 2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9" h="272">
                  <a:moveTo>
                    <a:pt x="67" y="272"/>
                  </a:moveTo>
                  <a:cubicBezTo>
                    <a:pt x="539" y="32"/>
                    <a:pt x="539" y="32"/>
                    <a:pt x="539" y="32"/>
                  </a:cubicBezTo>
                  <a:cubicBezTo>
                    <a:pt x="538" y="0"/>
                    <a:pt x="538" y="0"/>
                    <a:pt x="538" y="0"/>
                  </a:cubicBezTo>
                  <a:cubicBezTo>
                    <a:pt x="10" y="155"/>
                    <a:pt x="10" y="155"/>
                    <a:pt x="10" y="155"/>
                  </a:cubicBezTo>
                  <a:cubicBezTo>
                    <a:pt x="10" y="155"/>
                    <a:pt x="0" y="272"/>
                    <a:pt x="67" y="272"/>
                  </a:cubicBez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64" name="Freeform 17"/>
            <p:cNvSpPr>
              <a:spLocks noChangeArrowheads="1"/>
            </p:cNvSpPr>
            <p:nvPr/>
          </p:nvSpPr>
          <p:spPr bwMode="auto">
            <a:xfrm>
              <a:off x="3260" y="3305"/>
              <a:ext cx="121" cy="181"/>
            </a:xfrm>
            <a:custGeom>
              <a:avLst/>
              <a:gdLst>
                <a:gd name="T0" fmla="*/ 0 w 121"/>
                <a:gd name="T1" fmla="*/ 8 h 181"/>
                <a:gd name="T2" fmla="*/ 121 w 121"/>
                <a:gd name="T3" fmla="*/ 181 h 181"/>
                <a:gd name="T4" fmla="*/ 117 w 121"/>
                <a:gd name="T5" fmla="*/ 0 h 181"/>
                <a:gd name="T6" fmla="*/ 0 w 121"/>
                <a:gd name="T7" fmla="*/ 8 h 18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181"/>
                <a:gd name="T14" fmla="*/ 121 w 121"/>
                <a:gd name="T15" fmla="*/ 181 h 18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181">
                  <a:moveTo>
                    <a:pt x="0" y="8"/>
                  </a:moveTo>
                  <a:lnTo>
                    <a:pt x="121" y="181"/>
                  </a:lnTo>
                  <a:lnTo>
                    <a:pt x="117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C3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65" name="Freeform 18"/>
            <p:cNvSpPr>
              <a:spLocks noChangeArrowheads="1"/>
            </p:cNvSpPr>
            <p:nvPr/>
          </p:nvSpPr>
          <p:spPr bwMode="auto">
            <a:xfrm>
              <a:off x="2086" y="2382"/>
              <a:ext cx="705" cy="355"/>
            </a:xfrm>
            <a:custGeom>
              <a:avLst/>
              <a:gdLst>
                <a:gd name="T0" fmla="*/ 748 w 788"/>
                <a:gd name="T1" fmla="*/ 3 h 397"/>
                <a:gd name="T2" fmla="*/ 640 w 788"/>
                <a:gd name="T3" fmla="*/ 125 h 397"/>
                <a:gd name="T4" fmla="*/ 437 w 788"/>
                <a:gd name="T5" fmla="*/ 153 h 397"/>
                <a:gd name="T6" fmla="*/ 0 w 788"/>
                <a:gd name="T7" fmla="*/ 330 h 397"/>
                <a:gd name="T8" fmla="*/ 113 w 788"/>
                <a:gd name="T9" fmla="*/ 397 h 397"/>
                <a:gd name="T10" fmla="*/ 391 w 788"/>
                <a:gd name="T11" fmla="*/ 266 h 397"/>
                <a:gd name="T12" fmla="*/ 497 w 788"/>
                <a:gd name="T13" fmla="*/ 230 h 397"/>
                <a:gd name="T14" fmla="*/ 788 w 788"/>
                <a:gd name="T15" fmla="*/ 231 h 397"/>
                <a:gd name="T16" fmla="*/ 783 w 788"/>
                <a:gd name="T17" fmla="*/ 0 h 397"/>
                <a:gd name="T18" fmla="*/ 748 w 788"/>
                <a:gd name="T19" fmla="*/ 3 h 3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88"/>
                <a:gd name="T31" fmla="*/ 0 h 397"/>
                <a:gd name="T32" fmla="*/ 788 w 788"/>
                <a:gd name="T33" fmla="*/ 397 h 39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88" h="397">
                  <a:moveTo>
                    <a:pt x="748" y="3"/>
                  </a:moveTo>
                  <a:cubicBezTo>
                    <a:pt x="748" y="3"/>
                    <a:pt x="741" y="134"/>
                    <a:pt x="640" y="125"/>
                  </a:cubicBezTo>
                  <a:cubicBezTo>
                    <a:pt x="640" y="125"/>
                    <a:pt x="499" y="115"/>
                    <a:pt x="437" y="153"/>
                  </a:cubicBezTo>
                  <a:cubicBezTo>
                    <a:pt x="412" y="168"/>
                    <a:pt x="89" y="298"/>
                    <a:pt x="0" y="330"/>
                  </a:cubicBezTo>
                  <a:cubicBezTo>
                    <a:pt x="113" y="397"/>
                    <a:pt x="113" y="397"/>
                    <a:pt x="113" y="397"/>
                  </a:cubicBezTo>
                  <a:cubicBezTo>
                    <a:pt x="391" y="266"/>
                    <a:pt x="391" y="266"/>
                    <a:pt x="391" y="266"/>
                  </a:cubicBezTo>
                  <a:cubicBezTo>
                    <a:pt x="497" y="230"/>
                    <a:pt x="497" y="230"/>
                    <a:pt x="497" y="230"/>
                  </a:cubicBezTo>
                  <a:cubicBezTo>
                    <a:pt x="788" y="231"/>
                    <a:pt x="788" y="231"/>
                    <a:pt x="788" y="231"/>
                  </a:cubicBezTo>
                  <a:cubicBezTo>
                    <a:pt x="783" y="0"/>
                    <a:pt x="783" y="0"/>
                    <a:pt x="783" y="0"/>
                  </a:cubicBezTo>
                  <a:lnTo>
                    <a:pt x="748" y="3"/>
                  </a:ln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66" name="Freeform 19"/>
            <p:cNvSpPr>
              <a:spLocks noChangeArrowheads="1"/>
            </p:cNvSpPr>
            <p:nvPr/>
          </p:nvSpPr>
          <p:spPr bwMode="auto">
            <a:xfrm>
              <a:off x="2509" y="2551"/>
              <a:ext cx="282" cy="56"/>
            </a:xfrm>
            <a:custGeom>
              <a:avLst/>
              <a:gdLst>
                <a:gd name="T0" fmla="*/ 315 w 315"/>
                <a:gd name="T1" fmla="*/ 43 h 63"/>
                <a:gd name="T2" fmla="*/ 314 w 315"/>
                <a:gd name="T3" fmla="*/ 2 h 63"/>
                <a:gd name="T4" fmla="*/ 83 w 315"/>
                <a:gd name="T5" fmla="*/ 8 h 63"/>
                <a:gd name="T6" fmla="*/ 18 w 315"/>
                <a:gd name="T7" fmla="*/ 63 h 63"/>
                <a:gd name="T8" fmla="*/ 315 w 315"/>
                <a:gd name="T9" fmla="*/ 43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5"/>
                <a:gd name="T16" fmla="*/ 0 h 63"/>
                <a:gd name="T17" fmla="*/ 315 w 315"/>
                <a:gd name="T18" fmla="*/ 63 h 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5" h="63">
                  <a:moveTo>
                    <a:pt x="315" y="43"/>
                  </a:moveTo>
                  <a:cubicBezTo>
                    <a:pt x="314" y="2"/>
                    <a:pt x="314" y="2"/>
                    <a:pt x="314" y="2"/>
                  </a:cubicBezTo>
                  <a:cubicBezTo>
                    <a:pt x="314" y="2"/>
                    <a:pt x="235" y="0"/>
                    <a:pt x="83" y="8"/>
                  </a:cubicBezTo>
                  <a:cubicBezTo>
                    <a:pt x="0" y="13"/>
                    <a:pt x="0" y="40"/>
                    <a:pt x="18" y="63"/>
                  </a:cubicBezTo>
                  <a:lnTo>
                    <a:pt x="315" y="43"/>
                  </a:lnTo>
                  <a:close/>
                </a:path>
              </a:pathLst>
            </a:custGeom>
            <a:solidFill>
              <a:srgbClr val="DF0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67" name="Freeform 20"/>
            <p:cNvSpPr>
              <a:spLocks noChangeArrowheads="1"/>
            </p:cNvSpPr>
            <p:nvPr/>
          </p:nvSpPr>
          <p:spPr bwMode="auto">
            <a:xfrm>
              <a:off x="2786" y="2380"/>
              <a:ext cx="420" cy="217"/>
            </a:xfrm>
            <a:custGeom>
              <a:avLst/>
              <a:gdLst>
                <a:gd name="T0" fmla="*/ 350 w 470"/>
                <a:gd name="T1" fmla="*/ 242 h 242"/>
                <a:gd name="T2" fmla="*/ 470 w 470"/>
                <a:gd name="T3" fmla="*/ 194 h 242"/>
                <a:gd name="T4" fmla="*/ 416 w 470"/>
                <a:gd name="T5" fmla="*/ 146 h 242"/>
                <a:gd name="T6" fmla="*/ 352 w 470"/>
                <a:gd name="T7" fmla="*/ 108 h 242"/>
                <a:gd name="T8" fmla="*/ 149 w 470"/>
                <a:gd name="T9" fmla="*/ 107 h 242"/>
                <a:gd name="T10" fmla="*/ 35 w 470"/>
                <a:gd name="T11" fmla="*/ 0 h 242"/>
                <a:gd name="T12" fmla="*/ 0 w 470"/>
                <a:gd name="T13" fmla="*/ 2 h 242"/>
                <a:gd name="T14" fmla="*/ 5 w 470"/>
                <a:gd name="T15" fmla="*/ 233 h 242"/>
                <a:gd name="T16" fmla="*/ 296 w 470"/>
                <a:gd name="T17" fmla="*/ 192 h 242"/>
                <a:gd name="T18" fmla="*/ 350 w 470"/>
                <a:gd name="T19" fmla="*/ 242 h 2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70"/>
                <a:gd name="T31" fmla="*/ 0 h 242"/>
                <a:gd name="T32" fmla="*/ 470 w 470"/>
                <a:gd name="T33" fmla="*/ 242 h 2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70" h="242">
                  <a:moveTo>
                    <a:pt x="350" y="242"/>
                  </a:moveTo>
                  <a:cubicBezTo>
                    <a:pt x="470" y="194"/>
                    <a:pt x="470" y="194"/>
                    <a:pt x="470" y="194"/>
                  </a:cubicBezTo>
                  <a:cubicBezTo>
                    <a:pt x="416" y="146"/>
                    <a:pt x="416" y="146"/>
                    <a:pt x="416" y="146"/>
                  </a:cubicBezTo>
                  <a:cubicBezTo>
                    <a:pt x="367" y="101"/>
                    <a:pt x="377" y="120"/>
                    <a:pt x="352" y="108"/>
                  </a:cubicBezTo>
                  <a:cubicBezTo>
                    <a:pt x="289" y="78"/>
                    <a:pt x="149" y="107"/>
                    <a:pt x="149" y="107"/>
                  </a:cubicBezTo>
                  <a:cubicBezTo>
                    <a:pt x="48" y="130"/>
                    <a:pt x="35" y="0"/>
                    <a:pt x="3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296" y="192"/>
                    <a:pt x="296" y="192"/>
                    <a:pt x="296" y="192"/>
                  </a:cubicBezTo>
                  <a:lnTo>
                    <a:pt x="350" y="242"/>
                  </a:ln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68" name="Freeform 21"/>
            <p:cNvSpPr>
              <a:spLocks noChangeArrowheads="1"/>
            </p:cNvSpPr>
            <p:nvPr/>
          </p:nvSpPr>
          <p:spPr bwMode="auto">
            <a:xfrm>
              <a:off x="2790" y="2525"/>
              <a:ext cx="282" cy="64"/>
            </a:xfrm>
            <a:custGeom>
              <a:avLst/>
              <a:gdLst>
                <a:gd name="T0" fmla="*/ 299 w 316"/>
                <a:gd name="T1" fmla="*/ 52 h 72"/>
                <a:gd name="T2" fmla="*/ 232 w 316"/>
                <a:gd name="T3" fmla="*/ 6 h 72"/>
                <a:gd name="T4" fmla="*/ 0 w 316"/>
                <a:gd name="T5" fmla="*/ 31 h 72"/>
                <a:gd name="T6" fmla="*/ 1 w 316"/>
                <a:gd name="T7" fmla="*/ 72 h 72"/>
                <a:gd name="T8" fmla="*/ 299 w 316"/>
                <a:gd name="T9" fmla="*/ 52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6"/>
                <a:gd name="T16" fmla="*/ 0 h 72"/>
                <a:gd name="T17" fmla="*/ 316 w 316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6" h="72">
                  <a:moveTo>
                    <a:pt x="299" y="52"/>
                  </a:moveTo>
                  <a:cubicBezTo>
                    <a:pt x="316" y="26"/>
                    <a:pt x="315" y="0"/>
                    <a:pt x="232" y="6"/>
                  </a:cubicBezTo>
                  <a:cubicBezTo>
                    <a:pt x="80" y="18"/>
                    <a:pt x="0" y="31"/>
                    <a:pt x="0" y="31"/>
                  </a:cubicBezTo>
                  <a:cubicBezTo>
                    <a:pt x="1" y="72"/>
                    <a:pt x="1" y="72"/>
                    <a:pt x="1" y="72"/>
                  </a:cubicBezTo>
                  <a:lnTo>
                    <a:pt x="299" y="52"/>
                  </a:lnTo>
                  <a:close/>
                </a:path>
              </a:pathLst>
            </a:custGeom>
            <a:solidFill>
              <a:srgbClr val="C200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69" name="Freeform 22"/>
            <p:cNvSpPr>
              <a:spLocks noChangeArrowheads="1"/>
            </p:cNvSpPr>
            <p:nvPr/>
          </p:nvSpPr>
          <p:spPr bwMode="auto">
            <a:xfrm>
              <a:off x="3028" y="2554"/>
              <a:ext cx="336" cy="384"/>
            </a:xfrm>
            <a:custGeom>
              <a:avLst/>
              <a:gdLst>
                <a:gd name="T0" fmla="*/ 71 w 336"/>
                <a:gd name="T1" fmla="*/ 43 h 384"/>
                <a:gd name="T2" fmla="*/ 213 w 336"/>
                <a:gd name="T3" fmla="*/ 177 h 384"/>
                <a:gd name="T4" fmla="*/ 0 w 336"/>
                <a:gd name="T5" fmla="*/ 363 h 384"/>
                <a:gd name="T6" fmla="*/ 52 w 336"/>
                <a:gd name="T7" fmla="*/ 384 h 384"/>
                <a:gd name="T8" fmla="*/ 336 w 336"/>
                <a:gd name="T9" fmla="*/ 172 h 384"/>
                <a:gd name="T10" fmla="*/ 178 w 336"/>
                <a:gd name="T11" fmla="*/ 0 h 384"/>
                <a:gd name="T12" fmla="*/ 71 w 336"/>
                <a:gd name="T13" fmla="*/ 43 h 3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6"/>
                <a:gd name="T22" fmla="*/ 0 h 384"/>
                <a:gd name="T23" fmla="*/ 336 w 336"/>
                <a:gd name="T24" fmla="*/ 384 h 3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6" h="384">
                  <a:moveTo>
                    <a:pt x="71" y="43"/>
                  </a:moveTo>
                  <a:lnTo>
                    <a:pt x="213" y="177"/>
                  </a:lnTo>
                  <a:lnTo>
                    <a:pt x="0" y="363"/>
                  </a:lnTo>
                  <a:lnTo>
                    <a:pt x="52" y="384"/>
                  </a:lnTo>
                  <a:lnTo>
                    <a:pt x="336" y="172"/>
                  </a:lnTo>
                  <a:lnTo>
                    <a:pt x="178" y="0"/>
                  </a:lnTo>
                  <a:lnTo>
                    <a:pt x="71" y="43"/>
                  </a:ln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70" name="Freeform 23"/>
            <p:cNvSpPr>
              <a:spLocks noChangeArrowheads="1"/>
            </p:cNvSpPr>
            <p:nvPr/>
          </p:nvSpPr>
          <p:spPr bwMode="auto">
            <a:xfrm>
              <a:off x="2522" y="2580"/>
              <a:ext cx="284" cy="687"/>
            </a:xfrm>
            <a:custGeom>
              <a:avLst/>
              <a:gdLst>
                <a:gd name="T0" fmla="*/ 82 w 317"/>
                <a:gd name="T1" fmla="*/ 0 h 769"/>
                <a:gd name="T2" fmla="*/ 1 w 317"/>
                <a:gd name="T3" fmla="*/ 34 h 769"/>
                <a:gd name="T4" fmla="*/ 165 w 317"/>
                <a:gd name="T5" fmla="*/ 416 h 769"/>
                <a:gd name="T6" fmla="*/ 149 w 317"/>
                <a:gd name="T7" fmla="*/ 769 h 769"/>
                <a:gd name="T8" fmla="*/ 317 w 317"/>
                <a:gd name="T9" fmla="*/ 757 h 769"/>
                <a:gd name="T10" fmla="*/ 300 w 317"/>
                <a:gd name="T11" fmla="*/ 5 h 769"/>
                <a:gd name="T12" fmla="*/ 82 w 317"/>
                <a:gd name="T13" fmla="*/ 0 h 7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7"/>
                <a:gd name="T22" fmla="*/ 0 h 769"/>
                <a:gd name="T23" fmla="*/ 317 w 317"/>
                <a:gd name="T24" fmla="*/ 769 h 76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7" h="769">
                  <a:moveTo>
                    <a:pt x="82" y="0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233" y="352"/>
                    <a:pt x="165" y="416"/>
                  </a:cubicBezTo>
                  <a:cubicBezTo>
                    <a:pt x="97" y="480"/>
                    <a:pt x="0" y="635"/>
                    <a:pt x="149" y="769"/>
                  </a:cubicBezTo>
                  <a:cubicBezTo>
                    <a:pt x="317" y="757"/>
                    <a:pt x="317" y="757"/>
                    <a:pt x="317" y="757"/>
                  </a:cubicBezTo>
                  <a:cubicBezTo>
                    <a:pt x="300" y="5"/>
                    <a:pt x="300" y="5"/>
                    <a:pt x="300" y="5"/>
                  </a:cubicBezTo>
                  <a:lnTo>
                    <a:pt x="82" y="0"/>
                  </a:lnTo>
                  <a:close/>
                </a:path>
              </a:pathLst>
            </a:custGeom>
            <a:solidFill>
              <a:srgbClr val="DF0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71" name="Freeform 24"/>
            <p:cNvSpPr>
              <a:spLocks noChangeArrowheads="1"/>
            </p:cNvSpPr>
            <p:nvPr/>
          </p:nvSpPr>
          <p:spPr bwMode="auto">
            <a:xfrm>
              <a:off x="2791" y="2553"/>
              <a:ext cx="294" cy="703"/>
            </a:xfrm>
            <a:custGeom>
              <a:avLst/>
              <a:gdLst>
                <a:gd name="T0" fmla="*/ 218 w 329"/>
                <a:gd name="T1" fmla="*/ 0 h 787"/>
                <a:gd name="T2" fmla="*/ 299 w 329"/>
                <a:gd name="T3" fmla="*/ 24 h 787"/>
                <a:gd name="T4" fmla="*/ 154 w 329"/>
                <a:gd name="T5" fmla="*/ 426 h 787"/>
                <a:gd name="T6" fmla="*/ 186 w 329"/>
                <a:gd name="T7" fmla="*/ 776 h 787"/>
                <a:gd name="T8" fmla="*/ 17 w 329"/>
                <a:gd name="T9" fmla="*/ 787 h 787"/>
                <a:gd name="T10" fmla="*/ 0 w 329"/>
                <a:gd name="T11" fmla="*/ 35 h 787"/>
                <a:gd name="T12" fmla="*/ 218 w 329"/>
                <a:gd name="T13" fmla="*/ 0 h 7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9"/>
                <a:gd name="T22" fmla="*/ 0 h 787"/>
                <a:gd name="T23" fmla="*/ 329 w 329"/>
                <a:gd name="T24" fmla="*/ 787 h 7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9" h="787">
                  <a:moveTo>
                    <a:pt x="218" y="0"/>
                  </a:moveTo>
                  <a:cubicBezTo>
                    <a:pt x="299" y="24"/>
                    <a:pt x="299" y="24"/>
                    <a:pt x="299" y="24"/>
                  </a:cubicBezTo>
                  <a:cubicBezTo>
                    <a:pt x="299" y="24"/>
                    <a:pt x="83" y="371"/>
                    <a:pt x="154" y="426"/>
                  </a:cubicBezTo>
                  <a:cubicBezTo>
                    <a:pt x="224" y="481"/>
                    <a:pt x="329" y="622"/>
                    <a:pt x="186" y="776"/>
                  </a:cubicBezTo>
                  <a:cubicBezTo>
                    <a:pt x="17" y="787"/>
                    <a:pt x="17" y="787"/>
                    <a:pt x="17" y="787"/>
                  </a:cubicBezTo>
                  <a:cubicBezTo>
                    <a:pt x="0" y="35"/>
                    <a:pt x="0" y="35"/>
                    <a:pt x="0" y="35"/>
                  </a:cubicBezTo>
                  <a:lnTo>
                    <a:pt x="218" y="0"/>
                  </a:lnTo>
                  <a:close/>
                </a:path>
              </a:pathLst>
            </a:custGeom>
            <a:solidFill>
              <a:srgbClr val="C200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72" name="Freeform 25"/>
            <p:cNvSpPr>
              <a:spLocks noChangeArrowheads="1"/>
            </p:cNvSpPr>
            <p:nvPr/>
          </p:nvSpPr>
          <p:spPr bwMode="auto">
            <a:xfrm>
              <a:off x="2941" y="2873"/>
              <a:ext cx="381" cy="172"/>
            </a:xfrm>
            <a:custGeom>
              <a:avLst/>
              <a:gdLst>
                <a:gd name="T0" fmla="*/ 168 w 427"/>
                <a:gd name="T1" fmla="*/ 3 h 193"/>
                <a:gd name="T2" fmla="*/ 71 w 427"/>
                <a:gd name="T3" fmla="*/ 106 h 193"/>
                <a:gd name="T4" fmla="*/ 284 w 427"/>
                <a:gd name="T5" fmla="*/ 121 h 193"/>
                <a:gd name="T6" fmla="*/ 154 w 427"/>
                <a:gd name="T7" fmla="*/ 75 h 193"/>
                <a:gd name="T8" fmla="*/ 199 w 427"/>
                <a:gd name="T9" fmla="*/ 20 h 193"/>
                <a:gd name="T10" fmla="*/ 168 w 427"/>
                <a:gd name="T11" fmla="*/ 3 h 1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27"/>
                <a:gd name="T19" fmla="*/ 0 h 193"/>
                <a:gd name="T20" fmla="*/ 427 w 427"/>
                <a:gd name="T21" fmla="*/ 193 h 1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27" h="193">
                  <a:moveTo>
                    <a:pt x="168" y="3"/>
                  </a:moveTo>
                  <a:cubicBezTo>
                    <a:pt x="168" y="3"/>
                    <a:pt x="0" y="71"/>
                    <a:pt x="71" y="106"/>
                  </a:cubicBezTo>
                  <a:cubicBezTo>
                    <a:pt x="142" y="141"/>
                    <a:pt x="427" y="193"/>
                    <a:pt x="284" y="121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5"/>
                    <a:pt x="211" y="36"/>
                    <a:pt x="199" y="20"/>
                  </a:cubicBezTo>
                  <a:cubicBezTo>
                    <a:pt x="188" y="3"/>
                    <a:pt x="175" y="0"/>
                    <a:pt x="168" y="3"/>
                  </a:cubicBez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73" name="Freeform 26"/>
            <p:cNvSpPr>
              <a:spLocks noChangeArrowheads="1"/>
            </p:cNvSpPr>
            <p:nvPr/>
          </p:nvSpPr>
          <p:spPr bwMode="auto">
            <a:xfrm>
              <a:off x="2365" y="1545"/>
              <a:ext cx="780" cy="1078"/>
            </a:xfrm>
            <a:custGeom>
              <a:avLst/>
              <a:gdLst>
                <a:gd name="T0" fmla="*/ 744 w 873"/>
                <a:gd name="T1" fmla="*/ 473 h 1206"/>
                <a:gd name="T2" fmla="*/ 873 w 873"/>
                <a:gd name="T3" fmla="*/ 242 h 1206"/>
                <a:gd name="T4" fmla="*/ 442 w 873"/>
                <a:gd name="T5" fmla="*/ 218 h 1206"/>
                <a:gd name="T6" fmla="*/ 201 w 873"/>
                <a:gd name="T7" fmla="*/ 938 h 1206"/>
                <a:gd name="T8" fmla="*/ 0 w 873"/>
                <a:gd name="T9" fmla="*/ 978 h 1206"/>
                <a:gd name="T10" fmla="*/ 410 w 873"/>
                <a:gd name="T11" fmla="*/ 923 h 1206"/>
                <a:gd name="T12" fmla="*/ 744 w 873"/>
                <a:gd name="T13" fmla="*/ 473 h 12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3"/>
                <a:gd name="T22" fmla="*/ 0 h 1206"/>
                <a:gd name="T23" fmla="*/ 873 w 873"/>
                <a:gd name="T24" fmla="*/ 1206 h 12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3" h="1206">
                  <a:moveTo>
                    <a:pt x="744" y="473"/>
                  </a:moveTo>
                  <a:cubicBezTo>
                    <a:pt x="873" y="242"/>
                    <a:pt x="873" y="242"/>
                    <a:pt x="873" y="242"/>
                  </a:cubicBezTo>
                  <a:cubicBezTo>
                    <a:pt x="873" y="242"/>
                    <a:pt x="567" y="0"/>
                    <a:pt x="442" y="218"/>
                  </a:cubicBezTo>
                  <a:cubicBezTo>
                    <a:pt x="317" y="437"/>
                    <a:pt x="259" y="893"/>
                    <a:pt x="201" y="938"/>
                  </a:cubicBezTo>
                  <a:cubicBezTo>
                    <a:pt x="201" y="938"/>
                    <a:pt x="99" y="1048"/>
                    <a:pt x="0" y="978"/>
                  </a:cubicBezTo>
                  <a:cubicBezTo>
                    <a:pt x="0" y="978"/>
                    <a:pt x="168" y="1206"/>
                    <a:pt x="410" y="923"/>
                  </a:cubicBezTo>
                  <a:cubicBezTo>
                    <a:pt x="651" y="640"/>
                    <a:pt x="744" y="473"/>
                    <a:pt x="744" y="473"/>
                  </a:cubicBezTo>
                  <a:close/>
                </a:path>
              </a:pathLst>
            </a:custGeom>
            <a:solidFill>
              <a:srgbClr val="FB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74" name="Freeform 27"/>
            <p:cNvSpPr>
              <a:spLocks noChangeArrowheads="1"/>
            </p:cNvSpPr>
            <p:nvPr/>
          </p:nvSpPr>
          <p:spPr bwMode="auto">
            <a:xfrm>
              <a:off x="2744" y="1762"/>
              <a:ext cx="726" cy="1007"/>
            </a:xfrm>
            <a:custGeom>
              <a:avLst/>
              <a:gdLst>
                <a:gd name="T0" fmla="*/ 320 w 812"/>
                <a:gd name="T1" fmla="*/ 231 h 1127"/>
                <a:gd name="T2" fmla="*/ 449 w 812"/>
                <a:gd name="T3" fmla="*/ 0 h 1127"/>
                <a:gd name="T4" fmla="*/ 692 w 812"/>
                <a:gd name="T5" fmla="*/ 351 h 1127"/>
                <a:gd name="T6" fmla="*/ 209 w 812"/>
                <a:gd name="T7" fmla="*/ 936 h 1127"/>
                <a:gd name="T8" fmla="*/ 280 w 812"/>
                <a:gd name="T9" fmla="*/ 1127 h 1127"/>
                <a:gd name="T10" fmla="*/ 114 w 812"/>
                <a:gd name="T11" fmla="*/ 752 h 1127"/>
                <a:gd name="T12" fmla="*/ 320 w 812"/>
                <a:gd name="T13" fmla="*/ 231 h 11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2"/>
                <a:gd name="T22" fmla="*/ 0 h 1127"/>
                <a:gd name="T23" fmla="*/ 812 w 812"/>
                <a:gd name="T24" fmla="*/ 1127 h 11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2" h="1127">
                  <a:moveTo>
                    <a:pt x="320" y="231"/>
                  </a:moveTo>
                  <a:cubicBezTo>
                    <a:pt x="449" y="0"/>
                    <a:pt x="449" y="0"/>
                    <a:pt x="449" y="0"/>
                  </a:cubicBezTo>
                  <a:cubicBezTo>
                    <a:pt x="449" y="0"/>
                    <a:pt x="812" y="129"/>
                    <a:pt x="692" y="351"/>
                  </a:cubicBezTo>
                  <a:cubicBezTo>
                    <a:pt x="572" y="573"/>
                    <a:pt x="216" y="864"/>
                    <a:pt x="209" y="936"/>
                  </a:cubicBezTo>
                  <a:cubicBezTo>
                    <a:pt x="209" y="936"/>
                    <a:pt x="168" y="1081"/>
                    <a:pt x="280" y="1127"/>
                  </a:cubicBezTo>
                  <a:cubicBezTo>
                    <a:pt x="280" y="1127"/>
                    <a:pt x="0" y="1106"/>
                    <a:pt x="114" y="752"/>
                  </a:cubicBezTo>
                  <a:cubicBezTo>
                    <a:pt x="227" y="398"/>
                    <a:pt x="320" y="231"/>
                    <a:pt x="320" y="231"/>
                  </a:cubicBezTo>
                  <a:close/>
                </a:path>
              </a:pathLst>
            </a:custGeom>
            <a:solidFill>
              <a:srgbClr val="F0A3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75" name="Freeform 28"/>
            <p:cNvSpPr>
              <a:spLocks noChangeArrowheads="1"/>
            </p:cNvSpPr>
            <p:nvPr/>
          </p:nvSpPr>
          <p:spPr bwMode="auto">
            <a:xfrm>
              <a:off x="2832" y="2070"/>
              <a:ext cx="414" cy="415"/>
            </a:xfrm>
            <a:custGeom>
              <a:avLst/>
              <a:gdLst>
                <a:gd name="T0" fmla="*/ 464 w 464"/>
                <a:gd name="T1" fmla="*/ 22 h 464"/>
                <a:gd name="T2" fmla="*/ 155 w 464"/>
                <a:gd name="T3" fmla="*/ 54 h 464"/>
                <a:gd name="T4" fmla="*/ 140 w 464"/>
                <a:gd name="T5" fmla="*/ 65 h 464"/>
                <a:gd name="T6" fmla="*/ 16 w 464"/>
                <a:gd name="T7" fmla="*/ 407 h 464"/>
                <a:gd name="T8" fmla="*/ 0 w 464"/>
                <a:gd name="T9" fmla="*/ 464 h 464"/>
                <a:gd name="T10" fmla="*/ 22 w 464"/>
                <a:gd name="T11" fmla="*/ 447 h 464"/>
                <a:gd name="T12" fmla="*/ 464 w 464"/>
                <a:gd name="T13" fmla="*/ 22 h 4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4"/>
                <a:gd name="T22" fmla="*/ 0 h 464"/>
                <a:gd name="T23" fmla="*/ 464 w 464"/>
                <a:gd name="T24" fmla="*/ 464 h 4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4" h="464">
                  <a:moveTo>
                    <a:pt x="464" y="22"/>
                  </a:moveTo>
                  <a:cubicBezTo>
                    <a:pt x="362" y="15"/>
                    <a:pt x="249" y="0"/>
                    <a:pt x="155" y="54"/>
                  </a:cubicBezTo>
                  <a:cubicBezTo>
                    <a:pt x="150" y="58"/>
                    <a:pt x="145" y="61"/>
                    <a:pt x="140" y="65"/>
                  </a:cubicBezTo>
                  <a:cubicBezTo>
                    <a:pt x="105" y="148"/>
                    <a:pt x="62" y="262"/>
                    <a:pt x="16" y="407"/>
                  </a:cubicBezTo>
                  <a:cubicBezTo>
                    <a:pt x="9" y="427"/>
                    <a:pt x="4" y="446"/>
                    <a:pt x="0" y="464"/>
                  </a:cubicBezTo>
                  <a:cubicBezTo>
                    <a:pt x="7" y="457"/>
                    <a:pt x="16" y="451"/>
                    <a:pt x="22" y="447"/>
                  </a:cubicBezTo>
                  <a:cubicBezTo>
                    <a:pt x="223" y="390"/>
                    <a:pt x="438" y="234"/>
                    <a:pt x="464" y="22"/>
                  </a:cubicBezTo>
                  <a:close/>
                </a:path>
              </a:pathLst>
            </a:custGeom>
            <a:solidFill>
              <a:srgbClr val="DD9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76" name="Freeform 29"/>
            <p:cNvSpPr>
              <a:spLocks noChangeArrowheads="1"/>
            </p:cNvSpPr>
            <p:nvPr/>
          </p:nvSpPr>
          <p:spPr bwMode="auto">
            <a:xfrm>
              <a:off x="2647" y="1848"/>
              <a:ext cx="286" cy="561"/>
            </a:xfrm>
            <a:custGeom>
              <a:avLst/>
              <a:gdLst>
                <a:gd name="T0" fmla="*/ 185 w 320"/>
                <a:gd name="T1" fmla="*/ 0 h 627"/>
                <a:gd name="T2" fmla="*/ 320 w 320"/>
                <a:gd name="T3" fmla="*/ 279 h 627"/>
                <a:gd name="T4" fmla="*/ 320 w 320"/>
                <a:gd name="T5" fmla="*/ 298 h 627"/>
                <a:gd name="T6" fmla="*/ 95 w 320"/>
                <a:gd name="T7" fmla="*/ 584 h 627"/>
                <a:gd name="T8" fmla="*/ 54 w 320"/>
                <a:gd name="T9" fmla="*/ 627 h 627"/>
                <a:gd name="T10" fmla="*/ 57 w 320"/>
                <a:gd name="T11" fmla="*/ 600 h 627"/>
                <a:gd name="T12" fmla="*/ 185 w 320"/>
                <a:gd name="T13" fmla="*/ 0 h 6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0"/>
                <a:gd name="T22" fmla="*/ 0 h 627"/>
                <a:gd name="T23" fmla="*/ 320 w 320"/>
                <a:gd name="T24" fmla="*/ 627 h 6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0" h="627">
                  <a:moveTo>
                    <a:pt x="185" y="0"/>
                  </a:moveTo>
                  <a:cubicBezTo>
                    <a:pt x="245" y="83"/>
                    <a:pt x="317" y="171"/>
                    <a:pt x="320" y="279"/>
                  </a:cubicBezTo>
                  <a:cubicBezTo>
                    <a:pt x="320" y="285"/>
                    <a:pt x="320" y="292"/>
                    <a:pt x="320" y="298"/>
                  </a:cubicBezTo>
                  <a:cubicBezTo>
                    <a:pt x="267" y="371"/>
                    <a:pt x="193" y="468"/>
                    <a:pt x="95" y="584"/>
                  </a:cubicBezTo>
                  <a:cubicBezTo>
                    <a:pt x="81" y="600"/>
                    <a:pt x="68" y="614"/>
                    <a:pt x="54" y="627"/>
                  </a:cubicBezTo>
                  <a:cubicBezTo>
                    <a:pt x="57" y="617"/>
                    <a:pt x="57" y="607"/>
                    <a:pt x="57" y="600"/>
                  </a:cubicBezTo>
                  <a:cubicBezTo>
                    <a:pt x="0" y="398"/>
                    <a:pt x="18" y="134"/>
                    <a:pt x="185" y="0"/>
                  </a:cubicBezTo>
                  <a:close/>
                </a:path>
              </a:pathLst>
            </a:custGeom>
            <a:solidFill>
              <a:srgbClr val="E5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77" name="Freeform 30"/>
            <p:cNvSpPr>
              <a:spLocks noChangeArrowheads="1"/>
            </p:cNvSpPr>
            <p:nvPr/>
          </p:nvSpPr>
          <p:spPr bwMode="auto">
            <a:xfrm>
              <a:off x="2588" y="1847"/>
              <a:ext cx="450" cy="579"/>
            </a:xfrm>
            <a:custGeom>
              <a:avLst/>
              <a:gdLst>
                <a:gd name="T0" fmla="*/ 247 w 504"/>
                <a:gd name="T1" fmla="*/ 0 h 648"/>
                <a:gd name="T2" fmla="*/ 210 w 504"/>
                <a:gd name="T3" fmla="*/ 648 h 648"/>
                <a:gd name="T4" fmla="*/ 504 w 504"/>
                <a:gd name="T5" fmla="*/ 120 h 648"/>
                <a:gd name="T6" fmla="*/ 247 w 504"/>
                <a:gd name="T7" fmla="*/ 0 h 6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04"/>
                <a:gd name="T13" fmla="*/ 0 h 648"/>
                <a:gd name="T14" fmla="*/ 504 w 504"/>
                <a:gd name="T15" fmla="*/ 648 h 6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04" h="648">
                  <a:moveTo>
                    <a:pt x="247" y="0"/>
                  </a:moveTo>
                  <a:cubicBezTo>
                    <a:pt x="247" y="0"/>
                    <a:pt x="0" y="442"/>
                    <a:pt x="210" y="648"/>
                  </a:cubicBezTo>
                  <a:cubicBezTo>
                    <a:pt x="504" y="120"/>
                    <a:pt x="504" y="120"/>
                    <a:pt x="504" y="120"/>
                  </a:cubicBezTo>
                  <a:lnTo>
                    <a:pt x="247" y="0"/>
                  </a:ln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78" name="Freeform 31"/>
            <p:cNvSpPr>
              <a:spLocks noChangeArrowheads="1"/>
            </p:cNvSpPr>
            <p:nvPr/>
          </p:nvSpPr>
          <p:spPr bwMode="auto">
            <a:xfrm>
              <a:off x="2775" y="1954"/>
              <a:ext cx="475" cy="534"/>
            </a:xfrm>
            <a:custGeom>
              <a:avLst/>
              <a:gdLst>
                <a:gd name="T0" fmla="*/ 531 w 531"/>
                <a:gd name="T1" fmla="*/ 155 h 597"/>
                <a:gd name="T2" fmla="*/ 0 w 531"/>
                <a:gd name="T3" fmla="*/ 528 h 597"/>
                <a:gd name="T4" fmla="*/ 294 w 531"/>
                <a:gd name="T5" fmla="*/ 0 h 597"/>
                <a:gd name="T6" fmla="*/ 531 w 531"/>
                <a:gd name="T7" fmla="*/ 155 h 59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31"/>
                <a:gd name="T13" fmla="*/ 0 h 597"/>
                <a:gd name="T14" fmla="*/ 531 w 531"/>
                <a:gd name="T15" fmla="*/ 597 h 59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31" h="597">
                  <a:moveTo>
                    <a:pt x="531" y="155"/>
                  </a:moveTo>
                  <a:cubicBezTo>
                    <a:pt x="531" y="155"/>
                    <a:pt x="286" y="597"/>
                    <a:pt x="0" y="528"/>
                  </a:cubicBezTo>
                  <a:cubicBezTo>
                    <a:pt x="294" y="0"/>
                    <a:pt x="294" y="0"/>
                    <a:pt x="294" y="0"/>
                  </a:cubicBezTo>
                  <a:lnTo>
                    <a:pt x="531" y="155"/>
                  </a:lnTo>
                  <a:close/>
                </a:path>
              </a:pathLst>
            </a:custGeom>
            <a:solidFill>
              <a:srgbClr val="F3D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79" name="Freeform 32"/>
            <p:cNvSpPr>
              <a:spLocks noChangeArrowheads="1"/>
            </p:cNvSpPr>
            <p:nvPr/>
          </p:nvSpPr>
          <p:spPr bwMode="auto">
            <a:xfrm>
              <a:off x="2741" y="2179"/>
              <a:ext cx="103" cy="186"/>
            </a:xfrm>
            <a:custGeom>
              <a:avLst/>
              <a:gdLst>
                <a:gd name="T0" fmla="*/ 116 w 116"/>
                <a:gd name="T1" fmla="*/ 137 h 208"/>
                <a:gd name="T2" fmla="*/ 0 w 116"/>
                <a:gd name="T3" fmla="*/ 0 h 208"/>
                <a:gd name="T4" fmla="*/ 77 w 116"/>
                <a:gd name="T5" fmla="*/ 208 h 208"/>
                <a:gd name="T6" fmla="*/ 116 w 116"/>
                <a:gd name="T7" fmla="*/ 137 h 20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6"/>
                <a:gd name="T13" fmla="*/ 0 h 208"/>
                <a:gd name="T14" fmla="*/ 116 w 116"/>
                <a:gd name="T15" fmla="*/ 208 h 20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6" h="208">
                  <a:moveTo>
                    <a:pt x="116" y="137"/>
                  </a:moveTo>
                  <a:cubicBezTo>
                    <a:pt x="86" y="119"/>
                    <a:pt x="28" y="77"/>
                    <a:pt x="0" y="0"/>
                  </a:cubicBezTo>
                  <a:cubicBezTo>
                    <a:pt x="0" y="0"/>
                    <a:pt x="10" y="166"/>
                    <a:pt x="77" y="208"/>
                  </a:cubicBezTo>
                  <a:lnTo>
                    <a:pt x="116" y="1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80" name="Freeform 33"/>
            <p:cNvSpPr>
              <a:spLocks noChangeArrowheads="1"/>
            </p:cNvSpPr>
            <p:nvPr/>
          </p:nvSpPr>
          <p:spPr bwMode="auto">
            <a:xfrm>
              <a:off x="2809" y="2302"/>
              <a:ext cx="194" cy="94"/>
            </a:xfrm>
            <a:custGeom>
              <a:avLst/>
              <a:gdLst>
                <a:gd name="T0" fmla="*/ 39 w 217"/>
                <a:gd name="T1" fmla="*/ 0 h 106"/>
                <a:gd name="T2" fmla="*/ 217 w 217"/>
                <a:gd name="T3" fmla="*/ 27 h 106"/>
                <a:gd name="T4" fmla="*/ 0 w 217"/>
                <a:gd name="T5" fmla="*/ 71 h 106"/>
                <a:gd name="T6" fmla="*/ 39 w 217"/>
                <a:gd name="T7" fmla="*/ 0 h 10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7"/>
                <a:gd name="T13" fmla="*/ 0 h 106"/>
                <a:gd name="T14" fmla="*/ 217 w 217"/>
                <a:gd name="T15" fmla="*/ 106 h 10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7" h="106">
                  <a:moveTo>
                    <a:pt x="39" y="0"/>
                  </a:moveTo>
                  <a:cubicBezTo>
                    <a:pt x="71" y="17"/>
                    <a:pt x="137" y="43"/>
                    <a:pt x="217" y="27"/>
                  </a:cubicBezTo>
                  <a:cubicBezTo>
                    <a:pt x="217" y="27"/>
                    <a:pt x="71" y="106"/>
                    <a:pt x="0" y="7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81" name="Freeform 34"/>
            <p:cNvSpPr>
              <a:spLocks noChangeArrowheads="1"/>
            </p:cNvSpPr>
            <p:nvPr/>
          </p:nvSpPr>
          <p:spPr bwMode="auto">
            <a:xfrm>
              <a:off x="2798" y="1943"/>
              <a:ext cx="146" cy="132"/>
            </a:xfrm>
            <a:custGeom>
              <a:avLst/>
              <a:gdLst>
                <a:gd name="T0" fmla="*/ 0 w 164"/>
                <a:gd name="T1" fmla="*/ 11 h 147"/>
                <a:gd name="T2" fmla="*/ 164 w 164"/>
                <a:gd name="T3" fmla="*/ 142 h 147"/>
                <a:gd name="T4" fmla="*/ 0 w 164"/>
                <a:gd name="T5" fmla="*/ 11 h 147"/>
                <a:gd name="T6" fmla="*/ 0 60000 65536"/>
                <a:gd name="T7" fmla="*/ 0 60000 65536"/>
                <a:gd name="T8" fmla="*/ 0 60000 65536"/>
                <a:gd name="T9" fmla="*/ 0 w 164"/>
                <a:gd name="T10" fmla="*/ 0 h 147"/>
                <a:gd name="T11" fmla="*/ 164 w 164"/>
                <a:gd name="T12" fmla="*/ 147 h 14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4" h="147">
                  <a:moveTo>
                    <a:pt x="0" y="11"/>
                  </a:moveTo>
                  <a:cubicBezTo>
                    <a:pt x="0" y="11"/>
                    <a:pt x="14" y="147"/>
                    <a:pt x="164" y="142"/>
                  </a:cubicBezTo>
                  <a:cubicBezTo>
                    <a:pt x="164" y="142"/>
                    <a:pt x="153" y="0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82" name="Freeform 35"/>
            <p:cNvSpPr>
              <a:spLocks noChangeArrowheads="1"/>
            </p:cNvSpPr>
            <p:nvPr/>
          </p:nvSpPr>
          <p:spPr bwMode="auto">
            <a:xfrm>
              <a:off x="2822" y="1963"/>
              <a:ext cx="51" cy="50"/>
            </a:xfrm>
            <a:custGeom>
              <a:avLst/>
              <a:gdLst>
                <a:gd name="T0" fmla="*/ 50 w 57"/>
                <a:gd name="T1" fmla="*/ 40 h 56"/>
                <a:gd name="T2" fmla="*/ 16 w 57"/>
                <a:gd name="T3" fmla="*/ 49 h 56"/>
                <a:gd name="T4" fmla="*/ 7 w 57"/>
                <a:gd name="T5" fmla="*/ 16 h 56"/>
                <a:gd name="T6" fmla="*/ 40 w 57"/>
                <a:gd name="T7" fmla="*/ 6 h 56"/>
                <a:gd name="T8" fmla="*/ 50 w 57"/>
                <a:gd name="T9" fmla="*/ 4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56"/>
                <a:gd name="T17" fmla="*/ 57 w 57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56">
                  <a:moveTo>
                    <a:pt x="50" y="40"/>
                  </a:moveTo>
                  <a:cubicBezTo>
                    <a:pt x="43" y="52"/>
                    <a:pt x="28" y="56"/>
                    <a:pt x="16" y="49"/>
                  </a:cubicBezTo>
                  <a:cubicBezTo>
                    <a:pt x="4" y="43"/>
                    <a:pt x="0" y="28"/>
                    <a:pt x="7" y="16"/>
                  </a:cubicBezTo>
                  <a:cubicBezTo>
                    <a:pt x="13" y="4"/>
                    <a:pt x="28" y="0"/>
                    <a:pt x="40" y="6"/>
                  </a:cubicBezTo>
                  <a:cubicBezTo>
                    <a:pt x="52" y="13"/>
                    <a:pt x="57" y="28"/>
                    <a:pt x="50" y="40"/>
                  </a:cubicBezTo>
                  <a:close/>
                </a:path>
              </a:pathLst>
            </a:custGeom>
            <a:solidFill>
              <a:srgbClr val="BCE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83" name="Freeform 36"/>
            <p:cNvSpPr>
              <a:spLocks noChangeArrowheads="1"/>
            </p:cNvSpPr>
            <p:nvPr/>
          </p:nvSpPr>
          <p:spPr bwMode="auto">
            <a:xfrm>
              <a:off x="2985" y="2034"/>
              <a:ext cx="177" cy="176"/>
            </a:xfrm>
            <a:custGeom>
              <a:avLst/>
              <a:gdLst>
                <a:gd name="T0" fmla="*/ 199 w 199"/>
                <a:gd name="T1" fmla="*/ 136 h 196"/>
                <a:gd name="T2" fmla="*/ 0 w 199"/>
                <a:gd name="T3" fmla="*/ 65 h 196"/>
                <a:gd name="T4" fmla="*/ 199 w 199"/>
                <a:gd name="T5" fmla="*/ 136 h 196"/>
                <a:gd name="T6" fmla="*/ 0 60000 65536"/>
                <a:gd name="T7" fmla="*/ 0 60000 65536"/>
                <a:gd name="T8" fmla="*/ 0 60000 65536"/>
                <a:gd name="T9" fmla="*/ 0 w 199"/>
                <a:gd name="T10" fmla="*/ 0 h 196"/>
                <a:gd name="T11" fmla="*/ 199 w 199"/>
                <a:gd name="T12" fmla="*/ 196 h 1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9" h="196">
                  <a:moveTo>
                    <a:pt x="199" y="136"/>
                  </a:moveTo>
                  <a:cubicBezTo>
                    <a:pt x="199" y="136"/>
                    <a:pt x="76" y="196"/>
                    <a:pt x="0" y="65"/>
                  </a:cubicBezTo>
                  <a:cubicBezTo>
                    <a:pt x="0" y="65"/>
                    <a:pt x="127" y="0"/>
                    <a:pt x="199" y="1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84" name="Freeform 37"/>
            <p:cNvSpPr>
              <a:spLocks noChangeArrowheads="1"/>
            </p:cNvSpPr>
            <p:nvPr/>
          </p:nvSpPr>
          <p:spPr bwMode="auto">
            <a:xfrm>
              <a:off x="3038" y="2083"/>
              <a:ext cx="51" cy="51"/>
            </a:xfrm>
            <a:custGeom>
              <a:avLst/>
              <a:gdLst>
                <a:gd name="T0" fmla="*/ 7 w 57"/>
                <a:gd name="T1" fmla="*/ 16 h 57"/>
                <a:gd name="T2" fmla="*/ 16 w 57"/>
                <a:gd name="T3" fmla="*/ 50 h 57"/>
                <a:gd name="T4" fmla="*/ 50 w 57"/>
                <a:gd name="T5" fmla="*/ 41 h 57"/>
                <a:gd name="T6" fmla="*/ 40 w 57"/>
                <a:gd name="T7" fmla="*/ 7 h 57"/>
                <a:gd name="T8" fmla="*/ 7 w 57"/>
                <a:gd name="T9" fmla="*/ 16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57"/>
                <a:gd name="T17" fmla="*/ 57 w 57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57">
                  <a:moveTo>
                    <a:pt x="7" y="16"/>
                  </a:moveTo>
                  <a:cubicBezTo>
                    <a:pt x="0" y="28"/>
                    <a:pt x="5" y="43"/>
                    <a:pt x="16" y="50"/>
                  </a:cubicBezTo>
                  <a:cubicBezTo>
                    <a:pt x="28" y="57"/>
                    <a:pt x="43" y="52"/>
                    <a:pt x="50" y="41"/>
                  </a:cubicBezTo>
                  <a:cubicBezTo>
                    <a:pt x="57" y="29"/>
                    <a:pt x="52" y="14"/>
                    <a:pt x="40" y="7"/>
                  </a:cubicBezTo>
                  <a:cubicBezTo>
                    <a:pt x="29" y="0"/>
                    <a:pt x="13" y="5"/>
                    <a:pt x="7" y="16"/>
                  </a:cubicBezTo>
                  <a:close/>
                </a:path>
              </a:pathLst>
            </a:custGeom>
            <a:solidFill>
              <a:srgbClr val="BCE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85" name="Freeform 38"/>
            <p:cNvSpPr>
              <a:spLocks noChangeArrowheads="1"/>
            </p:cNvSpPr>
            <p:nvPr/>
          </p:nvSpPr>
          <p:spPr bwMode="auto">
            <a:xfrm>
              <a:off x="2842" y="2202"/>
              <a:ext cx="38" cy="47"/>
            </a:xfrm>
            <a:custGeom>
              <a:avLst/>
              <a:gdLst>
                <a:gd name="T0" fmla="*/ 0 w 43"/>
                <a:gd name="T1" fmla="*/ 0 h 52"/>
                <a:gd name="T2" fmla="*/ 36 w 43"/>
                <a:gd name="T3" fmla="*/ 52 h 52"/>
                <a:gd name="T4" fmla="*/ 43 w 43"/>
                <a:gd name="T5" fmla="*/ 40 h 52"/>
                <a:gd name="T6" fmla="*/ 0 w 43"/>
                <a:gd name="T7" fmla="*/ 0 h 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3"/>
                <a:gd name="T13" fmla="*/ 0 h 52"/>
                <a:gd name="T14" fmla="*/ 43 w 43"/>
                <a:gd name="T15" fmla="*/ 52 h 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" h="52">
                  <a:moveTo>
                    <a:pt x="0" y="0"/>
                  </a:moveTo>
                  <a:cubicBezTo>
                    <a:pt x="0" y="0"/>
                    <a:pt x="7" y="36"/>
                    <a:pt x="36" y="52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5" y="23"/>
                    <a:pt x="0" y="0"/>
                  </a:cubicBezTo>
                  <a:close/>
                </a:path>
              </a:pathLst>
            </a:custGeom>
            <a:solidFill>
              <a:srgbClr val="F6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86" name="Freeform 39"/>
            <p:cNvSpPr>
              <a:spLocks noChangeArrowheads="1"/>
            </p:cNvSpPr>
            <p:nvPr/>
          </p:nvSpPr>
          <p:spPr bwMode="auto">
            <a:xfrm>
              <a:off x="2874" y="2238"/>
              <a:ext cx="57" cy="25"/>
            </a:xfrm>
            <a:custGeom>
              <a:avLst/>
              <a:gdLst>
                <a:gd name="T0" fmla="*/ 64 w 64"/>
                <a:gd name="T1" fmla="*/ 15 h 28"/>
                <a:gd name="T2" fmla="*/ 0 w 64"/>
                <a:gd name="T3" fmla="*/ 12 h 28"/>
                <a:gd name="T4" fmla="*/ 7 w 64"/>
                <a:gd name="T5" fmla="*/ 0 h 28"/>
                <a:gd name="T6" fmla="*/ 64 w 64"/>
                <a:gd name="T7" fmla="*/ 15 h 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"/>
                <a:gd name="T13" fmla="*/ 0 h 28"/>
                <a:gd name="T14" fmla="*/ 64 w 64"/>
                <a:gd name="T15" fmla="*/ 28 h 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" h="28">
                  <a:moveTo>
                    <a:pt x="64" y="15"/>
                  </a:moveTo>
                  <a:cubicBezTo>
                    <a:pt x="64" y="15"/>
                    <a:pt x="30" y="28"/>
                    <a:pt x="0" y="1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42" y="23"/>
                    <a:pt x="64" y="15"/>
                  </a:cubicBezTo>
                  <a:close/>
                </a:path>
              </a:pathLst>
            </a:custGeom>
            <a:solidFill>
              <a:srgbClr val="E5A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87" name="Freeform 40"/>
            <p:cNvSpPr>
              <a:spLocks noChangeArrowheads="1"/>
            </p:cNvSpPr>
            <p:nvPr/>
          </p:nvSpPr>
          <p:spPr bwMode="auto">
            <a:xfrm>
              <a:off x="2783" y="1847"/>
              <a:ext cx="255" cy="140"/>
            </a:xfrm>
            <a:custGeom>
              <a:avLst/>
              <a:gdLst>
                <a:gd name="T0" fmla="*/ 28 w 285"/>
                <a:gd name="T1" fmla="*/ 0 h 157"/>
                <a:gd name="T2" fmla="*/ 0 w 285"/>
                <a:gd name="T3" fmla="*/ 57 h 157"/>
                <a:gd name="T4" fmla="*/ 264 w 285"/>
                <a:gd name="T5" fmla="*/ 157 h 157"/>
                <a:gd name="T6" fmla="*/ 285 w 285"/>
                <a:gd name="T7" fmla="*/ 120 h 157"/>
                <a:gd name="T8" fmla="*/ 28 w 285"/>
                <a:gd name="T9" fmla="*/ 0 h 1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5"/>
                <a:gd name="T16" fmla="*/ 0 h 157"/>
                <a:gd name="T17" fmla="*/ 285 w 285"/>
                <a:gd name="T18" fmla="*/ 157 h 1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5" h="157">
                  <a:moveTo>
                    <a:pt x="28" y="0"/>
                  </a:moveTo>
                  <a:cubicBezTo>
                    <a:pt x="28" y="0"/>
                    <a:pt x="17" y="22"/>
                    <a:pt x="0" y="57"/>
                  </a:cubicBezTo>
                  <a:cubicBezTo>
                    <a:pt x="100" y="60"/>
                    <a:pt x="183" y="106"/>
                    <a:pt x="264" y="157"/>
                  </a:cubicBezTo>
                  <a:cubicBezTo>
                    <a:pt x="285" y="120"/>
                    <a:pt x="285" y="120"/>
                    <a:pt x="285" y="120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F3D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88" name="Freeform 41"/>
            <p:cNvSpPr>
              <a:spLocks noChangeArrowheads="1"/>
            </p:cNvSpPr>
            <p:nvPr/>
          </p:nvSpPr>
          <p:spPr bwMode="auto">
            <a:xfrm>
              <a:off x="3019" y="1954"/>
              <a:ext cx="231" cy="181"/>
            </a:xfrm>
            <a:custGeom>
              <a:avLst/>
              <a:gdLst>
                <a:gd name="T0" fmla="*/ 163 w 258"/>
                <a:gd name="T1" fmla="*/ 136 h 203"/>
                <a:gd name="T2" fmla="*/ 228 w 258"/>
                <a:gd name="T3" fmla="*/ 203 h 203"/>
                <a:gd name="T4" fmla="*/ 258 w 258"/>
                <a:gd name="T5" fmla="*/ 155 h 203"/>
                <a:gd name="T6" fmla="*/ 21 w 258"/>
                <a:gd name="T7" fmla="*/ 0 h 203"/>
                <a:gd name="T8" fmla="*/ 0 w 258"/>
                <a:gd name="T9" fmla="*/ 37 h 203"/>
                <a:gd name="T10" fmla="*/ 163 w 258"/>
                <a:gd name="T11" fmla="*/ 136 h 2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8"/>
                <a:gd name="T19" fmla="*/ 0 h 203"/>
                <a:gd name="T20" fmla="*/ 258 w 258"/>
                <a:gd name="T21" fmla="*/ 203 h 2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8" h="203">
                  <a:moveTo>
                    <a:pt x="163" y="136"/>
                  </a:moveTo>
                  <a:cubicBezTo>
                    <a:pt x="187" y="149"/>
                    <a:pt x="209" y="179"/>
                    <a:pt x="228" y="203"/>
                  </a:cubicBezTo>
                  <a:cubicBezTo>
                    <a:pt x="247" y="174"/>
                    <a:pt x="258" y="155"/>
                    <a:pt x="258" y="15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54" y="71"/>
                    <a:pt x="107" y="107"/>
                    <a:pt x="163" y="136"/>
                  </a:cubicBezTo>
                  <a:close/>
                </a:path>
              </a:pathLst>
            </a:custGeom>
            <a:solidFill>
              <a:srgbClr val="DEB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89" name="Freeform 42"/>
            <p:cNvSpPr>
              <a:spLocks noChangeArrowheads="1"/>
            </p:cNvSpPr>
            <p:nvPr/>
          </p:nvSpPr>
          <p:spPr bwMode="auto">
            <a:xfrm>
              <a:off x="2698" y="1419"/>
              <a:ext cx="506" cy="526"/>
            </a:xfrm>
            <a:custGeom>
              <a:avLst/>
              <a:gdLst>
                <a:gd name="T0" fmla="*/ 567 w 567"/>
                <a:gd name="T1" fmla="*/ 262 h 588"/>
                <a:gd name="T2" fmla="*/ 102 w 567"/>
                <a:gd name="T3" fmla="*/ 301 h 588"/>
                <a:gd name="T4" fmla="*/ 0 w 567"/>
                <a:gd name="T5" fmla="*/ 520 h 588"/>
                <a:gd name="T6" fmla="*/ 24 w 567"/>
                <a:gd name="T7" fmla="*/ 524 h 588"/>
                <a:gd name="T8" fmla="*/ 386 w 567"/>
                <a:gd name="T9" fmla="*/ 588 h 588"/>
                <a:gd name="T10" fmla="*/ 390 w 567"/>
                <a:gd name="T11" fmla="*/ 581 h 588"/>
                <a:gd name="T12" fmla="*/ 567 w 567"/>
                <a:gd name="T13" fmla="*/ 262 h 5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67"/>
                <a:gd name="T22" fmla="*/ 0 h 588"/>
                <a:gd name="T23" fmla="*/ 567 w 567"/>
                <a:gd name="T24" fmla="*/ 588 h 5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67" h="588">
                  <a:moveTo>
                    <a:pt x="567" y="262"/>
                  </a:moveTo>
                  <a:cubicBezTo>
                    <a:pt x="567" y="262"/>
                    <a:pt x="273" y="0"/>
                    <a:pt x="102" y="301"/>
                  </a:cubicBezTo>
                  <a:cubicBezTo>
                    <a:pt x="67" y="364"/>
                    <a:pt x="33" y="439"/>
                    <a:pt x="0" y="520"/>
                  </a:cubicBezTo>
                  <a:cubicBezTo>
                    <a:pt x="6" y="528"/>
                    <a:pt x="15" y="531"/>
                    <a:pt x="24" y="524"/>
                  </a:cubicBezTo>
                  <a:cubicBezTo>
                    <a:pt x="179" y="431"/>
                    <a:pt x="285" y="521"/>
                    <a:pt x="386" y="588"/>
                  </a:cubicBezTo>
                  <a:cubicBezTo>
                    <a:pt x="389" y="584"/>
                    <a:pt x="390" y="581"/>
                    <a:pt x="390" y="581"/>
                  </a:cubicBezTo>
                  <a:lnTo>
                    <a:pt x="567" y="262"/>
                  </a:lnTo>
                  <a:close/>
                </a:path>
              </a:pathLst>
            </a:custGeom>
            <a:solidFill>
              <a:srgbClr val="FB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90" name="Freeform 43"/>
            <p:cNvSpPr>
              <a:spLocks noChangeArrowheads="1"/>
            </p:cNvSpPr>
            <p:nvPr/>
          </p:nvSpPr>
          <p:spPr bwMode="auto">
            <a:xfrm>
              <a:off x="3043" y="1654"/>
              <a:ext cx="495" cy="549"/>
            </a:xfrm>
            <a:custGeom>
              <a:avLst/>
              <a:gdLst>
                <a:gd name="T0" fmla="*/ 181 w 554"/>
                <a:gd name="T1" fmla="*/ 0 h 615"/>
                <a:gd name="T2" fmla="*/ 389 w 554"/>
                <a:gd name="T3" fmla="*/ 413 h 615"/>
                <a:gd name="T4" fmla="*/ 257 w 554"/>
                <a:gd name="T5" fmla="*/ 615 h 615"/>
                <a:gd name="T6" fmla="*/ 241 w 554"/>
                <a:gd name="T7" fmla="*/ 597 h 615"/>
                <a:gd name="T8" fmla="*/ 0 w 554"/>
                <a:gd name="T9" fmla="*/ 326 h 615"/>
                <a:gd name="T10" fmla="*/ 4 w 554"/>
                <a:gd name="T11" fmla="*/ 319 h 615"/>
                <a:gd name="T12" fmla="*/ 181 w 554"/>
                <a:gd name="T13" fmla="*/ 0 h 6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4"/>
                <a:gd name="T22" fmla="*/ 0 h 615"/>
                <a:gd name="T23" fmla="*/ 554 w 554"/>
                <a:gd name="T24" fmla="*/ 615 h 6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4" h="615">
                  <a:moveTo>
                    <a:pt x="181" y="0"/>
                  </a:moveTo>
                  <a:cubicBezTo>
                    <a:pt x="181" y="0"/>
                    <a:pt x="554" y="109"/>
                    <a:pt x="389" y="413"/>
                  </a:cubicBezTo>
                  <a:cubicBezTo>
                    <a:pt x="354" y="476"/>
                    <a:pt x="308" y="545"/>
                    <a:pt x="257" y="615"/>
                  </a:cubicBezTo>
                  <a:cubicBezTo>
                    <a:pt x="247" y="615"/>
                    <a:pt x="240" y="609"/>
                    <a:pt x="241" y="597"/>
                  </a:cubicBezTo>
                  <a:cubicBezTo>
                    <a:pt x="240" y="417"/>
                    <a:pt x="109" y="376"/>
                    <a:pt x="0" y="326"/>
                  </a:cubicBezTo>
                  <a:cubicBezTo>
                    <a:pt x="3" y="322"/>
                    <a:pt x="4" y="319"/>
                    <a:pt x="4" y="319"/>
                  </a:cubicBezTo>
                  <a:lnTo>
                    <a:pt x="181" y="0"/>
                  </a:lnTo>
                  <a:close/>
                </a:path>
              </a:pathLst>
            </a:custGeom>
            <a:solidFill>
              <a:srgbClr val="F0A3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91" name="Freeform 44"/>
            <p:cNvSpPr>
              <a:spLocks noChangeArrowheads="1"/>
            </p:cNvSpPr>
            <p:nvPr/>
          </p:nvSpPr>
          <p:spPr bwMode="auto">
            <a:xfrm>
              <a:off x="2225" y="3857"/>
              <a:ext cx="61" cy="97"/>
            </a:xfrm>
            <a:custGeom>
              <a:avLst/>
              <a:gdLst>
                <a:gd name="T0" fmla="*/ 0 w 68"/>
                <a:gd name="T1" fmla="*/ 77 h 108"/>
                <a:gd name="T2" fmla="*/ 31 w 68"/>
                <a:gd name="T3" fmla="*/ 108 h 108"/>
                <a:gd name="T4" fmla="*/ 38 w 68"/>
                <a:gd name="T5" fmla="*/ 108 h 108"/>
                <a:gd name="T6" fmla="*/ 68 w 68"/>
                <a:gd name="T7" fmla="*/ 77 h 108"/>
                <a:gd name="T8" fmla="*/ 68 w 68"/>
                <a:gd name="T9" fmla="*/ 31 h 108"/>
                <a:gd name="T10" fmla="*/ 38 w 68"/>
                <a:gd name="T11" fmla="*/ 0 h 108"/>
                <a:gd name="T12" fmla="*/ 31 w 68"/>
                <a:gd name="T13" fmla="*/ 0 h 108"/>
                <a:gd name="T14" fmla="*/ 0 w 68"/>
                <a:gd name="T15" fmla="*/ 31 h 108"/>
                <a:gd name="T16" fmla="*/ 0 w 68"/>
                <a:gd name="T17" fmla="*/ 77 h 1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108"/>
                <a:gd name="T29" fmla="*/ 68 w 68"/>
                <a:gd name="T30" fmla="*/ 108 h 1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108">
                  <a:moveTo>
                    <a:pt x="0" y="77"/>
                  </a:moveTo>
                  <a:cubicBezTo>
                    <a:pt x="0" y="94"/>
                    <a:pt x="14" y="108"/>
                    <a:pt x="31" y="108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55" y="108"/>
                    <a:pt x="68" y="94"/>
                    <a:pt x="68" y="77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14"/>
                    <a:pt x="55" y="0"/>
                    <a:pt x="3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lnTo>
                    <a:pt x="0" y="77"/>
                  </a:lnTo>
                  <a:close/>
                </a:path>
              </a:pathLst>
            </a:custGeom>
            <a:solidFill>
              <a:srgbClr val="E0C0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92" name="Freeform 45"/>
            <p:cNvSpPr>
              <a:spLocks noChangeArrowheads="1"/>
            </p:cNvSpPr>
            <p:nvPr/>
          </p:nvSpPr>
          <p:spPr bwMode="auto">
            <a:xfrm>
              <a:off x="2202" y="3903"/>
              <a:ext cx="381" cy="88"/>
            </a:xfrm>
            <a:custGeom>
              <a:avLst/>
              <a:gdLst>
                <a:gd name="T0" fmla="*/ 14 w 427"/>
                <a:gd name="T1" fmla="*/ 34 h 99"/>
                <a:gd name="T2" fmla="*/ 152 w 427"/>
                <a:gd name="T3" fmla="*/ 0 h 99"/>
                <a:gd name="T4" fmla="*/ 350 w 427"/>
                <a:gd name="T5" fmla="*/ 43 h 99"/>
                <a:gd name="T6" fmla="*/ 427 w 427"/>
                <a:gd name="T7" fmla="*/ 99 h 99"/>
                <a:gd name="T8" fmla="*/ 0 w 427"/>
                <a:gd name="T9" fmla="*/ 99 h 99"/>
                <a:gd name="T10" fmla="*/ 0 w 427"/>
                <a:gd name="T11" fmla="*/ 67 h 99"/>
                <a:gd name="T12" fmla="*/ 14 w 427"/>
                <a:gd name="T13" fmla="*/ 34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7"/>
                <a:gd name="T22" fmla="*/ 0 h 99"/>
                <a:gd name="T23" fmla="*/ 427 w 427"/>
                <a:gd name="T24" fmla="*/ 99 h 9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7" h="99">
                  <a:moveTo>
                    <a:pt x="14" y="34"/>
                  </a:moveTo>
                  <a:cubicBezTo>
                    <a:pt x="60" y="51"/>
                    <a:pt x="130" y="50"/>
                    <a:pt x="152" y="0"/>
                  </a:cubicBezTo>
                  <a:cubicBezTo>
                    <a:pt x="350" y="43"/>
                    <a:pt x="350" y="43"/>
                    <a:pt x="350" y="43"/>
                  </a:cubicBezTo>
                  <a:cubicBezTo>
                    <a:pt x="427" y="99"/>
                    <a:pt x="427" y="99"/>
                    <a:pt x="427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0" y="63"/>
                    <a:pt x="17" y="53"/>
                    <a:pt x="14" y="34"/>
                  </a:cubicBezTo>
                  <a:close/>
                </a:path>
              </a:pathLst>
            </a:custGeom>
            <a:solidFill>
              <a:srgbClr val="9E6F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93" name="Freeform 46"/>
            <p:cNvSpPr>
              <a:spLocks noChangeArrowheads="1"/>
            </p:cNvSpPr>
            <p:nvPr/>
          </p:nvSpPr>
          <p:spPr bwMode="auto">
            <a:xfrm>
              <a:off x="2201" y="3899"/>
              <a:ext cx="136" cy="63"/>
            </a:xfrm>
            <a:custGeom>
              <a:avLst/>
              <a:gdLst>
                <a:gd name="T0" fmla="*/ 120 w 153"/>
                <a:gd name="T1" fmla="*/ 15 h 71"/>
                <a:gd name="T2" fmla="*/ 135 w 153"/>
                <a:gd name="T3" fmla="*/ 0 h 71"/>
                <a:gd name="T4" fmla="*/ 153 w 153"/>
                <a:gd name="T5" fmla="*/ 4 h 71"/>
                <a:gd name="T6" fmla="*/ 15 w 153"/>
                <a:gd name="T7" fmla="*/ 38 h 71"/>
                <a:gd name="T8" fmla="*/ 1 w 153"/>
                <a:gd name="T9" fmla="*/ 71 h 71"/>
                <a:gd name="T10" fmla="*/ 0 w 153"/>
                <a:gd name="T11" fmla="*/ 14 h 71"/>
                <a:gd name="T12" fmla="*/ 120 w 153"/>
                <a:gd name="T13" fmla="*/ 15 h 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3"/>
                <a:gd name="T22" fmla="*/ 0 h 71"/>
                <a:gd name="T23" fmla="*/ 153 w 153"/>
                <a:gd name="T24" fmla="*/ 71 h 7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3" h="71">
                  <a:moveTo>
                    <a:pt x="120" y="15"/>
                  </a:moveTo>
                  <a:cubicBezTo>
                    <a:pt x="127" y="12"/>
                    <a:pt x="132" y="7"/>
                    <a:pt x="135" y="0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31" y="54"/>
                    <a:pt x="61" y="55"/>
                    <a:pt x="15" y="38"/>
                  </a:cubicBezTo>
                  <a:cubicBezTo>
                    <a:pt x="18" y="57"/>
                    <a:pt x="11" y="67"/>
                    <a:pt x="1" y="7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6" y="35"/>
                    <a:pt x="80" y="34"/>
                    <a:pt x="120" y="15"/>
                  </a:cubicBezTo>
                  <a:close/>
                </a:path>
              </a:pathLst>
            </a:custGeom>
            <a:solidFill>
              <a:srgbClr val="8058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94" name="Freeform 47"/>
            <p:cNvSpPr>
              <a:spLocks noChangeArrowheads="1"/>
            </p:cNvSpPr>
            <p:nvPr/>
          </p:nvSpPr>
          <p:spPr bwMode="auto">
            <a:xfrm>
              <a:off x="2189" y="3984"/>
              <a:ext cx="401" cy="29"/>
            </a:xfrm>
            <a:custGeom>
              <a:avLst/>
              <a:gdLst>
                <a:gd name="T0" fmla="*/ 0 w 448"/>
                <a:gd name="T1" fmla="*/ 16 h 32"/>
                <a:gd name="T2" fmla="*/ 17 w 448"/>
                <a:gd name="T3" fmla="*/ 32 h 32"/>
                <a:gd name="T4" fmla="*/ 431 w 448"/>
                <a:gd name="T5" fmla="*/ 32 h 32"/>
                <a:gd name="T6" fmla="*/ 448 w 448"/>
                <a:gd name="T7" fmla="*/ 16 h 32"/>
                <a:gd name="T8" fmla="*/ 448 w 448"/>
                <a:gd name="T9" fmla="*/ 16 h 32"/>
                <a:gd name="T10" fmla="*/ 431 w 448"/>
                <a:gd name="T11" fmla="*/ 0 h 32"/>
                <a:gd name="T12" fmla="*/ 17 w 448"/>
                <a:gd name="T13" fmla="*/ 0 h 32"/>
                <a:gd name="T14" fmla="*/ 0 w 448"/>
                <a:gd name="T15" fmla="*/ 16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8"/>
                <a:gd name="T25" fmla="*/ 0 h 32"/>
                <a:gd name="T26" fmla="*/ 448 w 448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8" h="32">
                  <a:moveTo>
                    <a:pt x="0" y="16"/>
                  </a:moveTo>
                  <a:cubicBezTo>
                    <a:pt x="0" y="25"/>
                    <a:pt x="8" y="32"/>
                    <a:pt x="17" y="32"/>
                  </a:cubicBezTo>
                  <a:cubicBezTo>
                    <a:pt x="431" y="32"/>
                    <a:pt x="431" y="32"/>
                    <a:pt x="431" y="32"/>
                  </a:cubicBezTo>
                  <a:cubicBezTo>
                    <a:pt x="441" y="32"/>
                    <a:pt x="448" y="25"/>
                    <a:pt x="448" y="16"/>
                  </a:cubicBezTo>
                  <a:cubicBezTo>
                    <a:pt x="448" y="16"/>
                    <a:pt x="448" y="16"/>
                    <a:pt x="448" y="16"/>
                  </a:cubicBezTo>
                  <a:cubicBezTo>
                    <a:pt x="448" y="7"/>
                    <a:pt x="441" y="0"/>
                    <a:pt x="43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6"/>
                  </a:cubicBez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95" name="Freeform 48"/>
            <p:cNvSpPr>
              <a:spLocks noChangeArrowheads="1"/>
            </p:cNvSpPr>
            <p:nvPr/>
          </p:nvSpPr>
          <p:spPr bwMode="auto">
            <a:xfrm>
              <a:off x="1940" y="3857"/>
              <a:ext cx="60" cy="97"/>
            </a:xfrm>
            <a:custGeom>
              <a:avLst/>
              <a:gdLst>
                <a:gd name="T0" fmla="*/ 68 w 68"/>
                <a:gd name="T1" fmla="*/ 77 h 108"/>
                <a:gd name="T2" fmla="*/ 37 w 68"/>
                <a:gd name="T3" fmla="*/ 108 h 108"/>
                <a:gd name="T4" fmla="*/ 31 w 68"/>
                <a:gd name="T5" fmla="*/ 108 h 108"/>
                <a:gd name="T6" fmla="*/ 0 w 68"/>
                <a:gd name="T7" fmla="*/ 77 h 108"/>
                <a:gd name="T8" fmla="*/ 0 w 68"/>
                <a:gd name="T9" fmla="*/ 31 h 108"/>
                <a:gd name="T10" fmla="*/ 31 w 68"/>
                <a:gd name="T11" fmla="*/ 0 h 108"/>
                <a:gd name="T12" fmla="*/ 37 w 68"/>
                <a:gd name="T13" fmla="*/ 0 h 108"/>
                <a:gd name="T14" fmla="*/ 68 w 68"/>
                <a:gd name="T15" fmla="*/ 31 h 108"/>
                <a:gd name="T16" fmla="*/ 68 w 68"/>
                <a:gd name="T17" fmla="*/ 77 h 1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108"/>
                <a:gd name="T29" fmla="*/ 68 w 68"/>
                <a:gd name="T30" fmla="*/ 108 h 1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108">
                  <a:moveTo>
                    <a:pt x="68" y="77"/>
                  </a:moveTo>
                  <a:cubicBezTo>
                    <a:pt x="68" y="94"/>
                    <a:pt x="54" y="108"/>
                    <a:pt x="37" y="108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14" y="108"/>
                    <a:pt x="0" y="94"/>
                    <a:pt x="0" y="7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4" y="0"/>
                    <a:pt x="68" y="14"/>
                    <a:pt x="68" y="31"/>
                  </a:cubicBezTo>
                  <a:lnTo>
                    <a:pt x="68" y="77"/>
                  </a:ln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96" name="Freeform 49"/>
            <p:cNvSpPr>
              <a:spLocks noChangeArrowheads="1"/>
            </p:cNvSpPr>
            <p:nvPr/>
          </p:nvSpPr>
          <p:spPr bwMode="auto">
            <a:xfrm>
              <a:off x="1642" y="3903"/>
              <a:ext cx="382" cy="88"/>
            </a:xfrm>
            <a:custGeom>
              <a:avLst/>
              <a:gdLst>
                <a:gd name="T0" fmla="*/ 413 w 427"/>
                <a:gd name="T1" fmla="*/ 34 h 99"/>
                <a:gd name="T2" fmla="*/ 276 w 427"/>
                <a:gd name="T3" fmla="*/ 0 h 99"/>
                <a:gd name="T4" fmla="*/ 77 w 427"/>
                <a:gd name="T5" fmla="*/ 43 h 99"/>
                <a:gd name="T6" fmla="*/ 0 w 427"/>
                <a:gd name="T7" fmla="*/ 99 h 99"/>
                <a:gd name="T8" fmla="*/ 427 w 427"/>
                <a:gd name="T9" fmla="*/ 99 h 99"/>
                <a:gd name="T10" fmla="*/ 427 w 427"/>
                <a:gd name="T11" fmla="*/ 67 h 99"/>
                <a:gd name="T12" fmla="*/ 413 w 427"/>
                <a:gd name="T13" fmla="*/ 34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7"/>
                <a:gd name="T22" fmla="*/ 0 h 99"/>
                <a:gd name="T23" fmla="*/ 427 w 427"/>
                <a:gd name="T24" fmla="*/ 99 h 9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7" h="99">
                  <a:moveTo>
                    <a:pt x="413" y="34"/>
                  </a:moveTo>
                  <a:cubicBezTo>
                    <a:pt x="367" y="51"/>
                    <a:pt x="297" y="50"/>
                    <a:pt x="276" y="0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427" y="99"/>
                    <a:pt x="427" y="99"/>
                    <a:pt x="427" y="99"/>
                  </a:cubicBezTo>
                  <a:cubicBezTo>
                    <a:pt x="427" y="67"/>
                    <a:pt x="427" y="67"/>
                    <a:pt x="427" y="67"/>
                  </a:cubicBezTo>
                  <a:cubicBezTo>
                    <a:pt x="417" y="63"/>
                    <a:pt x="410" y="53"/>
                    <a:pt x="413" y="34"/>
                  </a:cubicBezTo>
                  <a:close/>
                </a:path>
              </a:pathLst>
            </a:custGeom>
            <a:solidFill>
              <a:srgbClr val="B28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97" name="Freeform 50"/>
            <p:cNvSpPr>
              <a:spLocks noChangeArrowheads="1"/>
            </p:cNvSpPr>
            <p:nvPr/>
          </p:nvSpPr>
          <p:spPr bwMode="auto">
            <a:xfrm>
              <a:off x="1889" y="3899"/>
              <a:ext cx="136" cy="63"/>
            </a:xfrm>
            <a:custGeom>
              <a:avLst/>
              <a:gdLst>
                <a:gd name="T0" fmla="*/ 32 w 152"/>
                <a:gd name="T1" fmla="*/ 15 h 71"/>
                <a:gd name="T2" fmla="*/ 17 w 152"/>
                <a:gd name="T3" fmla="*/ 0 h 71"/>
                <a:gd name="T4" fmla="*/ 0 w 152"/>
                <a:gd name="T5" fmla="*/ 4 h 71"/>
                <a:gd name="T6" fmla="*/ 137 w 152"/>
                <a:gd name="T7" fmla="*/ 38 h 71"/>
                <a:gd name="T8" fmla="*/ 151 w 152"/>
                <a:gd name="T9" fmla="*/ 71 h 71"/>
                <a:gd name="T10" fmla="*/ 152 w 152"/>
                <a:gd name="T11" fmla="*/ 14 h 71"/>
                <a:gd name="T12" fmla="*/ 32 w 152"/>
                <a:gd name="T13" fmla="*/ 15 h 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2"/>
                <a:gd name="T22" fmla="*/ 0 h 71"/>
                <a:gd name="T23" fmla="*/ 152 w 152"/>
                <a:gd name="T24" fmla="*/ 71 h 7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2" h="71">
                  <a:moveTo>
                    <a:pt x="32" y="15"/>
                  </a:moveTo>
                  <a:cubicBezTo>
                    <a:pt x="25" y="12"/>
                    <a:pt x="20" y="7"/>
                    <a:pt x="1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1" y="54"/>
                    <a:pt x="91" y="55"/>
                    <a:pt x="137" y="38"/>
                  </a:cubicBezTo>
                  <a:cubicBezTo>
                    <a:pt x="134" y="57"/>
                    <a:pt x="141" y="67"/>
                    <a:pt x="151" y="71"/>
                  </a:cubicBezTo>
                  <a:cubicBezTo>
                    <a:pt x="152" y="14"/>
                    <a:pt x="152" y="14"/>
                    <a:pt x="152" y="14"/>
                  </a:cubicBezTo>
                  <a:cubicBezTo>
                    <a:pt x="116" y="35"/>
                    <a:pt x="72" y="34"/>
                    <a:pt x="32" y="15"/>
                  </a:cubicBezTo>
                  <a:close/>
                </a:path>
              </a:pathLst>
            </a:custGeom>
            <a:solidFill>
              <a:srgbClr val="956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98" name="Freeform 51"/>
            <p:cNvSpPr>
              <a:spLocks noChangeArrowheads="1"/>
            </p:cNvSpPr>
            <p:nvPr/>
          </p:nvSpPr>
          <p:spPr bwMode="auto">
            <a:xfrm>
              <a:off x="1636" y="3984"/>
              <a:ext cx="400" cy="29"/>
            </a:xfrm>
            <a:custGeom>
              <a:avLst/>
              <a:gdLst>
                <a:gd name="T0" fmla="*/ 448 w 448"/>
                <a:gd name="T1" fmla="*/ 16 h 32"/>
                <a:gd name="T2" fmla="*/ 431 w 448"/>
                <a:gd name="T3" fmla="*/ 32 h 32"/>
                <a:gd name="T4" fmla="*/ 17 w 448"/>
                <a:gd name="T5" fmla="*/ 32 h 32"/>
                <a:gd name="T6" fmla="*/ 0 w 448"/>
                <a:gd name="T7" fmla="*/ 16 h 32"/>
                <a:gd name="T8" fmla="*/ 0 w 448"/>
                <a:gd name="T9" fmla="*/ 16 h 32"/>
                <a:gd name="T10" fmla="*/ 17 w 448"/>
                <a:gd name="T11" fmla="*/ 0 h 32"/>
                <a:gd name="T12" fmla="*/ 431 w 448"/>
                <a:gd name="T13" fmla="*/ 0 h 32"/>
                <a:gd name="T14" fmla="*/ 448 w 448"/>
                <a:gd name="T15" fmla="*/ 16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8"/>
                <a:gd name="T25" fmla="*/ 0 h 32"/>
                <a:gd name="T26" fmla="*/ 448 w 448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8" h="32">
                  <a:moveTo>
                    <a:pt x="448" y="16"/>
                  </a:moveTo>
                  <a:cubicBezTo>
                    <a:pt x="448" y="25"/>
                    <a:pt x="440" y="32"/>
                    <a:pt x="431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8" y="32"/>
                    <a:pt x="0" y="2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40" y="0"/>
                    <a:pt x="448" y="7"/>
                    <a:pt x="448" y="16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99" name="Freeform 52"/>
            <p:cNvSpPr>
              <a:spLocks noChangeArrowheads="1"/>
            </p:cNvSpPr>
            <p:nvPr/>
          </p:nvSpPr>
          <p:spPr bwMode="auto">
            <a:xfrm>
              <a:off x="198" y="-1"/>
              <a:ext cx="953" cy="1419"/>
            </a:xfrm>
            <a:custGeom>
              <a:avLst/>
              <a:gdLst>
                <a:gd name="T0" fmla="*/ 641 w 953"/>
                <a:gd name="T1" fmla="*/ 1384 h 1419"/>
                <a:gd name="T2" fmla="*/ 550 w 953"/>
                <a:gd name="T3" fmla="*/ 1419 h 1419"/>
                <a:gd name="T4" fmla="*/ 14 w 953"/>
                <a:gd name="T5" fmla="*/ 1221 h 1419"/>
                <a:gd name="T6" fmla="*/ 0 w 953"/>
                <a:gd name="T7" fmla="*/ 34 h 1419"/>
                <a:gd name="T8" fmla="*/ 92 w 953"/>
                <a:gd name="T9" fmla="*/ 0 h 1419"/>
                <a:gd name="T10" fmla="*/ 953 w 953"/>
                <a:gd name="T11" fmla="*/ 89 h 1419"/>
                <a:gd name="T12" fmla="*/ 641 w 953"/>
                <a:gd name="T13" fmla="*/ 1384 h 14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53"/>
                <a:gd name="T22" fmla="*/ 0 h 1419"/>
                <a:gd name="T23" fmla="*/ 953 w 953"/>
                <a:gd name="T24" fmla="*/ 1419 h 14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53" h="1419">
                  <a:moveTo>
                    <a:pt x="641" y="1384"/>
                  </a:moveTo>
                  <a:lnTo>
                    <a:pt x="550" y="1419"/>
                  </a:lnTo>
                  <a:lnTo>
                    <a:pt x="14" y="1221"/>
                  </a:lnTo>
                  <a:lnTo>
                    <a:pt x="0" y="34"/>
                  </a:lnTo>
                  <a:lnTo>
                    <a:pt x="92" y="0"/>
                  </a:lnTo>
                  <a:lnTo>
                    <a:pt x="953" y="89"/>
                  </a:lnTo>
                  <a:lnTo>
                    <a:pt x="641" y="138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00" name="Freeform 53"/>
            <p:cNvSpPr>
              <a:spLocks noChangeArrowheads="1"/>
            </p:cNvSpPr>
            <p:nvPr/>
          </p:nvSpPr>
          <p:spPr bwMode="auto">
            <a:xfrm>
              <a:off x="120" y="33"/>
              <a:ext cx="940" cy="1385"/>
            </a:xfrm>
            <a:custGeom>
              <a:avLst/>
              <a:gdLst>
                <a:gd name="T0" fmla="*/ 628 w 940"/>
                <a:gd name="T1" fmla="*/ 1385 h 1385"/>
                <a:gd name="T2" fmla="*/ 0 w 940"/>
                <a:gd name="T3" fmla="*/ 1222 h 1385"/>
                <a:gd name="T4" fmla="*/ 78 w 940"/>
                <a:gd name="T5" fmla="*/ 0 h 1385"/>
                <a:gd name="T6" fmla="*/ 940 w 940"/>
                <a:gd name="T7" fmla="*/ 89 h 1385"/>
                <a:gd name="T8" fmla="*/ 772 w 940"/>
                <a:gd name="T9" fmla="*/ 787 h 1385"/>
                <a:gd name="T10" fmla="*/ 628 w 940"/>
                <a:gd name="T11" fmla="*/ 1385 h 13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40"/>
                <a:gd name="T19" fmla="*/ 0 h 1385"/>
                <a:gd name="T20" fmla="*/ 940 w 940"/>
                <a:gd name="T21" fmla="*/ 1385 h 13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40" h="1385">
                  <a:moveTo>
                    <a:pt x="628" y="1385"/>
                  </a:moveTo>
                  <a:lnTo>
                    <a:pt x="0" y="1222"/>
                  </a:lnTo>
                  <a:lnTo>
                    <a:pt x="78" y="0"/>
                  </a:lnTo>
                  <a:lnTo>
                    <a:pt x="940" y="89"/>
                  </a:lnTo>
                  <a:lnTo>
                    <a:pt x="772" y="787"/>
                  </a:lnTo>
                  <a:lnTo>
                    <a:pt x="628" y="1385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01" name="Freeform 54"/>
            <p:cNvSpPr>
              <a:spLocks noChangeArrowheads="1"/>
            </p:cNvSpPr>
            <p:nvPr/>
          </p:nvSpPr>
          <p:spPr bwMode="auto">
            <a:xfrm>
              <a:off x="-1" y="467"/>
              <a:ext cx="1697" cy="1986"/>
            </a:xfrm>
            <a:custGeom>
              <a:avLst/>
              <a:gdLst>
                <a:gd name="T0" fmla="*/ 0 w 1697"/>
                <a:gd name="T1" fmla="*/ 863 h 1986"/>
                <a:gd name="T2" fmla="*/ 124 w 1697"/>
                <a:gd name="T3" fmla="*/ 0 h 1986"/>
                <a:gd name="T4" fmla="*/ 726 w 1697"/>
                <a:gd name="T5" fmla="*/ 123 h 1986"/>
                <a:gd name="T6" fmla="*/ 562 w 1697"/>
                <a:gd name="T7" fmla="*/ 902 h 1986"/>
                <a:gd name="T8" fmla="*/ 1697 w 1697"/>
                <a:gd name="T9" fmla="*/ 1883 h 1986"/>
                <a:gd name="T10" fmla="*/ 1631 w 1697"/>
                <a:gd name="T11" fmla="*/ 1986 h 1986"/>
                <a:gd name="T12" fmla="*/ 0 w 1697"/>
                <a:gd name="T13" fmla="*/ 863 h 19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97"/>
                <a:gd name="T22" fmla="*/ 0 h 1986"/>
                <a:gd name="T23" fmla="*/ 1697 w 1697"/>
                <a:gd name="T24" fmla="*/ 1986 h 19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97" h="1986">
                  <a:moveTo>
                    <a:pt x="0" y="863"/>
                  </a:moveTo>
                  <a:lnTo>
                    <a:pt x="124" y="0"/>
                  </a:lnTo>
                  <a:lnTo>
                    <a:pt x="726" y="123"/>
                  </a:lnTo>
                  <a:lnTo>
                    <a:pt x="562" y="902"/>
                  </a:lnTo>
                  <a:lnTo>
                    <a:pt x="1697" y="1883"/>
                  </a:lnTo>
                  <a:lnTo>
                    <a:pt x="1631" y="1986"/>
                  </a:lnTo>
                  <a:lnTo>
                    <a:pt x="0" y="863"/>
                  </a:ln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02" name="Freeform 55"/>
            <p:cNvSpPr>
              <a:spLocks noChangeArrowheads="1"/>
            </p:cNvSpPr>
            <p:nvPr/>
          </p:nvSpPr>
          <p:spPr bwMode="auto">
            <a:xfrm>
              <a:off x="1565" y="2332"/>
              <a:ext cx="545" cy="870"/>
            </a:xfrm>
            <a:custGeom>
              <a:avLst/>
              <a:gdLst>
                <a:gd name="T0" fmla="*/ 545 w 545"/>
                <a:gd name="T1" fmla="*/ 146 h 870"/>
                <a:gd name="T2" fmla="*/ 545 w 545"/>
                <a:gd name="T3" fmla="*/ 870 h 870"/>
                <a:gd name="T4" fmla="*/ 292 w 545"/>
                <a:gd name="T5" fmla="*/ 870 h 870"/>
                <a:gd name="T6" fmla="*/ 292 w 545"/>
                <a:gd name="T7" fmla="*/ 308 h 870"/>
                <a:gd name="T8" fmla="*/ 0 w 545"/>
                <a:gd name="T9" fmla="*/ 140 h 870"/>
                <a:gd name="T10" fmla="*/ 143 w 545"/>
                <a:gd name="T11" fmla="*/ 0 h 870"/>
                <a:gd name="T12" fmla="*/ 334 w 545"/>
                <a:gd name="T13" fmla="*/ 124 h 870"/>
                <a:gd name="T14" fmla="*/ 545 w 545"/>
                <a:gd name="T15" fmla="*/ 146 h 87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45"/>
                <a:gd name="T25" fmla="*/ 0 h 870"/>
                <a:gd name="T26" fmla="*/ 545 w 545"/>
                <a:gd name="T27" fmla="*/ 870 h 87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45" h="870">
                  <a:moveTo>
                    <a:pt x="545" y="146"/>
                  </a:moveTo>
                  <a:lnTo>
                    <a:pt x="545" y="870"/>
                  </a:lnTo>
                  <a:lnTo>
                    <a:pt x="292" y="870"/>
                  </a:lnTo>
                  <a:lnTo>
                    <a:pt x="292" y="308"/>
                  </a:lnTo>
                  <a:lnTo>
                    <a:pt x="0" y="140"/>
                  </a:lnTo>
                  <a:lnTo>
                    <a:pt x="143" y="0"/>
                  </a:lnTo>
                  <a:lnTo>
                    <a:pt x="334" y="124"/>
                  </a:lnTo>
                  <a:lnTo>
                    <a:pt x="545" y="146"/>
                  </a:lnTo>
                  <a:close/>
                </a:path>
              </a:pathLst>
            </a:custGeom>
            <a:solidFill>
              <a:srgbClr val="B28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03" name="Freeform 56"/>
            <p:cNvSpPr>
              <a:spLocks noChangeArrowheads="1"/>
            </p:cNvSpPr>
            <p:nvPr/>
          </p:nvSpPr>
          <p:spPr bwMode="auto">
            <a:xfrm>
              <a:off x="2110" y="2455"/>
              <a:ext cx="453" cy="747"/>
            </a:xfrm>
            <a:custGeom>
              <a:avLst/>
              <a:gdLst>
                <a:gd name="T0" fmla="*/ 453 w 453"/>
                <a:gd name="T1" fmla="*/ 133 h 747"/>
                <a:gd name="T2" fmla="*/ 230 w 453"/>
                <a:gd name="T3" fmla="*/ 0 h 747"/>
                <a:gd name="T4" fmla="*/ 0 w 453"/>
                <a:gd name="T5" fmla="*/ 23 h 747"/>
                <a:gd name="T6" fmla="*/ 0 w 453"/>
                <a:gd name="T7" fmla="*/ 747 h 747"/>
                <a:gd name="T8" fmla="*/ 255 w 453"/>
                <a:gd name="T9" fmla="*/ 747 h 747"/>
                <a:gd name="T10" fmla="*/ 255 w 453"/>
                <a:gd name="T11" fmla="*/ 185 h 747"/>
                <a:gd name="T12" fmla="*/ 453 w 453"/>
                <a:gd name="T13" fmla="*/ 357 h 747"/>
                <a:gd name="T14" fmla="*/ 453 w 453"/>
                <a:gd name="T15" fmla="*/ 133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53"/>
                <a:gd name="T25" fmla="*/ 0 h 747"/>
                <a:gd name="T26" fmla="*/ 453 w 453"/>
                <a:gd name="T27" fmla="*/ 747 h 7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53" h="747">
                  <a:moveTo>
                    <a:pt x="453" y="133"/>
                  </a:moveTo>
                  <a:lnTo>
                    <a:pt x="230" y="0"/>
                  </a:lnTo>
                  <a:lnTo>
                    <a:pt x="0" y="23"/>
                  </a:lnTo>
                  <a:lnTo>
                    <a:pt x="0" y="747"/>
                  </a:lnTo>
                  <a:lnTo>
                    <a:pt x="255" y="747"/>
                  </a:lnTo>
                  <a:lnTo>
                    <a:pt x="255" y="185"/>
                  </a:lnTo>
                  <a:lnTo>
                    <a:pt x="453" y="357"/>
                  </a:lnTo>
                  <a:lnTo>
                    <a:pt x="453" y="133"/>
                  </a:lnTo>
                  <a:close/>
                </a:path>
              </a:pathLst>
            </a:custGeom>
            <a:solidFill>
              <a:srgbClr val="9E73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04" name="Freeform 57"/>
            <p:cNvSpPr>
              <a:spLocks noChangeArrowheads="1"/>
            </p:cNvSpPr>
            <p:nvPr/>
          </p:nvSpPr>
          <p:spPr bwMode="auto">
            <a:xfrm>
              <a:off x="2365" y="2606"/>
              <a:ext cx="492" cy="727"/>
            </a:xfrm>
            <a:custGeom>
              <a:avLst/>
              <a:gdLst>
                <a:gd name="T0" fmla="*/ 133 w 492"/>
                <a:gd name="T1" fmla="*/ 510 h 727"/>
                <a:gd name="T2" fmla="*/ 492 w 492"/>
                <a:gd name="T3" fmla="*/ 249 h 727"/>
                <a:gd name="T4" fmla="*/ 198 w 492"/>
                <a:gd name="T5" fmla="*/ 0 h 727"/>
                <a:gd name="T6" fmla="*/ 198 w 492"/>
                <a:gd name="T7" fmla="*/ 190 h 727"/>
                <a:gd name="T8" fmla="*/ 284 w 492"/>
                <a:gd name="T9" fmla="*/ 253 h 727"/>
                <a:gd name="T10" fmla="*/ 0 w 492"/>
                <a:gd name="T11" fmla="*/ 489 h 727"/>
                <a:gd name="T12" fmla="*/ 122 w 492"/>
                <a:gd name="T13" fmla="*/ 727 h 727"/>
                <a:gd name="T14" fmla="*/ 216 w 492"/>
                <a:gd name="T15" fmla="*/ 720 h 727"/>
                <a:gd name="T16" fmla="*/ 133 w 492"/>
                <a:gd name="T17" fmla="*/ 510 h 7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92"/>
                <a:gd name="T28" fmla="*/ 0 h 727"/>
                <a:gd name="T29" fmla="*/ 492 w 492"/>
                <a:gd name="T30" fmla="*/ 727 h 7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92" h="727">
                  <a:moveTo>
                    <a:pt x="133" y="510"/>
                  </a:moveTo>
                  <a:lnTo>
                    <a:pt x="492" y="249"/>
                  </a:lnTo>
                  <a:lnTo>
                    <a:pt x="198" y="0"/>
                  </a:lnTo>
                  <a:lnTo>
                    <a:pt x="198" y="190"/>
                  </a:lnTo>
                  <a:lnTo>
                    <a:pt x="284" y="253"/>
                  </a:lnTo>
                  <a:lnTo>
                    <a:pt x="0" y="489"/>
                  </a:lnTo>
                  <a:lnTo>
                    <a:pt x="122" y="727"/>
                  </a:lnTo>
                  <a:lnTo>
                    <a:pt x="216" y="720"/>
                  </a:lnTo>
                  <a:lnTo>
                    <a:pt x="133" y="510"/>
                  </a:ln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05" name="Freeform 58"/>
            <p:cNvSpPr>
              <a:spLocks noChangeArrowheads="1"/>
            </p:cNvSpPr>
            <p:nvPr/>
          </p:nvSpPr>
          <p:spPr bwMode="auto">
            <a:xfrm>
              <a:off x="2563" y="2606"/>
              <a:ext cx="30" cy="196"/>
            </a:xfrm>
            <a:custGeom>
              <a:avLst/>
              <a:gdLst>
                <a:gd name="T0" fmla="*/ 10 w 30"/>
                <a:gd name="T1" fmla="*/ 196 h 196"/>
                <a:gd name="T2" fmla="*/ 30 w 30"/>
                <a:gd name="T3" fmla="*/ 26 h 196"/>
                <a:gd name="T4" fmla="*/ 0 w 30"/>
                <a:gd name="T5" fmla="*/ 0 h 196"/>
                <a:gd name="T6" fmla="*/ 0 w 30"/>
                <a:gd name="T7" fmla="*/ 190 h 196"/>
                <a:gd name="T8" fmla="*/ 10 w 30"/>
                <a:gd name="T9" fmla="*/ 196 h 1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196"/>
                <a:gd name="T17" fmla="*/ 30 w 30"/>
                <a:gd name="T18" fmla="*/ 196 h 1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196">
                  <a:moveTo>
                    <a:pt x="10" y="196"/>
                  </a:moveTo>
                  <a:lnTo>
                    <a:pt x="30" y="26"/>
                  </a:lnTo>
                  <a:lnTo>
                    <a:pt x="0" y="0"/>
                  </a:lnTo>
                  <a:lnTo>
                    <a:pt x="0" y="190"/>
                  </a:lnTo>
                  <a:lnTo>
                    <a:pt x="10" y="196"/>
                  </a:lnTo>
                  <a:close/>
                </a:path>
              </a:pathLst>
            </a:custGeom>
            <a:solidFill>
              <a:srgbClr val="ECD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06" name="Freeform 59"/>
            <p:cNvSpPr>
              <a:spLocks noChangeArrowheads="1"/>
            </p:cNvSpPr>
            <p:nvPr/>
          </p:nvSpPr>
          <p:spPr bwMode="auto">
            <a:xfrm>
              <a:off x="1914" y="3202"/>
              <a:ext cx="196" cy="694"/>
            </a:xfrm>
            <a:custGeom>
              <a:avLst/>
              <a:gdLst>
                <a:gd name="T0" fmla="*/ 0 w 196"/>
                <a:gd name="T1" fmla="*/ 0 h 694"/>
                <a:gd name="T2" fmla="*/ 0 w 196"/>
                <a:gd name="T3" fmla="*/ 694 h 694"/>
                <a:gd name="T4" fmla="*/ 111 w 196"/>
                <a:gd name="T5" fmla="*/ 694 h 694"/>
                <a:gd name="T6" fmla="*/ 111 w 196"/>
                <a:gd name="T7" fmla="*/ 198 h 694"/>
                <a:gd name="T8" fmla="*/ 196 w 196"/>
                <a:gd name="T9" fmla="*/ 163 h 694"/>
                <a:gd name="T10" fmla="*/ 196 w 196"/>
                <a:gd name="T11" fmla="*/ 0 h 694"/>
                <a:gd name="T12" fmla="*/ 0 w 196"/>
                <a:gd name="T13" fmla="*/ 0 h 69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6"/>
                <a:gd name="T22" fmla="*/ 0 h 694"/>
                <a:gd name="T23" fmla="*/ 196 w 196"/>
                <a:gd name="T24" fmla="*/ 694 h 69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6" h="694">
                  <a:moveTo>
                    <a:pt x="0" y="0"/>
                  </a:moveTo>
                  <a:lnTo>
                    <a:pt x="0" y="694"/>
                  </a:lnTo>
                  <a:lnTo>
                    <a:pt x="111" y="694"/>
                  </a:lnTo>
                  <a:lnTo>
                    <a:pt x="111" y="198"/>
                  </a:lnTo>
                  <a:lnTo>
                    <a:pt x="196" y="163"/>
                  </a:lnTo>
                  <a:lnTo>
                    <a:pt x="19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AE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07" name="Freeform 60"/>
            <p:cNvSpPr>
              <a:spLocks noChangeArrowheads="1"/>
            </p:cNvSpPr>
            <p:nvPr/>
          </p:nvSpPr>
          <p:spPr bwMode="auto">
            <a:xfrm>
              <a:off x="2110" y="3202"/>
              <a:ext cx="197" cy="694"/>
            </a:xfrm>
            <a:custGeom>
              <a:avLst/>
              <a:gdLst>
                <a:gd name="T0" fmla="*/ 197 w 197"/>
                <a:gd name="T1" fmla="*/ 0 h 694"/>
                <a:gd name="T2" fmla="*/ 197 w 197"/>
                <a:gd name="T3" fmla="*/ 694 h 694"/>
                <a:gd name="T4" fmla="*/ 87 w 197"/>
                <a:gd name="T5" fmla="*/ 694 h 694"/>
                <a:gd name="T6" fmla="*/ 87 w 197"/>
                <a:gd name="T7" fmla="*/ 198 h 694"/>
                <a:gd name="T8" fmla="*/ 0 w 197"/>
                <a:gd name="T9" fmla="*/ 163 h 694"/>
                <a:gd name="T10" fmla="*/ 0 w 197"/>
                <a:gd name="T11" fmla="*/ 0 h 694"/>
                <a:gd name="T12" fmla="*/ 197 w 197"/>
                <a:gd name="T13" fmla="*/ 0 h 69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694"/>
                <a:gd name="T23" fmla="*/ 197 w 197"/>
                <a:gd name="T24" fmla="*/ 694 h 69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694">
                  <a:moveTo>
                    <a:pt x="197" y="0"/>
                  </a:moveTo>
                  <a:lnTo>
                    <a:pt x="197" y="694"/>
                  </a:lnTo>
                  <a:lnTo>
                    <a:pt x="87" y="694"/>
                  </a:lnTo>
                  <a:lnTo>
                    <a:pt x="87" y="198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BE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08" name="Freeform 61"/>
            <p:cNvSpPr>
              <a:spLocks noChangeArrowheads="1"/>
            </p:cNvSpPr>
            <p:nvPr/>
          </p:nvSpPr>
          <p:spPr bwMode="auto">
            <a:xfrm>
              <a:off x="1914" y="3202"/>
              <a:ext cx="196" cy="24"/>
            </a:xfrm>
            <a:custGeom>
              <a:avLst/>
              <a:gdLst>
                <a:gd name="T0" fmla="*/ 196 w 196"/>
                <a:gd name="T1" fmla="*/ 12 h 24"/>
                <a:gd name="T2" fmla="*/ 0 w 196"/>
                <a:gd name="T3" fmla="*/ 24 h 24"/>
                <a:gd name="T4" fmla="*/ 0 w 196"/>
                <a:gd name="T5" fmla="*/ 0 h 24"/>
                <a:gd name="T6" fmla="*/ 196 w 196"/>
                <a:gd name="T7" fmla="*/ 0 h 24"/>
                <a:gd name="T8" fmla="*/ 196 w 196"/>
                <a:gd name="T9" fmla="*/ 12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6"/>
                <a:gd name="T16" fmla="*/ 0 h 24"/>
                <a:gd name="T17" fmla="*/ 196 w 19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6" h="24">
                  <a:moveTo>
                    <a:pt x="196" y="12"/>
                  </a:moveTo>
                  <a:lnTo>
                    <a:pt x="0" y="24"/>
                  </a:lnTo>
                  <a:lnTo>
                    <a:pt x="0" y="0"/>
                  </a:lnTo>
                  <a:lnTo>
                    <a:pt x="196" y="0"/>
                  </a:lnTo>
                  <a:lnTo>
                    <a:pt x="196" y="12"/>
                  </a:lnTo>
                  <a:close/>
                </a:path>
              </a:pathLst>
            </a:custGeom>
            <a:solidFill>
              <a:srgbClr val="2895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09" name="Freeform 62"/>
            <p:cNvSpPr>
              <a:spLocks noChangeArrowheads="1"/>
            </p:cNvSpPr>
            <p:nvPr/>
          </p:nvSpPr>
          <p:spPr bwMode="auto">
            <a:xfrm>
              <a:off x="2110" y="3202"/>
              <a:ext cx="197" cy="24"/>
            </a:xfrm>
            <a:custGeom>
              <a:avLst/>
              <a:gdLst>
                <a:gd name="T0" fmla="*/ 197 w 197"/>
                <a:gd name="T1" fmla="*/ 24 h 24"/>
                <a:gd name="T2" fmla="*/ 0 w 197"/>
                <a:gd name="T3" fmla="*/ 12 h 24"/>
                <a:gd name="T4" fmla="*/ 0 w 197"/>
                <a:gd name="T5" fmla="*/ 0 h 24"/>
                <a:gd name="T6" fmla="*/ 197 w 197"/>
                <a:gd name="T7" fmla="*/ 0 h 24"/>
                <a:gd name="T8" fmla="*/ 197 w 197"/>
                <a:gd name="T9" fmla="*/ 24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7"/>
                <a:gd name="T16" fmla="*/ 0 h 24"/>
                <a:gd name="T17" fmla="*/ 197 w 197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7" h="24">
                  <a:moveTo>
                    <a:pt x="197" y="24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197" y="0"/>
                  </a:lnTo>
                  <a:lnTo>
                    <a:pt x="197" y="24"/>
                  </a:lnTo>
                  <a:close/>
                </a:path>
              </a:pathLst>
            </a:custGeom>
            <a:solidFill>
              <a:srgbClr val="1C7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10" name="Freeform 63"/>
            <p:cNvSpPr>
              <a:spLocks noChangeArrowheads="1"/>
            </p:cNvSpPr>
            <p:nvPr/>
          </p:nvSpPr>
          <p:spPr bwMode="auto">
            <a:xfrm>
              <a:off x="278" y="124"/>
              <a:ext cx="268" cy="142"/>
            </a:xfrm>
            <a:custGeom>
              <a:avLst/>
              <a:gdLst>
                <a:gd name="T0" fmla="*/ 21 w 300"/>
                <a:gd name="T1" fmla="*/ 0 h 159"/>
                <a:gd name="T2" fmla="*/ 5 w 300"/>
                <a:gd name="T3" fmla="*/ 123 h 159"/>
                <a:gd name="T4" fmla="*/ 277 w 300"/>
                <a:gd name="T5" fmla="*/ 159 h 159"/>
                <a:gd name="T6" fmla="*/ 300 w 300"/>
                <a:gd name="T7" fmla="*/ 28 h 159"/>
                <a:gd name="T8" fmla="*/ 21 w 300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0"/>
                <a:gd name="T16" fmla="*/ 0 h 159"/>
                <a:gd name="T17" fmla="*/ 300 w 300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0" h="159">
                  <a:moveTo>
                    <a:pt x="21" y="0"/>
                  </a:moveTo>
                  <a:cubicBezTo>
                    <a:pt x="21" y="0"/>
                    <a:pt x="0" y="115"/>
                    <a:pt x="5" y="123"/>
                  </a:cubicBezTo>
                  <a:cubicBezTo>
                    <a:pt x="11" y="131"/>
                    <a:pt x="277" y="159"/>
                    <a:pt x="277" y="159"/>
                  </a:cubicBezTo>
                  <a:cubicBezTo>
                    <a:pt x="300" y="28"/>
                    <a:pt x="300" y="28"/>
                    <a:pt x="300" y="28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11" name="Freeform 64"/>
            <p:cNvSpPr>
              <a:spLocks noChangeArrowheads="1"/>
            </p:cNvSpPr>
            <p:nvPr/>
          </p:nvSpPr>
          <p:spPr bwMode="auto">
            <a:xfrm>
              <a:off x="324" y="137"/>
              <a:ext cx="81" cy="104"/>
            </a:xfrm>
            <a:custGeom>
              <a:avLst/>
              <a:gdLst>
                <a:gd name="T0" fmla="*/ 85 w 90"/>
                <a:gd name="T1" fmla="*/ 65 h 117"/>
                <a:gd name="T2" fmla="*/ 36 w 90"/>
                <a:gd name="T3" fmla="*/ 113 h 117"/>
                <a:gd name="T4" fmla="*/ 5 w 90"/>
                <a:gd name="T5" fmla="*/ 52 h 117"/>
                <a:gd name="T6" fmla="*/ 54 w 90"/>
                <a:gd name="T7" fmla="*/ 4 h 117"/>
                <a:gd name="T8" fmla="*/ 85 w 90"/>
                <a:gd name="T9" fmla="*/ 65 h 1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117"/>
                <a:gd name="T17" fmla="*/ 90 w 90"/>
                <a:gd name="T18" fmla="*/ 117 h 1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117">
                  <a:moveTo>
                    <a:pt x="85" y="65"/>
                  </a:moveTo>
                  <a:cubicBezTo>
                    <a:pt x="80" y="95"/>
                    <a:pt x="58" y="117"/>
                    <a:pt x="36" y="113"/>
                  </a:cubicBezTo>
                  <a:cubicBezTo>
                    <a:pt x="14" y="110"/>
                    <a:pt x="0" y="82"/>
                    <a:pt x="5" y="52"/>
                  </a:cubicBezTo>
                  <a:cubicBezTo>
                    <a:pt x="10" y="22"/>
                    <a:pt x="32" y="0"/>
                    <a:pt x="54" y="4"/>
                  </a:cubicBezTo>
                  <a:cubicBezTo>
                    <a:pt x="76" y="7"/>
                    <a:pt x="90" y="35"/>
                    <a:pt x="85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12" name="Freeform 65"/>
            <p:cNvSpPr>
              <a:spLocks noChangeArrowheads="1"/>
            </p:cNvSpPr>
            <p:nvPr/>
          </p:nvSpPr>
          <p:spPr bwMode="auto">
            <a:xfrm>
              <a:off x="337" y="147"/>
              <a:ext cx="57" cy="73"/>
            </a:xfrm>
            <a:custGeom>
              <a:avLst/>
              <a:gdLst>
                <a:gd name="T0" fmla="*/ 60 w 64"/>
                <a:gd name="T1" fmla="*/ 46 h 82"/>
                <a:gd name="T2" fmla="*/ 26 w 64"/>
                <a:gd name="T3" fmla="*/ 80 h 82"/>
                <a:gd name="T4" fmla="*/ 4 w 64"/>
                <a:gd name="T5" fmla="*/ 37 h 82"/>
                <a:gd name="T6" fmla="*/ 39 w 64"/>
                <a:gd name="T7" fmla="*/ 3 h 82"/>
                <a:gd name="T8" fmla="*/ 60 w 64"/>
                <a:gd name="T9" fmla="*/ 46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"/>
                <a:gd name="T16" fmla="*/ 0 h 82"/>
                <a:gd name="T17" fmla="*/ 64 w 64"/>
                <a:gd name="T18" fmla="*/ 82 h 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" h="82">
                  <a:moveTo>
                    <a:pt x="60" y="46"/>
                  </a:moveTo>
                  <a:cubicBezTo>
                    <a:pt x="57" y="67"/>
                    <a:pt x="41" y="82"/>
                    <a:pt x="26" y="80"/>
                  </a:cubicBezTo>
                  <a:cubicBezTo>
                    <a:pt x="10" y="77"/>
                    <a:pt x="0" y="58"/>
                    <a:pt x="4" y="37"/>
                  </a:cubicBezTo>
                  <a:cubicBezTo>
                    <a:pt x="7" y="15"/>
                    <a:pt x="23" y="0"/>
                    <a:pt x="39" y="3"/>
                  </a:cubicBezTo>
                  <a:cubicBezTo>
                    <a:pt x="54" y="5"/>
                    <a:pt x="64" y="25"/>
                    <a:pt x="60" y="46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13" name="Freeform 66"/>
            <p:cNvSpPr>
              <a:spLocks noChangeArrowheads="1"/>
            </p:cNvSpPr>
            <p:nvPr/>
          </p:nvSpPr>
          <p:spPr bwMode="auto">
            <a:xfrm>
              <a:off x="561" y="1369"/>
              <a:ext cx="1132" cy="1010"/>
            </a:xfrm>
            <a:custGeom>
              <a:avLst/>
              <a:gdLst>
                <a:gd name="T0" fmla="*/ 0 w 1132"/>
                <a:gd name="T1" fmla="*/ 0 h 1010"/>
                <a:gd name="T2" fmla="*/ 0 w 1132"/>
                <a:gd name="T3" fmla="*/ 49 h 1010"/>
                <a:gd name="T4" fmla="*/ 1100 w 1132"/>
                <a:gd name="T5" fmla="*/ 1010 h 1010"/>
                <a:gd name="T6" fmla="*/ 1132 w 1132"/>
                <a:gd name="T7" fmla="*/ 978 h 1010"/>
                <a:gd name="T8" fmla="*/ 0 w 1132"/>
                <a:gd name="T9" fmla="*/ 0 h 10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2"/>
                <a:gd name="T16" fmla="*/ 0 h 1010"/>
                <a:gd name="T17" fmla="*/ 1132 w 1132"/>
                <a:gd name="T18" fmla="*/ 1010 h 10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2" h="1010">
                  <a:moveTo>
                    <a:pt x="0" y="0"/>
                  </a:moveTo>
                  <a:lnTo>
                    <a:pt x="0" y="49"/>
                  </a:lnTo>
                  <a:lnTo>
                    <a:pt x="1100" y="1010"/>
                  </a:lnTo>
                  <a:lnTo>
                    <a:pt x="1132" y="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D6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14" name="Freeform 67"/>
            <p:cNvSpPr>
              <a:spLocks noChangeArrowheads="1"/>
            </p:cNvSpPr>
            <p:nvPr/>
          </p:nvSpPr>
          <p:spPr bwMode="auto">
            <a:xfrm>
              <a:off x="154" y="491"/>
              <a:ext cx="111" cy="611"/>
            </a:xfrm>
            <a:custGeom>
              <a:avLst/>
              <a:gdLst>
                <a:gd name="T0" fmla="*/ 82 w 111"/>
                <a:gd name="T1" fmla="*/ 0 h 611"/>
                <a:gd name="T2" fmla="*/ 0 w 111"/>
                <a:gd name="T3" fmla="*/ 611 h 611"/>
                <a:gd name="T4" fmla="*/ 111 w 111"/>
                <a:gd name="T5" fmla="*/ 5 h 611"/>
                <a:gd name="T6" fmla="*/ 82 w 111"/>
                <a:gd name="T7" fmla="*/ 0 h 6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1"/>
                <a:gd name="T13" fmla="*/ 0 h 611"/>
                <a:gd name="T14" fmla="*/ 111 w 111"/>
                <a:gd name="T15" fmla="*/ 611 h 6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1" h="611">
                  <a:moveTo>
                    <a:pt x="82" y="0"/>
                  </a:moveTo>
                  <a:lnTo>
                    <a:pt x="0" y="611"/>
                  </a:lnTo>
                  <a:lnTo>
                    <a:pt x="111" y="5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E6C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15" name="Freeform 68"/>
            <p:cNvSpPr>
              <a:spLocks noChangeArrowheads="1"/>
            </p:cNvSpPr>
            <p:nvPr/>
          </p:nvSpPr>
          <p:spPr bwMode="auto">
            <a:xfrm>
              <a:off x="308" y="520"/>
              <a:ext cx="106" cy="582"/>
            </a:xfrm>
            <a:custGeom>
              <a:avLst/>
              <a:gdLst>
                <a:gd name="T0" fmla="*/ 78 w 106"/>
                <a:gd name="T1" fmla="*/ 0 h 582"/>
                <a:gd name="T2" fmla="*/ 0 w 106"/>
                <a:gd name="T3" fmla="*/ 582 h 582"/>
                <a:gd name="T4" fmla="*/ 106 w 106"/>
                <a:gd name="T5" fmla="*/ 6 h 582"/>
                <a:gd name="T6" fmla="*/ 78 w 106"/>
                <a:gd name="T7" fmla="*/ 0 h 58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6"/>
                <a:gd name="T13" fmla="*/ 0 h 582"/>
                <a:gd name="T14" fmla="*/ 106 w 106"/>
                <a:gd name="T15" fmla="*/ 582 h 58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6" h="582">
                  <a:moveTo>
                    <a:pt x="78" y="0"/>
                  </a:moveTo>
                  <a:lnTo>
                    <a:pt x="0" y="582"/>
                  </a:lnTo>
                  <a:lnTo>
                    <a:pt x="106" y="6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E6C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16" name="Freeform 69"/>
            <p:cNvSpPr>
              <a:spLocks noChangeArrowheads="1"/>
            </p:cNvSpPr>
            <p:nvPr/>
          </p:nvSpPr>
          <p:spPr bwMode="auto">
            <a:xfrm>
              <a:off x="453" y="552"/>
              <a:ext cx="110" cy="568"/>
            </a:xfrm>
            <a:custGeom>
              <a:avLst/>
              <a:gdLst>
                <a:gd name="T0" fmla="*/ 82 w 110"/>
                <a:gd name="T1" fmla="*/ 0 h 568"/>
                <a:gd name="T2" fmla="*/ 0 w 110"/>
                <a:gd name="T3" fmla="*/ 568 h 568"/>
                <a:gd name="T4" fmla="*/ 110 w 110"/>
                <a:gd name="T5" fmla="*/ 5 h 568"/>
                <a:gd name="T6" fmla="*/ 82 w 110"/>
                <a:gd name="T7" fmla="*/ 0 h 5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0"/>
                <a:gd name="T13" fmla="*/ 0 h 568"/>
                <a:gd name="T14" fmla="*/ 110 w 110"/>
                <a:gd name="T15" fmla="*/ 568 h 5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0" h="568">
                  <a:moveTo>
                    <a:pt x="82" y="0"/>
                  </a:moveTo>
                  <a:lnTo>
                    <a:pt x="0" y="568"/>
                  </a:lnTo>
                  <a:lnTo>
                    <a:pt x="110" y="5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E6C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17" name="Freeform 70"/>
            <p:cNvSpPr>
              <a:spLocks noChangeArrowheads="1"/>
            </p:cNvSpPr>
            <p:nvPr/>
          </p:nvSpPr>
          <p:spPr bwMode="auto">
            <a:xfrm>
              <a:off x="105" y="467"/>
              <a:ext cx="110" cy="149"/>
            </a:xfrm>
            <a:custGeom>
              <a:avLst/>
              <a:gdLst>
                <a:gd name="T0" fmla="*/ 18 w 110"/>
                <a:gd name="T1" fmla="*/ 0 h 149"/>
                <a:gd name="T2" fmla="*/ 0 w 110"/>
                <a:gd name="T3" fmla="*/ 132 h 149"/>
                <a:gd name="T4" fmla="*/ 93 w 110"/>
                <a:gd name="T5" fmla="*/ 149 h 149"/>
                <a:gd name="T6" fmla="*/ 110 w 110"/>
                <a:gd name="T7" fmla="*/ 19 h 149"/>
                <a:gd name="T8" fmla="*/ 18 w 110"/>
                <a:gd name="T9" fmla="*/ 0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0"/>
                <a:gd name="T16" fmla="*/ 0 h 149"/>
                <a:gd name="T17" fmla="*/ 110 w 110"/>
                <a:gd name="T18" fmla="*/ 149 h 1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0" h="149">
                  <a:moveTo>
                    <a:pt x="18" y="0"/>
                  </a:moveTo>
                  <a:lnTo>
                    <a:pt x="0" y="132"/>
                  </a:lnTo>
                  <a:lnTo>
                    <a:pt x="93" y="149"/>
                  </a:lnTo>
                  <a:lnTo>
                    <a:pt x="110" y="19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EF0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18" name="Freeform 71"/>
            <p:cNvSpPr>
              <a:spLocks noChangeArrowheads="1"/>
            </p:cNvSpPr>
            <p:nvPr/>
          </p:nvSpPr>
          <p:spPr bwMode="auto">
            <a:xfrm>
              <a:off x="245" y="498"/>
              <a:ext cx="110" cy="147"/>
            </a:xfrm>
            <a:custGeom>
              <a:avLst/>
              <a:gdLst>
                <a:gd name="T0" fmla="*/ 19 w 110"/>
                <a:gd name="T1" fmla="*/ 0 h 147"/>
                <a:gd name="T2" fmla="*/ 0 w 110"/>
                <a:gd name="T3" fmla="*/ 130 h 147"/>
                <a:gd name="T4" fmla="*/ 93 w 110"/>
                <a:gd name="T5" fmla="*/ 147 h 147"/>
                <a:gd name="T6" fmla="*/ 110 w 110"/>
                <a:gd name="T7" fmla="*/ 18 h 147"/>
                <a:gd name="T8" fmla="*/ 19 w 110"/>
                <a:gd name="T9" fmla="*/ 0 h 1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0"/>
                <a:gd name="T16" fmla="*/ 0 h 147"/>
                <a:gd name="T17" fmla="*/ 110 w 110"/>
                <a:gd name="T18" fmla="*/ 147 h 1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0" h="147">
                  <a:moveTo>
                    <a:pt x="19" y="0"/>
                  </a:moveTo>
                  <a:lnTo>
                    <a:pt x="0" y="130"/>
                  </a:lnTo>
                  <a:lnTo>
                    <a:pt x="93" y="147"/>
                  </a:lnTo>
                  <a:lnTo>
                    <a:pt x="11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EF0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19" name="Freeform 72"/>
            <p:cNvSpPr>
              <a:spLocks noChangeArrowheads="1"/>
            </p:cNvSpPr>
            <p:nvPr/>
          </p:nvSpPr>
          <p:spPr bwMode="auto">
            <a:xfrm>
              <a:off x="398" y="527"/>
              <a:ext cx="111" cy="149"/>
            </a:xfrm>
            <a:custGeom>
              <a:avLst/>
              <a:gdLst>
                <a:gd name="T0" fmla="*/ 19 w 111"/>
                <a:gd name="T1" fmla="*/ 0 h 149"/>
                <a:gd name="T2" fmla="*/ 0 w 111"/>
                <a:gd name="T3" fmla="*/ 131 h 149"/>
                <a:gd name="T4" fmla="*/ 93 w 111"/>
                <a:gd name="T5" fmla="*/ 149 h 149"/>
                <a:gd name="T6" fmla="*/ 111 w 111"/>
                <a:gd name="T7" fmla="*/ 19 h 149"/>
                <a:gd name="T8" fmla="*/ 19 w 111"/>
                <a:gd name="T9" fmla="*/ 0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149"/>
                <a:gd name="T17" fmla="*/ 111 w 111"/>
                <a:gd name="T18" fmla="*/ 149 h 1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149">
                  <a:moveTo>
                    <a:pt x="19" y="0"/>
                  </a:moveTo>
                  <a:lnTo>
                    <a:pt x="0" y="131"/>
                  </a:lnTo>
                  <a:lnTo>
                    <a:pt x="93" y="149"/>
                  </a:lnTo>
                  <a:lnTo>
                    <a:pt x="111" y="19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EF0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20" name="Freeform 73"/>
            <p:cNvSpPr>
              <a:spLocks noChangeArrowheads="1"/>
            </p:cNvSpPr>
            <p:nvPr/>
          </p:nvSpPr>
          <p:spPr bwMode="auto">
            <a:xfrm>
              <a:off x="546" y="560"/>
              <a:ext cx="111" cy="148"/>
            </a:xfrm>
            <a:custGeom>
              <a:avLst/>
              <a:gdLst>
                <a:gd name="T0" fmla="*/ 19 w 111"/>
                <a:gd name="T1" fmla="*/ 0 h 148"/>
                <a:gd name="T2" fmla="*/ 0 w 111"/>
                <a:gd name="T3" fmla="*/ 131 h 148"/>
                <a:gd name="T4" fmla="*/ 93 w 111"/>
                <a:gd name="T5" fmla="*/ 148 h 148"/>
                <a:gd name="T6" fmla="*/ 111 w 111"/>
                <a:gd name="T7" fmla="*/ 18 h 148"/>
                <a:gd name="T8" fmla="*/ 19 w 111"/>
                <a:gd name="T9" fmla="*/ 0 h 1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148"/>
                <a:gd name="T17" fmla="*/ 111 w 111"/>
                <a:gd name="T18" fmla="*/ 148 h 1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148">
                  <a:moveTo>
                    <a:pt x="19" y="0"/>
                  </a:moveTo>
                  <a:lnTo>
                    <a:pt x="0" y="131"/>
                  </a:lnTo>
                  <a:lnTo>
                    <a:pt x="93" y="148"/>
                  </a:lnTo>
                  <a:lnTo>
                    <a:pt x="111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EF0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21" name="Freeform 74"/>
            <p:cNvSpPr>
              <a:spLocks noChangeArrowheads="1"/>
            </p:cNvSpPr>
            <p:nvPr/>
          </p:nvSpPr>
          <p:spPr bwMode="auto">
            <a:xfrm>
              <a:off x="561" y="590"/>
              <a:ext cx="313" cy="828"/>
            </a:xfrm>
            <a:custGeom>
              <a:avLst/>
              <a:gdLst>
                <a:gd name="T0" fmla="*/ 164 w 313"/>
                <a:gd name="T1" fmla="*/ 0 h 828"/>
                <a:gd name="T2" fmla="*/ 0 w 313"/>
                <a:gd name="T3" fmla="*/ 779 h 828"/>
                <a:gd name="T4" fmla="*/ 187 w 313"/>
                <a:gd name="T5" fmla="*/ 828 h 828"/>
                <a:gd name="T6" fmla="*/ 313 w 313"/>
                <a:gd name="T7" fmla="*/ 302 h 828"/>
                <a:gd name="T8" fmla="*/ 164 w 313"/>
                <a:gd name="T9" fmla="*/ 0 h 8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3"/>
                <a:gd name="T16" fmla="*/ 0 h 828"/>
                <a:gd name="T17" fmla="*/ 313 w 313"/>
                <a:gd name="T18" fmla="*/ 828 h 8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3" h="828">
                  <a:moveTo>
                    <a:pt x="164" y="0"/>
                  </a:moveTo>
                  <a:lnTo>
                    <a:pt x="0" y="779"/>
                  </a:lnTo>
                  <a:lnTo>
                    <a:pt x="187" y="828"/>
                  </a:lnTo>
                  <a:lnTo>
                    <a:pt x="313" y="302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22" name="Freeform 75"/>
            <p:cNvSpPr>
              <a:spLocks noChangeArrowheads="1"/>
            </p:cNvSpPr>
            <p:nvPr/>
          </p:nvSpPr>
          <p:spPr bwMode="auto">
            <a:xfrm>
              <a:off x="1565" y="2472"/>
              <a:ext cx="310" cy="497"/>
            </a:xfrm>
            <a:custGeom>
              <a:avLst/>
              <a:gdLst>
                <a:gd name="T0" fmla="*/ 310 w 310"/>
                <a:gd name="T1" fmla="*/ 144 h 497"/>
                <a:gd name="T2" fmla="*/ 0 w 310"/>
                <a:gd name="T3" fmla="*/ 0 h 497"/>
                <a:gd name="T4" fmla="*/ 292 w 310"/>
                <a:gd name="T5" fmla="*/ 168 h 497"/>
                <a:gd name="T6" fmla="*/ 292 w 310"/>
                <a:gd name="T7" fmla="*/ 497 h 497"/>
                <a:gd name="T8" fmla="*/ 310 w 310"/>
                <a:gd name="T9" fmla="*/ 144 h 4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0"/>
                <a:gd name="T16" fmla="*/ 0 h 497"/>
                <a:gd name="T17" fmla="*/ 310 w 310"/>
                <a:gd name="T18" fmla="*/ 497 h 4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0" h="497">
                  <a:moveTo>
                    <a:pt x="310" y="144"/>
                  </a:moveTo>
                  <a:lnTo>
                    <a:pt x="0" y="0"/>
                  </a:lnTo>
                  <a:lnTo>
                    <a:pt x="292" y="168"/>
                  </a:lnTo>
                  <a:lnTo>
                    <a:pt x="292" y="497"/>
                  </a:lnTo>
                  <a:lnTo>
                    <a:pt x="310" y="144"/>
                  </a:lnTo>
                  <a:close/>
                </a:path>
              </a:pathLst>
            </a:custGeom>
            <a:solidFill>
              <a:srgbClr val="996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23" name="Freeform 76"/>
            <p:cNvSpPr>
              <a:spLocks noChangeArrowheads="1"/>
            </p:cNvSpPr>
            <p:nvPr/>
          </p:nvSpPr>
          <p:spPr bwMode="auto">
            <a:xfrm>
              <a:off x="2354" y="2606"/>
              <a:ext cx="111" cy="242"/>
            </a:xfrm>
            <a:custGeom>
              <a:avLst/>
              <a:gdLst>
                <a:gd name="T0" fmla="*/ 0 w 111"/>
                <a:gd name="T1" fmla="*/ 0 h 242"/>
                <a:gd name="T2" fmla="*/ 11 w 111"/>
                <a:gd name="T3" fmla="*/ 242 h 242"/>
                <a:gd name="T4" fmla="*/ 11 w 111"/>
                <a:gd name="T5" fmla="*/ 34 h 242"/>
                <a:gd name="T6" fmla="*/ 111 w 111"/>
                <a:gd name="T7" fmla="*/ 121 h 242"/>
                <a:gd name="T8" fmla="*/ 0 w 111"/>
                <a:gd name="T9" fmla="*/ 0 h 2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242"/>
                <a:gd name="T17" fmla="*/ 111 w 111"/>
                <a:gd name="T18" fmla="*/ 242 h 2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242">
                  <a:moveTo>
                    <a:pt x="0" y="0"/>
                  </a:moveTo>
                  <a:lnTo>
                    <a:pt x="11" y="242"/>
                  </a:lnTo>
                  <a:lnTo>
                    <a:pt x="11" y="34"/>
                  </a:lnTo>
                  <a:lnTo>
                    <a:pt x="111" y="1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6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24" name="Freeform 77"/>
            <p:cNvSpPr>
              <a:spLocks noChangeArrowheads="1"/>
            </p:cNvSpPr>
            <p:nvPr/>
          </p:nvSpPr>
          <p:spPr bwMode="auto">
            <a:xfrm>
              <a:off x="1914" y="3249"/>
              <a:ext cx="111" cy="134"/>
            </a:xfrm>
            <a:custGeom>
              <a:avLst/>
              <a:gdLst>
                <a:gd name="T0" fmla="*/ 111 w 111"/>
                <a:gd name="T1" fmla="*/ 0 h 134"/>
                <a:gd name="T2" fmla="*/ 0 w 111"/>
                <a:gd name="T3" fmla="*/ 134 h 134"/>
                <a:gd name="T4" fmla="*/ 0 w 111"/>
                <a:gd name="T5" fmla="*/ 0 h 134"/>
                <a:gd name="T6" fmla="*/ 111 w 111"/>
                <a:gd name="T7" fmla="*/ 0 h 1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1"/>
                <a:gd name="T13" fmla="*/ 0 h 134"/>
                <a:gd name="T14" fmla="*/ 111 w 111"/>
                <a:gd name="T15" fmla="*/ 134 h 1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1" h="134">
                  <a:moveTo>
                    <a:pt x="111" y="0"/>
                  </a:moveTo>
                  <a:lnTo>
                    <a:pt x="0" y="134"/>
                  </a:lnTo>
                  <a:lnTo>
                    <a:pt x="0" y="0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228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25" name="Freeform 78"/>
            <p:cNvSpPr>
              <a:spLocks noChangeArrowheads="1"/>
            </p:cNvSpPr>
            <p:nvPr/>
          </p:nvSpPr>
          <p:spPr bwMode="auto">
            <a:xfrm>
              <a:off x="1906" y="3240"/>
              <a:ext cx="125" cy="19"/>
            </a:xfrm>
            <a:custGeom>
              <a:avLst/>
              <a:gdLst>
                <a:gd name="T0" fmla="*/ 140 w 140"/>
                <a:gd name="T1" fmla="*/ 10 h 21"/>
                <a:gd name="T2" fmla="*/ 130 w 140"/>
                <a:gd name="T3" fmla="*/ 21 h 21"/>
                <a:gd name="T4" fmla="*/ 10 w 140"/>
                <a:gd name="T5" fmla="*/ 21 h 21"/>
                <a:gd name="T6" fmla="*/ 0 w 140"/>
                <a:gd name="T7" fmla="*/ 10 h 21"/>
                <a:gd name="T8" fmla="*/ 0 w 140"/>
                <a:gd name="T9" fmla="*/ 10 h 21"/>
                <a:gd name="T10" fmla="*/ 10 w 140"/>
                <a:gd name="T11" fmla="*/ 0 h 21"/>
                <a:gd name="T12" fmla="*/ 130 w 140"/>
                <a:gd name="T13" fmla="*/ 0 h 21"/>
                <a:gd name="T14" fmla="*/ 140 w 140"/>
                <a:gd name="T15" fmla="*/ 10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0"/>
                <a:gd name="T25" fmla="*/ 0 h 21"/>
                <a:gd name="T26" fmla="*/ 140 w 140"/>
                <a:gd name="T27" fmla="*/ 21 h 2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0" h="21">
                  <a:moveTo>
                    <a:pt x="140" y="10"/>
                  </a:moveTo>
                  <a:cubicBezTo>
                    <a:pt x="140" y="16"/>
                    <a:pt x="135" y="21"/>
                    <a:pt x="13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4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5" y="0"/>
                    <a:pt x="140" y="5"/>
                    <a:pt x="140" y="1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26" name="Freeform 79"/>
            <p:cNvSpPr>
              <a:spLocks noChangeArrowheads="1"/>
            </p:cNvSpPr>
            <p:nvPr/>
          </p:nvSpPr>
          <p:spPr bwMode="auto">
            <a:xfrm>
              <a:off x="2196" y="3249"/>
              <a:ext cx="111" cy="134"/>
            </a:xfrm>
            <a:custGeom>
              <a:avLst/>
              <a:gdLst>
                <a:gd name="T0" fmla="*/ 0 w 111"/>
                <a:gd name="T1" fmla="*/ 0 h 134"/>
                <a:gd name="T2" fmla="*/ 111 w 111"/>
                <a:gd name="T3" fmla="*/ 134 h 134"/>
                <a:gd name="T4" fmla="*/ 111 w 111"/>
                <a:gd name="T5" fmla="*/ 0 h 134"/>
                <a:gd name="T6" fmla="*/ 0 w 111"/>
                <a:gd name="T7" fmla="*/ 0 h 1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1"/>
                <a:gd name="T13" fmla="*/ 0 h 134"/>
                <a:gd name="T14" fmla="*/ 111 w 111"/>
                <a:gd name="T15" fmla="*/ 134 h 1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1" h="134">
                  <a:moveTo>
                    <a:pt x="0" y="0"/>
                  </a:moveTo>
                  <a:lnTo>
                    <a:pt x="111" y="134"/>
                  </a:lnTo>
                  <a:lnTo>
                    <a:pt x="1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8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27" name="Freeform 80"/>
            <p:cNvSpPr>
              <a:spLocks noChangeArrowheads="1"/>
            </p:cNvSpPr>
            <p:nvPr/>
          </p:nvSpPr>
          <p:spPr bwMode="auto">
            <a:xfrm>
              <a:off x="2191" y="3240"/>
              <a:ext cx="125" cy="19"/>
            </a:xfrm>
            <a:custGeom>
              <a:avLst/>
              <a:gdLst>
                <a:gd name="T0" fmla="*/ 0 w 140"/>
                <a:gd name="T1" fmla="*/ 10 h 21"/>
                <a:gd name="T2" fmla="*/ 10 w 140"/>
                <a:gd name="T3" fmla="*/ 21 h 21"/>
                <a:gd name="T4" fmla="*/ 129 w 140"/>
                <a:gd name="T5" fmla="*/ 21 h 21"/>
                <a:gd name="T6" fmla="*/ 140 w 140"/>
                <a:gd name="T7" fmla="*/ 10 h 21"/>
                <a:gd name="T8" fmla="*/ 140 w 140"/>
                <a:gd name="T9" fmla="*/ 10 h 21"/>
                <a:gd name="T10" fmla="*/ 129 w 140"/>
                <a:gd name="T11" fmla="*/ 0 h 21"/>
                <a:gd name="T12" fmla="*/ 10 w 140"/>
                <a:gd name="T13" fmla="*/ 0 h 21"/>
                <a:gd name="T14" fmla="*/ 0 w 140"/>
                <a:gd name="T15" fmla="*/ 10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0"/>
                <a:gd name="T25" fmla="*/ 0 h 21"/>
                <a:gd name="T26" fmla="*/ 140 w 140"/>
                <a:gd name="T27" fmla="*/ 21 h 2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0" h="21">
                  <a:moveTo>
                    <a:pt x="0" y="10"/>
                  </a:moveTo>
                  <a:cubicBezTo>
                    <a:pt x="0" y="16"/>
                    <a:pt x="4" y="21"/>
                    <a:pt x="10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35" y="21"/>
                    <a:pt x="140" y="16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0" y="5"/>
                    <a:pt x="135" y="0"/>
                    <a:pt x="12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28" name="Rectangle 81"/>
            <p:cNvSpPr>
              <a:spLocks noChangeArrowheads="1"/>
            </p:cNvSpPr>
            <p:nvPr/>
          </p:nvSpPr>
          <p:spPr bwMode="auto">
            <a:xfrm>
              <a:off x="1914" y="3869"/>
              <a:ext cx="111" cy="27"/>
            </a:xfrm>
            <a:prstGeom prst="rect">
              <a:avLst/>
            </a:prstGeom>
            <a:solidFill>
              <a:srgbClr val="228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29" name="Rectangle 82"/>
            <p:cNvSpPr>
              <a:spLocks noChangeArrowheads="1"/>
            </p:cNvSpPr>
            <p:nvPr/>
          </p:nvSpPr>
          <p:spPr bwMode="auto">
            <a:xfrm>
              <a:off x="2196" y="3869"/>
              <a:ext cx="111" cy="27"/>
            </a:xfrm>
            <a:prstGeom prst="rect">
              <a:avLst/>
            </a:prstGeom>
            <a:solidFill>
              <a:srgbClr val="1C7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30" name="Freeform 83"/>
            <p:cNvSpPr>
              <a:spLocks noChangeArrowheads="1"/>
            </p:cNvSpPr>
            <p:nvPr/>
          </p:nvSpPr>
          <p:spPr bwMode="auto">
            <a:xfrm>
              <a:off x="2478" y="2900"/>
              <a:ext cx="317" cy="216"/>
            </a:xfrm>
            <a:custGeom>
              <a:avLst/>
              <a:gdLst>
                <a:gd name="T0" fmla="*/ 20 w 317"/>
                <a:gd name="T1" fmla="*/ 216 h 216"/>
                <a:gd name="T2" fmla="*/ 0 w 317"/>
                <a:gd name="T3" fmla="*/ 203 h 216"/>
                <a:gd name="T4" fmla="*/ 317 w 317"/>
                <a:gd name="T5" fmla="*/ 0 h 216"/>
                <a:gd name="T6" fmla="*/ 20 w 317"/>
                <a:gd name="T7" fmla="*/ 216 h 2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7"/>
                <a:gd name="T13" fmla="*/ 0 h 216"/>
                <a:gd name="T14" fmla="*/ 317 w 317"/>
                <a:gd name="T15" fmla="*/ 216 h 2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7" h="216">
                  <a:moveTo>
                    <a:pt x="20" y="216"/>
                  </a:moveTo>
                  <a:lnTo>
                    <a:pt x="0" y="203"/>
                  </a:lnTo>
                  <a:lnTo>
                    <a:pt x="317" y="0"/>
                  </a:lnTo>
                  <a:lnTo>
                    <a:pt x="20" y="216"/>
                  </a:lnTo>
                  <a:close/>
                </a:path>
              </a:pathLst>
            </a:custGeom>
            <a:solidFill>
              <a:srgbClr val="ECD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31" name="Freeform 84"/>
            <p:cNvSpPr>
              <a:spLocks noChangeArrowheads="1"/>
            </p:cNvSpPr>
            <p:nvPr/>
          </p:nvSpPr>
          <p:spPr bwMode="auto">
            <a:xfrm>
              <a:off x="2183" y="2695"/>
              <a:ext cx="118" cy="139"/>
            </a:xfrm>
            <a:custGeom>
              <a:avLst/>
              <a:gdLst>
                <a:gd name="T0" fmla="*/ 0 w 118"/>
                <a:gd name="T1" fmla="*/ 0 h 139"/>
                <a:gd name="T2" fmla="*/ 0 w 118"/>
                <a:gd name="T3" fmla="*/ 115 h 139"/>
                <a:gd name="T4" fmla="*/ 59 w 118"/>
                <a:gd name="T5" fmla="*/ 139 h 139"/>
                <a:gd name="T6" fmla="*/ 118 w 118"/>
                <a:gd name="T7" fmla="*/ 120 h 139"/>
                <a:gd name="T8" fmla="*/ 118 w 118"/>
                <a:gd name="T9" fmla="*/ 0 h 139"/>
                <a:gd name="T10" fmla="*/ 0 w 118"/>
                <a:gd name="T11" fmla="*/ 0 h 1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8"/>
                <a:gd name="T19" fmla="*/ 0 h 139"/>
                <a:gd name="T20" fmla="*/ 118 w 118"/>
                <a:gd name="T21" fmla="*/ 139 h 1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8" h="139">
                  <a:moveTo>
                    <a:pt x="0" y="0"/>
                  </a:moveTo>
                  <a:lnTo>
                    <a:pt x="0" y="115"/>
                  </a:lnTo>
                  <a:lnTo>
                    <a:pt x="59" y="139"/>
                  </a:lnTo>
                  <a:lnTo>
                    <a:pt x="118" y="120"/>
                  </a:lnTo>
                  <a:lnTo>
                    <a:pt x="1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6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32" name="Rectangle 85"/>
            <p:cNvSpPr>
              <a:spLocks noChangeArrowheads="1"/>
            </p:cNvSpPr>
            <p:nvPr/>
          </p:nvSpPr>
          <p:spPr bwMode="auto">
            <a:xfrm>
              <a:off x="2177" y="2685"/>
              <a:ext cx="129" cy="20"/>
            </a:xfrm>
            <a:prstGeom prst="rect">
              <a:avLst/>
            </a:prstGeom>
            <a:solidFill>
              <a:srgbClr val="705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33" name="Freeform 86"/>
            <p:cNvSpPr>
              <a:spLocks noChangeArrowheads="1"/>
            </p:cNvSpPr>
            <p:nvPr/>
          </p:nvSpPr>
          <p:spPr bwMode="auto">
            <a:xfrm>
              <a:off x="1971" y="2413"/>
              <a:ext cx="132" cy="119"/>
            </a:xfrm>
            <a:custGeom>
              <a:avLst/>
              <a:gdLst>
                <a:gd name="T0" fmla="*/ 143 w 148"/>
                <a:gd name="T1" fmla="*/ 47 h 133"/>
                <a:gd name="T2" fmla="*/ 16 w 148"/>
                <a:gd name="T3" fmla="*/ 23 h 133"/>
                <a:gd name="T4" fmla="*/ 51 w 148"/>
                <a:gd name="T5" fmla="*/ 124 h 133"/>
                <a:gd name="T6" fmla="*/ 148 w 148"/>
                <a:gd name="T7" fmla="*/ 88 h 133"/>
                <a:gd name="T8" fmla="*/ 143 w 148"/>
                <a:gd name="T9" fmla="*/ 47 h 1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8"/>
                <a:gd name="T16" fmla="*/ 0 h 133"/>
                <a:gd name="T17" fmla="*/ 148 w 148"/>
                <a:gd name="T18" fmla="*/ 133 h 1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8" h="133">
                  <a:moveTo>
                    <a:pt x="143" y="47"/>
                  </a:moveTo>
                  <a:cubicBezTo>
                    <a:pt x="143" y="47"/>
                    <a:pt x="21" y="0"/>
                    <a:pt x="16" y="23"/>
                  </a:cubicBezTo>
                  <a:cubicBezTo>
                    <a:pt x="10" y="47"/>
                    <a:pt x="0" y="133"/>
                    <a:pt x="51" y="124"/>
                  </a:cubicBezTo>
                  <a:cubicBezTo>
                    <a:pt x="101" y="114"/>
                    <a:pt x="148" y="88"/>
                    <a:pt x="148" y="88"/>
                  </a:cubicBezTo>
                  <a:lnTo>
                    <a:pt x="143" y="47"/>
                  </a:lnTo>
                  <a:close/>
                </a:path>
              </a:pathLst>
            </a:custGeom>
            <a:solidFill>
              <a:srgbClr val="815D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34" name="Freeform 87"/>
            <p:cNvSpPr>
              <a:spLocks noChangeArrowheads="1"/>
            </p:cNvSpPr>
            <p:nvPr/>
          </p:nvSpPr>
          <p:spPr bwMode="auto">
            <a:xfrm>
              <a:off x="2076" y="2447"/>
              <a:ext cx="37" cy="60"/>
            </a:xfrm>
            <a:custGeom>
              <a:avLst/>
              <a:gdLst>
                <a:gd name="T0" fmla="*/ 42 w 42"/>
                <a:gd name="T1" fmla="*/ 0 h 67"/>
                <a:gd name="T2" fmla="*/ 42 w 42"/>
                <a:gd name="T3" fmla="*/ 0 h 67"/>
                <a:gd name="T4" fmla="*/ 0 w 42"/>
                <a:gd name="T5" fmla="*/ 33 h 67"/>
                <a:gd name="T6" fmla="*/ 42 w 42"/>
                <a:gd name="T7" fmla="*/ 67 h 67"/>
                <a:gd name="T8" fmla="*/ 42 w 42"/>
                <a:gd name="T9" fmla="*/ 67 h 67"/>
                <a:gd name="T10" fmla="*/ 42 w 42"/>
                <a:gd name="T11" fmla="*/ 0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2"/>
                <a:gd name="T19" fmla="*/ 0 h 67"/>
                <a:gd name="T20" fmla="*/ 42 w 42"/>
                <a:gd name="T21" fmla="*/ 67 h 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2" h="67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5"/>
                    <a:pt x="0" y="33"/>
                  </a:cubicBezTo>
                  <a:cubicBezTo>
                    <a:pt x="0" y="52"/>
                    <a:pt x="19" y="67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815D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35" name="Freeform 88"/>
            <p:cNvSpPr>
              <a:spLocks noChangeArrowheads="1"/>
            </p:cNvSpPr>
            <p:nvPr/>
          </p:nvSpPr>
          <p:spPr bwMode="auto">
            <a:xfrm>
              <a:off x="2123" y="2413"/>
              <a:ext cx="132" cy="119"/>
            </a:xfrm>
            <a:custGeom>
              <a:avLst/>
              <a:gdLst>
                <a:gd name="T0" fmla="*/ 5 w 148"/>
                <a:gd name="T1" fmla="*/ 47 h 133"/>
                <a:gd name="T2" fmla="*/ 133 w 148"/>
                <a:gd name="T3" fmla="*/ 23 h 133"/>
                <a:gd name="T4" fmla="*/ 98 w 148"/>
                <a:gd name="T5" fmla="*/ 124 h 133"/>
                <a:gd name="T6" fmla="*/ 0 w 148"/>
                <a:gd name="T7" fmla="*/ 88 h 133"/>
                <a:gd name="T8" fmla="*/ 5 w 148"/>
                <a:gd name="T9" fmla="*/ 47 h 1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8"/>
                <a:gd name="T16" fmla="*/ 0 h 133"/>
                <a:gd name="T17" fmla="*/ 148 w 148"/>
                <a:gd name="T18" fmla="*/ 133 h 1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8" h="133">
                  <a:moveTo>
                    <a:pt x="5" y="47"/>
                  </a:moveTo>
                  <a:cubicBezTo>
                    <a:pt x="5" y="47"/>
                    <a:pt x="127" y="0"/>
                    <a:pt x="133" y="23"/>
                  </a:cubicBezTo>
                  <a:cubicBezTo>
                    <a:pt x="138" y="47"/>
                    <a:pt x="148" y="133"/>
                    <a:pt x="98" y="124"/>
                  </a:cubicBezTo>
                  <a:cubicBezTo>
                    <a:pt x="47" y="114"/>
                    <a:pt x="0" y="88"/>
                    <a:pt x="0" y="88"/>
                  </a:cubicBezTo>
                  <a:lnTo>
                    <a:pt x="5" y="47"/>
                  </a:lnTo>
                  <a:close/>
                </a:path>
              </a:pathLst>
            </a:custGeom>
            <a:solidFill>
              <a:srgbClr val="815D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36" name="Freeform 89"/>
            <p:cNvSpPr>
              <a:spLocks noChangeArrowheads="1"/>
            </p:cNvSpPr>
            <p:nvPr/>
          </p:nvSpPr>
          <p:spPr bwMode="auto">
            <a:xfrm>
              <a:off x="2113" y="2447"/>
              <a:ext cx="38" cy="60"/>
            </a:xfrm>
            <a:custGeom>
              <a:avLst/>
              <a:gdLst>
                <a:gd name="T0" fmla="*/ 0 w 42"/>
                <a:gd name="T1" fmla="*/ 0 h 67"/>
                <a:gd name="T2" fmla="*/ 0 w 42"/>
                <a:gd name="T3" fmla="*/ 0 h 67"/>
                <a:gd name="T4" fmla="*/ 42 w 42"/>
                <a:gd name="T5" fmla="*/ 33 h 67"/>
                <a:gd name="T6" fmla="*/ 0 w 42"/>
                <a:gd name="T7" fmla="*/ 67 h 67"/>
                <a:gd name="T8" fmla="*/ 0 w 42"/>
                <a:gd name="T9" fmla="*/ 67 h 67"/>
                <a:gd name="T10" fmla="*/ 0 w 42"/>
                <a:gd name="T11" fmla="*/ 0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2"/>
                <a:gd name="T19" fmla="*/ 0 h 67"/>
                <a:gd name="T20" fmla="*/ 42 w 42"/>
                <a:gd name="T21" fmla="*/ 67 h 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2" h="6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42" y="15"/>
                    <a:pt x="42" y="33"/>
                  </a:cubicBezTo>
                  <a:cubicBezTo>
                    <a:pt x="42" y="52"/>
                    <a:pt x="23" y="67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15D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37" name="Freeform 90"/>
            <p:cNvSpPr>
              <a:spLocks noChangeArrowheads="1"/>
            </p:cNvSpPr>
            <p:nvPr/>
          </p:nvSpPr>
          <p:spPr bwMode="auto">
            <a:xfrm>
              <a:off x="2034" y="2261"/>
              <a:ext cx="79" cy="204"/>
            </a:xfrm>
            <a:custGeom>
              <a:avLst/>
              <a:gdLst>
                <a:gd name="T0" fmla="*/ 79 w 79"/>
                <a:gd name="T1" fmla="*/ 18 h 204"/>
                <a:gd name="T2" fmla="*/ 79 w 79"/>
                <a:gd name="T3" fmla="*/ 204 h 204"/>
                <a:gd name="T4" fmla="*/ 0 w 79"/>
                <a:gd name="T5" fmla="*/ 204 h 204"/>
                <a:gd name="T6" fmla="*/ 22 w 79"/>
                <a:gd name="T7" fmla="*/ 0 h 204"/>
                <a:gd name="T8" fmla="*/ 79 w 79"/>
                <a:gd name="T9" fmla="*/ 18 h 2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9"/>
                <a:gd name="T16" fmla="*/ 0 h 204"/>
                <a:gd name="T17" fmla="*/ 79 w 79"/>
                <a:gd name="T18" fmla="*/ 204 h 2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9" h="204">
                  <a:moveTo>
                    <a:pt x="79" y="18"/>
                  </a:moveTo>
                  <a:lnTo>
                    <a:pt x="79" y="204"/>
                  </a:lnTo>
                  <a:lnTo>
                    <a:pt x="0" y="204"/>
                  </a:lnTo>
                  <a:lnTo>
                    <a:pt x="22" y="0"/>
                  </a:lnTo>
                  <a:lnTo>
                    <a:pt x="79" y="18"/>
                  </a:lnTo>
                  <a:close/>
                </a:path>
              </a:pathLst>
            </a:custGeom>
            <a:solidFill>
              <a:srgbClr val="F3D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38" name="Freeform 91"/>
            <p:cNvSpPr>
              <a:spLocks noChangeArrowheads="1"/>
            </p:cNvSpPr>
            <p:nvPr/>
          </p:nvSpPr>
          <p:spPr bwMode="auto">
            <a:xfrm>
              <a:off x="2113" y="2261"/>
              <a:ext cx="79" cy="204"/>
            </a:xfrm>
            <a:custGeom>
              <a:avLst/>
              <a:gdLst>
                <a:gd name="T0" fmla="*/ 0 w 79"/>
                <a:gd name="T1" fmla="*/ 18 h 204"/>
                <a:gd name="T2" fmla="*/ 0 w 79"/>
                <a:gd name="T3" fmla="*/ 204 h 204"/>
                <a:gd name="T4" fmla="*/ 79 w 79"/>
                <a:gd name="T5" fmla="*/ 204 h 204"/>
                <a:gd name="T6" fmla="*/ 57 w 79"/>
                <a:gd name="T7" fmla="*/ 0 h 204"/>
                <a:gd name="T8" fmla="*/ 0 w 79"/>
                <a:gd name="T9" fmla="*/ 18 h 2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9"/>
                <a:gd name="T16" fmla="*/ 0 h 204"/>
                <a:gd name="T17" fmla="*/ 79 w 79"/>
                <a:gd name="T18" fmla="*/ 204 h 2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9" h="204">
                  <a:moveTo>
                    <a:pt x="0" y="18"/>
                  </a:moveTo>
                  <a:lnTo>
                    <a:pt x="0" y="204"/>
                  </a:lnTo>
                  <a:lnTo>
                    <a:pt x="79" y="204"/>
                  </a:lnTo>
                  <a:lnTo>
                    <a:pt x="57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EBC9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39" name="Freeform 92"/>
            <p:cNvSpPr>
              <a:spLocks noChangeArrowheads="1"/>
            </p:cNvSpPr>
            <p:nvPr/>
          </p:nvSpPr>
          <p:spPr bwMode="auto">
            <a:xfrm>
              <a:off x="1681" y="1627"/>
              <a:ext cx="563" cy="705"/>
            </a:xfrm>
            <a:custGeom>
              <a:avLst/>
              <a:gdLst>
                <a:gd name="T0" fmla="*/ 372 w 629"/>
                <a:gd name="T1" fmla="*/ 789 h 789"/>
                <a:gd name="T2" fmla="*/ 267 w 629"/>
                <a:gd name="T3" fmla="*/ 0 h 789"/>
                <a:gd name="T4" fmla="*/ 629 w 629"/>
                <a:gd name="T5" fmla="*/ 145 h 789"/>
                <a:gd name="T6" fmla="*/ 372 w 629"/>
                <a:gd name="T7" fmla="*/ 789 h 7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9"/>
                <a:gd name="T13" fmla="*/ 0 h 789"/>
                <a:gd name="T14" fmla="*/ 629 w 629"/>
                <a:gd name="T15" fmla="*/ 789 h 7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9" h="789">
                  <a:moveTo>
                    <a:pt x="372" y="789"/>
                  </a:moveTo>
                  <a:cubicBezTo>
                    <a:pt x="372" y="789"/>
                    <a:pt x="0" y="622"/>
                    <a:pt x="267" y="0"/>
                  </a:cubicBezTo>
                  <a:cubicBezTo>
                    <a:pt x="629" y="145"/>
                    <a:pt x="629" y="145"/>
                    <a:pt x="629" y="145"/>
                  </a:cubicBezTo>
                  <a:lnTo>
                    <a:pt x="372" y="789"/>
                  </a:ln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40" name="Freeform 93"/>
            <p:cNvSpPr>
              <a:spLocks noChangeArrowheads="1"/>
            </p:cNvSpPr>
            <p:nvPr/>
          </p:nvSpPr>
          <p:spPr bwMode="auto">
            <a:xfrm>
              <a:off x="2014" y="1756"/>
              <a:ext cx="553" cy="697"/>
            </a:xfrm>
            <a:custGeom>
              <a:avLst/>
              <a:gdLst>
                <a:gd name="T0" fmla="*/ 0 w 619"/>
                <a:gd name="T1" fmla="*/ 644 h 779"/>
                <a:gd name="T2" fmla="*/ 619 w 619"/>
                <a:gd name="T3" fmla="*/ 144 h 779"/>
                <a:gd name="T4" fmla="*/ 257 w 619"/>
                <a:gd name="T5" fmla="*/ 0 h 779"/>
                <a:gd name="T6" fmla="*/ 0 w 619"/>
                <a:gd name="T7" fmla="*/ 644 h 7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9"/>
                <a:gd name="T13" fmla="*/ 0 h 779"/>
                <a:gd name="T14" fmla="*/ 619 w 619"/>
                <a:gd name="T15" fmla="*/ 779 h 7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9" h="779">
                  <a:moveTo>
                    <a:pt x="0" y="644"/>
                  </a:moveTo>
                  <a:cubicBezTo>
                    <a:pt x="0" y="644"/>
                    <a:pt x="383" y="779"/>
                    <a:pt x="619" y="144"/>
                  </a:cubicBezTo>
                  <a:cubicBezTo>
                    <a:pt x="257" y="0"/>
                    <a:pt x="257" y="0"/>
                    <a:pt x="257" y="0"/>
                  </a:cubicBezTo>
                  <a:lnTo>
                    <a:pt x="0" y="644"/>
                  </a:lnTo>
                  <a:close/>
                </a:path>
              </a:pathLst>
            </a:custGeom>
            <a:solidFill>
              <a:srgbClr val="F3D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41" name="Freeform 94"/>
            <p:cNvSpPr>
              <a:spLocks noEditPoints="1" noChangeArrowheads="1"/>
            </p:cNvSpPr>
            <p:nvPr/>
          </p:nvSpPr>
          <p:spPr bwMode="auto">
            <a:xfrm>
              <a:off x="1853" y="1680"/>
              <a:ext cx="361" cy="296"/>
            </a:xfrm>
            <a:custGeom>
              <a:avLst/>
              <a:gdLst>
                <a:gd name="T0" fmla="*/ 404 w 404"/>
                <a:gd name="T1" fmla="*/ 174 h 331"/>
                <a:gd name="T2" fmla="*/ 352 w 404"/>
                <a:gd name="T3" fmla="*/ 139 h 331"/>
                <a:gd name="T4" fmla="*/ 68 w 404"/>
                <a:gd name="T5" fmla="*/ 5 h 331"/>
                <a:gd name="T6" fmla="*/ 68 w 404"/>
                <a:gd name="T7" fmla="*/ 5 h 331"/>
                <a:gd name="T8" fmla="*/ 67 w 404"/>
                <a:gd name="T9" fmla="*/ 5 h 331"/>
                <a:gd name="T10" fmla="*/ 55 w 404"/>
                <a:gd name="T11" fmla="*/ 2 h 331"/>
                <a:gd name="T12" fmla="*/ 53 w 404"/>
                <a:gd name="T13" fmla="*/ 2 h 331"/>
                <a:gd name="T14" fmla="*/ 40 w 404"/>
                <a:gd name="T15" fmla="*/ 0 h 331"/>
                <a:gd name="T16" fmla="*/ 27 w 404"/>
                <a:gd name="T17" fmla="*/ 52 h 331"/>
                <a:gd name="T18" fmla="*/ 40 w 404"/>
                <a:gd name="T19" fmla="*/ 96 h 331"/>
                <a:gd name="T20" fmla="*/ 84 w 404"/>
                <a:gd name="T21" fmla="*/ 277 h 331"/>
                <a:gd name="T22" fmla="*/ 87 w 404"/>
                <a:gd name="T23" fmla="*/ 278 h 331"/>
                <a:gd name="T24" fmla="*/ 97 w 404"/>
                <a:gd name="T25" fmla="*/ 284 h 331"/>
                <a:gd name="T26" fmla="*/ 265 w 404"/>
                <a:gd name="T27" fmla="*/ 310 h 331"/>
                <a:gd name="T28" fmla="*/ 354 w 404"/>
                <a:gd name="T29" fmla="*/ 233 h 331"/>
                <a:gd name="T30" fmla="*/ 385 w 404"/>
                <a:gd name="T31" fmla="*/ 221 h 331"/>
                <a:gd name="T32" fmla="*/ 404 w 404"/>
                <a:gd name="T33" fmla="*/ 174 h 331"/>
                <a:gd name="T34" fmla="*/ 305 w 404"/>
                <a:gd name="T35" fmla="*/ 220 h 331"/>
                <a:gd name="T36" fmla="*/ 300 w 404"/>
                <a:gd name="T37" fmla="*/ 228 h 331"/>
                <a:gd name="T38" fmla="*/ 300 w 404"/>
                <a:gd name="T39" fmla="*/ 229 h 331"/>
                <a:gd name="T40" fmla="*/ 298 w 404"/>
                <a:gd name="T41" fmla="*/ 231 h 331"/>
                <a:gd name="T42" fmla="*/ 297 w 404"/>
                <a:gd name="T43" fmla="*/ 232 h 331"/>
                <a:gd name="T44" fmla="*/ 296 w 404"/>
                <a:gd name="T45" fmla="*/ 234 h 331"/>
                <a:gd name="T46" fmla="*/ 291 w 404"/>
                <a:gd name="T47" fmla="*/ 240 h 331"/>
                <a:gd name="T48" fmla="*/ 291 w 404"/>
                <a:gd name="T49" fmla="*/ 240 h 331"/>
                <a:gd name="T50" fmla="*/ 286 w 404"/>
                <a:gd name="T51" fmla="*/ 247 h 331"/>
                <a:gd name="T52" fmla="*/ 185 w 404"/>
                <a:gd name="T53" fmla="*/ 283 h 331"/>
                <a:gd name="T54" fmla="*/ 103 w 404"/>
                <a:gd name="T55" fmla="*/ 250 h 331"/>
                <a:gd name="T56" fmla="*/ 93 w 404"/>
                <a:gd name="T57" fmla="*/ 241 h 331"/>
                <a:gd name="T58" fmla="*/ 86 w 404"/>
                <a:gd name="T59" fmla="*/ 133 h 331"/>
                <a:gd name="T60" fmla="*/ 131 w 404"/>
                <a:gd name="T61" fmla="*/ 73 h 331"/>
                <a:gd name="T62" fmla="*/ 216 w 404"/>
                <a:gd name="T63" fmla="*/ 95 h 331"/>
                <a:gd name="T64" fmla="*/ 324 w 404"/>
                <a:gd name="T65" fmla="*/ 166 h 331"/>
                <a:gd name="T66" fmla="*/ 327 w 404"/>
                <a:gd name="T67" fmla="*/ 173 h 331"/>
                <a:gd name="T68" fmla="*/ 305 w 404"/>
                <a:gd name="T69" fmla="*/ 220 h 33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04"/>
                <a:gd name="T106" fmla="*/ 0 h 331"/>
                <a:gd name="T107" fmla="*/ 404 w 404"/>
                <a:gd name="T108" fmla="*/ 331 h 33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04" h="331">
                  <a:moveTo>
                    <a:pt x="404" y="174"/>
                  </a:moveTo>
                  <a:cubicBezTo>
                    <a:pt x="399" y="172"/>
                    <a:pt x="384" y="166"/>
                    <a:pt x="352" y="139"/>
                  </a:cubicBezTo>
                  <a:cubicBezTo>
                    <a:pt x="352" y="139"/>
                    <a:pt x="237" y="39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67" y="5"/>
                    <a:pt x="67" y="5"/>
                  </a:cubicBezTo>
                  <a:cubicBezTo>
                    <a:pt x="63" y="4"/>
                    <a:pt x="59" y="3"/>
                    <a:pt x="55" y="2"/>
                  </a:cubicBezTo>
                  <a:cubicBezTo>
                    <a:pt x="54" y="2"/>
                    <a:pt x="53" y="2"/>
                    <a:pt x="53" y="2"/>
                  </a:cubicBezTo>
                  <a:cubicBezTo>
                    <a:pt x="48" y="1"/>
                    <a:pt x="44" y="1"/>
                    <a:pt x="40" y="0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46" y="61"/>
                    <a:pt x="40" y="96"/>
                  </a:cubicBezTo>
                  <a:cubicBezTo>
                    <a:pt x="34" y="131"/>
                    <a:pt x="0" y="236"/>
                    <a:pt x="84" y="277"/>
                  </a:cubicBezTo>
                  <a:cubicBezTo>
                    <a:pt x="85" y="277"/>
                    <a:pt x="86" y="278"/>
                    <a:pt x="87" y="278"/>
                  </a:cubicBezTo>
                  <a:cubicBezTo>
                    <a:pt x="90" y="281"/>
                    <a:pt x="93" y="283"/>
                    <a:pt x="97" y="284"/>
                  </a:cubicBezTo>
                  <a:cubicBezTo>
                    <a:pt x="176" y="323"/>
                    <a:pt x="214" y="331"/>
                    <a:pt x="265" y="310"/>
                  </a:cubicBezTo>
                  <a:cubicBezTo>
                    <a:pt x="265" y="310"/>
                    <a:pt x="312" y="292"/>
                    <a:pt x="354" y="233"/>
                  </a:cubicBezTo>
                  <a:cubicBezTo>
                    <a:pt x="354" y="233"/>
                    <a:pt x="366" y="217"/>
                    <a:pt x="385" y="221"/>
                  </a:cubicBezTo>
                  <a:lnTo>
                    <a:pt x="404" y="174"/>
                  </a:lnTo>
                  <a:close/>
                  <a:moveTo>
                    <a:pt x="305" y="220"/>
                  </a:moveTo>
                  <a:cubicBezTo>
                    <a:pt x="304" y="223"/>
                    <a:pt x="302" y="225"/>
                    <a:pt x="300" y="228"/>
                  </a:cubicBezTo>
                  <a:cubicBezTo>
                    <a:pt x="300" y="228"/>
                    <a:pt x="300" y="228"/>
                    <a:pt x="300" y="229"/>
                  </a:cubicBezTo>
                  <a:cubicBezTo>
                    <a:pt x="299" y="229"/>
                    <a:pt x="299" y="230"/>
                    <a:pt x="298" y="231"/>
                  </a:cubicBezTo>
                  <a:cubicBezTo>
                    <a:pt x="298" y="231"/>
                    <a:pt x="297" y="232"/>
                    <a:pt x="297" y="232"/>
                  </a:cubicBezTo>
                  <a:cubicBezTo>
                    <a:pt x="297" y="233"/>
                    <a:pt x="296" y="233"/>
                    <a:pt x="296" y="234"/>
                  </a:cubicBezTo>
                  <a:cubicBezTo>
                    <a:pt x="294" y="236"/>
                    <a:pt x="293" y="238"/>
                    <a:pt x="291" y="240"/>
                  </a:cubicBezTo>
                  <a:cubicBezTo>
                    <a:pt x="291" y="240"/>
                    <a:pt x="291" y="240"/>
                    <a:pt x="291" y="240"/>
                  </a:cubicBezTo>
                  <a:cubicBezTo>
                    <a:pt x="289" y="243"/>
                    <a:pt x="287" y="245"/>
                    <a:pt x="286" y="247"/>
                  </a:cubicBezTo>
                  <a:cubicBezTo>
                    <a:pt x="269" y="268"/>
                    <a:pt x="224" y="293"/>
                    <a:pt x="185" y="283"/>
                  </a:cubicBezTo>
                  <a:cubicBezTo>
                    <a:pt x="157" y="276"/>
                    <a:pt x="128" y="265"/>
                    <a:pt x="103" y="250"/>
                  </a:cubicBezTo>
                  <a:cubicBezTo>
                    <a:pt x="100" y="247"/>
                    <a:pt x="96" y="244"/>
                    <a:pt x="93" y="241"/>
                  </a:cubicBezTo>
                  <a:cubicBezTo>
                    <a:pt x="67" y="217"/>
                    <a:pt x="73" y="180"/>
                    <a:pt x="86" y="133"/>
                  </a:cubicBezTo>
                  <a:cubicBezTo>
                    <a:pt x="86" y="133"/>
                    <a:pt x="98" y="74"/>
                    <a:pt x="131" y="73"/>
                  </a:cubicBezTo>
                  <a:cubicBezTo>
                    <a:pt x="131" y="73"/>
                    <a:pt x="168" y="73"/>
                    <a:pt x="216" y="95"/>
                  </a:cubicBezTo>
                  <a:cubicBezTo>
                    <a:pt x="265" y="116"/>
                    <a:pt x="309" y="141"/>
                    <a:pt x="324" y="166"/>
                  </a:cubicBezTo>
                  <a:cubicBezTo>
                    <a:pt x="325" y="168"/>
                    <a:pt x="326" y="170"/>
                    <a:pt x="327" y="173"/>
                  </a:cubicBezTo>
                  <a:cubicBezTo>
                    <a:pt x="325" y="188"/>
                    <a:pt x="316" y="205"/>
                    <a:pt x="305" y="220"/>
                  </a:cubicBezTo>
                  <a:close/>
                </a:path>
              </a:pathLst>
            </a:custGeom>
            <a:solidFill>
              <a:srgbClr val="5FB7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42" name="Freeform 95"/>
            <p:cNvSpPr>
              <a:spLocks noEditPoints="1" noChangeArrowheads="1"/>
            </p:cNvSpPr>
            <p:nvPr/>
          </p:nvSpPr>
          <p:spPr bwMode="auto">
            <a:xfrm>
              <a:off x="2195" y="1835"/>
              <a:ext cx="360" cy="290"/>
            </a:xfrm>
            <a:custGeom>
              <a:avLst/>
              <a:gdLst>
                <a:gd name="T0" fmla="*/ 0 w 402"/>
                <a:gd name="T1" fmla="*/ 48 h 324"/>
                <a:gd name="T2" fmla="*/ 14 w 402"/>
                <a:gd name="T3" fmla="*/ 77 h 324"/>
                <a:gd name="T4" fmla="*/ 26 w 402"/>
                <a:gd name="T5" fmla="*/ 195 h 324"/>
                <a:gd name="T6" fmla="*/ 165 w 402"/>
                <a:gd name="T7" fmla="*/ 292 h 324"/>
                <a:gd name="T8" fmla="*/ 176 w 402"/>
                <a:gd name="T9" fmla="*/ 295 h 324"/>
                <a:gd name="T10" fmla="*/ 180 w 402"/>
                <a:gd name="T11" fmla="*/ 296 h 324"/>
                <a:gd name="T12" fmla="*/ 336 w 402"/>
                <a:gd name="T13" fmla="*/ 195 h 324"/>
                <a:gd name="T14" fmla="*/ 376 w 402"/>
                <a:gd name="T15" fmla="*/ 171 h 324"/>
                <a:gd name="T16" fmla="*/ 402 w 402"/>
                <a:gd name="T17" fmla="*/ 125 h 324"/>
                <a:gd name="T18" fmla="*/ 392 w 402"/>
                <a:gd name="T19" fmla="*/ 118 h 324"/>
                <a:gd name="T20" fmla="*/ 390 w 402"/>
                <a:gd name="T21" fmla="*/ 117 h 324"/>
                <a:gd name="T22" fmla="*/ 379 w 402"/>
                <a:gd name="T23" fmla="*/ 110 h 324"/>
                <a:gd name="T24" fmla="*/ 379 w 402"/>
                <a:gd name="T25" fmla="*/ 109 h 324"/>
                <a:gd name="T26" fmla="*/ 379 w 402"/>
                <a:gd name="T27" fmla="*/ 109 h 324"/>
                <a:gd name="T28" fmla="*/ 80 w 402"/>
                <a:gd name="T29" fmla="*/ 11 h 324"/>
                <a:gd name="T30" fmla="*/ 19 w 402"/>
                <a:gd name="T31" fmla="*/ 0 h 324"/>
                <a:gd name="T32" fmla="*/ 0 w 402"/>
                <a:gd name="T33" fmla="*/ 48 h 324"/>
                <a:gd name="T34" fmla="*/ 75 w 402"/>
                <a:gd name="T35" fmla="*/ 52 h 324"/>
                <a:gd name="T36" fmla="*/ 82 w 402"/>
                <a:gd name="T37" fmla="*/ 49 h 324"/>
                <a:gd name="T38" fmla="*/ 209 w 402"/>
                <a:gd name="T39" fmla="*/ 72 h 324"/>
                <a:gd name="T40" fmla="*/ 286 w 402"/>
                <a:gd name="T41" fmla="*/ 115 h 324"/>
                <a:gd name="T42" fmla="*/ 278 w 402"/>
                <a:gd name="T43" fmla="*/ 190 h 324"/>
                <a:gd name="T44" fmla="*/ 198 w 402"/>
                <a:gd name="T45" fmla="*/ 263 h 324"/>
                <a:gd name="T46" fmla="*/ 184 w 402"/>
                <a:gd name="T47" fmla="*/ 262 h 324"/>
                <a:gd name="T48" fmla="*/ 102 w 402"/>
                <a:gd name="T49" fmla="*/ 230 h 324"/>
                <a:gd name="T50" fmla="*/ 54 w 402"/>
                <a:gd name="T51" fmla="*/ 134 h 324"/>
                <a:gd name="T52" fmla="*/ 55 w 402"/>
                <a:gd name="T53" fmla="*/ 126 h 324"/>
                <a:gd name="T54" fmla="*/ 55 w 402"/>
                <a:gd name="T55" fmla="*/ 126 h 324"/>
                <a:gd name="T56" fmla="*/ 56 w 402"/>
                <a:gd name="T57" fmla="*/ 118 h 324"/>
                <a:gd name="T58" fmla="*/ 56 w 402"/>
                <a:gd name="T59" fmla="*/ 116 h 324"/>
                <a:gd name="T60" fmla="*/ 56 w 402"/>
                <a:gd name="T61" fmla="*/ 114 h 324"/>
                <a:gd name="T62" fmla="*/ 56 w 402"/>
                <a:gd name="T63" fmla="*/ 112 h 324"/>
                <a:gd name="T64" fmla="*/ 57 w 402"/>
                <a:gd name="T65" fmla="*/ 110 h 324"/>
                <a:gd name="T66" fmla="*/ 58 w 402"/>
                <a:gd name="T67" fmla="*/ 102 h 324"/>
                <a:gd name="T68" fmla="*/ 75 w 402"/>
                <a:gd name="T69" fmla="*/ 52 h 32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02"/>
                <a:gd name="T106" fmla="*/ 0 h 324"/>
                <a:gd name="T107" fmla="*/ 402 w 402"/>
                <a:gd name="T108" fmla="*/ 324 h 32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02" h="324">
                  <a:moveTo>
                    <a:pt x="0" y="48"/>
                  </a:moveTo>
                  <a:cubicBezTo>
                    <a:pt x="16" y="57"/>
                    <a:pt x="14" y="77"/>
                    <a:pt x="14" y="77"/>
                  </a:cubicBezTo>
                  <a:cubicBezTo>
                    <a:pt x="4" y="149"/>
                    <a:pt x="26" y="195"/>
                    <a:pt x="26" y="195"/>
                  </a:cubicBezTo>
                  <a:cubicBezTo>
                    <a:pt x="48" y="245"/>
                    <a:pt x="81" y="265"/>
                    <a:pt x="165" y="292"/>
                  </a:cubicBezTo>
                  <a:cubicBezTo>
                    <a:pt x="169" y="293"/>
                    <a:pt x="173" y="294"/>
                    <a:pt x="176" y="295"/>
                  </a:cubicBezTo>
                  <a:cubicBezTo>
                    <a:pt x="178" y="295"/>
                    <a:pt x="179" y="295"/>
                    <a:pt x="180" y="296"/>
                  </a:cubicBezTo>
                  <a:cubicBezTo>
                    <a:pt x="268" y="324"/>
                    <a:pt x="317" y="224"/>
                    <a:pt x="336" y="195"/>
                  </a:cubicBezTo>
                  <a:cubicBezTo>
                    <a:pt x="355" y="165"/>
                    <a:pt x="376" y="171"/>
                    <a:pt x="376" y="171"/>
                  </a:cubicBezTo>
                  <a:cubicBezTo>
                    <a:pt x="402" y="125"/>
                    <a:pt x="402" y="125"/>
                    <a:pt x="402" y="125"/>
                  </a:cubicBezTo>
                  <a:cubicBezTo>
                    <a:pt x="399" y="123"/>
                    <a:pt x="395" y="120"/>
                    <a:pt x="392" y="118"/>
                  </a:cubicBezTo>
                  <a:cubicBezTo>
                    <a:pt x="391" y="117"/>
                    <a:pt x="390" y="117"/>
                    <a:pt x="390" y="117"/>
                  </a:cubicBezTo>
                  <a:cubicBezTo>
                    <a:pt x="386" y="114"/>
                    <a:pt x="383" y="112"/>
                    <a:pt x="379" y="110"/>
                  </a:cubicBezTo>
                  <a:cubicBezTo>
                    <a:pt x="379" y="110"/>
                    <a:pt x="379" y="110"/>
                    <a:pt x="379" y="109"/>
                  </a:cubicBezTo>
                  <a:cubicBezTo>
                    <a:pt x="379" y="109"/>
                    <a:pt x="379" y="109"/>
                    <a:pt x="379" y="109"/>
                  </a:cubicBezTo>
                  <a:cubicBezTo>
                    <a:pt x="233" y="18"/>
                    <a:pt x="80" y="11"/>
                    <a:pt x="80" y="11"/>
                  </a:cubicBezTo>
                  <a:cubicBezTo>
                    <a:pt x="39" y="8"/>
                    <a:pt x="23" y="2"/>
                    <a:pt x="19" y="0"/>
                  </a:cubicBezTo>
                  <a:lnTo>
                    <a:pt x="0" y="48"/>
                  </a:lnTo>
                  <a:close/>
                  <a:moveTo>
                    <a:pt x="75" y="52"/>
                  </a:moveTo>
                  <a:cubicBezTo>
                    <a:pt x="77" y="51"/>
                    <a:pt x="79" y="50"/>
                    <a:pt x="82" y="49"/>
                  </a:cubicBezTo>
                  <a:cubicBezTo>
                    <a:pt x="110" y="42"/>
                    <a:pt x="160" y="54"/>
                    <a:pt x="209" y="72"/>
                  </a:cubicBezTo>
                  <a:cubicBezTo>
                    <a:pt x="259" y="90"/>
                    <a:pt x="286" y="115"/>
                    <a:pt x="286" y="115"/>
                  </a:cubicBezTo>
                  <a:cubicBezTo>
                    <a:pt x="309" y="139"/>
                    <a:pt x="278" y="190"/>
                    <a:pt x="278" y="190"/>
                  </a:cubicBezTo>
                  <a:cubicBezTo>
                    <a:pt x="255" y="233"/>
                    <a:pt x="233" y="263"/>
                    <a:pt x="198" y="263"/>
                  </a:cubicBezTo>
                  <a:cubicBezTo>
                    <a:pt x="193" y="263"/>
                    <a:pt x="189" y="263"/>
                    <a:pt x="184" y="262"/>
                  </a:cubicBezTo>
                  <a:cubicBezTo>
                    <a:pt x="156" y="257"/>
                    <a:pt x="128" y="244"/>
                    <a:pt x="102" y="230"/>
                  </a:cubicBezTo>
                  <a:cubicBezTo>
                    <a:pt x="67" y="210"/>
                    <a:pt x="51" y="161"/>
                    <a:pt x="54" y="134"/>
                  </a:cubicBezTo>
                  <a:cubicBezTo>
                    <a:pt x="54" y="132"/>
                    <a:pt x="54" y="129"/>
                    <a:pt x="55" y="126"/>
                  </a:cubicBezTo>
                  <a:cubicBezTo>
                    <a:pt x="55" y="126"/>
                    <a:pt x="55" y="126"/>
                    <a:pt x="55" y="126"/>
                  </a:cubicBezTo>
                  <a:cubicBezTo>
                    <a:pt x="55" y="123"/>
                    <a:pt x="55" y="121"/>
                    <a:pt x="56" y="118"/>
                  </a:cubicBezTo>
                  <a:cubicBezTo>
                    <a:pt x="56" y="117"/>
                    <a:pt x="56" y="117"/>
                    <a:pt x="56" y="116"/>
                  </a:cubicBezTo>
                  <a:cubicBezTo>
                    <a:pt x="56" y="115"/>
                    <a:pt x="56" y="115"/>
                    <a:pt x="56" y="114"/>
                  </a:cubicBezTo>
                  <a:cubicBezTo>
                    <a:pt x="56" y="113"/>
                    <a:pt x="56" y="112"/>
                    <a:pt x="56" y="112"/>
                  </a:cubicBezTo>
                  <a:cubicBezTo>
                    <a:pt x="56" y="111"/>
                    <a:pt x="57" y="111"/>
                    <a:pt x="57" y="110"/>
                  </a:cubicBezTo>
                  <a:cubicBezTo>
                    <a:pt x="57" y="107"/>
                    <a:pt x="57" y="105"/>
                    <a:pt x="58" y="102"/>
                  </a:cubicBezTo>
                  <a:cubicBezTo>
                    <a:pt x="61" y="84"/>
                    <a:pt x="66" y="64"/>
                    <a:pt x="75" y="52"/>
                  </a:cubicBezTo>
                  <a:close/>
                </a:path>
              </a:pathLst>
            </a:custGeom>
            <a:solidFill>
              <a:srgbClr val="0095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43" name="Freeform 96"/>
            <p:cNvSpPr>
              <a:spLocks noChangeArrowheads="1"/>
            </p:cNvSpPr>
            <p:nvPr/>
          </p:nvSpPr>
          <p:spPr bwMode="auto">
            <a:xfrm>
              <a:off x="1961" y="1757"/>
              <a:ext cx="153" cy="153"/>
            </a:xfrm>
            <a:custGeom>
              <a:avLst/>
              <a:gdLst>
                <a:gd name="T0" fmla="*/ 171 w 171"/>
                <a:gd name="T1" fmla="*/ 137 h 171"/>
                <a:gd name="T2" fmla="*/ 0 w 171"/>
                <a:gd name="T3" fmla="*/ 38 h 171"/>
                <a:gd name="T4" fmla="*/ 171 w 171"/>
                <a:gd name="T5" fmla="*/ 137 h 171"/>
                <a:gd name="T6" fmla="*/ 0 60000 65536"/>
                <a:gd name="T7" fmla="*/ 0 60000 65536"/>
                <a:gd name="T8" fmla="*/ 0 60000 65536"/>
                <a:gd name="T9" fmla="*/ 0 w 171"/>
                <a:gd name="T10" fmla="*/ 0 h 171"/>
                <a:gd name="T11" fmla="*/ 171 w 171"/>
                <a:gd name="T12" fmla="*/ 171 h 17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1" h="171">
                  <a:moveTo>
                    <a:pt x="171" y="137"/>
                  </a:moveTo>
                  <a:cubicBezTo>
                    <a:pt x="171" y="137"/>
                    <a:pt x="48" y="171"/>
                    <a:pt x="0" y="38"/>
                  </a:cubicBezTo>
                  <a:cubicBezTo>
                    <a:pt x="0" y="38"/>
                    <a:pt x="128" y="0"/>
                    <a:pt x="171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44" name="Freeform 97"/>
            <p:cNvSpPr>
              <a:spLocks noChangeArrowheads="1"/>
            </p:cNvSpPr>
            <p:nvPr/>
          </p:nvSpPr>
          <p:spPr bwMode="auto">
            <a:xfrm>
              <a:off x="1988" y="1789"/>
              <a:ext cx="46" cy="46"/>
            </a:xfrm>
            <a:custGeom>
              <a:avLst/>
              <a:gdLst>
                <a:gd name="T0" fmla="*/ 8 w 52"/>
                <a:gd name="T1" fmla="*/ 12 h 52"/>
                <a:gd name="T2" fmla="*/ 11 w 52"/>
                <a:gd name="T3" fmla="*/ 44 h 52"/>
                <a:gd name="T4" fmla="*/ 44 w 52"/>
                <a:gd name="T5" fmla="*/ 41 h 52"/>
                <a:gd name="T6" fmla="*/ 40 w 52"/>
                <a:gd name="T7" fmla="*/ 9 h 52"/>
                <a:gd name="T8" fmla="*/ 8 w 52"/>
                <a:gd name="T9" fmla="*/ 12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52"/>
                <a:gd name="T17" fmla="*/ 52 w 52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52">
                  <a:moveTo>
                    <a:pt x="8" y="12"/>
                  </a:moveTo>
                  <a:cubicBezTo>
                    <a:pt x="0" y="22"/>
                    <a:pt x="1" y="36"/>
                    <a:pt x="11" y="44"/>
                  </a:cubicBezTo>
                  <a:cubicBezTo>
                    <a:pt x="21" y="52"/>
                    <a:pt x="36" y="51"/>
                    <a:pt x="44" y="41"/>
                  </a:cubicBezTo>
                  <a:cubicBezTo>
                    <a:pt x="52" y="31"/>
                    <a:pt x="50" y="17"/>
                    <a:pt x="40" y="9"/>
                  </a:cubicBezTo>
                  <a:cubicBezTo>
                    <a:pt x="31" y="0"/>
                    <a:pt x="16" y="2"/>
                    <a:pt x="8" y="12"/>
                  </a:cubicBezTo>
                  <a:close/>
                </a:path>
              </a:pathLst>
            </a:custGeom>
            <a:solidFill>
              <a:srgbClr val="BCE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45" name="Freeform 98"/>
            <p:cNvSpPr>
              <a:spLocks noChangeArrowheads="1"/>
            </p:cNvSpPr>
            <p:nvPr/>
          </p:nvSpPr>
          <p:spPr bwMode="auto">
            <a:xfrm>
              <a:off x="2255" y="1867"/>
              <a:ext cx="171" cy="160"/>
            </a:xfrm>
            <a:custGeom>
              <a:avLst/>
              <a:gdLst>
                <a:gd name="T0" fmla="*/ 0 w 191"/>
                <a:gd name="T1" fmla="*/ 70 h 179"/>
                <a:gd name="T2" fmla="*/ 191 w 191"/>
                <a:gd name="T3" fmla="*/ 116 h 179"/>
                <a:gd name="T4" fmla="*/ 0 w 191"/>
                <a:gd name="T5" fmla="*/ 70 h 179"/>
                <a:gd name="T6" fmla="*/ 0 60000 65536"/>
                <a:gd name="T7" fmla="*/ 0 60000 65536"/>
                <a:gd name="T8" fmla="*/ 0 60000 65536"/>
                <a:gd name="T9" fmla="*/ 0 w 191"/>
                <a:gd name="T10" fmla="*/ 0 h 179"/>
                <a:gd name="T11" fmla="*/ 191 w 191"/>
                <a:gd name="T12" fmla="*/ 179 h 1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1" h="179">
                  <a:moveTo>
                    <a:pt x="0" y="70"/>
                  </a:moveTo>
                  <a:cubicBezTo>
                    <a:pt x="0" y="70"/>
                    <a:pt x="65" y="179"/>
                    <a:pt x="191" y="116"/>
                  </a:cubicBezTo>
                  <a:cubicBezTo>
                    <a:pt x="191" y="116"/>
                    <a:pt x="125" y="0"/>
                    <a:pt x="0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46" name="Freeform 99"/>
            <p:cNvSpPr>
              <a:spLocks noChangeArrowheads="1"/>
            </p:cNvSpPr>
            <p:nvPr/>
          </p:nvSpPr>
          <p:spPr bwMode="auto">
            <a:xfrm>
              <a:off x="2297" y="1914"/>
              <a:ext cx="43" cy="43"/>
            </a:xfrm>
            <a:custGeom>
              <a:avLst/>
              <a:gdLst>
                <a:gd name="T0" fmla="*/ 47 w 48"/>
                <a:gd name="T1" fmla="*/ 26 h 48"/>
                <a:gd name="T2" fmla="*/ 22 w 48"/>
                <a:gd name="T3" fmla="*/ 47 h 48"/>
                <a:gd name="T4" fmla="*/ 1 w 48"/>
                <a:gd name="T5" fmla="*/ 22 h 48"/>
                <a:gd name="T6" fmla="*/ 26 w 48"/>
                <a:gd name="T7" fmla="*/ 1 h 48"/>
                <a:gd name="T8" fmla="*/ 47 w 48"/>
                <a:gd name="T9" fmla="*/ 26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48"/>
                <a:gd name="T17" fmla="*/ 48 w 48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48">
                  <a:moveTo>
                    <a:pt x="47" y="26"/>
                  </a:moveTo>
                  <a:cubicBezTo>
                    <a:pt x="46" y="38"/>
                    <a:pt x="35" y="48"/>
                    <a:pt x="22" y="47"/>
                  </a:cubicBezTo>
                  <a:cubicBezTo>
                    <a:pt x="10" y="46"/>
                    <a:pt x="0" y="35"/>
                    <a:pt x="1" y="22"/>
                  </a:cubicBezTo>
                  <a:cubicBezTo>
                    <a:pt x="2" y="10"/>
                    <a:pt x="13" y="0"/>
                    <a:pt x="26" y="1"/>
                  </a:cubicBezTo>
                  <a:cubicBezTo>
                    <a:pt x="38" y="2"/>
                    <a:pt x="48" y="13"/>
                    <a:pt x="47" y="26"/>
                  </a:cubicBezTo>
                  <a:close/>
                </a:path>
              </a:pathLst>
            </a:custGeom>
            <a:solidFill>
              <a:srgbClr val="BCE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47" name="Freeform 100"/>
            <p:cNvSpPr>
              <a:spLocks noChangeArrowheads="1"/>
            </p:cNvSpPr>
            <p:nvPr/>
          </p:nvSpPr>
          <p:spPr bwMode="auto">
            <a:xfrm>
              <a:off x="2046" y="2050"/>
              <a:ext cx="76" cy="36"/>
            </a:xfrm>
            <a:custGeom>
              <a:avLst/>
              <a:gdLst>
                <a:gd name="T0" fmla="*/ 0 w 76"/>
                <a:gd name="T1" fmla="*/ 0 h 36"/>
                <a:gd name="T2" fmla="*/ 76 w 76"/>
                <a:gd name="T3" fmla="*/ 10 h 36"/>
                <a:gd name="T4" fmla="*/ 65 w 76"/>
                <a:gd name="T5" fmla="*/ 36 h 36"/>
                <a:gd name="T6" fmla="*/ 52 w 76"/>
                <a:gd name="T7" fmla="*/ 20 h 36"/>
                <a:gd name="T8" fmla="*/ 0 w 76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"/>
                <a:gd name="T16" fmla="*/ 0 h 36"/>
                <a:gd name="T17" fmla="*/ 76 w 7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" h="36">
                  <a:moveTo>
                    <a:pt x="0" y="0"/>
                  </a:moveTo>
                  <a:lnTo>
                    <a:pt x="76" y="10"/>
                  </a:lnTo>
                  <a:lnTo>
                    <a:pt x="65" y="36"/>
                  </a:lnTo>
                  <a:lnTo>
                    <a:pt x="52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B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48" name="Freeform 101"/>
            <p:cNvSpPr>
              <a:spLocks noChangeArrowheads="1"/>
            </p:cNvSpPr>
            <p:nvPr/>
          </p:nvSpPr>
          <p:spPr bwMode="auto">
            <a:xfrm>
              <a:off x="2111" y="2060"/>
              <a:ext cx="74" cy="46"/>
            </a:xfrm>
            <a:custGeom>
              <a:avLst/>
              <a:gdLst>
                <a:gd name="T0" fmla="*/ 74 w 74"/>
                <a:gd name="T1" fmla="*/ 46 h 46"/>
                <a:gd name="T2" fmla="*/ 11 w 74"/>
                <a:gd name="T3" fmla="*/ 0 h 46"/>
                <a:gd name="T4" fmla="*/ 0 w 74"/>
                <a:gd name="T5" fmla="*/ 26 h 46"/>
                <a:gd name="T6" fmla="*/ 22 w 74"/>
                <a:gd name="T7" fmla="*/ 24 h 46"/>
                <a:gd name="T8" fmla="*/ 74 w 74"/>
                <a:gd name="T9" fmla="*/ 46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46"/>
                <a:gd name="T17" fmla="*/ 74 w 7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46">
                  <a:moveTo>
                    <a:pt x="74" y="46"/>
                  </a:moveTo>
                  <a:lnTo>
                    <a:pt x="11" y="0"/>
                  </a:lnTo>
                  <a:lnTo>
                    <a:pt x="0" y="26"/>
                  </a:lnTo>
                  <a:lnTo>
                    <a:pt x="22" y="24"/>
                  </a:lnTo>
                  <a:lnTo>
                    <a:pt x="74" y="46"/>
                  </a:lnTo>
                  <a:close/>
                </a:path>
              </a:pathLst>
            </a:custGeom>
            <a:solidFill>
              <a:srgbClr val="E5A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49" name="Freeform 102"/>
            <p:cNvSpPr>
              <a:spLocks noChangeArrowheads="1"/>
            </p:cNvSpPr>
            <p:nvPr/>
          </p:nvSpPr>
          <p:spPr bwMode="auto">
            <a:xfrm>
              <a:off x="1949" y="2114"/>
              <a:ext cx="138" cy="128"/>
            </a:xfrm>
            <a:custGeom>
              <a:avLst/>
              <a:gdLst>
                <a:gd name="T0" fmla="*/ 0 w 155"/>
                <a:gd name="T1" fmla="*/ 0 h 143"/>
                <a:gd name="T2" fmla="*/ 113 w 155"/>
                <a:gd name="T3" fmla="*/ 143 h 143"/>
                <a:gd name="T4" fmla="*/ 155 w 155"/>
                <a:gd name="T5" fmla="*/ 37 h 143"/>
                <a:gd name="T6" fmla="*/ 0 w 155"/>
                <a:gd name="T7" fmla="*/ 0 h 1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5"/>
                <a:gd name="T13" fmla="*/ 0 h 143"/>
                <a:gd name="T14" fmla="*/ 155 w 155"/>
                <a:gd name="T15" fmla="*/ 143 h 1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5" h="143">
                  <a:moveTo>
                    <a:pt x="0" y="0"/>
                  </a:moveTo>
                  <a:cubicBezTo>
                    <a:pt x="0" y="0"/>
                    <a:pt x="6" y="100"/>
                    <a:pt x="113" y="143"/>
                  </a:cubicBezTo>
                  <a:cubicBezTo>
                    <a:pt x="155" y="37"/>
                    <a:pt x="155" y="37"/>
                    <a:pt x="155" y="3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50" name="Freeform 103"/>
            <p:cNvSpPr>
              <a:spLocks noChangeArrowheads="1"/>
            </p:cNvSpPr>
            <p:nvPr/>
          </p:nvSpPr>
          <p:spPr bwMode="auto">
            <a:xfrm>
              <a:off x="2050" y="2147"/>
              <a:ext cx="161" cy="133"/>
            </a:xfrm>
            <a:custGeom>
              <a:avLst/>
              <a:gdLst>
                <a:gd name="T0" fmla="*/ 180 w 180"/>
                <a:gd name="T1" fmla="*/ 80 h 149"/>
                <a:gd name="T2" fmla="*/ 0 w 180"/>
                <a:gd name="T3" fmla="*/ 106 h 149"/>
                <a:gd name="T4" fmla="*/ 42 w 180"/>
                <a:gd name="T5" fmla="*/ 0 h 149"/>
                <a:gd name="T6" fmla="*/ 180 w 180"/>
                <a:gd name="T7" fmla="*/ 80 h 1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0"/>
                <a:gd name="T13" fmla="*/ 0 h 149"/>
                <a:gd name="T14" fmla="*/ 180 w 180"/>
                <a:gd name="T15" fmla="*/ 149 h 1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0" h="149">
                  <a:moveTo>
                    <a:pt x="180" y="80"/>
                  </a:moveTo>
                  <a:cubicBezTo>
                    <a:pt x="180" y="80"/>
                    <a:pt x="107" y="149"/>
                    <a:pt x="0" y="106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80" y="8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51" name="Freeform 104"/>
            <p:cNvSpPr>
              <a:spLocks noChangeArrowheads="1"/>
            </p:cNvSpPr>
            <p:nvPr/>
          </p:nvSpPr>
          <p:spPr bwMode="auto">
            <a:xfrm>
              <a:off x="1882" y="2039"/>
              <a:ext cx="217" cy="126"/>
            </a:xfrm>
            <a:custGeom>
              <a:avLst/>
              <a:gdLst>
                <a:gd name="T0" fmla="*/ 210 w 243"/>
                <a:gd name="T1" fmla="*/ 49 h 141"/>
                <a:gd name="T2" fmla="*/ 150 w 243"/>
                <a:gd name="T3" fmla="*/ 49 h 141"/>
                <a:gd name="T4" fmla="*/ 57 w 243"/>
                <a:gd name="T5" fmla="*/ 29 h 141"/>
                <a:gd name="T6" fmla="*/ 1 w 243"/>
                <a:gd name="T7" fmla="*/ 0 h 141"/>
                <a:gd name="T8" fmla="*/ 27 w 243"/>
                <a:gd name="T9" fmla="*/ 41 h 141"/>
                <a:gd name="T10" fmla="*/ 82 w 243"/>
                <a:gd name="T11" fmla="*/ 96 h 141"/>
                <a:gd name="T12" fmla="*/ 187 w 243"/>
                <a:gd name="T13" fmla="*/ 139 h 141"/>
                <a:gd name="T14" fmla="*/ 224 w 243"/>
                <a:gd name="T15" fmla="*/ 136 h 141"/>
                <a:gd name="T16" fmla="*/ 225 w 243"/>
                <a:gd name="T17" fmla="*/ 134 h 141"/>
                <a:gd name="T18" fmla="*/ 242 w 243"/>
                <a:gd name="T19" fmla="*/ 91 h 141"/>
                <a:gd name="T20" fmla="*/ 243 w 243"/>
                <a:gd name="T21" fmla="*/ 89 h 141"/>
                <a:gd name="T22" fmla="*/ 210 w 243"/>
                <a:gd name="T23" fmla="*/ 49 h 1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43"/>
                <a:gd name="T37" fmla="*/ 0 h 141"/>
                <a:gd name="T38" fmla="*/ 243 w 243"/>
                <a:gd name="T39" fmla="*/ 141 h 1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43" h="141">
                  <a:moveTo>
                    <a:pt x="210" y="49"/>
                  </a:moveTo>
                  <a:cubicBezTo>
                    <a:pt x="190" y="39"/>
                    <a:pt x="170" y="42"/>
                    <a:pt x="150" y="49"/>
                  </a:cubicBezTo>
                  <a:cubicBezTo>
                    <a:pt x="122" y="59"/>
                    <a:pt x="83" y="40"/>
                    <a:pt x="57" y="29"/>
                  </a:cubicBezTo>
                  <a:cubicBezTo>
                    <a:pt x="38" y="20"/>
                    <a:pt x="1" y="0"/>
                    <a:pt x="1" y="0"/>
                  </a:cubicBezTo>
                  <a:cubicBezTo>
                    <a:pt x="0" y="0"/>
                    <a:pt x="17" y="29"/>
                    <a:pt x="27" y="41"/>
                  </a:cubicBezTo>
                  <a:cubicBezTo>
                    <a:pt x="42" y="61"/>
                    <a:pt x="60" y="82"/>
                    <a:pt x="82" y="96"/>
                  </a:cubicBezTo>
                  <a:cubicBezTo>
                    <a:pt x="114" y="117"/>
                    <a:pt x="149" y="133"/>
                    <a:pt x="187" y="139"/>
                  </a:cubicBezTo>
                  <a:cubicBezTo>
                    <a:pt x="199" y="141"/>
                    <a:pt x="213" y="141"/>
                    <a:pt x="224" y="136"/>
                  </a:cubicBezTo>
                  <a:cubicBezTo>
                    <a:pt x="225" y="134"/>
                    <a:pt x="225" y="134"/>
                    <a:pt x="225" y="134"/>
                  </a:cubicBezTo>
                  <a:cubicBezTo>
                    <a:pt x="242" y="91"/>
                    <a:pt x="242" y="91"/>
                    <a:pt x="242" y="91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39" y="72"/>
                    <a:pt x="226" y="57"/>
                    <a:pt x="210" y="4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52" name="Freeform 105"/>
            <p:cNvSpPr>
              <a:spLocks noChangeArrowheads="1"/>
            </p:cNvSpPr>
            <p:nvPr/>
          </p:nvSpPr>
          <p:spPr bwMode="auto">
            <a:xfrm>
              <a:off x="2082" y="2108"/>
              <a:ext cx="229" cy="119"/>
            </a:xfrm>
            <a:custGeom>
              <a:avLst/>
              <a:gdLst>
                <a:gd name="T0" fmla="*/ 71 w 256"/>
                <a:gd name="T1" fmla="*/ 5 h 133"/>
                <a:gd name="T2" fmla="*/ 114 w 256"/>
                <a:gd name="T3" fmla="*/ 47 h 133"/>
                <a:gd name="T4" fmla="*/ 195 w 256"/>
                <a:gd name="T5" fmla="*/ 96 h 133"/>
                <a:gd name="T6" fmla="*/ 256 w 256"/>
                <a:gd name="T7" fmla="*/ 115 h 133"/>
                <a:gd name="T8" fmla="*/ 209 w 256"/>
                <a:gd name="T9" fmla="*/ 126 h 133"/>
                <a:gd name="T10" fmla="*/ 131 w 256"/>
                <a:gd name="T11" fmla="*/ 128 h 133"/>
                <a:gd name="T12" fmla="*/ 25 w 256"/>
                <a:gd name="T13" fmla="*/ 87 h 133"/>
                <a:gd name="T14" fmla="*/ 0 w 256"/>
                <a:gd name="T15" fmla="*/ 59 h 133"/>
                <a:gd name="T16" fmla="*/ 1 w 256"/>
                <a:gd name="T17" fmla="*/ 57 h 133"/>
                <a:gd name="T18" fmla="*/ 18 w 256"/>
                <a:gd name="T19" fmla="*/ 14 h 133"/>
                <a:gd name="T20" fmla="*/ 19 w 256"/>
                <a:gd name="T21" fmla="*/ 12 h 133"/>
                <a:gd name="T22" fmla="*/ 71 w 256"/>
                <a:gd name="T23" fmla="*/ 5 h 13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6"/>
                <a:gd name="T37" fmla="*/ 0 h 133"/>
                <a:gd name="T38" fmla="*/ 256 w 256"/>
                <a:gd name="T39" fmla="*/ 133 h 13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6" h="133">
                  <a:moveTo>
                    <a:pt x="71" y="5"/>
                  </a:moveTo>
                  <a:cubicBezTo>
                    <a:pt x="92" y="12"/>
                    <a:pt x="105" y="28"/>
                    <a:pt x="114" y="47"/>
                  </a:cubicBezTo>
                  <a:cubicBezTo>
                    <a:pt x="128" y="74"/>
                    <a:pt x="169" y="87"/>
                    <a:pt x="195" y="96"/>
                  </a:cubicBezTo>
                  <a:cubicBezTo>
                    <a:pt x="215" y="103"/>
                    <a:pt x="256" y="115"/>
                    <a:pt x="256" y="115"/>
                  </a:cubicBezTo>
                  <a:cubicBezTo>
                    <a:pt x="256" y="116"/>
                    <a:pt x="224" y="124"/>
                    <a:pt x="209" y="126"/>
                  </a:cubicBezTo>
                  <a:cubicBezTo>
                    <a:pt x="184" y="130"/>
                    <a:pt x="157" y="133"/>
                    <a:pt x="131" y="128"/>
                  </a:cubicBezTo>
                  <a:cubicBezTo>
                    <a:pt x="94" y="121"/>
                    <a:pt x="57" y="109"/>
                    <a:pt x="25" y="87"/>
                  </a:cubicBezTo>
                  <a:cubicBezTo>
                    <a:pt x="15" y="80"/>
                    <a:pt x="5" y="70"/>
                    <a:pt x="0" y="59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34" y="3"/>
                    <a:pt x="53" y="0"/>
                    <a:pt x="71" y="5"/>
                  </a:cubicBez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53" name="Freeform 106"/>
            <p:cNvSpPr>
              <a:spLocks noChangeArrowheads="1"/>
            </p:cNvSpPr>
            <p:nvPr/>
          </p:nvSpPr>
          <p:spPr bwMode="auto">
            <a:xfrm>
              <a:off x="1933" y="1173"/>
              <a:ext cx="437" cy="606"/>
            </a:xfrm>
            <a:custGeom>
              <a:avLst/>
              <a:gdLst>
                <a:gd name="T0" fmla="*/ 489 w 489"/>
                <a:gd name="T1" fmla="*/ 300 h 678"/>
                <a:gd name="T2" fmla="*/ 338 w 489"/>
                <a:gd name="T3" fmla="*/ 678 h 678"/>
                <a:gd name="T4" fmla="*/ 0 w 489"/>
                <a:gd name="T5" fmla="*/ 471 h 678"/>
                <a:gd name="T6" fmla="*/ 489 w 489"/>
                <a:gd name="T7" fmla="*/ 300 h 67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9"/>
                <a:gd name="T13" fmla="*/ 0 h 678"/>
                <a:gd name="T14" fmla="*/ 489 w 489"/>
                <a:gd name="T15" fmla="*/ 678 h 67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9" h="678">
                  <a:moveTo>
                    <a:pt x="489" y="300"/>
                  </a:moveTo>
                  <a:cubicBezTo>
                    <a:pt x="338" y="678"/>
                    <a:pt x="338" y="678"/>
                    <a:pt x="338" y="678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1"/>
                    <a:pt x="132" y="0"/>
                    <a:pt x="489" y="300"/>
                  </a:cubicBezTo>
                  <a:close/>
                </a:path>
              </a:pathLst>
            </a:custGeom>
            <a:solidFill>
              <a:srgbClr val="88B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54" name="Freeform 107"/>
            <p:cNvSpPr>
              <a:spLocks noChangeArrowheads="1"/>
            </p:cNvSpPr>
            <p:nvPr/>
          </p:nvSpPr>
          <p:spPr bwMode="auto">
            <a:xfrm>
              <a:off x="1853" y="1568"/>
              <a:ext cx="410" cy="211"/>
            </a:xfrm>
            <a:custGeom>
              <a:avLst/>
              <a:gdLst>
                <a:gd name="T0" fmla="*/ 459 w 459"/>
                <a:gd name="T1" fmla="*/ 156 h 236"/>
                <a:gd name="T2" fmla="*/ 8 w 459"/>
                <a:gd name="T3" fmla="*/ 22 h 236"/>
                <a:gd name="T4" fmla="*/ 427 w 459"/>
                <a:gd name="T5" fmla="*/ 236 h 236"/>
                <a:gd name="T6" fmla="*/ 459 w 459"/>
                <a:gd name="T7" fmla="*/ 156 h 2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9"/>
                <a:gd name="T13" fmla="*/ 0 h 236"/>
                <a:gd name="T14" fmla="*/ 459 w 459"/>
                <a:gd name="T15" fmla="*/ 236 h 2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9" h="236">
                  <a:moveTo>
                    <a:pt x="459" y="156"/>
                  </a:moveTo>
                  <a:cubicBezTo>
                    <a:pt x="219" y="60"/>
                    <a:pt x="17" y="0"/>
                    <a:pt x="8" y="22"/>
                  </a:cubicBezTo>
                  <a:cubicBezTo>
                    <a:pt x="0" y="44"/>
                    <a:pt x="187" y="140"/>
                    <a:pt x="427" y="236"/>
                  </a:cubicBezTo>
                  <a:lnTo>
                    <a:pt x="459" y="156"/>
                  </a:lnTo>
                  <a:close/>
                </a:path>
              </a:pathLst>
            </a:custGeom>
            <a:solidFill>
              <a:srgbClr val="8FC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55" name="Freeform 108"/>
            <p:cNvSpPr>
              <a:spLocks noChangeArrowheads="1"/>
            </p:cNvSpPr>
            <p:nvPr/>
          </p:nvSpPr>
          <p:spPr bwMode="auto">
            <a:xfrm>
              <a:off x="2235" y="1441"/>
              <a:ext cx="551" cy="412"/>
            </a:xfrm>
            <a:custGeom>
              <a:avLst/>
              <a:gdLst>
                <a:gd name="T0" fmla="*/ 151 w 617"/>
                <a:gd name="T1" fmla="*/ 0 h 461"/>
                <a:gd name="T2" fmla="*/ 0 w 617"/>
                <a:gd name="T3" fmla="*/ 378 h 461"/>
                <a:gd name="T4" fmla="*/ 387 w 617"/>
                <a:gd name="T5" fmla="*/ 461 h 461"/>
                <a:gd name="T6" fmla="*/ 151 w 617"/>
                <a:gd name="T7" fmla="*/ 0 h 4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7"/>
                <a:gd name="T13" fmla="*/ 0 h 461"/>
                <a:gd name="T14" fmla="*/ 617 w 617"/>
                <a:gd name="T15" fmla="*/ 461 h 4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7" h="461">
                  <a:moveTo>
                    <a:pt x="151" y="0"/>
                  </a:moveTo>
                  <a:cubicBezTo>
                    <a:pt x="0" y="378"/>
                    <a:pt x="0" y="378"/>
                    <a:pt x="0" y="378"/>
                  </a:cubicBezTo>
                  <a:cubicBezTo>
                    <a:pt x="387" y="461"/>
                    <a:pt x="387" y="461"/>
                    <a:pt x="387" y="461"/>
                  </a:cubicBezTo>
                  <a:cubicBezTo>
                    <a:pt x="387" y="461"/>
                    <a:pt x="617" y="29"/>
                    <a:pt x="151" y="0"/>
                  </a:cubicBezTo>
                  <a:close/>
                </a:path>
              </a:pathLst>
            </a:custGeom>
            <a:solidFill>
              <a:srgbClr val="6CA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56" name="Freeform 109"/>
            <p:cNvSpPr>
              <a:spLocks noChangeArrowheads="1"/>
            </p:cNvSpPr>
            <p:nvPr/>
          </p:nvSpPr>
          <p:spPr bwMode="auto">
            <a:xfrm>
              <a:off x="2235" y="1707"/>
              <a:ext cx="410" cy="211"/>
            </a:xfrm>
            <a:custGeom>
              <a:avLst/>
              <a:gdLst>
                <a:gd name="T0" fmla="*/ 32 w 459"/>
                <a:gd name="T1" fmla="*/ 0 h 236"/>
                <a:gd name="T2" fmla="*/ 450 w 459"/>
                <a:gd name="T3" fmla="*/ 213 h 236"/>
                <a:gd name="T4" fmla="*/ 0 w 459"/>
                <a:gd name="T5" fmla="*/ 80 h 236"/>
                <a:gd name="T6" fmla="*/ 32 w 459"/>
                <a:gd name="T7" fmla="*/ 0 h 2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9"/>
                <a:gd name="T13" fmla="*/ 0 h 236"/>
                <a:gd name="T14" fmla="*/ 459 w 459"/>
                <a:gd name="T15" fmla="*/ 236 h 2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9" h="236">
                  <a:moveTo>
                    <a:pt x="32" y="0"/>
                  </a:moveTo>
                  <a:cubicBezTo>
                    <a:pt x="272" y="96"/>
                    <a:pt x="459" y="191"/>
                    <a:pt x="450" y="213"/>
                  </a:cubicBezTo>
                  <a:cubicBezTo>
                    <a:pt x="441" y="236"/>
                    <a:pt x="240" y="176"/>
                    <a:pt x="0" y="80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74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57" name="Freeform 110"/>
            <p:cNvSpPr>
              <a:spLocks noChangeArrowheads="1"/>
            </p:cNvSpPr>
            <p:nvPr/>
          </p:nvSpPr>
          <p:spPr bwMode="auto">
            <a:xfrm>
              <a:off x="1959" y="2389"/>
              <a:ext cx="143" cy="130"/>
            </a:xfrm>
            <a:custGeom>
              <a:avLst/>
              <a:gdLst>
                <a:gd name="T0" fmla="*/ 154 w 160"/>
                <a:gd name="T1" fmla="*/ 51 h 145"/>
                <a:gd name="T2" fmla="*/ 17 w 160"/>
                <a:gd name="T3" fmla="*/ 26 h 145"/>
                <a:gd name="T4" fmla="*/ 55 w 160"/>
                <a:gd name="T5" fmla="*/ 135 h 145"/>
                <a:gd name="T6" fmla="*/ 160 w 160"/>
                <a:gd name="T7" fmla="*/ 96 h 145"/>
                <a:gd name="T8" fmla="*/ 154 w 160"/>
                <a:gd name="T9" fmla="*/ 51 h 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0"/>
                <a:gd name="T16" fmla="*/ 0 h 145"/>
                <a:gd name="T17" fmla="*/ 160 w 160"/>
                <a:gd name="T18" fmla="*/ 145 h 1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0" h="145">
                  <a:moveTo>
                    <a:pt x="154" y="51"/>
                  </a:moveTo>
                  <a:cubicBezTo>
                    <a:pt x="154" y="51"/>
                    <a:pt x="23" y="0"/>
                    <a:pt x="17" y="26"/>
                  </a:cubicBezTo>
                  <a:cubicBezTo>
                    <a:pt x="10" y="52"/>
                    <a:pt x="0" y="145"/>
                    <a:pt x="55" y="135"/>
                  </a:cubicBezTo>
                  <a:cubicBezTo>
                    <a:pt x="110" y="124"/>
                    <a:pt x="160" y="96"/>
                    <a:pt x="160" y="96"/>
                  </a:cubicBezTo>
                  <a:lnTo>
                    <a:pt x="154" y="51"/>
                  </a:lnTo>
                  <a:close/>
                </a:path>
              </a:pathLst>
            </a:custGeom>
            <a:solidFill>
              <a:srgbClr val="980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58" name="Freeform 111"/>
            <p:cNvSpPr>
              <a:spLocks noChangeArrowheads="1"/>
            </p:cNvSpPr>
            <p:nvPr/>
          </p:nvSpPr>
          <p:spPr bwMode="auto">
            <a:xfrm>
              <a:off x="2073" y="2427"/>
              <a:ext cx="40" cy="64"/>
            </a:xfrm>
            <a:custGeom>
              <a:avLst/>
              <a:gdLst>
                <a:gd name="T0" fmla="*/ 45 w 45"/>
                <a:gd name="T1" fmla="*/ 0 h 72"/>
                <a:gd name="T2" fmla="*/ 45 w 45"/>
                <a:gd name="T3" fmla="*/ 0 h 72"/>
                <a:gd name="T4" fmla="*/ 0 w 45"/>
                <a:gd name="T5" fmla="*/ 36 h 72"/>
                <a:gd name="T6" fmla="*/ 45 w 45"/>
                <a:gd name="T7" fmla="*/ 72 h 72"/>
                <a:gd name="T8" fmla="*/ 45 w 45"/>
                <a:gd name="T9" fmla="*/ 72 h 72"/>
                <a:gd name="T10" fmla="*/ 45 w 45"/>
                <a:gd name="T11" fmla="*/ 0 h 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72"/>
                <a:gd name="T20" fmla="*/ 45 w 45"/>
                <a:gd name="T21" fmla="*/ 72 h 7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72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16"/>
                    <a:pt x="0" y="36"/>
                  </a:cubicBezTo>
                  <a:cubicBezTo>
                    <a:pt x="0" y="56"/>
                    <a:pt x="20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AC0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59" name="Freeform 112"/>
            <p:cNvSpPr>
              <a:spLocks noChangeArrowheads="1"/>
            </p:cNvSpPr>
            <p:nvPr/>
          </p:nvSpPr>
          <p:spPr bwMode="auto">
            <a:xfrm>
              <a:off x="2124" y="2389"/>
              <a:ext cx="144" cy="130"/>
            </a:xfrm>
            <a:custGeom>
              <a:avLst/>
              <a:gdLst>
                <a:gd name="T0" fmla="*/ 6 w 161"/>
                <a:gd name="T1" fmla="*/ 51 h 145"/>
                <a:gd name="T2" fmla="*/ 144 w 161"/>
                <a:gd name="T3" fmla="*/ 26 h 145"/>
                <a:gd name="T4" fmla="*/ 106 w 161"/>
                <a:gd name="T5" fmla="*/ 135 h 145"/>
                <a:gd name="T6" fmla="*/ 0 w 161"/>
                <a:gd name="T7" fmla="*/ 96 h 145"/>
                <a:gd name="T8" fmla="*/ 6 w 161"/>
                <a:gd name="T9" fmla="*/ 51 h 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"/>
                <a:gd name="T16" fmla="*/ 0 h 145"/>
                <a:gd name="T17" fmla="*/ 161 w 161"/>
                <a:gd name="T18" fmla="*/ 145 h 1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" h="145">
                  <a:moveTo>
                    <a:pt x="6" y="51"/>
                  </a:moveTo>
                  <a:cubicBezTo>
                    <a:pt x="6" y="51"/>
                    <a:pt x="137" y="0"/>
                    <a:pt x="144" y="26"/>
                  </a:cubicBezTo>
                  <a:cubicBezTo>
                    <a:pt x="150" y="52"/>
                    <a:pt x="161" y="145"/>
                    <a:pt x="106" y="135"/>
                  </a:cubicBezTo>
                  <a:cubicBezTo>
                    <a:pt x="50" y="124"/>
                    <a:pt x="0" y="96"/>
                    <a:pt x="0" y="96"/>
                  </a:cubicBezTo>
                  <a:lnTo>
                    <a:pt x="6" y="51"/>
                  </a:lnTo>
                  <a:close/>
                </a:path>
              </a:pathLst>
            </a:custGeom>
            <a:solidFill>
              <a:srgbClr val="721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60" name="Freeform 113"/>
            <p:cNvSpPr>
              <a:spLocks noChangeArrowheads="1"/>
            </p:cNvSpPr>
            <p:nvPr/>
          </p:nvSpPr>
          <p:spPr bwMode="auto">
            <a:xfrm>
              <a:off x="2113" y="2427"/>
              <a:ext cx="40" cy="64"/>
            </a:xfrm>
            <a:custGeom>
              <a:avLst/>
              <a:gdLst>
                <a:gd name="T0" fmla="*/ 0 w 45"/>
                <a:gd name="T1" fmla="*/ 0 h 72"/>
                <a:gd name="T2" fmla="*/ 0 w 45"/>
                <a:gd name="T3" fmla="*/ 0 h 72"/>
                <a:gd name="T4" fmla="*/ 45 w 45"/>
                <a:gd name="T5" fmla="*/ 36 h 72"/>
                <a:gd name="T6" fmla="*/ 0 w 45"/>
                <a:gd name="T7" fmla="*/ 72 h 72"/>
                <a:gd name="T8" fmla="*/ 0 w 45"/>
                <a:gd name="T9" fmla="*/ 72 h 72"/>
                <a:gd name="T10" fmla="*/ 0 w 45"/>
                <a:gd name="T11" fmla="*/ 0 h 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72"/>
                <a:gd name="T20" fmla="*/ 45 w 45"/>
                <a:gd name="T21" fmla="*/ 72 h 7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7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45" y="16"/>
                    <a:pt x="45" y="36"/>
                  </a:cubicBezTo>
                  <a:cubicBezTo>
                    <a:pt x="45" y="56"/>
                    <a:pt x="25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816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0361" name="任意多边形 133"/>
          <p:cNvSpPr>
            <a:spLocks noChangeArrowheads="1"/>
          </p:cNvSpPr>
          <p:nvPr/>
        </p:nvSpPr>
        <p:spPr bwMode="auto">
          <a:xfrm>
            <a:off x="6450013" y="3359150"/>
            <a:ext cx="1249362" cy="1241425"/>
          </a:xfrm>
          <a:custGeom>
            <a:avLst/>
            <a:gdLst>
              <a:gd name="T0" fmla="*/ 0 w 1249859"/>
              <a:gd name="T1" fmla="*/ 0 h 1241636"/>
              <a:gd name="T2" fmla="*/ 1249859 w 1249859"/>
              <a:gd name="T3" fmla="*/ 1241636 h 1241636"/>
            </a:gdLst>
            <a:ahLst/>
            <a:cxnLst/>
            <a:rect l="T0" t="T1" r="T2" b="T3"/>
            <a:pathLst>
              <a:path w="1249859" h="1241636">
                <a:moveTo>
                  <a:pt x="468697" y="0"/>
                </a:moveTo>
                <a:lnTo>
                  <a:pt x="789384" y="0"/>
                </a:lnTo>
                <a:lnTo>
                  <a:pt x="789384" y="485142"/>
                </a:lnTo>
                <a:lnTo>
                  <a:pt x="1249859" y="485142"/>
                </a:lnTo>
                <a:lnTo>
                  <a:pt x="1249859" y="731825"/>
                </a:lnTo>
                <a:lnTo>
                  <a:pt x="789384" y="731825"/>
                </a:lnTo>
                <a:lnTo>
                  <a:pt x="789384" y="1241636"/>
                </a:lnTo>
                <a:lnTo>
                  <a:pt x="468697" y="1241636"/>
                </a:lnTo>
                <a:lnTo>
                  <a:pt x="468697" y="731825"/>
                </a:lnTo>
                <a:lnTo>
                  <a:pt x="0" y="731825"/>
                </a:lnTo>
                <a:lnTo>
                  <a:pt x="0" y="485142"/>
                </a:lnTo>
                <a:lnTo>
                  <a:pt x="468697" y="485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 spd="slow" advClick="0" advTm="50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5"/>
          <p:cNvSpPr>
            <a:spLocks noChangeArrowheads="1"/>
          </p:cNvSpPr>
          <p:nvPr/>
        </p:nvSpPr>
        <p:spPr bwMode="auto">
          <a:xfrm>
            <a:off x="0" y="0"/>
            <a:ext cx="6096000" cy="6858000"/>
          </a:xfrm>
          <a:prstGeom prst="rect">
            <a:avLst/>
          </a:prstGeom>
          <a:solidFill>
            <a:srgbClr val="DC6EA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67" name="矩形 7"/>
          <p:cNvSpPr>
            <a:spLocks noChangeArrowheads="1"/>
          </p:cNvSpPr>
          <p:nvPr/>
        </p:nvSpPr>
        <p:spPr bwMode="auto">
          <a:xfrm>
            <a:off x="6096000" y="0"/>
            <a:ext cx="6096000" cy="6858000"/>
          </a:xfrm>
          <a:prstGeom prst="rect">
            <a:avLst/>
          </a:prstGeom>
          <a:solidFill>
            <a:srgbClr val="D0509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68" name="文本框 60"/>
          <p:cNvSpPr>
            <a:spLocks noChangeArrowheads="1"/>
          </p:cNvSpPr>
          <p:nvPr/>
        </p:nvSpPr>
        <p:spPr bwMode="auto">
          <a:xfrm>
            <a:off x="2082800" y="3367088"/>
            <a:ext cx="3651250" cy="1309687"/>
          </a:xfrm>
          <a:custGeom>
            <a:avLst/>
            <a:gdLst>
              <a:gd name="T0" fmla="*/ 0 w 3652354"/>
              <a:gd name="T1" fmla="*/ 0 h 1309315"/>
              <a:gd name="T2" fmla="*/ 3652354 w 3652354"/>
              <a:gd name="T3" fmla="*/ 1309315 h 1309315"/>
            </a:gdLst>
            <a:ahLst/>
            <a:cxnLst/>
            <a:rect l="T0" t="T1" r="T2" b="T3"/>
            <a:pathLst>
              <a:path w="3652354" h="1309315">
                <a:moveTo>
                  <a:pt x="1072493" y="1013296"/>
                </a:moveTo>
                <a:lnTo>
                  <a:pt x="1345741" y="1013296"/>
                </a:lnTo>
                <a:lnTo>
                  <a:pt x="1345741" y="1280852"/>
                </a:lnTo>
                <a:lnTo>
                  <a:pt x="1072493" y="1280852"/>
                </a:lnTo>
                <a:close/>
                <a:moveTo>
                  <a:pt x="472493" y="745740"/>
                </a:moveTo>
                <a:cubicBezTo>
                  <a:pt x="343459" y="779896"/>
                  <a:pt x="278942" y="848208"/>
                  <a:pt x="278942" y="950677"/>
                </a:cubicBezTo>
                <a:cubicBezTo>
                  <a:pt x="286532" y="1064530"/>
                  <a:pt x="352946" y="1125252"/>
                  <a:pt x="478185" y="1132842"/>
                </a:cubicBezTo>
                <a:cubicBezTo>
                  <a:pt x="607219" y="1129047"/>
                  <a:pt x="673634" y="1070223"/>
                  <a:pt x="677429" y="956369"/>
                </a:cubicBezTo>
                <a:cubicBezTo>
                  <a:pt x="677429" y="846311"/>
                  <a:pt x="609117" y="776101"/>
                  <a:pt x="472493" y="745740"/>
                </a:cubicBezTo>
                <a:close/>
                <a:moveTo>
                  <a:pt x="2747219" y="592038"/>
                </a:moveTo>
                <a:lnTo>
                  <a:pt x="2747219" y="859594"/>
                </a:lnTo>
                <a:lnTo>
                  <a:pt x="2957848" y="859594"/>
                </a:lnTo>
                <a:lnTo>
                  <a:pt x="2957848" y="592038"/>
                </a:lnTo>
                <a:close/>
                <a:moveTo>
                  <a:pt x="2752911" y="261863"/>
                </a:moveTo>
                <a:cubicBezTo>
                  <a:pt x="2707370" y="326380"/>
                  <a:pt x="2648546" y="381409"/>
                  <a:pt x="2576438" y="426950"/>
                </a:cubicBezTo>
                <a:lnTo>
                  <a:pt x="2957848" y="426950"/>
                </a:lnTo>
                <a:lnTo>
                  <a:pt x="2957848" y="261863"/>
                </a:lnTo>
                <a:close/>
                <a:moveTo>
                  <a:pt x="483878" y="199243"/>
                </a:moveTo>
                <a:cubicBezTo>
                  <a:pt x="373819" y="206833"/>
                  <a:pt x="314995" y="258068"/>
                  <a:pt x="307405" y="352945"/>
                </a:cubicBezTo>
                <a:cubicBezTo>
                  <a:pt x="303610" y="444028"/>
                  <a:pt x="362434" y="504750"/>
                  <a:pt x="483878" y="535111"/>
                </a:cubicBezTo>
                <a:cubicBezTo>
                  <a:pt x="597731" y="504750"/>
                  <a:pt x="656556" y="445926"/>
                  <a:pt x="660351" y="358638"/>
                </a:cubicBezTo>
                <a:cubicBezTo>
                  <a:pt x="656556" y="256170"/>
                  <a:pt x="597731" y="203038"/>
                  <a:pt x="483878" y="199243"/>
                </a:cubicBezTo>
                <a:close/>
                <a:moveTo>
                  <a:pt x="1848260" y="39848"/>
                </a:moveTo>
                <a:lnTo>
                  <a:pt x="2121508" y="39848"/>
                </a:lnTo>
                <a:lnTo>
                  <a:pt x="2121508" y="1269466"/>
                </a:lnTo>
                <a:lnTo>
                  <a:pt x="1848260" y="1269466"/>
                </a:lnTo>
                <a:lnTo>
                  <a:pt x="1848260" y="404180"/>
                </a:lnTo>
                <a:cubicBezTo>
                  <a:pt x="1741996" y="480082"/>
                  <a:pt x="1611065" y="529418"/>
                  <a:pt x="1455465" y="552189"/>
                </a:cubicBezTo>
                <a:lnTo>
                  <a:pt x="1455465" y="398487"/>
                </a:lnTo>
                <a:cubicBezTo>
                  <a:pt x="1645221" y="318789"/>
                  <a:pt x="1776152" y="199243"/>
                  <a:pt x="1848260" y="39848"/>
                </a:cubicBezTo>
                <a:close/>
                <a:moveTo>
                  <a:pt x="483878" y="22770"/>
                </a:moveTo>
                <a:cubicBezTo>
                  <a:pt x="760921" y="34156"/>
                  <a:pt x="910829" y="144214"/>
                  <a:pt x="933599" y="352945"/>
                </a:cubicBezTo>
                <a:cubicBezTo>
                  <a:pt x="933599" y="493365"/>
                  <a:pt x="844414" y="588243"/>
                  <a:pt x="666044" y="637579"/>
                </a:cubicBezTo>
                <a:cubicBezTo>
                  <a:pt x="859594" y="679326"/>
                  <a:pt x="956370" y="779896"/>
                  <a:pt x="956370" y="939291"/>
                </a:cubicBezTo>
                <a:cubicBezTo>
                  <a:pt x="952575" y="1174588"/>
                  <a:pt x="791282" y="1294135"/>
                  <a:pt x="472493" y="1297930"/>
                </a:cubicBezTo>
                <a:cubicBezTo>
                  <a:pt x="165088" y="1290340"/>
                  <a:pt x="7591" y="1174588"/>
                  <a:pt x="0" y="950677"/>
                </a:cubicBezTo>
                <a:cubicBezTo>
                  <a:pt x="7591" y="791282"/>
                  <a:pt x="98673" y="686916"/>
                  <a:pt x="273249" y="637579"/>
                </a:cubicBezTo>
                <a:cubicBezTo>
                  <a:pt x="113854" y="595833"/>
                  <a:pt x="34157" y="500955"/>
                  <a:pt x="34157" y="352945"/>
                </a:cubicBezTo>
                <a:cubicBezTo>
                  <a:pt x="56927" y="144214"/>
                  <a:pt x="206834" y="34156"/>
                  <a:pt x="483878" y="22770"/>
                </a:cubicBezTo>
                <a:close/>
                <a:moveTo>
                  <a:pt x="2604902" y="0"/>
                </a:moveTo>
                <a:lnTo>
                  <a:pt x="2861072" y="0"/>
                </a:lnTo>
                <a:cubicBezTo>
                  <a:pt x="2857277" y="11385"/>
                  <a:pt x="2853482" y="24668"/>
                  <a:pt x="2849687" y="39848"/>
                </a:cubicBezTo>
                <a:cubicBezTo>
                  <a:pt x="2842097" y="62619"/>
                  <a:pt x="2836404" y="79697"/>
                  <a:pt x="2832609" y="91082"/>
                </a:cubicBezTo>
                <a:lnTo>
                  <a:pt x="3606813" y="91082"/>
                </a:lnTo>
                <a:lnTo>
                  <a:pt x="3606813" y="261863"/>
                </a:lnTo>
                <a:lnTo>
                  <a:pt x="3219711" y="261863"/>
                </a:lnTo>
                <a:lnTo>
                  <a:pt x="3219711" y="426950"/>
                </a:lnTo>
                <a:lnTo>
                  <a:pt x="3572657" y="426950"/>
                </a:lnTo>
                <a:lnTo>
                  <a:pt x="3572657" y="592038"/>
                </a:lnTo>
                <a:lnTo>
                  <a:pt x="3219711" y="592038"/>
                </a:lnTo>
                <a:lnTo>
                  <a:pt x="3219711" y="859594"/>
                </a:lnTo>
                <a:lnTo>
                  <a:pt x="3652354" y="859594"/>
                </a:lnTo>
                <a:lnTo>
                  <a:pt x="3652354" y="1024681"/>
                </a:lnTo>
                <a:lnTo>
                  <a:pt x="3219711" y="1024681"/>
                </a:lnTo>
                <a:lnTo>
                  <a:pt x="3219711" y="1309315"/>
                </a:lnTo>
                <a:lnTo>
                  <a:pt x="2957848" y="1309315"/>
                </a:lnTo>
                <a:lnTo>
                  <a:pt x="2957848" y="1024681"/>
                </a:lnTo>
                <a:lnTo>
                  <a:pt x="2337346" y="1024681"/>
                </a:lnTo>
                <a:lnTo>
                  <a:pt x="2337346" y="859594"/>
                </a:lnTo>
                <a:lnTo>
                  <a:pt x="2508126" y="859594"/>
                </a:lnTo>
                <a:lnTo>
                  <a:pt x="2508126" y="461106"/>
                </a:lnTo>
                <a:cubicBezTo>
                  <a:pt x="2466380" y="483877"/>
                  <a:pt x="2417044" y="502853"/>
                  <a:pt x="2360117" y="518033"/>
                </a:cubicBezTo>
                <a:lnTo>
                  <a:pt x="2360117" y="364331"/>
                </a:lnTo>
                <a:cubicBezTo>
                  <a:pt x="2481561" y="288429"/>
                  <a:pt x="2563156" y="166985"/>
                  <a:pt x="2604902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 sz="11500">
              <a:solidFill>
                <a:srgbClr val="F2F2F2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sp>
        <p:nvSpPr>
          <p:cNvPr id="11269" name="矩形 21"/>
          <p:cNvSpPr>
            <a:spLocks noChangeArrowheads="1"/>
          </p:cNvSpPr>
          <p:nvPr/>
        </p:nvSpPr>
        <p:spPr bwMode="auto">
          <a:xfrm>
            <a:off x="381000" y="4964113"/>
            <a:ext cx="5638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拥有相对较低血压</a:t>
            </a:r>
            <a:r>
              <a:rPr 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(115/75)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的人通常比血压相对较高</a:t>
            </a:r>
            <a:r>
              <a:rPr 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(140/90)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的人多活</a:t>
            </a:r>
            <a:r>
              <a:rPr 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25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r>
              <a:rPr 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+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/>
          </a:p>
        </p:txBody>
      </p:sp>
      <p:sp>
        <p:nvSpPr>
          <p:cNvPr id="11270" name="直接连接符 23"/>
          <p:cNvSpPr>
            <a:spLocks noChangeShapeType="1"/>
          </p:cNvSpPr>
          <p:nvPr/>
        </p:nvSpPr>
        <p:spPr bwMode="auto">
          <a:xfrm>
            <a:off x="492125" y="4964113"/>
            <a:ext cx="5276850" cy="158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直接连接符 24"/>
          <p:cNvSpPr>
            <a:spLocks noChangeShapeType="1"/>
          </p:cNvSpPr>
          <p:nvPr/>
        </p:nvSpPr>
        <p:spPr bwMode="auto">
          <a:xfrm>
            <a:off x="492125" y="6145213"/>
            <a:ext cx="5276850" cy="158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2" name="直接连接符 25"/>
          <p:cNvSpPr>
            <a:spLocks noChangeShapeType="1"/>
          </p:cNvSpPr>
          <p:nvPr/>
        </p:nvSpPr>
        <p:spPr bwMode="auto">
          <a:xfrm>
            <a:off x="492125" y="990600"/>
            <a:ext cx="5276850" cy="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1273" name="Group 4"/>
          <p:cNvGrpSpPr>
            <a:grpSpLocks/>
          </p:cNvGrpSpPr>
          <p:nvPr/>
        </p:nvGrpSpPr>
        <p:grpSpPr bwMode="auto">
          <a:xfrm>
            <a:off x="6094413" y="955675"/>
            <a:ext cx="5321300" cy="5926138"/>
            <a:chOff x="0" y="0"/>
            <a:chExt cx="3713" cy="4135"/>
          </a:xfrm>
        </p:grpSpPr>
        <p:sp>
          <p:nvSpPr>
            <p:cNvPr id="11274" name="Freeform 5"/>
            <p:cNvSpPr>
              <a:spLocks noEditPoints="1" noChangeArrowheads="1"/>
            </p:cNvSpPr>
            <p:nvPr/>
          </p:nvSpPr>
          <p:spPr bwMode="auto">
            <a:xfrm>
              <a:off x="1091" y="784"/>
              <a:ext cx="1094" cy="1098"/>
            </a:xfrm>
            <a:custGeom>
              <a:avLst/>
              <a:gdLst>
                <a:gd name="T0" fmla="*/ 157 w 462"/>
                <a:gd name="T1" fmla="*/ 241 h 464"/>
                <a:gd name="T2" fmla="*/ 187 w 462"/>
                <a:gd name="T3" fmla="*/ 141 h 464"/>
                <a:gd name="T4" fmla="*/ 199 w 462"/>
                <a:gd name="T5" fmla="*/ 121 h 464"/>
                <a:gd name="T6" fmla="*/ 251 w 462"/>
                <a:gd name="T7" fmla="*/ 174 h 464"/>
                <a:gd name="T8" fmla="*/ 392 w 462"/>
                <a:gd name="T9" fmla="*/ 180 h 464"/>
                <a:gd name="T10" fmla="*/ 166 w 462"/>
                <a:gd name="T11" fmla="*/ 225 h 464"/>
                <a:gd name="T12" fmla="*/ 384 w 462"/>
                <a:gd name="T13" fmla="*/ 271 h 464"/>
                <a:gd name="T14" fmla="*/ 253 w 462"/>
                <a:gd name="T15" fmla="*/ 275 h 464"/>
                <a:gd name="T16" fmla="*/ 253 w 462"/>
                <a:gd name="T17" fmla="*/ 367 h 464"/>
                <a:gd name="T18" fmla="*/ 374 w 462"/>
                <a:gd name="T19" fmla="*/ 375 h 464"/>
                <a:gd name="T20" fmla="*/ 283 w 462"/>
                <a:gd name="T21" fmla="*/ 372 h 464"/>
                <a:gd name="T22" fmla="*/ 248 w 462"/>
                <a:gd name="T23" fmla="*/ 454 h 464"/>
                <a:gd name="T24" fmla="*/ 314 w 462"/>
                <a:gd name="T25" fmla="*/ 464 h 464"/>
                <a:gd name="T26" fmla="*/ 411 w 462"/>
                <a:gd name="T27" fmla="*/ 418 h 464"/>
                <a:gd name="T28" fmla="*/ 376 w 462"/>
                <a:gd name="T29" fmla="*/ 368 h 464"/>
                <a:gd name="T30" fmla="*/ 442 w 462"/>
                <a:gd name="T31" fmla="*/ 322 h 464"/>
                <a:gd name="T32" fmla="*/ 388 w 462"/>
                <a:gd name="T33" fmla="*/ 271 h 464"/>
                <a:gd name="T34" fmla="*/ 455 w 462"/>
                <a:gd name="T35" fmla="*/ 226 h 464"/>
                <a:gd name="T36" fmla="*/ 400 w 462"/>
                <a:gd name="T37" fmla="*/ 180 h 464"/>
                <a:gd name="T38" fmla="*/ 409 w 462"/>
                <a:gd name="T39" fmla="*/ 175 h 464"/>
                <a:gd name="T40" fmla="*/ 409 w 462"/>
                <a:gd name="T41" fmla="*/ 83 h 464"/>
                <a:gd name="T42" fmla="*/ 308 w 462"/>
                <a:gd name="T43" fmla="*/ 100 h 464"/>
                <a:gd name="T44" fmla="*/ 269 w 462"/>
                <a:gd name="T45" fmla="*/ 128 h 464"/>
                <a:gd name="T46" fmla="*/ 222 w 462"/>
                <a:gd name="T47" fmla="*/ 128 h 464"/>
                <a:gd name="T48" fmla="*/ 219 w 462"/>
                <a:gd name="T49" fmla="*/ 120 h 464"/>
                <a:gd name="T50" fmla="*/ 294 w 462"/>
                <a:gd name="T51" fmla="*/ 97 h 464"/>
                <a:gd name="T52" fmla="*/ 323 w 462"/>
                <a:gd name="T53" fmla="*/ 41 h 464"/>
                <a:gd name="T54" fmla="*/ 130 w 462"/>
                <a:gd name="T55" fmla="*/ 41 h 464"/>
                <a:gd name="T56" fmla="*/ 100 w 462"/>
                <a:gd name="T57" fmla="*/ 93 h 464"/>
                <a:gd name="T58" fmla="*/ 2 w 462"/>
                <a:gd name="T59" fmla="*/ 160 h 464"/>
                <a:gd name="T60" fmla="*/ 47 w 462"/>
                <a:gd name="T61" fmla="*/ 423 h 464"/>
                <a:gd name="T62" fmla="*/ 219 w 462"/>
                <a:gd name="T63" fmla="*/ 455 h 464"/>
                <a:gd name="T64" fmla="*/ 155 w 462"/>
                <a:gd name="T65" fmla="*/ 273 h 464"/>
                <a:gd name="T66" fmla="*/ 183 w 462"/>
                <a:gd name="T67" fmla="*/ 225 h 464"/>
                <a:gd name="T68" fmla="*/ 231 w 462"/>
                <a:gd name="T69" fmla="*/ 225 h 464"/>
                <a:gd name="T70" fmla="*/ 230 w 462"/>
                <a:gd name="T71" fmla="*/ 358 h 464"/>
                <a:gd name="T72" fmla="*/ 230 w 462"/>
                <a:gd name="T73" fmla="*/ 289 h 464"/>
                <a:gd name="T74" fmla="*/ 230 w 462"/>
                <a:gd name="T75" fmla="*/ 358 h 464"/>
                <a:gd name="T76" fmla="*/ 259 w 462"/>
                <a:gd name="T77" fmla="*/ 383 h 464"/>
                <a:gd name="T78" fmla="*/ 259 w 462"/>
                <a:gd name="T79" fmla="*/ 448 h 464"/>
                <a:gd name="T80" fmla="*/ 291 w 462"/>
                <a:gd name="T81" fmla="*/ 86 h 464"/>
                <a:gd name="T82" fmla="*/ 285 w 462"/>
                <a:gd name="T83" fmla="*/ 17 h 464"/>
                <a:gd name="T84" fmla="*/ 291 w 462"/>
                <a:gd name="T85" fmla="*/ 86 h 46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62"/>
                <a:gd name="T130" fmla="*/ 0 h 464"/>
                <a:gd name="T131" fmla="*/ 462 w 462"/>
                <a:gd name="T132" fmla="*/ 464 h 46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62" h="464">
                  <a:moveTo>
                    <a:pt x="155" y="273"/>
                  </a:moveTo>
                  <a:cubicBezTo>
                    <a:pt x="155" y="262"/>
                    <a:pt x="156" y="251"/>
                    <a:pt x="157" y="241"/>
                  </a:cubicBezTo>
                  <a:cubicBezTo>
                    <a:pt x="152" y="215"/>
                    <a:pt x="158" y="199"/>
                    <a:pt x="167" y="188"/>
                  </a:cubicBezTo>
                  <a:cubicBezTo>
                    <a:pt x="172" y="171"/>
                    <a:pt x="179" y="155"/>
                    <a:pt x="187" y="141"/>
                  </a:cubicBezTo>
                  <a:cubicBezTo>
                    <a:pt x="186" y="135"/>
                    <a:pt x="187" y="129"/>
                    <a:pt x="188" y="124"/>
                  </a:cubicBezTo>
                  <a:cubicBezTo>
                    <a:pt x="199" y="121"/>
                    <a:pt x="199" y="121"/>
                    <a:pt x="199" y="121"/>
                  </a:cubicBezTo>
                  <a:cubicBezTo>
                    <a:pt x="198" y="123"/>
                    <a:pt x="198" y="126"/>
                    <a:pt x="198" y="128"/>
                  </a:cubicBezTo>
                  <a:cubicBezTo>
                    <a:pt x="198" y="153"/>
                    <a:pt x="222" y="174"/>
                    <a:pt x="251" y="174"/>
                  </a:cubicBezTo>
                  <a:cubicBezTo>
                    <a:pt x="392" y="175"/>
                    <a:pt x="392" y="175"/>
                    <a:pt x="392" y="175"/>
                  </a:cubicBezTo>
                  <a:cubicBezTo>
                    <a:pt x="392" y="176"/>
                    <a:pt x="392" y="178"/>
                    <a:pt x="392" y="180"/>
                  </a:cubicBezTo>
                  <a:cubicBezTo>
                    <a:pt x="218" y="179"/>
                    <a:pt x="218" y="179"/>
                    <a:pt x="218" y="179"/>
                  </a:cubicBezTo>
                  <a:cubicBezTo>
                    <a:pt x="190" y="179"/>
                    <a:pt x="166" y="199"/>
                    <a:pt x="166" y="225"/>
                  </a:cubicBezTo>
                  <a:cubicBezTo>
                    <a:pt x="166" y="250"/>
                    <a:pt x="189" y="271"/>
                    <a:pt x="218" y="271"/>
                  </a:cubicBezTo>
                  <a:cubicBezTo>
                    <a:pt x="384" y="271"/>
                    <a:pt x="384" y="271"/>
                    <a:pt x="384" y="271"/>
                  </a:cubicBezTo>
                  <a:cubicBezTo>
                    <a:pt x="383" y="273"/>
                    <a:pt x="383" y="274"/>
                    <a:pt x="383" y="276"/>
                  </a:cubicBezTo>
                  <a:cubicBezTo>
                    <a:pt x="253" y="275"/>
                    <a:pt x="253" y="275"/>
                    <a:pt x="253" y="275"/>
                  </a:cubicBezTo>
                  <a:cubicBezTo>
                    <a:pt x="222" y="275"/>
                    <a:pt x="196" y="296"/>
                    <a:pt x="196" y="321"/>
                  </a:cubicBezTo>
                  <a:cubicBezTo>
                    <a:pt x="196" y="346"/>
                    <a:pt x="222" y="367"/>
                    <a:pt x="253" y="367"/>
                  </a:cubicBezTo>
                  <a:cubicBezTo>
                    <a:pt x="375" y="368"/>
                    <a:pt x="375" y="368"/>
                    <a:pt x="375" y="368"/>
                  </a:cubicBezTo>
                  <a:cubicBezTo>
                    <a:pt x="375" y="370"/>
                    <a:pt x="374" y="373"/>
                    <a:pt x="374" y="375"/>
                  </a:cubicBezTo>
                  <a:cubicBezTo>
                    <a:pt x="368" y="373"/>
                    <a:pt x="361" y="372"/>
                    <a:pt x="354" y="372"/>
                  </a:cubicBezTo>
                  <a:cubicBezTo>
                    <a:pt x="283" y="372"/>
                    <a:pt x="283" y="372"/>
                    <a:pt x="283" y="372"/>
                  </a:cubicBezTo>
                  <a:cubicBezTo>
                    <a:pt x="252" y="372"/>
                    <a:pt x="226" y="392"/>
                    <a:pt x="226" y="418"/>
                  </a:cubicBezTo>
                  <a:cubicBezTo>
                    <a:pt x="226" y="432"/>
                    <a:pt x="235" y="445"/>
                    <a:pt x="248" y="454"/>
                  </a:cubicBezTo>
                  <a:cubicBezTo>
                    <a:pt x="258" y="460"/>
                    <a:pt x="270" y="464"/>
                    <a:pt x="283" y="464"/>
                  </a:cubicBezTo>
                  <a:cubicBezTo>
                    <a:pt x="314" y="464"/>
                    <a:pt x="314" y="464"/>
                    <a:pt x="314" y="464"/>
                  </a:cubicBezTo>
                  <a:cubicBezTo>
                    <a:pt x="354" y="464"/>
                    <a:pt x="354" y="464"/>
                    <a:pt x="354" y="464"/>
                  </a:cubicBezTo>
                  <a:cubicBezTo>
                    <a:pt x="385" y="464"/>
                    <a:pt x="411" y="443"/>
                    <a:pt x="411" y="418"/>
                  </a:cubicBezTo>
                  <a:cubicBezTo>
                    <a:pt x="411" y="399"/>
                    <a:pt x="396" y="382"/>
                    <a:pt x="375" y="375"/>
                  </a:cubicBezTo>
                  <a:cubicBezTo>
                    <a:pt x="376" y="368"/>
                    <a:pt x="376" y="368"/>
                    <a:pt x="376" y="368"/>
                  </a:cubicBezTo>
                  <a:cubicBezTo>
                    <a:pt x="385" y="368"/>
                    <a:pt x="385" y="368"/>
                    <a:pt x="385" y="368"/>
                  </a:cubicBezTo>
                  <a:cubicBezTo>
                    <a:pt x="416" y="368"/>
                    <a:pt x="442" y="347"/>
                    <a:pt x="442" y="322"/>
                  </a:cubicBezTo>
                  <a:cubicBezTo>
                    <a:pt x="442" y="297"/>
                    <a:pt x="418" y="277"/>
                    <a:pt x="388" y="276"/>
                  </a:cubicBezTo>
                  <a:cubicBezTo>
                    <a:pt x="388" y="271"/>
                    <a:pt x="388" y="271"/>
                    <a:pt x="388" y="271"/>
                  </a:cubicBezTo>
                  <a:cubicBezTo>
                    <a:pt x="403" y="271"/>
                    <a:pt x="403" y="271"/>
                    <a:pt x="403" y="271"/>
                  </a:cubicBezTo>
                  <a:cubicBezTo>
                    <a:pt x="431" y="271"/>
                    <a:pt x="455" y="251"/>
                    <a:pt x="455" y="226"/>
                  </a:cubicBezTo>
                  <a:cubicBezTo>
                    <a:pt x="455" y="200"/>
                    <a:pt x="432" y="180"/>
                    <a:pt x="403" y="180"/>
                  </a:cubicBezTo>
                  <a:cubicBezTo>
                    <a:pt x="400" y="180"/>
                    <a:pt x="400" y="180"/>
                    <a:pt x="400" y="180"/>
                  </a:cubicBezTo>
                  <a:cubicBezTo>
                    <a:pt x="400" y="175"/>
                    <a:pt x="400" y="175"/>
                    <a:pt x="400" y="175"/>
                  </a:cubicBezTo>
                  <a:cubicBezTo>
                    <a:pt x="409" y="175"/>
                    <a:pt x="409" y="175"/>
                    <a:pt x="409" y="175"/>
                  </a:cubicBezTo>
                  <a:cubicBezTo>
                    <a:pt x="438" y="175"/>
                    <a:pt x="462" y="154"/>
                    <a:pt x="462" y="129"/>
                  </a:cubicBezTo>
                  <a:cubicBezTo>
                    <a:pt x="462" y="104"/>
                    <a:pt x="439" y="83"/>
                    <a:pt x="409" y="83"/>
                  </a:cubicBezTo>
                  <a:cubicBezTo>
                    <a:pt x="323" y="83"/>
                    <a:pt x="323" y="83"/>
                    <a:pt x="323" y="83"/>
                  </a:cubicBezTo>
                  <a:cubicBezTo>
                    <a:pt x="321" y="92"/>
                    <a:pt x="316" y="98"/>
                    <a:pt x="308" y="100"/>
                  </a:cubicBezTo>
                  <a:cubicBezTo>
                    <a:pt x="265" y="110"/>
                    <a:pt x="265" y="110"/>
                    <a:pt x="265" y="110"/>
                  </a:cubicBezTo>
                  <a:cubicBezTo>
                    <a:pt x="267" y="115"/>
                    <a:pt x="269" y="121"/>
                    <a:pt x="269" y="128"/>
                  </a:cubicBezTo>
                  <a:cubicBezTo>
                    <a:pt x="269" y="147"/>
                    <a:pt x="258" y="163"/>
                    <a:pt x="245" y="163"/>
                  </a:cubicBezTo>
                  <a:cubicBezTo>
                    <a:pt x="232" y="163"/>
                    <a:pt x="222" y="147"/>
                    <a:pt x="222" y="128"/>
                  </a:cubicBezTo>
                  <a:cubicBezTo>
                    <a:pt x="222" y="125"/>
                    <a:pt x="222" y="122"/>
                    <a:pt x="222" y="119"/>
                  </a:cubicBezTo>
                  <a:cubicBezTo>
                    <a:pt x="219" y="120"/>
                    <a:pt x="219" y="120"/>
                    <a:pt x="219" y="120"/>
                  </a:cubicBezTo>
                  <a:cubicBezTo>
                    <a:pt x="216" y="121"/>
                    <a:pt x="212" y="120"/>
                    <a:pt x="208" y="119"/>
                  </a:cubicBezTo>
                  <a:cubicBezTo>
                    <a:pt x="294" y="97"/>
                    <a:pt x="294" y="97"/>
                    <a:pt x="294" y="97"/>
                  </a:cubicBezTo>
                  <a:cubicBezTo>
                    <a:pt x="311" y="93"/>
                    <a:pt x="322" y="78"/>
                    <a:pt x="324" y="60"/>
                  </a:cubicBezTo>
                  <a:cubicBezTo>
                    <a:pt x="325" y="54"/>
                    <a:pt x="325" y="48"/>
                    <a:pt x="323" y="41"/>
                  </a:cubicBezTo>
                  <a:cubicBezTo>
                    <a:pt x="316" y="16"/>
                    <a:pt x="291" y="0"/>
                    <a:pt x="268" y="6"/>
                  </a:cubicBezTo>
                  <a:cubicBezTo>
                    <a:pt x="130" y="41"/>
                    <a:pt x="130" y="41"/>
                    <a:pt x="130" y="41"/>
                  </a:cubicBezTo>
                  <a:cubicBezTo>
                    <a:pt x="108" y="47"/>
                    <a:pt x="96" y="70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71" y="101"/>
                    <a:pt x="46" y="128"/>
                    <a:pt x="45" y="160"/>
                  </a:cubicBezTo>
                  <a:cubicBezTo>
                    <a:pt x="2" y="160"/>
                    <a:pt x="2" y="160"/>
                    <a:pt x="2" y="160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47" y="423"/>
                    <a:pt x="47" y="423"/>
                    <a:pt x="47" y="423"/>
                  </a:cubicBezTo>
                  <a:cubicBezTo>
                    <a:pt x="56" y="445"/>
                    <a:pt x="76" y="460"/>
                    <a:pt x="99" y="459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9" y="444"/>
                    <a:pt x="219" y="444"/>
                    <a:pt x="219" y="444"/>
                  </a:cubicBezTo>
                  <a:cubicBezTo>
                    <a:pt x="181" y="414"/>
                    <a:pt x="155" y="348"/>
                    <a:pt x="155" y="273"/>
                  </a:cubicBezTo>
                  <a:close/>
                  <a:moveTo>
                    <a:pt x="207" y="259"/>
                  </a:moveTo>
                  <a:cubicBezTo>
                    <a:pt x="194" y="259"/>
                    <a:pt x="183" y="244"/>
                    <a:pt x="183" y="225"/>
                  </a:cubicBezTo>
                  <a:cubicBezTo>
                    <a:pt x="183" y="206"/>
                    <a:pt x="194" y="190"/>
                    <a:pt x="207" y="190"/>
                  </a:cubicBezTo>
                  <a:cubicBezTo>
                    <a:pt x="220" y="190"/>
                    <a:pt x="231" y="206"/>
                    <a:pt x="231" y="225"/>
                  </a:cubicBezTo>
                  <a:cubicBezTo>
                    <a:pt x="231" y="244"/>
                    <a:pt x="220" y="259"/>
                    <a:pt x="207" y="259"/>
                  </a:cubicBezTo>
                  <a:close/>
                  <a:moveTo>
                    <a:pt x="230" y="358"/>
                  </a:moveTo>
                  <a:cubicBezTo>
                    <a:pt x="217" y="358"/>
                    <a:pt x="206" y="342"/>
                    <a:pt x="206" y="323"/>
                  </a:cubicBezTo>
                  <a:cubicBezTo>
                    <a:pt x="206" y="304"/>
                    <a:pt x="217" y="289"/>
                    <a:pt x="230" y="289"/>
                  </a:cubicBezTo>
                  <a:cubicBezTo>
                    <a:pt x="243" y="289"/>
                    <a:pt x="253" y="305"/>
                    <a:pt x="253" y="324"/>
                  </a:cubicBezTo>
                  <a:cubicBezTo>
                    <a:pt x="253" y="343"/>
                    <a:pt x="243" y="358"/>
                    <a:pt x="230" y="358"/>
                  </a:cubicBezTo>
                  <a:close/>
                  <a:moveTo>
                    <a:pt x="240" y="415"/>
                  </a:moveTo>
                  <a:cubicBezTo>
                    <a:pt x="240" y="398"/>
                    <a:pt x="249" y="383"/>
                    <a:pt x="259" y="383"/>
                  </a:cubicBezTo>
                  <a:cubicBezTo>
                    <a:pt x="270" y="383"/>
                    <a:pt x="278" y="398"/>
                    <a:pt x="278" y="415"/>
                  </a:cubicBezTo>
                  <a:cubicBezTo>
                    <a:pt x="278" y="433"/>
                    <a:pt x="269" y="448"/>
                    <a:pt x="259" y="448"/>
                  </a:cubicBezTo>
                  <a:cubicBezTo>
                    <a:pt x="249" y="448"/>
                    <a:pt x="240" y="433"/>
                    <a:pt x="240" y="415"/>
                  </a:cubicBezTo>
                  <a:close/>
                  <a:moveTo>
                    <a:pt x="291" y="86"/>
                  </a:moveTo>
                  <a:cubicBezTo>
                    <a:pt x="278" y="87"/>
                    <a:pt x="267" y="73"/>
                    <a:pt x="265" y="54"/>
                  </a:cubicBezTo>
                  <a:cubicBezTo>
                    <a:pt x="263" y="35"/>
                    <a:pt x="272" y="18"/>
                    <a:pt x="285" y="17"/>
                  </a:cubicBezTo>
                  <a:cubicBezTo>
                    <a:pt x="298" y="16"/>
                    <a:pt x="310" y="31"/>
                    <a:pt x="312" y="50"/>
                  </a:cubicBezTo>
                  <a:cubicBezTo>
                    <a:pt x="314" y="68"/>
                    <a:pt x="304" y="85"/>
                    <a:pt x="291" y="86"/>
                  </a:cubicBez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75" name="Freeform 6"/>
            <p:cNvSpPr>
              <a:spLocks noChangeArrowheads="1"/>
            </p:cNvSpPr>
            <p:nvPr/>
          </p:nvSpPr>
          <p:spPr bwMode="auto">
            <a:xfrm>
              <a:off x="2409" y="772"/>
              <a:ext cx="1153" cy="1742"/>
            </a:xfrm>
            <a:custGeom>
              <a:avLst/>
              <a:gdLst>
                <a:gd name="T0" fmla="*/ 259 w 487"/>
                <a:gd name="T1" fmla="*/ 174 h 736"/>
                <a:gd name="T2" fmla="*/ 263 w 487"/>
                <a:gd name="T3" fmla="*/ 102 h 736"/>
                <a:gd name="T4" fmla="*/ 235 w 487"/>
                <a:gd name="T5" fmla="*/ 55 h 736"/>
                <a:gd name="T6" fmla="*/ 157 w 487"/>
                <a:gd name="T7" fmla="*/ 75 h 736"/>
                <a:gd name="T8" fmla="*/ 123 w 487"/>
                <a:gd name="T9" fmla="*/ 54 h 736"/>
                <a:gd name="T10" fmla="*/ 108 w 487"/>
                <a:gd name="T11" fmla="*/ 14 h 736"/>
                <a:gd name="T12" fmla="*/ 38 w 487"/>
                <a:gd name="T13" fmla="*/ 39 h 736"/>
                <a:gd name="T14" fmla="*/ 8 w 487"/>
                <a:gd name="T15" fmla="*/ 0 h 736"/>
                <a:gd name="T16" fmla="*/ 1 w 487"/>
                <a:gd name="T17" fmla="*/ 192 h 736"/>
                <a:gd name="T18" fmla="*/ 50 w 487"/>
                <a:gd name="T19" fmla="*/ 260 h 736"/>
                <a:gd name="T20" fmla="*/ 50 w 487"/>
                <a:gd name="T21" fmla="*/ 416 h 736"/>
                <a:gd name="T22" fmla="*/ 62 w 487"/>
                <a:gd name="T23" fmla="*/ 415 h 736"/>
                <a:gd name="T24" fmla="*/ 294 w 487"/>
                <a:gd name="T25" fmla="*/ 736 h 736"/>
                <a:gd name="T26" fmla="*/ 306 w 487"/>
                <a:gd name="T27" fmla="*/ 736 h 736"/>
                <a:gd name="T28" fmla="*/ 399 w 487"/>
                <a:gd name="T29" fmla="*/ 736 h 736"/>
                <a:gd name="T30" fmla="*/ 397 w 487"/>
                <a:gd name="T31" fmla="*/ 263 h 736"/>
                <a:gd name="T32" fmla="*/ 485 w 487"/>
                <a:gd name="T33" fmla="*/ 191 h 736"/>
                <a:gd name="T34" fmla="*/ 487 w 487"/>
                <a:gd name="T35" fmla="*/ 142 h 736"/>
                <a:gd name="T36" fmla="*/ 339 w 487"/>
                <a:gd name="T37" fmla="*/ 213 h 736"/>
                <a:gd name="T38" fmla="*/ 259 w 487"/>
                <a:gd name="T39" fmla="*/ 174 h 7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87"/>
                <a:gd name="T61" fmla="*/ 0 h 736"/>
                <a:gd name="T62" fmla="*/ 487 w 487"/>
                <a:gd name="T63" fmla="*/ 736 h 7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87" h="736">
                  <a:moveTo>
                    <a:pt x="259" y="174"/>
                  </a:moveTo>
                  <a:cubicBezTo>
                    <a:pt x="251" y="148"/>
                    <a:pt x="252" y="121"/>
                    <a:pt x="263" y="102"/>
                  </a:cubicBezTo>
                  <a:cubicBezTo>
                    <a:pt x="246" y="85"/>
                    <a:pt x="235" y="55"/>
                    <a:pt x="235" y="55"/>
                  </a:cubicBezTo>
                  <a:cubicBezTo>
                    <a:pt x="220" y="80"/>
                    <a:pt x="183" y="83"/>
                    <a:pt x="157" y="75"/>
                  </a:cubicBezTo>
                  <a:cubicBezTo>
                    <a:pt x="145" y="71"/>
                    <a:pt x="131" y="65"/>
                    <a:pt x="123" y="54"/>
                  </a:cubicBezTo>
                  <a:cubicBezTo>
                    <a:pt x="121" y="51"/>
                    <a:pt x="103" y="16"/>
                    <a:pt x="108" y="14"/>
                  </a:cubicBezTo>
                  <a:cubicBezTo>
                    <a:pt x="89" y="24"/>
                    <a:pt x="77" y="46"/>
                    <a:pt x="38" y="39"/>
                  </a:cubicBezTo>
                  <a:cubicBezTo>
                    <a:pt x="17" y="35"/>
                    <a:pt x="10" y="19"/>
                    <a:pt x="8" y="0"/>
                  </a:cubicBezTo>
                  <a:cubicBezTo>
                    <a:pt x="1" y="192"/>
                    <a:pt x="1" y="192"/>
                    <a:pt x="1" y="192"/>
                  </a:cubicBezTo>
                  <a:cubicBezTo>
                    <a:pt x="0" y="223"/>
                    <a:pt x="20" y="250"/>
                    <a:pt x="50" y="260"/>
                  </a:cubicBezTo>
                  <a:cubicBezTo>
                    <a:pt x="50" y="416"/>
                    <a:pt x="50" y="416"/>
                    <a:pt x="50" y="416"/>
                  </a:cubicBezTo>
                  <a:cubicBezTo>
                    <a:pt x="54" y="415"/>
                    <a:pt x="58" y="415"/>
                    <a:pt x="62" y="415"/>
                  </a:cubicBezTo>
                  <a:cubicBezTo>
                    <a:pt x="230" y="412"/>
                    <a:pt x="291" y="585"/>
                    <a:pt x="294" y="736"/>
                  </a:cubicBezTo>
                  <a:cubicBezTo>
                    <a:pt x="306" y="736"/>
                    <a:pt x="306" y="736"/>
                    <a:pt x="306" y="736"/>
                  </a:cubicBezTo>
                  <a:cubicBezTo>
                    <a:pt x="399" y="736"/>
                    <a:pt x="399" y="736"/>
                    <a:pt x="399" y="736"/>
                  </a:cubicBezTo>
                  <a:cubicBezTo>
                    <a:pt x="397" y="263"/>
                    <a:pt x="397" y="263"/>
                    <a:pt x="397" y="263"/>
                  </a:cubicBezTo>
                  <a:cubicBezTo>
                    <a:pt x="439" y="261"/>
                    <a:pt x="475" y="229"/>
                    <a:pt x="485" y="191"/>
                  </a:cubicBezTo>
                  <a:cubicBezTo>
                    <a:pt x="487" y="142"/>
                    <a:pt x="487" y="142"/>
                    <a:pt x="487" y="142"/>
                  </a:cubicBezTo>
                  <a:cubicBezTo>
                    <a:pt x="339" y="213"/>
                    <a:pt x="339" y="213"/>
                    <a:pt x="339" y="213"/>
                  </a:cubicBezTo>
                  <a:cubicBezTo>
                    <a:pt x="342" y="212"/>
                    <a:pt x="273" y="223"/>
                    <a:pt x="259" y="174"/>
                  </a:cubicBez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76" name="Freeform 7"/>
            <p:cNvSpPr>
              <a:spLocks noChangeArrowheads="1"/>
            </p:cNvSpPr>
            <p:nvPr/>
          </p:nvSpPr>
          <p:spPr bwMode="auto">
            <a:xfrm>
              <a:off x="2537" y="3754"/>
              <a:ext cx="824" cy="381"/>
            </a:xfrm>
            <a:custGeom>
              <a:avLst/>
              <a:gdLst>
                <a:gd name="T0" fmla="*/ 0 w 824"/>
                <a:gd name="T1" fmla="*/ 0 h 381"/>
                <a:gd name="T2" fmla="*/ 0 w 824"/>
                <a:gd name="T3" fmla="*/ 381 h 381"/>
                <a:gd name="T4" fmla="*/ 824 w 824"/>
                <a:gd name="T5" fmla="*/ 378 h 381"/>
                <a:gd name="T6" fmla="*/ 821 w 824"/>
                <a:gd name="T7" fmla="*/ 0 h 381"/>
                <a:gd name="T8" fmla="*/ 597 w 824"/>
                <a:gd name="T9" fmla="*/ 0 h 381"/>
                <a:gd name="T10" fmla="*/ 0 w 824"/>
                <a:gd name="T11" fmla="*/ 0 h 3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4"/>
                <a:gd name="T19" fmla="*/ 0 h 381"/>
                <a:gd name="T20" fmla="*/ 824 w 824"/>
                <a:gd name="T21" fmla="*/ 381 h 3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4" h="381">
                  <a:moveTo>
                    <a:pt x="0" y="0"/>
                  </a:moveTo>
                  <a:lnTo>
                    <a:pt x="0" y="381"/>
                  </a:lnTo>
                  <a:lnTo>
                    <a:pt x="824" y="378"/>
                  </a:lnTo>
                  <a:lnTo>
                    <a:pt x="821" y="0"/>
                  </a:lnTo>
                  <a:lnTo>
                    <a:pt x="5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77" name="Freeform 8"/>
            <p:cNvSpPr>
              <a:spLocks noChangeArrowheads="1"/>
            </p:cNvSpPr>
            <p:nvPr/>
          </p:nvSpPr>
          <p:spPr bwMode="auto">
            <a:xfrm>
              <a:off x="2530" y="2180"/>
              <a:ext cx="220" cy="334"/>
            </a:xfrm>
            <a:custGeom>
              <a:avLst/>
              <a:gdLst>
                <a:gd name="T0" fmla="*/ 45 w 93"/>
                <a:gd name="T1" fmla="*/ 32 h 141"/>
                <a:gd name="T2" fmla="*/ 0 w 93"/>
                <a:gd name="T3" fmla="*/ 0 h 141"/>
                <a:gd name="T4" fmla="*/ 1 w 93"/>
                <a:gd name="T5" fmla="*/ 141 h 141"/>
                <a:gd name="T6" fmla="*/ 93 w 93"/>
                <a:gd name="T7" fmla="*/ 141 h 141"/>
                <a:gd name="T8" fmla="*/ 45 w 93"/>
                <a:gd name="T9" fmla="*/ 32 h 1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3"/>
                <a:gd name="T16" fmla="*/ 0 h 141"/>
                <a:gd name="T17" fmla="*/ 93 w 93"/>
                <a:gd name="T18" fmla="*/ 141 h 1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3" h="141">
                  <a:moveTo>
                    <a:pt x="45" y="32"/>
                  </a:moveTo>
                  <a:cubicBezTo>
                    <a:pt x="32" y="19"/>
                    <a:pt x="17" y="8"/>
                    <a:pt x="0" y="0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93" y="141"/>
                    <a:pt x="93" y="141"/>
                    <a:pt x="93" y="141"/>
                  </a:cubicBezTo>
                  <a:cubicBezTo>
                    <a:pt x="86" y="100"/>
                    <a:pt x="72" y="61"/>
                    <a:pt x="45" y="32"/>
                  </a:cubicBezTo>
                  <a:close/>
                </a:path>
              </a:pathLst>
            </a:custGeom>
            <a:solidFill>
              <a:srgbClr val="E0B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78" name="Freeform 9"/>
            <p:cNvSpPr>
              <a:spLocks noChangeArrowheads="1"/>
            </p:cNvSpPr>
            <p:nvPr/>
          </p:nvSpPr>
          <p:spPr bwMode="auto">
            <a:xfrm>
              <a:off x="2528" y="1896"/>
              <a:ext cx="438" cy="618"/>
            </a:xfrm>
            <a:custGeom>
              <a:avLst/>
              <a:gdLst>
                <a:gd name="T0" fmla="*/ 89 w 185"/>
                <a:gd name="T1" fmla="*/ 116 h 261"/>
                <a:gd name="T2" fmla="*/ 151 w 185"/>
                <a:gd name="T3" fmla="*/ 261 h 261"/>
                <a:gd name="T4" fmla="*/ 185 w 185"/>
                <a:gd name="T5" fmla="*/ 261 h 261"/>
                <a:gd name="T6" fmla="*/ 141 w 185"/>
                <a:gd name="T7" fmla="*/ 79 h 261"/>
                <a:gd name="T8" fmla="*/ 61 w 185"/>
                <a:gd name="T9" fmla="*/ 8 h 261"/>
                <a:gd name="T10" fmla="*/ 0 w 185"/>
                <a:gd name="T11" fmla="*/ 3 h 261"/>
                <a:gd name="T12" fmla="*/ 1 w 185"/>
                <a:gd name="T13" fmla="*/ 61 h 261"/>
                <a:gd name="T14" fmla="*/ 89 w 185"/>
                <a:gd name="T15" fmla="*/ 116 h 26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5"/>
                <a:gd name="T25" fmla="*/ 0 h 261"/>
                <a:gd name="T26" fmla="*/ 185 w 185"/>
                <a:gd name="T27" fmla="*/ 261 h 26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5" h="261">
                  <a:moveTo>
                    <a:pt x="89" y="116"/>
                  </a:moveTo>
                  <a:cubicBezTo>
                    <a:pt x="124" y="157"/>
                    <a:pt x="142" y="208"/>
                    <a:pt x="151" y="261"/>
                  </a:cubicBezTo>
                  <a:cubicBezTo>
                    <a:pt x="185" y="261"/>
                    <a:pt x="185" y="261"/>
                    <a:pt x="185" y="261"/>
                  </a:cubicBezTo>
                  <a:cubicBezTo>
                    <a:pt x="184" y="197"/>
                    <a:pt x="172" y="132"/>
                    <a:pt x="141" y="79"/>
                  </a:cubicBezTo>
                  <a:cubicBezTo>
                    <a:pt x="123" y="47"/>
                    <a:pt x="96" y="19"/>
                    <a:pt x="61" y="8"/>
                  </a:cubicBezTo>
                  <a:cubicBezTo>
                    <a:pt x="42" y="3"/>
                    <a:pt x="20" y="0"/>
                    <a:pt x="0" y="3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35" y="70"/>
                    <a:pt x="66" y="88"/>
                    <a:pt x="89" y="116"/>
                  </a:cubicBezTo>
                  <a:close/>
                </a:path>
              </a:pathLst>
            </a:custGeom>
            <a:solidFill>
              <a:srgbClr val="E0B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79" name="Freeform 10"/>
            <p:cNvSpPr>
              <a:spLocks noChangeArrowheads="1"/>
            </p:cNvSpPr>
            <p:nvPr/>
          </p:nvSpPr>
          <p:spPr bwMode="auto">
            <a:xfrm>
              <a:off x="1820" y="2156"/>
              <a:ext cx="492" cy="1626"/>
            </a:xfrm>
            <a:custGeom>
              <a:avLst/>
              <a:gdLst>
                <a:gd name="T0" fmla="*/ 144 w 208"/>
                <a:gd name="T1" fmla="*/ 20 h 687"/>
                <a:gd name="T2" fmla="*/ 134 w 208"/>
                <a:gd name="T3" fmla="*/ 229 h 687"/>
                <a:gd name="T4" fmla="*/ 134 w 208"/>
                <a:gd name="T5" fmla="*/ 347 h 687"/>
                <a:gd name="T6" fmla="*/ 124 w 208"/>
                <a:gd name="T7" fmla="*/ 458 h 687"/>
                <a:gd name="T8" fmla="*/ 99 w 208"/>
                <a:gd name="T9" fmla="*/ 576 h 687"/>
                <a:gd name="T10" fmla="*/ 44 w 208"/>
                <a:gd name="T11" fmla="*/ 611 h 687"/>
                <a:gd name="T12" fmla="*/ 41 w 208"/>
                <a:gd name="T13" fmla="*/ 617 h 687"/>
                <a:gd name="T14" fmla="*/ 0 w 208"/>
                <a:gd name="T15" fmla="*/ 662 h 687"/>
                <a:gd name="T16" fmla="*/ 155 w 208"/>
                <a:gd name="T17" fmla="*/ 599 h 687"/>
                <a:gd name="T18" fmla="*/ 184 w 208"/>
                <a:gd name="T19" fmla="*/ 468 h 687"/>
                <a:gd name="T20" fmla="*/ 194 w 208"/>
                <a:gd name="T21" fmla="*/ 355 h 687"/>
                <a:gd name="T22" fmla="*/ 196 w 208"/>
                <a:gd name="T23" fmla="*/ 106 h 687"/>
                <a:gd name="T24" fmla="*/ 208 w 208"/>
                <a:gd name="T25" fmla="*/ 0 h 687"/>
                <a:gd name="T26" fmla="*/ 145 w 208"/>
                <a:gd name="T27" fmla="*/ 19 h 687"/>
                <a:gd name="T28" fmla="*/ 144 w 208"/>
                <a:gd name="T29" fmla="*/ 20 h 68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8"/>
                <a:gd name="T46" fmla="*/ 0 h 687"/>
                <a:gd name="T47" fmla="*/ 208 w 208"/>
                <a:gd name="T48" fmla="*/ 687 h 68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8" h="687">
                  <a:moveTo>
                    <a:pt x="144" y="20"/>
                  </a:moveTo>
                  <a:cubicBezTo>
                    <a:pt x="132" y="93"/>
                    <a:pt x="134" y="172"/>
                    <a:pt x="134" y="229"/>
                  </a:cubicBezTo>
                  <a:cubicBezTo>
                    <a:pt x="134" y="268"/>
                    <a:pt x="135" y="308"/>
                    <a:pt x="134" y="347"/>
                  </a:cubicBezTo>
                  <a:cubicBezTo>
                    <a:pt x="133" y="383"/>
                    <a:pt x="127" y="420"/>
                    <a:pt x="124" y="458"/>
                  </a:cubicBezTo>
                  <a:cubicBezTo>
                    <a:pt x="121" y="497"/>
                    <a:pt x="117" y="540"/>
                    <a:pt x="99" y="576"/>
                  </a:cubicBezTo>
                  <a:cubicBezTo>
                    <a:pt x="88" y="597"/>
                    <a:pt x="66" y="612"/>
                    <a:pt x="44" y="611"/>
                  </a:cubicBezTo>
                  <a:cubicBezTo>
                    <a:pt x="43" y="613"/>
                    <a:pt x="42" y="615"/>
                    <a:pt x="41" y="617"/>
                  </a:cubicBezTo>
                  <a:cubicBezTo>
                    <a:pt x="30" y="636"/>
                    <a:pt x="16" y="651"/>
                    <a:pt x="0" y="662"/>
                  </a:cubicBezTo>
                  <a:cubicBezTo>
                    <a:pt x="55" y="687"/>
                    <a:pt x="125" y="662"/>
                    <a:pt x="155" y="599"/>
                  </a:cubicBezTo>
                  <a:cubicBezTo>
                    <a:pt x="174" y="558"/>
                    <a:pt x="179" y="512"/>
                    <a:pt x="184" y="468"/>
                  </a:cubicBezTo>
                  <a:cubicBezTo>
                    <a:pt x="187" y="431"/>
                    <a:pt x="192" y="393"/>
                    <a:pt x="194" y="355"/>
                  </a:cubicBezTo>
                  <a:cubicBezTo>
                    <a:pt x="198" y="272"/>
                    <a:pt x="192" y="189"/>
                    <a:pt x="196" y="106"/>
                  </a:cubicBezTo>
                  <a:cubicBezTo>
                    <a:pt x="198" y="75"/>
                    <a:pt x="200" y="36"/>
                    <a:pt x="208" y="0"/>
                  </a:cubicBezTo>
                  <a:cubicBezTo>
                    <a:pt x="186" y="2"/>
                    <a:pt x="163" y="8"/>
                    <a:pt x="145" y="19"/>
                  </a:cubicBezTo>
                  <a:cubicBezTo>
                    <a:pt x="145" y="19"/>
                    <a:pt x="144" y="19"/>
                    <a:pt x="144" y="2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80" name="Freeform 11"/>
            <p:cNvSpPr>
              <a:spLocks noChangeArrowheads="1"/>
            </p:cNvSpPr>
            <p:nvPr/>
          </p:nvSpPr>
          <p:spPr bwMode="auto">
            <a:xfrm>
              <a:off x="1458" y="1354"/>
              <a:ext cx="376" cy="2277"/>
            </a:xfrm>
            <a:custGeom>
              <a:avLst/>
              <a:gdLst>
                <a:gd name="T0" fmla="*/ 60 w 159"/>
                <a:gd name="T1" fmla="*/ 586 h 962"/>
                <a:gd name="T2" fmla="*/ 56 w 159"/>
                <a:gd name="T3" fmla="*/ 661 h 962"/>
                <a:gd name="T4" fmla="*/ 63 w 159"/>
                <a:gd name="T5" fmla="*/ 833 h 962"/>
                <a:gd name="T6" fmla="*/ 104 w 159"/>
                <a:gd name="T7" fmla="*/ 959 h 962"/>
                <a:gd name="T8" fmla="*/ 106 w 159"/>
                <a:gd name="T9" fmla="*/ 962 h 962"/>
                <a:gd name="T10" fmla="*/ 149 w 159"/>
                <a:gd name="T11" fmla="*/ 918 h 962"/>
                <a:gd name="T12" fmla="*/ 126 w 159"/>
                <a:gd name="T13" fmla="*/ 843 h 962"/>
                <a:gd name="T14" fmla="*/ 116 w 159"/>
                <a:gd name="T15" fmla="*/ 687 h 962"/>
                <a:gd name="T16" fmla="*/ 143 w 159"/>
                <a:gd name="T17" fmla="*/ 272 h 962"/>
                <a:gd name="T18" fmla="*/ 159 w 159"/>
                <a:gd name="T19" fmla="*/ 272 h 962"/>
                <a:gd name="T20" fmla="*/ 159 w 159"/>
                <a:gd name="T21" fmla="*/ 223 h 962"/>
                <a:gd name="T22" fmla="*/ 128 w 159"/>
                <a:gd name="T23" fmla="*/ 223 h 962"/>
                <a:gd name="T24" fmla="*/ 93 w 159"/>
                <a:gd name="T25" fmla="*/ 213 h 962"/>
                <a:gd name="T26" fmla="*/ 60 w 159"/>
                <a:gd name="T27" fmla="*/ 190 h 962"/>
                <a:gd name="T28" fmla="*/ 79 w 159"/>
                <a:gd name="T29" fmla="*/ 138 h 962"/>
                <a:gd name="T30" fmla="*/ 48 w 159"/>
                <a:gd name="T31" fmla="*/ 126 h 962"/>
                <a:gd name="T32" fmla="*/ 32 w 159"/>
                <a:gd name="T33" fmla="*/ 100 h 962"/>
                <a:gd name="T34" fmla="*/ 48 w 159"/>
                <a:gd name="T35" fmla="*/ 41 h 962"/>
                <a:gd name="T36" fmla="*/ 2 w 159"/>
                <a:gd name="T37" fmla="*/ 3 h 962"/>
                <a:gd name="T38" fmla="*/ 2 w 159"/>
                <a:gd name="T39" fmla="*/ 0 h 962"/>
                <a:gd name="T40" fmla="*/ 0 w 159"/>
                <a:gd name="T41" fmla="*/ 32 h 962"/>
                <a:gd name="T42" fmla="*/ 64 w 159"/>
                <a:gd name="T43" fmla="*/ 203 h 962"/>
                <a:gd name="T44" fmla="*/ 64 w 159"/>
                <a:gd name="T45" fmla="*/ 214 h 962"/>
                <a:gd name="T46" fmla="*/ 64 w 159"/>
                <a:gd name="T47" fmla="*/ 272 h 962"/>
                <a:gd name="T48" fmla="*/ 83 w 159"/>
                <a:gd name="T49" fmla="*/ 272 h 962"/>
                <a:gd name="T50" fmla="*/ 64 w 159"/>
                <a:gd name="T51" fmla="*/ 535 h 962"/>
                <a:gd name="T52" fmla="*/ 64 w 159"/>
                <a:gd name="T53" fmla="*/ 550 h 962"/>
                <a:gd name="T54" fmla="*/ 60 w 159"/>
                <a:gd name="T55" fmla="*/ 586 h 96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59"/>
                <a:gd name="T85" fmla="*/ 0 h 962"/>
                <a:gd name="T86" fmla="*/ 159 w 159"/>
                <a:gd name="T87" fmla="*/ 962 h 96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59" h="962">
                  <a:moveTo>
                    <a:pt x="60" y="586"/>
                  </a:moveTo>
                  <a:cubicBezTo>
                    <a:pt x="58" y="611"/>
                    <a:pt x="57" y="636"/>
                    <a:pt x="56" y="661"/>
                  </a:cubicBezTo>
                  <a:cubicBezTo>
                    <a:pt x="54" y="719"/>
                    <a:pt x="55" y="776"/>
                    <a:pt x="63" y="833"/>
                  </a:cubicBezTo>
                  <a:cubicBezTo>
                    <a:pt x="69" y="876"/>
                    <a:pt x="80" y="922"/>
                    <a:pt x="104" y="959"/>
                  </a:cubicBezTo>
                  <a:cubicBezTo>
                    <a:pt x="105" y="960"/>
                    <a:pt x="106" y="961"/>
                    <a:pt x="106" y="962"/>
                  </a:cubicBezTo>
                  <a:cubicBezTo>
                    <a:pt x="124" y="954"/>
                    <a:pt x="140" y="939"/>
                    <a:pt x="149" y="918"/>
                  </a:cubicBezTo>
                  <a:cubicBezTo>
                    <a:pt x="136" y="896"/>
                    <a:pt x="130" y="865"/>
                    <a:pt x="126" y="843"/>
                  </a:cubicBezTo>
                  <a:cubicBezTo>
                    <a:pt x="116" y="792"/>
                    <a:pt x="115" y="740"/>
                    <a:pt x="116" y="687"/>
                  </a:cubicBezTo>
                  <a:cubicBezTo>
                    <a:pt x="118" y="549"/>
                    <a:pt x="138" y="411"/>
                    <a:pt x="143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59" y="223"/>
                    <a:pt x="159" y="223"/>
                    <a:pt x="159" y="223"/>
                  </a:cubicBezTo>
                  <a:cubicBezTo>
                    <a:pt x="128" y="223"/>
                    <a:pt x="128" y="223"/>
                    <a:pt x="128" y="223"/>
                  </a:cubicBezTo>
                  <a:cubicBezTo>
                    <a:pt x="115" y="223"/>
                    <a:pt x="103" y="219"/>
                    <a:pt x="93" y="213"/>
                  </a:cubicBezTo>
                  <a:cubicBezTo>
                    <a:pt x="77" y="212"/>
                    <a:pt x="63" y="207"/>
                    <a:pt x="60" y="190"/>
                  </a:cubicBezTo>
                  <a:cubicBezTo>
                    <a:pt x="55" y="160"/>
                    <a:pt x="71" y="151"/>
                    <a:pt x="79" y="138"/>
                  </a:cubicBezTo>
                  <a:cubicBezTo>
                    <a:pt x="77" y="141"/>
                    <a:pt x="50" y="128"/>
                    <a:pt x="48" y="126"/>
                  </a:cubicBezTo>
                  <a:cubicBezTo>
                    <a:pt x="40" y="120"/>
                    <a:pt x="36" y="109"/>
                    <a:pt x="32" y="100"/>
                  </a:cubicBezTo>
                  <a:cubicBezTo>
                    <a:pt x="26" y="81"/>
                    <a:pt x="29" y="52"/>
                    <a:pt x="48" y="41"/>
                  </a:cubicBezTo>
                  <a:cubicBezTo>
                    <a:pt x="47" y="41"/>
                    <a:pt x="7" y="26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10"/>
                    <a:pt x="0" y="21"/>
                    <a:pt x="0" y="32"/>
                  </a:cubicBezTo>
                  <a:cubicBezTo>
                    <a:pt x="0" y="107"/>
                    <a:pt x="26" y="173"/>
                    <a:pt x="64" y="203"/>
                  </a:cubicBezTo>
                  <a:cubicBezTo>
                    <a:pt x="64" y="214"/>
                    <a:pt x="64" y="214"/>
                    <a:pt x="64" y="214"/>
                  </a:cubicBezTo>
                  <a:cubicBezTo>
                    <a:pt x="64" y="272"/>
                    <a:pt x="64" y="272"/>
                    <a:pt x="64" y="272"/>
                  </a:cubicBezTo>
                  <a:cubicBezTo>
                    <a:pt x="83" y="272"/>
                    <a:pt x="83" y="272"/>
                    <a:pt x="83" y="272"/>
                  </a:cubicBezTo>
                  <a:cubicBezTo>
                    <a:pt x="79" y="360"/>
                    <a:pt x="71" y="447"/>
                    <a:pt x="64" y="535"/>
                  </a:cubicBezTo>
                  <a:cubicBezTo>
                    <a:pt x="64" y="540"/>
                    <a:pt x="64" y="545"/>
                    <a:pt x="64" y="550"/>
                  </a:cubicBezTo>
                  <a:cubicBezTo>
                    <a:pt x="64" y="562"/>
                    <a:pt x="63" y="574"/>
                    <a:pt x="60" y="58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81" name="Freeform 12"/>
            <p:cNvSpPr>
              <a:spLocks noEditPoints="1" noChangeArrowheads="1"/>
            </p:cNvSpPr>
            <p:nvPr/>
          </p:nvSpPr>
          <p:spPr bwMode="auto">
            <a:xfrm>
              <a:off x="2398" y="0"/>
              <a:ext cx="1192" cy="985"/>
            </a:xfrm>
            <a:custGeom>
              <a:avLst/>
              <a:gdLst>
                <a:gd name="T0" fmla="*/ 61 w 504"/>
                <a:gd name="T1" fmla="*/ 350 h 416"/>
                <a:gd name="T2" fmla="*/ 121 w 504"/>
                <a:gd name="T3" fmla="*/ 275 h 416"/>
                <a:gd name="T4" fmla="*/ 121 w 504"/>
                <a:gd name="T5" fmla="*/ 181 h 416"/>
                <a:gd name="T6" fmla="*/ 117 w 504"/>
                <a:gd name="T7" fmla="*/ 155 h 416"/>
                <a:gd name="T8" fmla="*/ 127 w 504"/>
                <a:gd name="T9" fmla="*/ 154 h 416"/>
                <a:gd name="T10" fmla="*/ 128 w 504"/>
                <a:gd name="T11" fmla="*/ 315 h 416"/>
                <a:gd name="T12" fmla="*/ 188 w 504"/>
                <a:gd name="T13" fmla="*/ 390 h 416"/>
                <a:gd name="T14" fmla="*/ 249 w 504"/>
                <a:gd name="T15" fmla="*/ 315 h 416"/>
                <a:gd name="T16" fmla="*/ 248 w 504"/>
                <a:gd name="T17" fmla="*/ 143 h 416"/>
                <a:gd name="T18" fmla="*/ 254 w 504"/>
                <a:gd name="T19" fmla="*/ 142 h 416"/>
                <a:gd name="T20" fmla="*/ 255 w 504"/>
                <a:gd name="T21" fmla="*/ 361 h 416"/>
                <a:gd name="T22" fmla="*/ 280 w 504"/>
                <a:gd name="T23" fmla="*/ 416 h 416"/>
                <a:gd name="T24" fmla="*/ 287 w 504"/>
                <a:gd name="T25" fmla="*/ 411 h 416"/>
                <a:gd name="T26" fmla="*/ 300 w 504"/>
                <a:gd name="T27" fmla="*/ 405 h 416"/>
                <a:gd name="T28" fmla="*/ 270 w 504"/>
                <a:gd name="T29" fmla="*/ 375 h 416"/>
                <a:gd name="T30" fmla="*/ 316 w 504"/>
                <a:gd name="T31" fmla="*/ 344 h 416"/>
                <a:gd name="T32" fmla="*/ 362 w 504"/>
                <a:gd name="T33" fmla="*/ 375 h 416"/>
                <a:gd name="T34" fmla="*/ 376 w 504"/>
                <a:gd name="T35" fmla="*/ 368 h 416"/>
                <a:gd name="T36" fmla="*/ 376 w 504"/>
                <a:gd name="T37" fmla="*/ 361 h 416"/>
                <a:gd name="T38" fmla="*/ 375 w 504"/>
                <a:gd name="T39" fmla="*/ 131 h 416"/>
                <a:gd name="T40" fmla="*/ 382 w 504"/>
                <a:gd name="T41" fmla="*/ 131 h 416"/>
                <a:gd name="T42" fmla="*/ 383 w 504"/>
                <a:gd name="T43" fmla="*/ 298 h 416"/>
                <a:gd name="T44" fmla="*/ 404 w 504"/>
                <a:gd name="T45" fmla="*/ 355 h 416"/>
                <a:gd name="T46" fmla="*/ 434 w 504"/>
                <a:gd name="T47" fmla="*/ 341 h 416"/>
                <a:gd name="T48" fmla="*/ 398 w 504"/>
                <a:gd name="T49" fmla="*/ 310 h 416"/>
                <a:gd name="T50" fmla="*/ 443 w 504"/>
                <a:gd name="T51" fmla="*/ 279 h 416"/>
                <a:gd name="T52" fmla="*/ 489 w 504"/>
                <a:gd name="T53" fmla="*/ 310 h 416"/>
                <a:gd name="T54" fmla="*/ 484 w 504"/>
                <a:gd name="T55" fmla="*/ 324 h 416"/>
                <a:gd name="T56" fmla="*/ 499 w 504"/>
                <a:gd name="T57" fmla="*/ 327 h 416"/>
                <a:gd name="T58" fmla="*/ 504 w 504"/>
                <a:gd name="T59" fmla="*/ 297 h 416"/>
                <a:gd name="T60" fmla="*/ 503 w 504"/>
                <a:gd name="T61" fmla="*/ 75 h 416"/>
                <a:gd name="T62" fmla="*/ 442 w 504"/>
                <a:gd name="T63" fmla="*/ 0 h 416"/>
                <a:gd name="T64" fmla="*/ 382 w 504"/>
                <a:gd name="T65" fmla="*/ 75 h 416"/>
                <a:gd name="T66" fmla="*/ 382 w 504"/>
                <a:gd name="T67" fmla="*/ 120 h 416"/>
                <a:gd name="T68" fmla="*/ 375 w 504"/>
                <a:gd name="T69" fmla="*/ 121 h 416"/>
                <a:gd name="T70" fmla="*/ 375 w 504"/>
                <a:gd name="T71" fmla="*/ 117 h 416"/>
                <a:gd name="T72" fmla="*/ 315 w 504"/>
                <a:gd name="T73" fmla="*/ 48 h 416"/>
                <a:gd name="T74" fmla="*/ 254 w 504"/>
                <a:gd name="T75" fmla="*/ 117 h 416"/>
                <a:gd name="T76" fmla="*/ 254 w 504"/>
                <a:gd name="T77" fmla="*/ 136 h 416"/>
                <a:gd name="T78" fmla="*/ 248 w 504"/>
                <a:gd name="T79" fmla="*/ 137 h 416"/>
                <a:gd name="T80" fmla="*/ 187 w 504"/>
                <a:gd name="T81" fmla="*/ 65 h 416"/>
                <a:gd name="T82" fmla="*/ 127 w 504"/>
                <a:gd name="T83" fmla="*/ 140 h 416"/>
                <a:gd name="T84" fmla="*/ 127 w 504"/>
                <a:gd name="T85" fmla="*/ 152 h 416"/>
                <a:gd name="T86" fmla="*/ 117 w 504"/>
                <a:gd name="T87" fmla="*/ 153 h 416"/>
                <a:gd name="T88" fmla="*/ 60 w 504"/>
                <a:gd name="T89" fmla="*/ 106 h 416"/>
                <a:gd name="T90" fmla="*/ 0 w 504"/>
                <a:gd name="T91" fmla="*/ 181 h 416"/>
                <a:gd name="T92" fmla="*/ 0 w 504"/>
                <a:gd name="T93" fmla="*/ 275 h 416"/>
                <a:gd name="T94" fmla="*/ 13 w 504"/>
                <a:gd name="T95" fmla="*/ 321 h 416"/>
                <a:gd name="T96" fmla="*/ 61 w 504"/>
                <a:gd name="T97" fmla="*/ 350 h 416"/>
                <a:gd name="T98" fmla="*/ 185 w 504"/>
                <a:gd name="T99" fmla="*/ 376 h 416"/>
                <a:gd name="T100" fmla="*/ 140 w 504"/>
                <a:gd name="T101" fmla="*/ 345 h 416"/>
                <a:gd name="T102" fmla="*/ 185 w 504"/>
                <a:gd name="T103" fmla="*/ 314 h 416"/>
                <a:gd name="T104" fmla="*/ 231 w 504"/>
                <a:gd name="T105" fmla="*/ 345 h 416"/>
                <a:gd name="T106" fmla="*/ 185 w 504"/>
                <a:gd name="T107" fmla="*/ 376 h 416"/>
                <a:gd name="T108" fmla="*/ 64 w 504"/>
                <a:gd name="T109" fmla="*/ 331 h 416"/>
                <a:gd name="T110" fmla="*/ 21 w 504"/>
                <a:gd name="T111" fmla="*/ 307 h 416"/>
                <a:gd name="T112" fmla="*/ 64 w 504"/>
                <a:gd name="T113" fmla="*/ 282 h 416"/>
                <a:gd name="T114" fmla="*/ 107 w 504"/>
                <a:gd name="T115" fmla="*/ 306 h 416"/>
                <a:gd name="T116" fmla="*/ 64 w 504"/>
                <a:gd name="T117" fmla="*/ 331 h 41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04"/>
                <a:gd name="T178" fmla="*/ 0 h 416"/>
                <a:gd name="T179" fmla="*/ 504 w 504"/>
                <a:gd name="T180" fmla="*/ 416 h 41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04" h="416">
                  <a:moveTo>
                    <a:pt x="61" y="350"/>
                  </a:moveTo>
                  <a:cubicBezTo>
                    <a:pt x="94" y="350"/>
                    <a:pt x="121" y="316"/>
                    <a:pt x="121" y="275"/>
                  </a:cubicBezTo>
                  <a:cubicBezTo>
                    <a:pt x="121" y="181"/>
                    <a:pt x="121" y="181"/>
                    <a:pt x="121" y="181"/>
                  </a:cubicBezTo>
                  <a:cubicBezTo>
                    <a:pt x="121" y="171"/>
                    <a:pt x="119" y="163"/>
                    <a:pt x="117" y="155"/>
                  </a:cubicBezTo>
                  <a:cubicBezTo>
                    <a:pt x="120" y="154"/>
                    <a:pt x="124" y="154"/>
                    <a:pt x="127" y="154"/>
                  </a:cubicBezTo>
                  <a:cubicBezTo>
                    <a:pt x="128" y="315"/>
                    <a:pt x="128" y="315"/>
                    <a:pt x="128" y="315"/>
                  </a:cubicBezTo>
                  <a:cubicBezTo>
                    <a:pt x="128" y="356"/>
                    <a:pt x="155" y="390"/>
                    <a:pt x="188" y="390"/>
                  </a:cubicBezTo>
                  <a:cubicBezTo>
                    <a:pt x="222" y="390"/>
                    <a:pt x="249" y="356"/>
                    <a:pt x="249" y="315"/>
                  </a:cubicBezTo>
                  <a:cubicBezTo>
                    <a:pt x="248" y="143"/>
                    <a:pt x="248" y="143"/>
                    <a:pt x="248" y="143"/>
                  </a:cubicBezTo>
                  <a:cubicBezTo>
                    <a:pt x="250" y="142"/>
                    <a:pt x="252" y="142"/>
                    <a:pt x="254" y="142"/>
                  </a:cubicBezTo>
                  <a:cubicBezTo>
                    <a:pt x="255" y="361"/>
                    <a:pt x="255" y="361"/>
                    <a:pt x="255" y="361"/>
                  </a:cubicBezTo>
                  <a:cubicBezTo>
                    <a:pt x="255" y="383"/>
                    <a:pt x="265" y="403"/>
                    <a:pt x="280" y="416"/>
                  </a:cubicBezTo>
                  <a:cubicBezTo>
                    <a:pt x="282" y="414"/>
                    <a:pt x="285" y="412"/>
                    <a:pt x="287" y="411"/>
                  </a:cubicBezTo>
                  <a:cubicBezTo>
                    <a:pt x="300" y="405"/>
                    <a:pt x="300" y="405"/>
                    <a:pt x="300" y="405"/>
                  </a:cubicBezTo>
                  <a:cubicBezTo>
                    <a:pt x="283" y="400"/>
                    <a:pt x="270" y="389"/>
                    <a:pt x="270" y="375"/>
                  </a:cubicBezTo>
                  <a:cubicBezTo>
                    <a:pt x="270" y="358"/>
                    <a:pt x="291" y="344"/>
                    <a:pt x="316" y="344"/>
                  </a:cubicBezTo>
                  <a:cubicBezTo>
                    <a:pt x="341" y="344"/>
                    <a:pt x="361" y="358"/>
                    <a:pt x="362" y="375"/>
                  </a:cubicBezTo>
                  <a:cubicBezTo>
                    <a:pt x="376" y="368"/>
                    <a:pt x="376" y="368"/>
                    <a:pt x="376" y="368"/>
                  </a:cubicBezTo>
                  <a:cubicBezTo>
                    <a:pt x="376" y="366"/>
                    <a:pt x="376" y="363"/>
                    <a:pt x="376" y="361"/>
                  </a:cubicBezTo>
                  <a:cubicBezTo>
                    <a:pt x="375" y="131"/>
                    <a:pt x="375" y="131"/>
                    <a:pt x="375" y="131"/>
                  </a:cubicBezTo>
                  <a:cubicBezTo>
                    <a:pt x="378" y="131"/>
                    <a:pt x="380" y="131"/>
                    <a:pt x="382" y="131"/>
                  </a:cubicBezTo>
                  <a:cubicBezTo>
                    <a:pt x="383" y="298"/>
                    <a:pt x="383" y="298"/>
                    <a:pt x="383" y="298"/>
                  </a:cubicBezTo>
                  <a:cubicBezTo>
                    <a:pt x="383" y="320"/>
                    <a:pt x="391" y="341"/>
                    <a:pt x="404" y="355"/>
                  </a:cubicBezTo>
                  <a:cubicBezTo>
                    <a:pt x="434" y="341"/>
                    <a:pt x="434" y="341"/>
                    <a:pt x="434" y="341"/>
                  </a:cubicBezTo>
                  <a:cubicBezTo>
                    <a:pt x="413" y="337"/>
                    <a:pt x="398" y="325"/>
                    <a:pt x="398" y="310"/>
                  </a:cubicBezTo>
                  <a:cubicBezTo>
                    <a:pt x="398" y="293"/>
                    <a:pt x="418" y="279"/>
                    <a:pt x="443" y="279"/>
                  </a:cubicBezTo>
                  <a:cubicBezTo>
                    <a:pt x="469" y="279"/>
                    <a:pt x="489" y="293"/>
                    <a:pt x="489" y="310"/>
                  </a:cubicBezTo>
                  <a:cubicBezTo>
                    <a:pt x="489" y="315"/>
                    <a:pt x="487" y="320"/>
                    <a:pt x="484" y="324"/>
                  </a:cubicBezTo>
                  <a:cubicBezTo>
                    <a:pt x="489" y="324"/>
                    <a:pt x="494" y="326"/>
                    <a:pt x="499" y="327"/>
                  </a:cubicBezTo>
                  <a:cubicBezTo>
                    <a:pt x="502" y="318"/>
                    <a:pt x="504" y="308"/>
                    <a:pt x="504" y="297"/>
                  </a:cubicBezTo>
                  <a:cubicBezTo>
                    <a:pt x="503" y="75"/>
                    <a:pt x="503" y="75"/>
                    <a:pt x="503" y="75"/>
                  </a:cubicBezTo>
                  <a:cubicBezTo>
                    <a:pt x="503" y="34"/>
                    <a:pt x="475" y="0"/>
                    <a:pt x="442" y="0"/>
                  </a:cubicBezTo>
                  <a:cubicBezTo>
                    <a:pt x="409" y="0"/>
                    <a:pt x="382" y="34"/>
                    <a:pt x="382" y="75"/>
                  </a:cubicBezTo>
                  <a:cubicBezTo>
                    <a:pt x="382" y="120"/>
                    <a:pt x="382" y="120"/>
                    <a:pt x="382" y="120"/>
                  </a:cubicBezTo>
                  <a:cubicBezTo>
                    <a:pt x="375" y="121"/>
                    <a:pt x="375" y="121"/>
                    <a:pt x="375" y="121"/>
                  </a:cubicBezTo>
                  <a:cubicBezTo>
                    <a:pt x="375" y="117"/>
                    <a:pt x="375" y="117"/>
                    <a:pt x="375" y="117"/>
                  </a:cubicBezTo>
                  <a:cubicBezTo>
                    <a:pt x="375" y="79"/>
                    <a:pt x="348" y="48"/>
                    <a:pt x="315" y="48"/>
                  </a:cubicBezTo>
                  <a:cubicBezTo>
                    <a:pt x="281" y="48"/>
                    <a:pt x="254" y="79"/>
                    <a:pt x="254" y="117"/>
                  </a:cubicBezTo>
                  <a:cubicBezTo>
                    <a:pt x="254" y="136"/>
                    <a:pt x="254" y="136"/>
                    <a:pt x="254" y="136"/>
                  </a:cubicBezTo>
                  <a:cubicBezTo>
                    <a:pt x="248" y="137"/>
                    <a:pt x="248" y="137"/>
                    <a:pt x="248" y="137"/>
                  </a:cubicBezTo>
                  <a:cubicBezTo>
                    <a:pt x="246" y="97"/>
                    <a:pt x="220" y="65"/>
                    <a:pt x="187" y="65"/>
                  </a:cubicBezTo>
                  <a:cubicBezTo>
                    <a:pt x="154" y="65"/>
                    <a:pt x="127" y="99"/>
                    <a:pt x="127" y="140"/>
                  </a:cubicBezTo>
                  <a:cubicBezTo>
                    <a:pt x="127" y="152"/>
                    <a:pt x="127" y="152"/>
                    <a:pt x="127" y="152"/>
                  </a:cubicBezTo>
                  <a:cubicBezTo>
                    <a:pt x="117" y="153"/>
                    <a:pt x="117" y="153"/>
                    <a:pt x="117" y="153"/>
                  </a:cubicBezTo>
                  <a:cubicBezTo>
                    <a:pt x="108" y="126"/>
                    <a:pt x="86" y="106"/>
                    <a:pt x="60" y="106"/>
                  </a:cubicBezTo>
                  <a:cubicBezTo>
                    <a:pt x="27" y="106"/>
                    <a:pt x="0" y="140"/>
                    <a:pt x="0" y="181"/>
                  </a:cubicBezTo>
                  <a:cubicBezTo>
                    <a:pt x="0" y="275"/>
                    <a:pt x="0" y="275"/>
                    <a:pt x="0" y="275"/>
                  </a:cubicBezTo>
                  <a:cubicBezTo>
                    <a:pt x="0" y="292"/>
                    <a:pt x="5" y="308"/>
                    <a:pt x="13" y="321"/>
                  </a:cubicBezTo>
                  <a:cubicBezTo>
                    <a:pt x="24" y="339"/>
                    <a:pt x="41" y="350"/>
                    <a:pt x="61" y="350"/>
                  </a:cubicBezTo>
                  <a:close/>
                  <a:moveTo>
                    <a:pt x="185" y="376"/>
                  </a:moveTo>
                  <a:cubicBezTo>
                    <a:pt x="160" y="376"/>
                    <a:pt x="140" y="362"/>
                    <a:pt x="140" y="345"/>
                  </a:cubicBezTo>
                  <a:cubicBezTo>
                    <a:pt x="140" y="328"/>
                    <a:pt x="160" y="314"/>
                    <a:pt x="185" y="314"/>
                  </a:cubicBezTo>
                  <a:cubicBezTo>
                    <a:pt x="210" y="314"/>
                    <a:pt x="231" y="328"/>
                    <a:pt x="231" y="345"/>
                  </a:cubicBezTo>
                  <a:cubicBezTo>
                    <a:pt x="231" y="362"/>
                    <a:pt x="210" y="376"/>
                    <a:pt x="185" y="376"/>
                  </a:cubicBezTo>
                  <a:close/>
                  <a:moveTo>
                    <a:pt x="64" y="331"/>
                  </a:moveTo>
                  <a:cubicBezTo>
                    <a:pt x="40" y="331"/>
                    <a:pt x="21" y="320"/>
                    <a:pt x="21" y="307"/>
                  </a:cubicBezTo>
                  <a:cubicBezTo>
                    <a:pt x="21" y="293"/>
                    <a:pt x="40" y="282"/>
                    <a:pt x="64" y="282"/>
                  </a:cubicBezTo>
                  <a:cubicBezTo>
                    <a:pt x="87" y="282"/>
                    <a:pt x="107" y="293"/>
                    <a:pt x="107" y="306"/>
                  </a:cubicBezTo>
                  <a:cubicBezTo>
                    <a:pt x="107" y="320"/>
                    <a:pt x="87" y="331"/>
                    <a:pt x="64" y="331"/>
                  </a:cubicBez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82" name="Freeform 13"/>
            <p:cNvSpPr>
              <a:spLocks noChangeArrowheads="1"/>
            </p:cNvSpPr>
            <p:nvPr/>
          </p:nvSpPr>
          <p:spPr bwMode="auto">
            <a:xfrm>
              <a:off x="3037" y="814"/>
              <a:ext cx="217" cy="145"/>
            </a:xfrm>
            <a:custGeom>
              <a:avLst/>
              <a:gdLst>
                <a:gd name="T0" fmla="*/ 46 w 92"/>
                <a:gd name="T1" fmla="*/ 0 h 61"/>
                <a:gd name="T2" fmla="*/ 0 w 92"/>
                <a:gd name="T3" fmla="*/ 31 h 61"/>
                <a:gd name="T4" fmla="*/ 30 w 92"/>
                <a:gd name="T5" fmla="*/ 61 h 61"/>
                <a:gd name="T6" fmla="*/ 92 w 92"/>
                <a:gd name="T7" fmla="*/ 31 h 61"/>
                <a:gd name="T8" fmla="*/ 46 w 92"/>
                <a:gd name="T9" fmla="*/ 0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2"/>
                <a:gd name="T16" fmla="*/ 0 h 61"/>
                <a:gd name="T17" fmla="*/ 92 w 92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2" h="61">
                  <a:moveTo>
                    <a:pt x="46" y="0"/>
                  </a:moveTo>
                  <a:cubicBezTo>
                    <a:pt x="21" y="0"/>
                    <a:pt x="0" y="14"/>
                    <a:pt x="0" y="31"/>
                  </a:cubicBezTo>
                  <a:cubicBezTo>
                    <a:pt x="0" y="45"/>
                    <a:pt x="13" y="56"/>
                    <a:pt x="30" y="61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1" y="14"/>
                    <a:pt x="71" y="0"/>
                    <a:pt x="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83" name="Freeform 14"/>
            <p:cNvSpPr>
              <a:spLocks noChangeArrowheads="1"/>
            </p:cNvSpPr>
            <p:nvPr/>
          </p:nvSpPr>
          <p:spPr bwMode="auto">
            <a:xfrm>
              <a:off x="3340" y="661"/>
              <a:ext cx="215" cy="146"/>
            </a:xfrm>
            <a:custGeom>
              <a:avLst/>
              <a:gdLst>
                <a:gd name="T0" fmla="*/ 45 w 91"/>
                <a:gd name="T1" fmla="*/ 0 h 62"/>
                <a:gd name="T2" fmla="*/ 0 w 91"/>
                <a:gd name="T3" fmla="*/ 31 h 62"/>
                <a:gd name="T4" fmla="*/ 36 w 91"/>
                <a:gd name="T5" fmla="*/ 62 h 62"/>
                <a:gd name="T6" fmla="*/ 61 w 91"/>
                <a:gd name="T7" fmla="*/ 49 h 62"/>
                <a:gd name="T8" fmla="*/ 86 w 91"/>
                <a:gd name="T9" fmla="*/ 45 h 62"/>
                <a:gd name="T10" fmla="*/ 91 w 91"/>
                <a:gd name="T11" fmla="*/ 31 h 62"/>
                <a:gd name="T12" fmla="*/ 45 w 91"/>
                <a:gd name="T13" fmla="*/ 0 h 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"/>
                <a:gd name="T22" fmla="*/ 0 h 62"/>
                <a:gd name="T23" fmla="*/ 91 w 91"/>
                <a:gd name="T24" fmla="*/ 62 h 6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" h="62">
                  <a:moveTo>
                    <a:pt x="45" y="0"/>
                  </a:moveTo>
                  <a:cubicBezTo>
                    <a:pt x="20" y="0"/>
                    <a:pt x="0" y="14"/>
                    <a:pt x="0" y="31"/>
                  </a:cubicBezTo>
                  <a:cubicBezTo>
                    <a:pt x="0" y="46"/>
                    <a:pt x="15" y="58"/>
                    <a:pt x="36" y="62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9" y="45"/>
                    <a:pt x="78" y="44"/>
                    <a:pt x="86" y="45"/>
                  </a:cubicBezTo>
                  <a:cubicBezTo>
                    <a:pt x="89" y="41"/>
                    <a:pt x="91" y="36"/>
                    <a:pt x="91" y="31"/>
                  </a:cubicBezTo>
                  <a:cubicBezTo>
                    <a:pt x="91" y="14"/>
                    <a:pt x="71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84" name="Oval 15"/>
            <p:cNvSpPr>
              <a:spLocks noChangeArrowheads="1"/>
            </p:cNvSpPr>
            <p:nvPr/>
          </p:nvSpPr>
          <p:spPr bwMode="auto">
            <a:xfrm>
              <a:off x="2729" y="743"/>
              <a:ext cx="215" cy="14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85" name="Freeform 16"/>
            <p:cNvSpPr>
              <a:spLocks noChangeArrowheads="1"/>
            </p:cNvSpPr>
            <p:nvPr/>
          </p:nvSpPr>
          <p:spPr bwMode="auto">
            <a:xfrm>
              <a:off x="2447" y="668"/>
              <a:ext cx="204" cy="116"/>
            </a:xfrm>
            <a:custGeom>
              <a:avLst/>
              <a:gdLst>
                <a:gd name="T0" fmla="*/ 43 w 86"/>
                <a:gd name="T1" fmla="*/ 0 h 49"/>
                <a:gd name="T2" fmla="*/ 0 w 86"/>
                <a:gd name="T3" fmla="*/ 25 h 49"/>
                <a:gd name="T4" fmla="*/ 43 w 86"/>
                <a:gd name="T5" fmla="*/ 49 h 49"/>
                <a:gd name="T6" fmla="*/ 86 w 86"/>
                <a:gd name="T7" fmla="*/ 24 h 49"/>
                <a:gd name="T8" fmla="*/ 43 w 86"/>
                <a:gd name="T9" fmla="*/ 0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"/>
                <a:gd name="T16" fmla="*/ 0 h 49"/>
                <a:gd name="T17" fmla="*/ 86 w 86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" h="49">
                  <a:moveTo>
                    <a:pt x="43" y="0"/>
                  </a:moveTo>
                  <a:cubicBezTo>
                    <a:pt x="19" y="0"/>
                    <a:pt x="0" y="11"/>
                    <a:pt x="0" y="25"/>
                  </a:cubicBezTo>
                  <a:cubicBezTo>
                    <a:pt x="0" y="38"/>
                    <a:pt x="19" y="49"/>
                    <a:pt x="43" y="49"/>
                  </a:cubicBezTo>
                  <a:cubicBezTo>
                    <a:pt x="66" y="49"/>
                    <a:pt x="86" y="38"/>
                    <a:pt x="86" y="24"/>
                  </a:cubicBezTo>
                  <a:cubicBezTo>
                    <a:pt x="86" y="11"/>
                    <a:pt x="66" y="0"/>
                    <a:pt x="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86" name="Freeform 17"/>
            <p:cNvSpPr>
              <a:spLocks noChangeArrowheads="1"/>
            </p:cNvSpPr>
            <p:nvPr/>
          </p:nvSpPr>
          <p:spPr bwMode="auto">
            <a:xfrm>
              <a:off x="2428" y="310"/>
              <a:ext cx="1245" cy="990"/>
            </a:xfrm>
            <a:custGeom>
              <a:avLst/>
              <a:gdLst>
                <a:gd name="T0" fmla="*/ 505 w 526"/>
                <a:gd name="T1" fmla="*/ 318 h 418"/>
                <a:gd name="T2" fmla="*/ 333 w 526"/>
                <a:gd name="T3" fmla="*/ 394 h 418"/>
                <a:gd name="T4" fmla="*/ 257 w 526"/>
                <a:gd name="T5" fmla="*/ 360 h 418"/>
                <a:gd name="T6" fmla="*/ 285 w 526"/>
                <a:gd name="T7" fmla="*/ 279 h 418"/>
                <a:gd name="T8" fmla="*/ 458 w 526"/>
                <a:gd name="T9" fmla="*/ 203 h 418"/>
                <a:gd name="T10" fmla="*/ 494 w 526"/>
                <a:gd name="T11" fmla="*/ 201 h 418"/>
                <a:gd name="T12" fmla="*/ 486 w 526"/>
                <a:gd name="T13" fmla="*/ 196 h 418"/>
                <a:gd name="T14" fmla="*/ 471 w 526"/>
                <a:gd name="T15" fmla="*/ 193 h 418"/>
                <a:gd name="T16" fmla="*/ 446 w 526"/>
                <a:gd name="T17" fmla="*/ 197 h 418"/>
                <a:gd name="T18" fmla="*/ 421 w 526"/>
                <a:gd name="T19" fmla="*/ 210 h 418"/>
                <a:gd name="T20" fmla="*/ 391 w 526"/>
                <a:gd name="T21" fmla="*/ 224 h 418"/>
                <a:gd name="T22" fmla="*/ 370 w 526"/>
                <a:gd name="T23" fmla="*/ 167 h 418"/>
                <a:gd name="T24" fmla="*/ 369 w 526"/>
                <a:gd name="T25" fmla="*/ 0 h 418"/>
                <a:gd name="T26" fmla="*/ 362 w 526"/>
                <a:gd name="T27" fmla="*/ 0 h 418"/>
                <a:gd name="T28" fmla="*/ 363 w 526"/>
                <a:gd name="T29" fmla="*/ 230 h 418"/>
                <a:gd name="T30" fmla="*/ 363 w 526"/>
                <a:gd name="T31" fmla="*/ 237 h 418"/>
                <a:gd name="T32" fmla="*/ 349 w 526"/>
                <a:gd name="T33" fmla="*/ 244 h 418"/>
                <a:gd name="T34" fmla="*/ 287 w 526"/>
                <a:gd name="T35" fmla="*/ 274 h 418"/>
                <a:gd name="T36" fmla="*/ 274 w 526"/>
                <a:gd name="T37" fmla="*/ 280 h 418"/>
                <a:gd name="T38" fmla="*/ 267 w 526"/>
                <a:gd name="T39" fmla="*/ 285 h 418"/>
                <a:gd name="T40" fmla="*/ 242 w 526"/>
                <a:gd name="T41" fmla="*/ 230 h 418"/>
                <a:gd name="T42" fmla="*/ 241 w 526"/>
                <a:gd name="T43" fmla="*/ 11 h 418"/>
                <a:gd name="T44" fmla="*/ 235 w 526"/>
                <a:gd name="T45" fmla="*/ 12 h 418"/>
                <a:gd name="T46" fmla="*/ 236 w 526"/>
                <a:gd name="T47" fmla="*/ 184 h 418"/>
                <a:gd name="T48" fmla="*/ 175 w 526"/>
                <a:gd name="T49" fmla="*/ 259 h 418"/>
                <a:gd name="T50" fmla="*/ 115 w 526"/>
                <a:gd name="T51" fmla="*/ 184 h 418"/>
                <a:gd name="T52" fmla="*/ 114 w 526"/>
                <a:gd name="T53" fmla="*/ 23 h 418"/>
                <a:gd name="T54" fmla="*/ 104 w 526"/>
                <a:gd name="T55" fmla="*/ 24 h 418"/>
                <a:gd name="T56" fmla="*/ 108 w 526"/>
                <a:gd name="T57" fmla="*/ 50 h 418"/>
                <a:gd name="T58" fmla="*/ 108 w 526"/>
                <a:gd name="T59" fmla="*/ 144 h 418"/>
                <a:gd name="T60" fmla="*/ 48 w 526"/>
                <a:gd name="T61" fmla="*/ 219 h 418"/>
                <a:gd name="T62" fmla="*/ 0 w 526"/>
                <a:gd name="T63" fmla="*/ 190 h 418"/>
                <a:gd name="T64" fmla="*/ 0 w 526"/>
                <a:gd name="T65" fmla="*/ 195 h 418"/>
                <a:gd name="T66" fmla="*/ 30 w 526"/>
                <a:gd name="T67" fmla="*/ 234 h 418"/>
                <a:gd name="T68" fmla="*/ 100 w 526"/>
                <a:gd name="T69" fmla="*/ 209 h 418"/>
                <a:gd name="T70" fmla="*/ 115 w 526"/>
                <a:gd name="T71" fmla="*/ 249 h 418"/>
                <a:gd name="T72" fmla="*/ 149 w 526"/>
                <a:gd name="T73" fmla="*/ 270 h 418"/>
                <a:gd name="T74" fmla="*/ 227 w 526"/>
                <a:gd name="T75" fmla="*/ 250 h 418"/>
                <a:gd name="T76" fmla="*/ 255 w 526"/>
                <a:gd name="T77" fmla="*/ 297 h 418"/>
                <a:gd name="T78" fmla="*/ 251 w 526"/>
                <a:gd name="T79" fmla="*/ 369 h 418"/>
                <a:gd name="T80" fmla="*/ 331 w 526"/>
                <a:gd name="T81" fmla="*/ 408 h 418"/>
                <a:gd name="T82" fmla="*/ 479 w 526"/>
                <a:gd name="T83" fmla="*/ 337 h 418"/>
                <a:gd name="T84" fmla="*/ 502 w 526"/>
                <a:gd name="T85" fmla="*/ 326 h 418"/>
                <a:gd name="T86" fmla="*/ 526 w 526"/>
                <a:gd name="T87" fmla="*/ 302 h 418"/>
                <a:gd name="T88" fmla="*/ 505 w 526"/>
                <a:gd name="T89" fmla="*/ 318 h 41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26"/>
                <a:gd name="T136" fmla="*/ 0 h 418"/>
                <a:gd name="T137" fmla="*/ 526 w 526"/>
                <a:gd name="T138" fmla="*/ 418 h 41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26" h="418">
                  <a:moveTo>
                    <a:pt x="505" y="318"/>
                  </a:moveTo>
                  <a:cubicBezTo>
                    <a:pt x="333" y="394"/>
                    <a:pt x="333" y="394"/>
                    <a:pt x="333" y="394"/>
                  </a:cubicBezTo>
                  <a:cubicBezTo>
                    <a:pt x="304" y="407"/>
                    <a:pt x="270" y="391"/>
                    <a:pt x="257" y="360"/>
                  </a:cubicBezTo>
                  <a:cubicBezTo>
                    <a:pt x="244" y="328"/>
                    <a:pt x="257" y="292"/>
                    <a:pt x="285" y="279"/>
                  </a:cubicBezTo>
                  <a:cubicBezTo>
                    <a:pt x="458" y="203"/>
                    <a:pt x="458" y="203"/>
                    <a:pt x="458" y="203"/>
                  </a:cubicBezTo>
                  <a:cubicBezTo>
                    <a:pt x="470" y="197"/>
                    <a:pt x="483" y="197"/>
                    <a:pt x="494" y="201"/>
                  </a:cubicBezTo>
                  <a:cubicBezTo>
                    <a:pt x="492" y="199"/>
                    <a:pt x="489" y="198"/>
                    <a:pt x="486" y="196"/>
                  </a:cubicBezTo>
                  <a:cubicBezTo>
                    <a:pt x="481" y="195"/>
                    <a:pt x="476" y="193"/>
                    <a:pt x="471" y="193"/>
                  </a:cubicBezTo>
                  <a:cubicBezTo>
                    <a:pt x="463" y="192"/>
                    <a:pt x="454" y="193"/>
                    <a:pt x="446" y="197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391" y="224"/>
                    <a:pt x="391" y="224"/>
                    <a:pt x="391" y="224"/>
                  </a:cubicBezTo>
                  <a:cubicBezTo>
                    <a:pt x="378" y="210"/>
                    <a:pt x="370" y="189"/>
                    <a:pt x="370" y="167"/>
                  </a:cubicBezTo>
                  <a:cubicBezTo>
                    <a:pt x="369" y="0"/>
                    <a:pt x="369" y="0"/>
                    <a:pt x="369" y="0"/>
                  </a:cubicBezTo>
                  <a:cubicBezTo>
                    <a:pt x="367" y="0"/>
                    <a:pt x="365" y="0"/>
                    <a:pt x="362" y="0"/>
                  </a:cubicBezTo>
                  <a:cubicBezTo>
                    <a:pt x="363" y="230"/>
                    <a:pt x="363" y="230"/>
                    <a:pt x="363" y="230"/>
                  </a:cubicBezTo>
                  <a:cubicBezTo>
                    <a:pt x="363" y="232"/>
                    <a:pt x="363" y="235"/>
                    <a:pt x="363" y="237"/>
                  </a:cubicBezTo>
                  <a:cubicBezTo>
                    <a:pt x="349" y="244"/>
                    <a:pt x="349" y="244"/>
                    <a:pt x="349" y="244"/>
                  </a:cubicBezTo>
                  <a:cubicBezTo>
                    <a:pt x="287" y="274"/>
                    <a:pt x="287" y="274"/>
                    <a:pt x="287" y="274"/>
                  </a:cubicBezTo>
                  <a:cubicBezTo>
                    <a:pt x="274" y="280"/>
                    <a:pt x="274" y="280"/>
                    <a:pt x="274" y="280"/>
                  </a:cubicBezTo>
                  <a:cubicBezTo>
                    <a:pt x="272" y="281"/>
                    <a:pt x="269" y="283"/>
                    <a:pt x="267" y="285"/>
                  </a:cubicBezTo>
                  <a:cubicBezTo>
                    <a:pt x="252" y="272"/>
                    <a:pt x="242" y="252"/>
                    <a:pt x="242" y="230"/>
                  </a:cubicBezTo>
                  <a:cubicBezTo>
                    <a:pt x="241" y="11"/>
                    <a:pt x="241" y="11"/>
                    <a:pt x="241" y="11"/>
                  </a:cubicBezTo>
                  <a:cubicBezTo>
                    <a:pt x="239" y="11"/>
                    <a:pt x="237" y="11"/>
                    <a:pt x="235" y="12"/>
                  </a:cubicBezTo>
                  <a:cubicBezTo>
                    <a:pt x="236" y="184"/>
                    <a:pt x="236" y="184"/>
                    <a:pt x="236" y="184"/>
                  </a:cubicBezTo>
                  <a:cubicBezTo>
                    <a:pt x="236" y="225"/>
                    <a:pt x="209" y="259"/>
                    <a:pt x="175" y="259"/>
                  </a:cubicBezTo>
                  <a:cubicBezTo>
                    <a:pt x="142" y="259"/>
                    <a:pt x="115" y="225"/>
                    <a:pt x="115" y="18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1" y="23"/>
                    <a:pt x="107" y="23"/>
                    <a:pt x="104" y="24"/>
                  </a:cubicBezTo>
                  <a:cubicBezTo>
                    <a:pt x="106" y="32"/>
                    <a:pt x="108" y="40"/>
                    <a:pt x="108" y="50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85"/>
                    <a:pt x="81" y="219"/>
                    <a:pt x="48" y="219"/>
                  </a:cubicBezTo>
                  <a:cubicBezTo>
                    <a:pt x="28" y="219"/>
                    <a:pt x="11" y="208"/>
                    <a:pt x="0" y="190"/>
                  </a:cubicBezTo>
                  <a:cubicBezTo>
                    <a:pt x="0" y="192"/>
                    <a:pt x="0" y="193"/>
                    <a:pt x="0" y="195"/>
                  </a:cubicBezTo>
                  <a:cubicBezTo>
                    <a:pt x="2" y="214"/>
                    <a:pt x="9" y="230"/>
                    <a:pt x="30" y="234"/>
                  </a:cubicBezTo>
                  <a:cubicBezTo>
                    <a:pt x="69" y="241"/>
                    <a:pt x="81" y="219"/>
                    <a:pt x="100" y="209"/>
                  </a:cubicBezTo>
                  <a:cubicBezTo>
                    <a:pt x="95" y="211"/>
                    <a:pt x="113" y="246"/>
                    <a:pt x="115" y="249"/>
                  </a:cubicBezTo>
                  <a:cubicBezTo>
                    <a:pt x="123" y="260"/>
                    <a:pt x="137" y="266"/>
                    <a:pt x="149" y="270"/>
                  </a:cubicBezTo>
                  <a:cubicBezTo>
                    <a:pt x="175" y="278"/>
                    <a:pt x="212" y="275"/>
                    <a:pt x="227" y="250"/>
                  </a:cubicBezTo>
                  <a:cubicBezTo>
                    <a:pt x="227" y="250"/>
                    <a:pt x="238" y="280"/>
                    <a:pt x="255" y="297"/>
                  </a:cubicBezTo>
                  <a:cubicBezTo>
                    <a:pt x="244" y="316"/>
                    <a:pt x="243" y="343"/>
                    <a:pt x="251" y="369"/>
                  </a:cubicBezTo>
                  <a:cubicBezTo>
                    <a:pt x="265" y="418"/>
                    <a:pt x="334" y="407"/>
                    <a:pt x="331" y="408"/>
                  </a:cubicBezTo>
                  <a:cubicBezTo>
                    <a:pt x="479" y="337"/>
                    <a:pt x="479" y="337"/>
                    <a:pt x="479" y="337"/>
                  </a:cubicBezTo>
                  <a:cubicBezTo>
                    <a:pt x="502" y="326"/>
                    <a:pt x="502" y="326"/>
                    <a:pt x="502" y="326"/>
                  </a:cubicBezTo>
                  <a:cubicBezTo>
                    <a:pt x="513" y="321"/>
                    <a:pt x="520" y="312"/>
                    <a:pt x="526" y="302"/>
                  </a:cubicBezTo>
                  <a:cubicBezTo>
                    <a:pt x="520" y="309"/>
                    <a:pt x="513" y="314"/>
                    <a:pt x="505" y="318"/>
                  </a:cubicBezTo>
                  <a:close/>
                </a:path>
              </a:pathLst>
            </a:custGeom>
            <a:solidFill>
              <a:srgbClr val="F9B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87" name="Freeform 18"/>
            <p:cNvSpPr>
              <a:spLocks noEditPoints="1" noChangeArrowheads="1"/>
            </p:cNvSpPr>
            <p:nvPr/>
          </p:nvSpPr>
          <p:spPr bwMode="auto">
            <a:xfrm>
              <a:off x="3006" y="777"/>
              <a:ext cx="707" cy="497"/>
            </a:xfrm>
            <a:custGeom>
              <a:avLst/>
              <a:gdLst>
                <a:gd name="T0" fmla="*/ 214 w 299"/>
                <a:gd name="T1" fmla="*/ 6 h 210"/>
                <a:gd name="T2" fmla="*/ 41 w 299"/>
                <a:gd name="T3" fmla="*/ 82 h 210"/>
                <a:gd name="T4" fmla="*/ 13 w 299"/>
                <a:gd name="T5" fmla="*/ 163 h 210"/>
                <a:gd name="T6" fmla="*/ 89 w 299"/>
                <a:gd name="T7" fmla="*/ 197 h 210"/>
                <a:gd name="T8" fmla="*/ 261 w 299"/>
                <a:gd name="T9" fmla="*/ 121 h 210"/>
                <a:gd name="T10" fmla="*/ 282 w 299"/>
                <a:gd name="T11" fmla="*/ 105 h 210"/>
                <a:gd name="T12" fmla="*/ 289 w 299"/>
                <a:gd name="T13" fmla="*/ 40 h 210"/>
                <a:gd name="T14" fmla="*/ 250 w 299"/>
                <a:gd name="T15" fmla="*/ 4 h 210"/>
                <a:gd name="T16" fmla="*/ 214 w 299"/>
                <a:gd name="T17" fmla="*/ 6 h 210"/>
                <a:gd name="T18" fmla="*/ 83 w 299"/>
                <a:gd name="T19" fmla="*/ 184 h 210"/>
                <a:gd name="T20" fmla="*/ 32 w 299"/>
                <a:gd name="T21" fmla="*/ 163 h 210"/>
                <a:gd name="T22" fmla="*/ 33 w 299"/>
                <a:gd name="T23" fmla="*/ 107 h 210"/>
                <a:gd name="T24" fmla="*/ 84 w 299"/>
                <a:gd name="T25" fmla="*/ 128 h 210"/>
                <a:gd name="T26" fmla="*/ 83 w 299"/>
                <a:gd name="T27" fmla="*/ 184 h 2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99"/>
                <a:gd name="T43" fmla="*/ 0 h 210"/>
                <a:gd name="T44" fmla="*/ 299 w 299"/>
                <a:gd name="T45" fmla="*/ 210 h 2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99" h="210">
                  <a:moveTo>
                    <a:pt x="214" y="6"/>
                  </a:moveTo>
                  <a:cubicBezTo>
                    <a:pt x="41" y="82"/>
                    <a:pt x="41" y="82"/>
                    <a:pt x="41" y="82"/>
                  </a:cubicBezTo>
                  <a:cubicBezTo>
                    <a:pt x="13" y="95"/>
                    <a:pt x="0" y="131"/>
                    <a:pt x="13" y="163"/>
                  </a:cubicBezTo>
                  <a:cubicBezTo>
                    <a:pt x="26" y="194"/>
                    <a:pt x="60" y="210"/>
                    <a:pt x="89" y="197"/>
                  </a:cubicBezTo>
                  <a:cubicBezTo>
                    <a:pt x="261" y="121"/>
                    <a:pt x="261" y="121"/>
                    <a:pt x="261" y="121"/>
                  </a:cubicBezTo>
                  <a:cubicBezTo>
                    <a:pt x="269" y="117"/>
                    <a:pt x="276" y="112"/>
                    <a:pt x="282" y="105"/>
                  </a:cubicBezTo>
                  <a:cubicBezTo>
                    <a:pt x="295" y="88"/>
                    <a:pt x="299" y="63"/>
                    <a:pt x="289" y="40"/>
                  </a:cubicBezTo>
                  <a:cubicBezTo>
                    <a:pt x="282" y="22"/>
                    <a:pt x="267" y="9"/>
                    <a:pt x="250" y="4"/>
                  </a:cubicBezTo>
                  <a:cubicBezTo>
                    <a:pt x="239" y="0"/>
                    <a:pt x="226" y="0"/>
                    <a:pt x="214" y="6"/>
                  </a:cubicBezTo>
                  <a:close/>
                  <a:moveTo>
                    <a:pt x="83" y="184"/>
                  </a:moveTo>
                  <a:cubicBezTo>
                    <a:pt x="68" y="193"/>
                    <a:pt x="45" y="184"/>
                    <a:pt x="32" y="163"/>
                  </a:cubicBezTo>
                  <a:cubicBezTo>
                    <a:pt x="18" y="142"/>
                    <a:pt x="18" y="117"/>
                    <a:pt x="33" y="107"/>
                  </a:cubicBezTo>
                  <a:cubicBezTo>
                    <a:pt x="47" y="98"/>
                    <a:pt x="70" y="108"/>
                    <a:pt x="84" y="128"/>
                  </a:cubicBezTo>
                  <a:cubicBezTo>
                    <a:pt x="98" y="149"/>
                    <a:pt x="97" y="174"/>
                    <a:pt x="83" y="184"/>
                  </a:cubicBezTo>
                  <a:close/>
                </a:path>
              </a:pathLst>
            </a:custGeom>
            <a:solidFill>
              <a:srgbClr val="FCD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88" name="Freeform 19"/>
            <p:cNvSpPr>
              <a:spLocks noChangeArrowheads="1"/>
            </p:cNvSpPr>
            <p:nvPr/>
          </p:nvSpPr>
          <p:spPr bwMode="auto">
            <a:xfrm>
              <a:off x="3048" y="1009"/>
              <a:ext cx="190" cy="224"/>
            </a:xfrm>
            <a:custGeom>
              <a:avLst/>
              <a:gdLst>
                <a:gd name="T0" fmla="*/ 15 w 80"/>
                <a:gd name="T1" fmla="*/ 9 h 95"/>
                <a:gd name="T2" fmla="*/ 14 w 80"/>
                <a:gd name="T3" fmla="*/ 65 h 95"/>
                <a:gd name="T4" fmla="*/ 65 w 80"/>
                <a:gd name="T5" fmla="*/ 86 h 95"/>
                <a:gd name="T6" fmla="*/ 66 w 80"/>
                <a:gd name="T7" fmla="*/ 30 h 95"/>
                <a:gd name="T8" fmla="*/ 15 w 80"/>
                <a:gd name="T9" fmla="*/ 9 h 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"/>
                <a:gd name="T16" fmla="*/ 0 h 95"/>
                <a:gd name="T17" fmla="*/ 80 w 80"/>
                <a:gd name="T18" fmla="*/ 95 h 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" h="95">
                  <a:moveTo>
                    <a:pt x="15" y="9"/>
                  </a:moveTo>
                  <a:cubicBezTo>
                    <a:pt x="0" y="19"/>
                    <a:pt x="0" y="44"/>
                    <a:pt x="14" y="65"/>
                  </a:cubicBezTo>
                  <a:cubicBezTo>
                    <a:pt x="27" y="86"/>
                    <a:pt x="50" y="95"/>
                    <a:pt x="65" y="86"/>
                  </a:cubicBezTo>
                  <a:cubicBezTo>
                    <a:pt x="79" y="76"/>
                    <a:pt x="80" y="51"/>
                    <a:pt x="66" y="30"/>
                  </a:cubicBezTo>
                  <a:cubicBezTo>
                    <a:pt x="52" y="10"/>
                    <a:pt x="29" y="0"/>
                    <a:pt x="1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89" name="Freeform 20"/>
            <p:cNvSpPr>
              <a:spLocks noChangeArrowheads="1"/>
            </p:cNvSpPr>
            <p:nvPr/>
          </p:nvSpPr>
          <p:spPr bwMode="auto">
            <a:xfrm>
              <a:off x="1487" y="1117"/>
              <a:ext cx="153" cy="112"/>
            </a:xfrm>
            <a:custGeom>
              <a:avLst/>
              <a:gdLst>
                <a:gd name="T0" fmla="*/ 44 w 65"/>
                <a:gd name="T1" fmla="*/ 26 h 47"/>
                <a:gd name="T2" fmla="*/ 20 w 65"/>
                <a:gd name="T3" fmla="*/ 3 h 47"/>
                <a:gd name="T4" fmla="*/ 20 w 65"/>
                <a:gd name="T5" fmla="*/ 0 h 47"/>
                <a:gd name="T6" fmla="*/ 0 w 65"/>
                <a:gd name="T7" fmla="*/ 47 h 47"/>
                <a:gd name="T8" fmla="*/ 44 w 65"/>
                <a:gd name="T9" fmla="*/ 26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"/>
                <a:gd name="T16" fmla="*/ 0 h 47"/>
                <a:gd name="T17" fmla="*/ 65 w 65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" h="47">
                  <a:moveTo>
                    <a:pt x="44" y="26"/>
                  </a:moveTo>
                  <a:cubicBezTo>
                    <a:pt x="65" y="19"/>
                    <a:pt x="23" y="27"/>
                    <a:pt x="20" y="3"/>
                  </a:cubicBezTo>
                  <a:cubicBezTo>
                    <a:pt x="20" y="2"/>
                    <a:pt x="20" y="1"/>
                    <a:pt x="20" y="0"/>
                  </a:cubicBezTo>
                  <a:cubicBezTo>
                    <a:pt x="12" y="14"/>
                    <a:pt x="5" y="30"/>
                    <a:pt x="0" y="47"/>
                  </a:cubicBezTo>
                  <a:cubicBezTo>
                    <a:pt x="13" y="32"/>
                    <a:pt x="34" y="29"/>
                    <a:pt x="44" y="2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90" name="Freeform 21"/>
            <p:cNvSpPr>
              <a:spLocks noChangeArrowheads="1"/>
            </p:cNvSpPr>
            <p:nvPr/>
          </p:nvSpPr>
          <p:spPr bwMode="auto">
            <a:xfrm>
              <a:off x="1451" y="1070"/>
              <a:ext cx="568" cy="788"/>
            </a:xfrm>
            <a:custGeom>
              <a:avLst/>
              <a:gdLst>
                <a:gd name="T0" fmla="*/ 74 w 240"/>
                <a:gd name="T1" fmla="*/ 297 h 333"/>
                <a:gd name="T2" fmla="*/ 131 w 240"/>
                <a:gd name="T3" fmla="*/ 251 h 333"/>
                <a:gd name="T4" fmla="*/ 202 w 240"/>
                <a:gd name="T5" fmla="*/ 251 h 333"/>
                <a:gd name="T6" fmla="*/ 222 w 240"/>
                <a:gd name="T7" fmla="*/ 254 h 333"/>
                <a:gd name="T8" fmla="*/ 223 w 240"/>
                <a:gd name="T9" fmla="*/ 247 h 333"/>
                <a:gd name="T10" fmla="*/ 101 w 240"/>
                <a:gd name="T11" fmla="*/ 246 h 333"/>
                <a:gd name="T12" fmla="*/ 44 w 240"/>
                <a:gd name="T13" fmla="*/ 200 h 333"/>
                <a:gd name="T14" fmla="*/ 101 w 240"/>
                <a:gd name="T15" fmla="*/ 154 h 333"/>
                <a:gd name="T16" fmla="*/ 231 w 240"/>
                <a:gd name="T17" fmla="*/ 155 h 333"/>
                <a:gd name="T18" fmla="*/ 232 w 240"/>
                <a:gd name="T19" fmla="*/ 150 h 333"/>
                <a:gd name="T20" fmla="*/ 66 w 240"/>
                <a:gd name="T21" fmla="*/ 150 h 333"/>
                <a:gd name="T22" fmla="*/ 14 w 240"/>
                <a:gd name="T23" fmla="*/ 104 h 333"/>
                <a:gd name="T24" fmla="*/ 66 w 240"/>
                <a:gd name="T25" fmla="*/ 58 h 333"/>
                <a:gd name="T26" fmla="*/ 240 w 240"/>
                <a:gd name="T27" fmla="*/ 59 h 333"/>
                <a:gd name="T28" fmla="*/ 240 w 240"/>
                <a:gd name="T29" fmla="*/ 54 h 333"/>
                <a:gd name="T30" fmla="*/ 99 w 240"/>
                <a:gd name="T31" fmla="*/ 53 h 333"/>
                <a:gd name="T32" fmla="*/ 46 w 240"/>
                <a:gd name="T33" fmla="*/ 7 h 333"/>
                <a:gd name="T34" fmla="*/ 47 w 240"/>
                <a:gd name="T35" fmla="*/ 0 h 333"/>
                <a:gd name="T36" fmla="*/ 36 w 240"/>
                <a:gd name="T37" fmla="*/ 3 h 333"/>
                <a:gd name="T38" fmla="*/ 35 w 240"/>
                <a:gd name="T39" fmla="*/ 20 h 333"/>
                <a:gd name="T40" fmla="*/ 35 w 240"/>
                <a:gd name="T41" fmla="*/ 23 h 333"/>
                <a:gd name="T42" fmla="*/ 59 w 240"/>
                <a:gd name="T43" fmla="*/ 46 h 333"/>
                <a:gd name="T44" fmla="*/ 15 w 240"/>
                <a:gd name="T45" fmla="*/ 67 h 333"/>
                <a:gd name="T46" fmla="*/ 5 w 240"/>
                <a:gd name="T47" fmla="*/ 120 h 333"/>
                <a:gd name="T48" fmla="*/ 5 w 240"/>
                <a:gd name="T49" fmla="*/ 123 h 333"/>
                <a:gd name="T50" fmla="*/ 51 w 240"/>
                <a:gd name="T51" fmla="*/ 161 h 333"/>
                <a:gd name="T52" fmla="*/ 35 w 240"/>
                <a:gd name="T53" fmla="*/ 220 h 333"/>
                <a:gd name="T54" fmla="*/ 51 w 240"/>
                <a:gd name="T55" fmla="*/ 246 h 333"/>
                <a:gd name="T56" fmla="*/ 82 w 240"/>
                <a:gd name="T57" fmla="*/ 258 h 333"/>
                <a:gd name="T58" fmla="*/ 63 w 240"/>
                <a:gd name="T59" fmla="*/ 310 h 333"/>
                <a:gd name="T60" fmla="*/ 96 w 240"/>
                <a:gd name="T61" fmla="*/ 333 h 333"/>
                <a:gd name="T62" fmla="*/ 74 w 240"/>
                <a:gd name="T63" fmla="*/ 297 h 33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40"/>
                <a:gd name="T97" fmla="*/ 0 h 333"/>
                <a:gd name="T98" fmla="*/ 240 w 240"/>
                <a:gd name="T99" fmla="*/ 333 h 33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40" h="333">
                  <a:moveTo>
                    <a:pt x="74" y="297"/>
                  </a:moveTo>
                  <a:cubicBezTo>
                    <a:pt x="74" y="271"/>
                    <a:pt x="100" y="251"/>
                    <a:pt x="131" y="251"/>
                  </a:cubicBezTo>
                  <a:cubicBezTo>
                    <a:pt x="202" y="251"/>
                    <a:pt x="202" y="251"/>
                    <a:pt x="202" y="251"/>
                  </a:cubicBezTo>
                  <a:cubicBezTo>
                    <a:pt x="209" y="251"/>
                    <a:pt x="216" y="252"/>
                    <a:pt x="222" y="254"/>
                  </a:cubicBezTo>
                  <a:cubicBezTo>
                    <a:pt x="222" y="252"/>
                    <a:pt x="223" y="249"/>
                    <a:pt x="223" y="247"/>
                  </a:cubicBezTo>
                  <a:cubicBezTo>
                    <a:pt x="101" y="246"/>
                    <a:pt x="101" y="246"/>
                    <a:pt x="101" y="246"/>
                  </a:cubicBezTo>
                  <a:cubicBezTo>
                    <a:pt x="70" y="246"/>
                    <a:pt x="44" y="225"/>
                    <a:pt x="44" y="200"/>
                  </a:cubicBezTo>
                  <a:cubicBezTo>
                    <a:pt x="44" y="175"/>
                    <a:pt x="70" y="154"/>
                    <a:pt x="101" y="154"/>
                  </a:cubicBezTo>
                  <a:cubicBezTo>
                    <a:pt x="231" y="155"/>
                    <a:pt x="231" y="155"/>
                    <a:pt x="231" y="155"/>
                  </a:cubicBezTo>
                  <a:cubicBezTo>
                    <a:pt x="231" y="153"/>
                    <a:pt x="231" y="152"/>
                    <a:pt x="232" y="150"/>
                  </a:cubicBezTo>
                  <a:cubicBezTo>
                    <a:pt x="66" y="150"/>
                    <a:pt x="66" y="150"/>
                    <a:pt x="66" y="150"/>
                  </a:cubicBezTo>
                  <a:cubicBezTo>
                    <a:pt x="37" y="150"/>
                    <a:pt x="14" y="129"/>
                    <a:pt x="14" y="104"/>
                  </a:cubicBezTo>
                  <a:cubicBezTo>
                    <a:pt x="14" y="78"/>
                    <a:pt x="38" y="58"/>
                    <a:pt x="66" y="58"/>
                  </a:cubicBezTo>
                  <a:cubicBezTo>
                    <a:pt x="240" y="59"/>
                    <a:pt x="240" y="59"/>
                    <a:pt x="240" y="59"/>
                  </a:cubicBezTo>
                  <a:cubicBezTo>
                    <a:pt x="240" y="57"/>
                    <a:pt x="240" y="55"/>
                    <a:pt x="240" y="54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70" y="53"/>
                    <a:pt x="46" y="32"/>
                    <a:pt x="46" y="7"/>
                  </a:cubicBezTo>
                  <a:cubicBezTo>
                    <a:pt x="46" y="5"/>
                    <a:pt x="46" y="2"/>
                    <a:pt x="47" y="0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8"/>
                    <a:pt x="34" y="14"/>
                    <a:pt x="35" y="20"/>
                  </a:cubicBezTo>
                  <a:cubicBezTo>
                    <a:pt x="35" y="21"/>
                    <a:pt x="35" y="22"/>
                    <a:pt x="35" y="23"/>
                  </a:cubicBezTo>
                  <a:cubicBezTo>
                    <a:pt x="38" y="47"/>
                    <a:pt x="80" y="39"/>
                    <a:pt x="59" y="46"/>
                  </a:cubicBezTo>
                  <a:cubicBezTo>
                    <a:pt x="49" y="49"/>
                    <a:pt x="28" y="52"/>
                    <a:pt x="15" y="67"/>
                  </a:cubicBezTo>
                  <a:cubicBezTo>
                    <a:pt x="6" y="78"/>
                    <a:pt x="0" y="94"/>
                    <a:pt x="5" y="120"/>
                  </a:cubicBezTo>
                  <a:cubicBezTo>
                    <a:pt x="5" y="121"/>
                    <a:pt x="5" y="122"/>
                    <a:pt x="5" y="123"/>
                  </a:cubicBezTo>
                  <a:cubicBezTo>
                    <a:pt x="10" y="146"/>
                    <a:pt x="50" y="161"/>
                    <a:pt x="51" y="161"/>
                  </a:cubicBezTo>
                  <a:cubicBezTo>
                    <a:pt x="32" y="172"/>
                    <a:pt x="29" y="201"/>
                    <a:pt x="35" y="220"/>
                  </a:cubicBezTo>
                  <a:cubicBezTo>
                    <a:pt x="39" y="229"/>
                    <a:pt x="43" y="240"/>
                    <a:pt x="51" y="246"/>
                  </a:cubicBezTo>
                  <a:cubicBezTo>
                    <a:pt x="53" y="248"/>
                    <a:pt x="80" y="261"/>
                    <a:pt x="82" y="258"/>
                  </a:cubicBezTo>
                  <a:cubicBezTo>
                    <a:pt x="74" y="271"/>
                    <a:pt x="58" y="280"/>
                    <a:pt x="63" y="310"/>
                  </a:cubicBezTo>
                  <a:cubicBezTo>
                    <a:pt x="66" y="327"/>
                    <a:pt x="80" y="332"/>
                    <a:pt x="96" y="333"/>
                  </a:cubicBezTo>
                  <a:cubicBezTo>
                    <a:pt x="83" y="324"/>
                    <a:pt x="74" y="311"/>
                    <a:pt x="74" y="297"/>
                  </a:cubicBezTo>
                  <a:close/>
                </a:path>
              </a:pathLst>
            </a:custGeom>
            <a:solidFill>
              <a:srgbClr val="F9B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91" name="Oval 22"/>
            <p:cNvSpPr>
              <a:spLocks noChangeArrowheads="1"/>
            </p:cNvSpPr>
            <p:nvPr/>
          </p:nvSpPr>
          <p:spPr bwMode="auto">
            <a:xfrm>
              <a:off x="1524" y="1233"/>
              <a:ext cx="114" cy="16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92" name="Freeform 23"/>
            <p:cNvSpPr>
              <a:spLocks noChangeArrowheads="1"/>
            </p:cNvSpPr>
            <p:nvPr/>
          </p:nvSpPr>
          <p:spPr bwMode="auto">
            <a:xfrm>
              <a:off x="1617" y="1044"/>
              <a:ext cx="111" cy="125"/>
            </a:xfrm>
            <a:custGeom>
              <a:avLst/>
              <a:gdLst>
                <a:gd name="T0" fmla="*/ 0 w 47"/>
                <a:gd name="T1" fmla="*/ 18 h 53"/>
                <a:gd name="T2" fmla="*/ 23 w 47"/>
                <a:gd name="T3" fmla="*/ 53 h 53"/>
                <a:gd name="T4" fmla="*/ 47 w 47"/>
                <a:gd name="T5" fmla="*/ 18 h 53"/>
                <a:gd name="T6" fmla="*/ 43 w 47"/>
                <a:gd name="T7" fmla="*/ 0 h 53"/>
                <a:gd name="T8" fmla="*/ 0 w 47"/>
                <a:gd name="T9" fmla="*/ 9 h 53"/>
                <a:gd name="T10" fmla="*/ 0 w 47"/>
                <a:gd name="T11" fmla="*/ 18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53"/>
                <a:gd name="T20" fmla="*/ 47 w 47"/>
                <a:gd name="T21" fmla="*/ 53 h 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53">
                  <a:moveTo>
                    <a:pt x="0" y="18"/>
                  </a:moveTo>
                  <a:cubicBezTo>
                    <a:pt x="0" y="37"/>
                    <a:pt x="10" y="53"/>
                    <a:pt x="23" y="53"/>
                  </a:cubicBezTo>
                  <a:cubicBezTo>
                    <a:pt x="36" y="53"/>
                    <a:pt x="47" y="37"/>
                    <a:pt x="47" y="18"/>
                  </a:cubicBezTo>
                  <a:cubicBezTo>
                    <a:pt x="47" y="11"/>
                    <a:pt x="45" y="5"/>
                    <a:pt x="43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2"/>
                    <a:pt x="0" y="15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93" name="Freeform 24"/>
            <p:cNvSpPr>
              <a:spLocks noChangeArrowheads="1"/>
            </p:cNvSpPr>
            <p:nvPr/>
          </p:nvSpPr>
          <p:spPr bwMode="auto">
            <a:xfrm>
              <a:off x="1579" y="1468"/>
              <a:ext cx="111" cy="163"/>
            </a:xfrm>
            <a:custGeom>
              <a:avLst/>
              <a:gdLst>
                <a:gd name="T0" fmla="*/ 24 w 47"/>
                <a:gd name="T1" fmla="*/ 0 h 69"/>
                <a:gd name="T2" fmla="*/ 0 w 47"/>
                <a:gd name="T3" fmla="*/ 34 h 69"/>
                <a:gd name="T4" fmla="*/ 24 w 47"/>
                <a:gd name="T5" fmla="*/ 69 h 69"/>
                <a:gd name="T6" fmla="*/ 47 w 47"/>
                <a:gd name="T7" fmla="*/ 35 h 69"/>
                <a:gd name="T8" fmla="*/ 24 w 47"/>
                <a:gd name="T9" fmla="*/ 0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69"/>
                <a:gd name="T17" fmla="*/ 47 w 47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69">
                  <a:moveTo>
                    <a:pt x="24" y="0"/>
                  </a:moveTo>
                  <a:cubicBezTo>
                    <a:pt x="11" y="0"/>
                    <a:pt x="0" y="15"/>
                    <a:pt x="0" y="34"/>
                  </a:cubicBezTo>
                  <a:cubicBezTo>
                    <a:pt x="0" y="53"/>
                    <a:pt x="11" y="69"/>
                    <a:pt x="24" y="69"/>
                  </a:cubicBezTo>
                  <a:cubicBezTo>
                    <a:pt x="37" y="69"/>
                    <a:pt x="47" y="54"/>
                    <a:pt x="47" y="35"/>
                  </a:cubicBezTo>
                  <a:cubicBezTo>
                    <a:pt x="47" y="16"/>
                    <a:pt x="37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94" name="Freeform 25"/>
            <p:cNvSpPr>
              <a:spLocks noChangeArrowheads="1"/>
            </p:cNvSpPr>
            <p:nvPr/>
          </p:nvSpPr>
          <p:spPr bwMode="auto">
            <a:xfrm>
              <a:off x="1659" y="1690"/>
              <a:ext cx="90" cy="154"/>
            </a:xfrm>
            <a:custGeom>
              <a:avLst/>
              <a:gdLst>
                <a:gd name="T0" fmla="*/ 19 w 38"/>
                <a:gd name="T1" fmla="*/ 65 h 65"/>
                <a:gd name="T2" fmla="*/ 38 w 38"/>
                <a:gd name="T3" fmla="*/ 32 h 65"/>
                <a:gd name="T4" fmla="*/ 19 w 38"/>
                <a:gd name="T5" fmla="*/ 0 h 65"/>
                <a:gd name="T6" fmla="*/ 0 w 38"/>
                <a:gd name="T7" fmla="*/ 32 h 65"/>
                <a:gd name="T8" fmla="*/ 19 w 38"/>
                <a:gd name="T9" fmla="*/ 65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65"/>
                <a:gd name="T17" fmla="*/ 38 w 38"/>
                <a:gd name="T18" fmla="*/ 65 h 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65">
                  <a:moveTo>
                    <a:pt x="19" y="65"/>
                  </a:moveTo>
                  <a:cubicBezTo>
                    <a:pt x="29" y="65"/>
                    <a:pt x="38" y="50"/>
                    <a:pt x="38" y="32"/>
                  </a:cubicBezTo>
                  <a:cubicBezTo>
                    <a:pt x="38" y="15"/>
                    <a:pt x="30" y="0"/>
                    <a:pt x="19" y="0"/>
                  </a:cubicBezTo>
                  <a:cubicBezTo>
                    <a:pt x="9" y="0"/>
                    <a:pt x="0" y="15"/>
                    <a:pt x="0" y="32"/>
                  </a:cubicBezTo>
                  <a:cubicBezTo>
                    <a:pt x="0" y="50"/>
                    <a:pt x="9" y="65"/>
                    <a:pt x="19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95" name="Freeform 26"/>
            <p:cNvSpPr>
              <a:spLocks noChangeArrowheads="1"/>
            </p:cNvSpPr>
            <p:nvPr/>
          </p:nvSpPr>
          <p:spPr bwMode="auto">
            <a:xfrm>
              <a:off x="947" y="1113"/>
              <a:ext cx="149" cy="721"/>
            </a:xfrm>
            <a:custGeom>
              <a:avLst/>
              <a:gdLst>
                <a:gd name="T0" fmla="*/ 149 w 149"/>
                <a:gd name="T1" fmla="*/ 0 h 721"/>
                <a:gd name="T2" fmla="*/ 0 w 149"/>
                <a:gd name="T3" fmla="*/ 0 h 721"/>
                <a:gd name="T4" fmla="*/ 0 w 149"/>
                <a:gd name="T5" fmla="*/ 721 h 721"/>
                <a:gd name="T6" fmla="*/ 144 w 149"/>
                <a:gd name="T7" fmla="*/ 721 h 721"/>
                <a:gd name="T8" fmla="*/ 144 w 149"/>
                <a:gd name="T9" fmla="*/ 672 h 721"/>
                <a:gd name="T10" fmla="*/ 149 w 149"/>
                <a:gd name="T11" fmla="*/ 49 h 721"/>
                <a:gd name="T12" fmla="*/ 149 w 149"/>
                <a:gd name="T13" fmla="*/ 0 h 7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9"/>
                <a:gd name="T22" fmla="*/ 0 h 721"/>
                <a:gd name="T23" fmla="*/ 149 w 149"/>
                <a:gd name="T24" fmla="*/ 721 h 7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9" h="721">
                  <a:moveTo>
                    <a:pt x="149" y="0"/>
                  </a:moveTo>
                  <a:lnTo>
                    <a:pt x="0" y="0"/>
                  </a:lnTo>
                  <a:lnTo>
                    <a:pt x="0" y="721"/>
                  </a:lnTo>
                  <a:lnTo>
                    <a:pt x="144" y="721"/>
                  </a:lnTo>
                  <a:lnTo>
                    <a:pt x="144" y="672"/>
                  </a:lnTo>
                  <a:lnTo>
                    <a:pt x="149" y="49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96" name="Freeform 27"/>
            <p:cNvSpPr>
              <a:spLocks noChangeArrowheads="1"/>
            </p:cNvSpPr>
            <p:nvPr/>
          </p:nvSpPr>
          <p:spPr bwMode="auto">
            <a:xfrm>
              <a:off x="1584" y="926"/>
              <a:ext cx="279" cy="144"/>
            </a:xfrm>
            <a:custGeom>
              <a:avLst/>
              <a:gdLst>
                <a:gd name="T0" fmla="*/ 86 w 118"/>
                <a:gd name="T1" fmla="*/ 37 h 61"/>
                <a:gd name="T2" fmla="*/ 0 w 118"/>
                <a:gd name="T3" fmla="*/ 59 h 61"/>
                <a:gd name="T4" fmla="*/ 11 w 118"/>
                <a:gd name="T5" fmla="*/ 60 h 61"/>
                <a:gd name="T6" fmla="*/ 14 w 118"/>
                <a:gd name="T7" fmla="*/ 59 h 61"/>
                <a:gd name="T8" fmla="*/ 57 w 118"/>
                <a:gd name="T9" fmla="*/ 50 h 61"/>
                <a:gd name="T10" fmla="*/ 100 w 118"/>
                <a:gd name="T11" fmla="*/ 40 h 61"/>
                <a:gd name="T12" fmla="*/ 115 w 118"/>
                <a:gd name="T13" fmla="*/ 23 h 61"/>
                <a:gd name="T14" fmla="*/ 116 w 118"/>
                <a:gd name="T15" fmla="*/ 0 h 61"/>
                <a:gd name="T16" fmla="*/ 86 w 118"/>
                <a:gd name="T17" fmla="*/ 37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8"/>
                <a:gd name="T28" fmla="*/ 0 h 61"/>
                <a:gd name="T29" fmla="*/ 118 w 118"/>
                <a:gd name="T30" fmla="*/ 61 h 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8" h="61">
                  <a:moveTo>
                    <a:pt x="86" y="37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4" y="60"/>
                    <a:pt x="8" y="61"/>
                    <a:pt x="11" y="60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108" y="38"/>
                    <a:pt x="113" y="32"/>
                    <a:pt x="115" y="23"/>
                  </a:cubicBezTo>
                  <a:cubicBezTo>
                    <a:pt x="117" y="16"/>
                    <a:pt x="118" y="9"/>
                    <a:pt x="116" y="0"/>
                  </a:cubicBezTo>
                  <a:cubicBezTo>
                    <a:pt x="114" y="18"/>
                    <a:pt x="103" y="33"/>
                    <a:pt x="86" y="37"/>
                  </a:cubicBezTo>
                  <a:close/>
                </a:path>
              </a:pathLst>
            </a:custGeom>
            <a:solidFill>
              <a:srgbClr val="C8A5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97" name="Freeform 28"/>
            <p:cNvSpPr>
              <a:spLocks noChangeArrowheads="1"/>
            </p:cNvSpPr>
            <p:nvPr/>
          </p:nvSpPr>
          <p:spPr bwMode="auto">
            <a:xfrm>
              <a:off x="1714" y="822"/>
              <a:ext cx="120" cy="168"/>
            </a:xfrm>
            <a:custGeom>
              <a:avLst/>
              <a:gdLst>
                <a:gd name="T0" fmla="*/ 49 w 51"/>
                <a:gd name="T1" fmla="*/ 34 h 71"/>
                <a:gd name="T2" fmla="*/ 22 w 51"/>
                <a:gd name="T3" fmla="*/ 1 h 71"/>
                <a:gd name="T4" fmla="*/ 2 w 51"/>
                <a:gd name="T5" fmla="*/ 38 h 71"/>
                <a:gd name="T6" fmla="*/ 28 w 51"/>
                <a:gd name="T7" fmla="*/ 70 h 71"/>
                <a:gd name="T8" fmla="*/ 49 w 51"/>
                <a:gd name="T9" fmla="*/ 34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1"/>
                <a:gd name="T17" fmla="*/ 51 w 51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1">
                  <a:moveTo>
                    <a:pt x="49" y="34"/>
                  </a:moveTo>
                  <a:cubicBezTo>
                    <a:pt x="47" y="15"/>
                    <a:pt x="35" y="0"/>
                    <a:pt x="22" y="1"/>
                  </a:cubicBezTo>
                  <a:cubicBezTo>
                    <a:pt x="9" y="2"/>
                    <a:pt x="0" y="19"/>
                    <a:pt x="2" y="38"/>
                  </a:cubicBezTo>
                  <a:cubicBezTo>
                    <a:pt x="4" y="57"/>
                    <a:pt x="15" y="71"/>
                    <a:pt x="28" y="70"/>
                  </a:cubicBezTo>
                  <a:cubicBezTo>
                    <a:pt x="41" y="69"/>
                    <a:pt x="51" y="52"/>
                    <a:pt x="49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98" name="Freeform 29"/>
            <p:cNvSpPr>
              <a:spLocks noEditPoints="1" noChangeArrowheads="1"/>
            </p:cNvSpPr>
            <p:nvPr/>
          </p:nvSpPr>
          <p:spPr bwMode="auto">
            <a:xfrm>
              <a:off x="0" y="1089"/>
              <a:ext cx="947" cy="767"/>
            </a:xfrm>
            <a:custGeom>
              <a:avLst/>
              <a:gdLst>
                <a:gd name="T0" fmla="*/ 400 w 400"/>
                <a:gd name="T1" fmla="*/ 10 h 324"/>
                <a:gd name="T2" fmla="*/ 400 w 400"/>
                <a:gd name="T3" fmla="*/ 0 h 324"/>
                <a:gd name="T4" fmla="*/ 0 w 400"/>
                <a:gd name="T5" fmla="*/ 0 h 324"/>
                <a:gd name="T6" fmla="*/ 0 w 400"/>
                <a:gd name="T7" fmla="*/ 324 h 324"/>
                <a:gd name="T8" fmla="*/ 400 w 400"/>
                <a:gd name="T9" fmla="*/ 324 h 324"/>
                <a:gd name="T10" fmla="*/ 400 w 400"/>
                <a:gd name="T11" fmla="*/ 315 h 324"/>
                <a:gd name="T12" fmla="*/ 400 w 400"/>
                <a:gd name="T13" fmla="*/ 10 h 324"/>
                <a:gd name="T14" fmla="*/ 297 w 400"/>
                <a:gd name="T15" fmla="*/ 292 h 324"/>
                <a:gd name="T16" fmla="*/ 308 w 400"/>
                <a:gd name="T17" fmla="*/ 258 h 324"/>
                <a:gd name="T18" fmla="*/ 343 w 400"/>
                <a:gd name="T19" fmla="*/ 268 h 324"/>
                <a:gd name="T20" fmla="*/ 332 w 400"/>
                <a:gd name="T21" fmla="*/ 303 h 324"/>
                <a:gd name="T22" fmla="*/ 297 w 400"/>
                <a:gd name="T23" fmla="*/ 292 h 32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00"/>
                <a:gd name="T37" fmla="*/ 0 h 324"/>
                <a:gd name="T38" fmla="*/ 400 w 400"/>
                <a:gd name="T39" fmla="*/ 324 h 32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00" h="324">
                  <a:moveTo>
                    <a:pt x="400" y="10"/>
                  </a:moveTo>
                  <a:cubicBezTo>
                    <a:pt x="400" y="0"/>
                    <a:pt x="400" y="0"/>
                    <a:pt x="4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400" y="324"/>
                    <a:pt x="400" y="324"/>
                    <a:pt x="400" y="324"/>
                  </a:cubicBezTo>
                  <a:cubicBezTo>
                    <a:pt x="400" y="315"/>
                    <a:pt x="400" y="315"/>
                    <a:pt x="400" y="315"/>
                  </a:cubicBezTo>
                  <a:lnTo>
                    <a:pt x="400" y="10"/>
                  </a:lnTo>
                  <a:close/>
                  <a:moveTo>
                    <a:pt x="297" y="292"/>
                  </a:moveTo>
                  <a:cubicBezTo>
                    <a:pt x="291" y="280"/>
                    <a:pt x="296" y="264"/>
                    <a:pt x="308" y="258"/>
                  </a:cubicBezTo>
                  <a:cubicBezTo>
                    <a:pt x="321" y="251"/>
                    <a:pt x="336" y="256"/>
                    <a:pt x="343" y="268"/>
                  </a:cubicBezTo>
                  <a:cubicBezTo>
                    <a:pt x="349" y="281"/>
                    <a:pt x="345" y="297"/>
                    <a:pt x="332" y="303"/>
                  </a:cubicBezTo>
                  <a:cubicBezTo>
                    <a:pt x="319" y="310"/>
                    <a:pt x="304" y="305"/>
                    <a:pt x="297" y="292"/>
                  </a:cubicBezTo>
                  <a:close/>
                </a:path>
              </a:pathLst>
            </a:custGeom>
            <a:solidFill>
              <a:srgbClr val="38BE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99" name="Freeform 30"/>
            <p:cNvSpPr>
              <a:spLocks noChangeArrowheads="1"/>
            </p:cNvSpPr>
            <p:nvPr/>
          </p:nvSpPr>
          <p:spPr bwMode="auto">
            <a:xfrm>
              <a:off x="689" y="1683"/>
              <a:ext cx="137" cy="140"/>
            </a:xfrm>
            <a:custGeom>
              <a:avLst/>
              <a:gdLst>
                <a:gd name="T0" fmla="*/ 41 w 58"/>
                <a:gd name="T1" fmla="*/ 52 h 59"/>
                <a:gd name="T2" fmla="*/ 52 w 58"/>
                <a:gd name="T3" fmla="*/ 17 h 59"/>
                <a:gd name="T4" fmla="*/ 17 w 58"/>
                <a:gd name="T5" fmla="*/ 7 h 59"/>
                <a:gd name="T6" fmla="*/ 6 w 58"/>
                <a:gd name="T7" fmla="*/ 41 h 59"/>
                <a:gd name="T8" fmla="*/ 41 w 58"/>
                <a:gd name="T9" fmla="*/ 52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59"/>
                <a:gd name="T17" fmla="*/ 58 w 58"/>
                <a:gd name="T18" fmla="*/ 59 h 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59">
                  <a:moveTo>
                    <a:pt x="41" y="52"/>
                  </a:moveTo>
                  <a:cubicBezTo>
                    <a:pt x="54" y="46"/>
                    <a:pt x="58" y="30"/>
                    <a:pt x="52" y="17"/>
                  </a:cubicBezTo>
                  <a:cubicBezTo>
                    <a:pt x="45" y="5"/>
                    <a:pt x="30" y="0"/>
                    <a:pt x="17" y="7"/>
                  </a:cubicBezTo>
                  <a:cubicBezTo>
                    <a:pt x="5" y="13"/>
                    <a:pt x="0" y="29"/>
                    <a:pt x="6" y="41"/>
                  </a:cubicBezTo>
                  <a:cubicBezTo>
                    <a:pt x="13" y="54"/>
                    <a:pt x="28" y="59"/>
                    <a:pt x="41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300" name="Freeform 31"/>
            <p:cNvSpPr>
              <a:spLocks noEditPoints="1" noChangeArrowheads="1"/>
            </p:cNvSpPr>
            <p:nvPr/>
          </p:nvSpPr>
          <p:spPr bwMode="auto">
            <a:xfrm>
              <a:off x="919" y="2017"/>
              <a:ext cx="1966" cy="1789"/>
            </a:xfrm>
            <a:custGeom>
              <a:avLst/>
              <a:gdLst>
                <a:gd name="T0" fmla="*/ 726 w 831"/>
                <a:gd name="T1" fmla="*/ 101 h 756"/>
                <a:gd name="T2" fmla="*/ 774 w 831"/>
                <a:gd name="T3" fmla="*/ 210 h 756"/>
                <a:gd name="T4" fmla="*/ 831 w 831"/>
                <a:gd name="T5" fmla="*/ 210 h 756"/>
                <a:gd name="T6" fmla="*/ 769 w 831"/>
                <a:gd name="T7" fmla="*/ 65 h 756"/>
                <a:gd name="T8" fmla="*/ 681 w 831"/>
                <a:gd name="T9" fmla="*/ 10 h 756"/>
                <a:gd name="T10" fmla="*/ 611 w 831"/>
                <a:gd name="T11" fmla="*/ 1 h 756"/>
                <a:gd name="T12" fmla="*/ 542 w 831"/>
                <a:gd name="T13" fmla="*/ 11 h 756"/>
                <a:gd name="T14" fmla="*/ 522 w 831"/>
                <a:gd name="T15" fmla="*/ 18 h 756"/>
                <a:gd name="T16" fmla="*/ 406 w 831"/>
                <a:gd name="T17" fmla="*/ 225 h 756"/>
                <a:gd name="T18" fmla="*/ 400 w 831"/>
                <a:gd name="T19" fmla="*/ 457 h 756"/>
                <a:gd name="T20" fmla="*/ 378 w 831"/>
                <a:gd name="T21" fmla="*/ 638 h 756"/>
                <a:gd name="T22" fmla="*/ 377 w 831"/>
                <a:gd name="T23" fmla="*/ 638 h 756"/>
                <a:gd name="T24" fmla="*/ 334 w 831"/>
                <a:gd name="T25" fmla="*/ 682 h 756"/>
                <a:gd name="T26" fmla="*/ 244 w 831"/>
                <a:gd name="T27" fmla="*/ 680 h 756"/>
                <a:gd name="T28" fmla="*/ 172 w 831"/>
                <a:gd name="T29" fmla="*/ 533 h 756"/>
                <a:gd name="T30" fmla="*/ 170 w 831"/>
                <a:gd name="T31" fmla="*/ 481 h 756"/>
                <a:gd name="T32" fmla="*/ 193 w 831"/>
                <a:gd name="T33" fmla="*/ 481 h 756"/>
                <a:gd name="T34" fmla="*/ 193 w 831"/>
                <a:gd name="T35" fmla="*/ 408 h 756"/>
                <a:gd name="T36" fmla="*/ 288 w 831"/>
                <a:gd name="T37" fmla="*/ 306 h 756"/>
                <a:gd name="T38" fmla="*/ 292 w 831"/>
                <a:gd name="T39" fmla="*/ 270 h 756"/>
                <a:gd name="T40" fmla="*/ 292 w 831"/>
                <a:gd name="T41" fmla="*/ 255 h 756"/>
                <a:gd name="T42" fmla="*/ 146 w 831"/>
                <a:gd name="T43" fmla="*/ 123 h 756"/>
                <a:gd name="T44" fmla="*/ 0 w 831"/>
                <a:gd name="T45" fmla="*/ 270 h 756"/>
                <a:gd name="T46" fmla="*/ 99 w 831"/>
                <a:gd name="T47" fmla="*/ 408 h 756"/>
                <a:gd name="T48" fmla="*/ 99 w 831"/>
                <a:gd name="T49" fmla="*/ 481 h 756"/>
                <a:gd name="T50" fmla="*/ 114 w 831"/>
                <a:gd name="T51" fmla="*/ 481 h 756"/>
                <a:gd name="T52" fmla="*/ 230 w 831"/>
                <a:gd name="T53" fmla="*/ 735 h 756"/>
                <a:gd name="T54" fmla="*/ 381 w 831"/>
                <a:gd name="T55" fmla="*/ 721 h 756"/>
                <a:gd name="T56" fmla="*/ 422 w 831"/>
                <a:gd name="T57" fmla="*/ 676 h 756"/>
                <a:gd name="T58" fmla="*/ 425 w 831"/>
                <a:gd name="T59" fmla="*/ 670 h 756"/>
                <a:gd name="T60" fmla="*/ 457 w 831"/>
                <a:gd name="T61" fmla="*/ 462 h 756"/>
                <a:gd name="T62" fmla="*/ 461 w 831"/>
                <a:gd name="T63" fmla="*/ 262 h 756"/>
                <a:gd name="T64" fmla="*/ 525 w 831"/>
                <a:gd name="T65" fmla="*/ 79 h 756"/>
                <a:gd name="T66" fmla="*/ 526 w 831"/>
                <a:gd name="T67" fmla="*/ 78 h 756"/>
                <a:gd name="T68" fmla="*/ 589 w 831"/>
                <a:gd name="T69" fmla="*/ 59 h 756"/>
                <a:gd name="T70" fmla="*/ 644 w 831"/>
                <a:gd name="T71" fmla="*/ 60 h 756"/>
                <a:gd name="T72" fmla="*/ 681 w 831"/>
                <a:gd name="T73" fmla="*/ 69 h 756"/>
                <a:gd name="T74" fmla="*/ 726 w 831"/>
                <a:gd name="T75" fmla="*/ 101 h 756"/>
                <a:gd name="T76" fmla="*/ 30 w 831"/>
                <a:gd name="T77" fmla="*/ 270 h 756"/>
                <a:gd name="T78" fmla="*/ 100 w 831"/>
                <a:gd name="T79" fmla="*/ 163 h 756"/>
                <a:gd name="T80" fmla="*/ 99 w 831"/>
                <a:gd name="T81" fmla="*/ 161 h 756"/>
                <a:gd name="T82" fmla="*/ 146 w 831"/>
                <a:gd name="T83" fmla="*/ 151 h 756"/>
                <a:gd name="T84" fmla="*/ 263 w 831"/>
                <a:gd name="T85" fmla="*/ 268 h 756"/>
                <a:gd name="T86" fmla="*/ 263 w 831"/>
                <a:gd name="T87" fmla="*/ 268 h 756"/>
                <a:gd name="T88" fmla="*/ 263 w 831"/>
                <a:gd name="T89" fmla="*/ 270 h 756"/>
                <a:gd name="T90" fmla="*/ 146 w 831"/>
                <a:gd name="T91" fmla="*/ 386 h 756"/>
                <a:gd name="T92" fmla="*/ 30 w 831"/>
                <a:gd name="T93" fmla="*/ 270 h 75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831"/>
                <a:gd name="T142" fmla="*/ 0 h 756"/>
                <a:gd name="T143" fmla="*/ 831 w 831"/>
                <a:gd name="T144" fmla="*/ 756 h 75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31" h="756">
                  <a:moveTo>
                    <a:pt x="726" y="101"/>
                  </a:moveTo>
                  <a:cubicBezTo>
                    <a:pt x="753" y="130"/>
                    <a:pt x="767" y="169"/>
                    <a:pt x="774" y="210"/>
                  </a:cubicBezTo>
                  <a:cubicBezTo>
                    <a:pt x="831" y="210"/>
                    <a:pt x="831" y="210"/>
                    <a:pt x="831" y="210"/>
                  </a:cubicBezTo>
                  <a:cubicBezTo>
                    <a:pt x="822" y="157"/>
                    <a:pt x="804" y="106"/>
                    <a:pt x="769" y="65"/>
                  </a:cubicBezTo>
                  <a:cubicBezTo>
                    <a:pt x="746" y="37"/>
                    <a:pt x="715" y="19"/>
                    <a:pt x="681" y="10"/>
                  </a:cubicBezTo>
                  <a:cubicBezTo>
                    <a:pt x="658" y="3"/>
                    <a:pt x="635" y="0"/>
                    <a:pt x="611" y="1"/>
                  </a:cubicBezTo>
                  <a:cubicBezTo>
                    <a:pt x="587" y="1"/>
                    <a:pt x="564" y="5"/>
                    <a:pt x="542" y="11"/>
                  </a:cubicBezTo>
                  <a:cubicBezTo>
                    <a:pt x="535" y="13"/>
                    <a:pt x="528" y="15"/>
                    <a:pt x="522" y="18"/>
                  </a:cubicBezTo>
                  <a:cubicBezTo>
                    <a:pt x="435" y="50"/>
                    <a:pt x="413" y="141"/>
                    <a:pt x="406" y="225"/>
                  </a:cubicBezTo>
                  <a:cubicBezTo>
                    <a:pt x="400" y="302"/>
                    <a:pt x="400" y="380"/>
                    <a:pt x="400" y="457"/>
                  </a:cubicBezTo>
                  <a:cubicBezTo>
                    <a:pt x="401" y="516"/>
                    <a:pt x="403" y="583"/>
                    <a:pt x="378" y="638"/>
                  </a:cubicBezTo>
                  <a:cubicBezTo>
                    <a:pt x="378" y="638"/>
                    <a:pt x="377" y="638"/>
                    <a:pt x="377" y="638"/>
                  </a:cubicBezTo>
                  <a:cubicBezTo>
                    <a:pt x="368" y="659"/>
                    <a:pt x="352" y="674"/>
                    <a:pt x="334" y="682"/>
                  </a:cubicBezTo>
                  <a:cubicBezTo>
                    <a:pt x="308" y="695"/>
                    <a:pt x="275" y="694"/>
                    <a:pt x="244" y="680"/>
                  </a:cubicBezTo>
                  <a:cubicBezTo>
                    <a:pt x="188" y="655"/>
                    <a:pt x="176" y="587"/>
                    <a:pt x="172" y="533"/>
                  </a:cubicBezTo>
                  <a:cubicBezTo>
                    <a:pt x="171" y="516"/>
                    <a:pt x="170" y="498"/>
                    <a:pt x="170" y="481"/>
                  </a:cubicBezTo>
                  <a:cubicBezTo>
                    <a:pt x="193" y="481"/>
                    <a:pt x="193" y="481"/>
                    <a:pt x="193" y="481"/>
                  </a:cubicBezTo>
                  <a:cubicBezTo>
                    <a:pt x="193" y="408"/>
                    <a:pt x="193" y="408"/>
                    <a:pt x="193" y="408"/>
                  </a:cubicBezTo>
                  <a:cubicBezTo>
                    <a:pt x="240" y="392"/>
                    <a:pt x="276" y="354"/>
                    <a:pt x="288" y="306"/>
                  </a:cubicBezTo>
                  <a:cubicBezTo>
                    <a:pt x="291" y="294"/>
                    <a:pt x="292" y="282"/>
                    <a:pt x="292" y="270"/>
                  </a:cubicBezTo>
                  <a:cubicBezTo>
                    <a:pt x="292" y="265"/>
                    <a:pt x="292" y="260"/>
                    <a:pt x="292" y="255"/>
                  </a:cubicBezTo>
                  <a:cubicBezTo>
                    <a:pt x="284" y="181"/>
                    <a:pt x="222" y="123"/>
                    <a:pt x="146" y="123"/>
                  </a:cubicBezTo>
                  <a:cubicBezTo>
                    <a:pt x="65" y="123"/>
                    <a:pt x="0" y="189"/>
                    <a:pt x="0" y="270"/>
                  </a:cubicBezTo>
                  <a:cubicBezTo>
                    <a:pt x="0" y="334"/>
                    <a:pt x="41" y="388"/>
                    <a:pt x="99" y="408"/>
                  </a:cubicBezTo>
                  <a:cubicBezTo>
                    <a:pt x="99" y="481"/>
                    <a:pt x="99" y="481"/>
                    <a:pt x="99" y="481"/>
                  </a:cubicBezTo>
                  <a:cubicBezTo>
                    <a:pt x="114" y="481"/>
                    <a:pt x="114" y="481"/>
                    <a:pt x="114" y="481"/>
                  </a:cubicBezTo>
                  <a:cubicBezTo>
                    <a:pt x="112" y="586"/>
                    <a:pt x="127" y="693"/>
                    <a:pt x="230" y="735"/>
                  </a:cubicBezTo>
                  <a:cubicBezTo>
                    <a:pt x="281" y="756"/>
                    <a:pt x="338" y="751"/>
                    <a:pt x="381" y="721"/>
                  </a:cubicBezTo>
                  <a:cubicBezTo>
                    <a:pt x="397" y="710"/>
                    <a:pt x="411" y="695"/>
                    <a:pt x="422" y="676"/>
                  </a:cubicBezTo>
                  <a:cubicBezTo>
                    <a:pt x="423" y="674"/>
                    <a:pt x="424" y="672"/>
                    <a:pt x="425" y="670"/>
                  </a:cubicBezTo>
                  <a:cubicBezTo>
                    <a:pt x="458" y="608"/>
                    <a:pt x="457" y="530"/>
                    <a:pt x="457" y="462"/>
                  </a:cubicBezTo>
                  <a:cubicBezTo>
                    <a:pt x="457" y="395"/>
                    <a:pt x="458" y="329"/>
                    <a:pt x="461" y="262"/>
                  </a:cubicBezTo>
                  <a:cubicBezTo>
                    <a:pt x="463" y="200"/>
                    <a:pt x="466" y="116"/>
                    <a:pt x="525" y="79"/>
                  </a:cubicBezTo>
                  <a:cubicBezTo>
                    <a:pt x="525" y="78"/>
                    <a:pt x="526" y="78"/>
                    <a:pt x="526" y="78"/>
                  </a:cubicBezTo>
                  <a:cubicBezTo>
                    <a:pt x="544" y="67"/>
                    <a:pt x="567" y="61"/>
                    <a:pt x="589" y="59"/>
                  </a:cubicBezTo>
                  <a:cubicBezTo>
                    <a:pt x="608" y="57"/>
                    <a:pt x="627" y="58"/>
                    <a:pt x="644" y="60"/>
                  </a:cubicBezTo>
                  <a:cubicBezTo>
                    <a:pt x="657" y="61"/>
                    <a:pt x="669" y="64"/>
                    <a:pt x="681" y="69"/>
                  </a:cubicBezTo>
                  <a:cubicBezTo>
                    <a:pt x="698" y="77"/>
                    <a:pt x="713" y="88"/>
                    <a:pt x="726" y="101"/>
                  </a:cubicBezTo>
                  <a:close/>
                  <a:moveTo>
                    <a:pt x="30" y="270"/>
                  </a:moveTo>
                  <a:cubicBezTo>
                    <a:pt x="30" y="222"/>
                    <a:pt x="59" y="181"/>
                    <a:pt x="100" y="163"/>
                  </a:cubicBezTo>
                  <a:cubicBezTo>
                    <a:pt x="99" y="161"/>
                    <a:pt x="99" y="161"/>
                    <a:pt x="99" y="161"/>
                  </a:cubicBezTo>
                  <a:cubicBezTo>
                    <a:pt x="113" y="155"/>
                    <a:pt x="129" y="151"/>
                    <a:pt x="146" y="151"/>
                  </a:cubicBezTo>
                  <a:cubicBezTo>
                    <a:pt x="210" y="151"/>
                    <a:pt x="263" y="203"/>
                    <a:pt x="263" y="268"/>
                  </a:cubicBezTo>
                  <a:cubicBezTo>
                    <a:pt x="263" y="268"/>
                    <a:pt x="263" y="268"/>
                    <a:pt x="263" y="268"/>
                  </a:cubicBezTo>
                  <a:cubicBezTo>
                    <a:pt x="263" y="269"/>
                    <a:pt x="263" y="269"/>
                    <a:pt x="263" y="270"/>
                  </a:cubicBezTo>
                  <a:cubicBezTo>
                    <a:pt x="263" y="334"/>
                    <a:pt x="210" y="386"/>
                    <a:pt x="146" y="386"/>
                  </a:cubicBezTo>
                  <a:cubicBezTo>
                    <a:pt x="82" y="386"/>
                    <a:pt x="30" y="334"/>
                    <a:pt x="30" y="27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301" name="Freeform 32"/>
            <p:cNvSpPr>
              <a:spLocks noEditPoints="1" noChangeArrowheads="1"/>
            </p:cNvSpPr>
            <p:nvPr/>
          </p:nvSpPr>
          <p:spPr bwMode="auto">
            <a:xfrm>
              <a:off x="990" y="2402"/>
              <a:ext cx="551" cy="528"/>
            </a:xfrm>
            <a:custGeom>
              <a:avLst/>
              <a:gdLst>
                <a:gd name="T0" fmla="*/ 116 w 233"/>
                <a:gd name="T1" fmla="*/ 223 h 223"/>
                <a:gd name="T2" fmla="*/ 233 w 233"/>
                <a:gd name="T3" fmla="*/ 107 h 223"/>
                <a:gd name="T4" fmla="*/ 233 w 233"/>
                <a:gd name="T5" fmla="*/ 105 h 223"/>
                <a:gd name="T6" fmla="*/ 204 w 233"/>
                <a:gd name="T7" fmla="*/ 181 h 223"/>
                <a:gd name="T8" fmla="*/ 70 w 233"/>
                <a:gd name="T9" fmla="*/ 0 h 223"/>
                <a:gd name="T10" fmla="*/ 0 w 233"/>
                <a:gd name="T11" fmla="*/ 107 h 223"/>
                <a:gd name="T12" fmla="*/ 116 w 233"/>
                <a:gd name="T13" fmla="*/ 223 h 223"/>
                <a:gd name="T14" fmla="*/ 43 w 233"/>
                <a:gd name="T15" fmla="*/ 31 h 223"/>
                <a:gd name="T16" fmla="*/ 50 w 233"/>
                <a:gd name="T17" fmla="*/ 31 h 223"/>
                <a:gd name="T18" fmla="*/ 110 w 233"/>
                <a:gd name="T19" fmla="*/ 91 h 223"/>
                <a:gd name="T20" fmla="*/ 116 w 233"/>
                <a:gd name="T21" fmla="*/ 90 h 223"/>
                <a:gd name="T22" fmla="*/ 133 w 233"/>
                <a:gd name="T23" fmla="*/ 107 h 223"/>
                <a:gd name="T24" fmla="*/ 132 w 233"/>
                <a:gd name="T25" fmla="*/ 113 h 223"/>
                <a:gd name="T26" fmla="*/ 149 w 233"/>
                <a:gd name="T27" fmla="*/ 131 h 223"/>
                <a:gd name="T28" fmla="*/ 149 w 233"/>
                <a:gd name="T29" fmla="*/ 138 h 223"/>
                <a:gd name="T30" fmla="*/ 146 w 233"/>
                <a:gd name="T31" fmla="*/ 139 h 223"/>
                <a:gd name="T32" fmla="*/ 142 w 233"/>
                <a:gd name="T33" fmla="*/ 138 h 223"/>
                <a:gd name="T34" fmla="*/ 125 w 233"/>
                <a:gd name="T35" fmla="*/ 121 h 223"/>
                <a:gd name="T36" fmla="*/ 116 w 233"/>
                <a:gd name="T37" fmla="*/ 123 h 223"/>
                <a:gd name="T38" fmla="*/ 99 w 233"/>
                <a:gd name="T39" fmla="*/ 107 h 223"/>
                <a:gd name="T40" fmla="*/ 102 w 233"/>
                <a:gd name="T41" fmla="*/ 97 h 223"/>
                <a:gd name="T42" fmla="*/ 43 w 233"/>
                <a:gd name="T43" fmla="*/ 38 h 223"/>
                <a:gd name="T44" fmla="*/ 43 w 233"/>
                <a:gd name="T45" fmla="*/ 31 h 22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33"/>
                <a:gd name="T70" fmla="*/ 0 h 223"/>
                <a:gd name="T71" fmla="*/ 233 w 233"/>
                <a:gd name="T72" fmla="*/ 223 h 22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33" h="223">
                  <a:moveTo>
                    <a:pt x="116" y="223"/>
                  </a:moveTo>
                  <a:cubicBezTo>
                    <a:pt x="180" y="223"/>
                    <a:pt x="233" y="171"/>
                    <a:pt x="233" y="107"/>
                  </a:cubicBezTo>
                  <a:cubicBezTo>
                    <a:pt x="233" y="106"/>
                    <a:pt x="233" y="106"/>
                    <a:pt x="233" y="105"/>
                  </a:cubicBezTo>
                  <a:cubicBezTo>
                    <a:pt x="232" y="134"/>
                    <a:pt x="222" y="161"/>
                    <a:pt x="204" y="18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29" y="18"/>
                    <a:pt x="0" y="59"/>
                    <a:pt x="0" y="107"/>
                  </a:cubicBezTo>
                  <a:cubicBezTo>
                    <a:pt x="0" y="171"/>
                    <a:pt x="52" y="223"/>
                    <a:pt x="116" y="223"/>
                  </a:cubicBezTo>
                  <a:close/>
                  <a:moveTo>
                    <a:pt x="43" y="31"/>
                  </a:moveTo>
                  <a:cubicBezTo>
                    <a:pt x="45" y="29"/>
                    <a:pt x="48" y="29"/>
                    <a:pt x="50" y="3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12" y="90"/>
                    <a:pt x="114" y="90"/>
                    <a:pt x="116" y="90"/>
                  </a:cubicBezTo>
                  <a:cubicBezTo>
                    <a:pt x="125" y="90"/>
                    <a:pt x="133" y="97"/>
                    <a:pt x="133" y="107"/>
                  </a:cubicBezTo>
                  <a:cubicBezTo>
                    <a:pt x="133" y="109"/>
                    <a:pt x="132" y="111"/>
                    <a:pt x="132" y="113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51" y="133"/>
                    <a:pt x="151" y="136"/>
                    <a:pt x="149" y="138"/>
                  </a:cubicBezTo>
                  <a:cubicBezTo>
                    <a:pt x="148" y="138"/>
                    <a:pt x="147" y="139"/>
                    <a:pt x="146" y="139"/>
                  </a:cubicBezTo>
                  <a:cubicBezTo>
                    <a:pt x="145" y="139"/>
                    <a:pt x="143" y="138"/>
                    <a:pt x="142" y="138"/>
                  </a:cubicBezTo>
                  <a:cubicBezTo>
                    <a:pt x="125" y="121"/>
                    <a:pt x="125" y="121"/>
                    <a:pt x="125" y="121"/>
                  </a:cubicBezTo>
                  <a:cubicBezTo>
                    <a:pt x="123" y="122"/>
                    <a:pt x="120" y="123"/>
                    <a:pt x="116" y="123"/>
                  </a:cubicBezTo>
                  <a:cubicBezTo>
                    <a:pt x="107" y="123"/>
                    <a:pt x="99" y="116"/>
                    <a:pt x="99" y="107"/>
                  </a:cubicBezTo>
                  <a:cubicBezTo>
                    <a:pt x="99" y="103"/>
                    <a:pt x="100" y="100"/>
                    <a:pt x="102" y="97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1" y="36"/>
                    <a:pt x="41" y="33"/>
                    <a:pt x="43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302" name="Freeform 33"/>
            <p:cNvSpPr>
              <a:spLocks noChangeArrowheads="1"/>
            </p:cNvSpPr>
            <p:nvPr/>
          </p:nvSpPr>
          <p:spPr bwMode="auto">
            <a:xfrm>
              <a:off x="1087" y="2471"/>
              <a:ext cx="260" cy="260"/>
            </a:xfrm>
            <a:custGeom>
              <a:avLst/>
              <a:gdLst>
                <a:gd name="T0" fmla="*/ 58 w 110"/>
                <a:gd name="T1" fmla="*/ 78 h 110"/>
                <a:gd name="T2" fmla="*/ 75 w 110"/>
                <a:gd name="T3" fmla="*/ 94 h 110"/>
                <a:gd name="T4" fmla="*/ 84 w 110"/>
                <a:gd name="T5" fmla="*/ 92 h 110"/>
                <a:gd name="T6" fmla="*/ 101 w 110"/>
                <a:gd name="T7" fmla="*/ 109 h 110"/>
                <a:gd name="T8" fmla="*/ 105 w 110"/>
                <a:gd name="T9" fmla="*/ 110 h 110"/>
                <a:gd name="T10" fmla="*/ 108 w 110"/>
                <a:gd name="T11" fmla="*/ 109 h 110"/>
                <a:gd name="T12" fmla="*/ 108 w 110"/>
                <a:gd name="T13" fmla="*/ 102 h 110"/>
                <a:gd name="T14" fmla="*/ 91 w 110"/>
                <a:gd name="T15" fmla="*/ 84 h 110"/>
                <a:gd name="T16" fmla="*/ 92 w 110"/>
                <a:gd name="T17" fmla="*/ 78 h 110"/>
                <a:gd name="T18" fmla="*/ 75 w 110"/>
                <a:gd name="T19" fmla="*/ 61 h 110"/>
                <a:gd name="T20" fmla="*/ 69 w 110"/>
                <a:gd name="T21" fmla="*/ 62 h 110"/>
                <a:gd name="T22" fmla="*/ 9 w 110"/>
                <a:gd name="T23" fmla="*/ 2 h 110"/>
                <a:gd name="T24" fmla="*/ 2 w 110"/>
                <a:gd name="T25" fmla="*/ 2 h 110"/>
                <a:gd name="T26" fmla="*/ 2 w 110"/>
                <a:gd name="T27" fmla="*/ 9 h 110"/>
                <a:gd name="T28" fmla="*/ 61 w 110"/>
                <a:gd name="T29" fmla="*/ 68 h 110"/>
                <a:gd name="T30" fmla="*/ 58 w 110"/>
                <a:gd name="T31" fmla="*/ 78 h 11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0"/>
                <a:gd name="T49" fmla="*/ 0 h 110"/>
                <a:gd name="T50" fmla="*/ 110 w 110"/>
                <a:gd name="T51" fmla="*/ 110 h 11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0" h="110">
                  <a:moveTo>
                    <a:pt x="58" y="78"/>
                  </a:moveTo>
                  <a:cubicBezTo>
                    <a:pt x="58" y="87"/>
                    <a:pt x="66" y="94"/>
                    <a:pt x="75" y="94"/>
                  </a:cubicBezTo>
                  <a:cubicBezTo>
                    <a:pt x="79" y="94"/>
                    <a:pt x="82" y="93"/>
                    <a:pt x="84" y="92"/>
                  </a:cubicBezTo>
                  <a:cubicBezTo>
                    <a:pt x="101" y="109"/>
                    <a:pt x="101" y="109"/>
                    <a:pt x="101" y="109"/>
                  </a:cubicBezTo>
                  <a:cubicBezTo>
                    <a:pt x="102" y="109"/>
                    <a:pt x="104" y="110"/>
                    <a:pt x="105" y="110"/>
                  </a:cubicBezTo>
                  <a:cubicBezTo>
                    <a:pt x="106" y="110"/>
                    <a:pt x="107" y="109"/>
                    <a:pt x="108" y="109"/>
                  </a:cubicBezTo>
                  <a:cubicBezTo>
                    <a:pt x="110" y="107"/>
                    <a:pt x="110" y="104"/>
                    <a:pt x="108" y="102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82"/>
                    <a:pt x="92" y="80"/>
                    <a:pt x="92" y="78"/>
                  </a:cubicBezTo>
                  <a:cubicBezTo>
                    <a:pt x="92" y="68"/>
                    <a:pt x="84" y="61"/>
                    <a:pt x="75" y="61"/>
                  </a:cubicBezTo>
                  <a:cubicBezTo>
                    <a:pt x="73" y="61"/>
                    <a:pt x="71" y="61"/>
                    <a:pt x="69" y="6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59" y="71"/>
                    <a:pt x="58" y="74"/>
                    <a:pt x="58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303" name="Freeform 34"/>
            <p:cNvSpPr>
              <a:spLocks noChangeArrowheads="1"/>
            </p:cNvSpPr>
            <p:nvPr/>
          </p:nvSpPr>
          <p:spPr bwMode="auto">
            <a:xfrm>
              <a:off x="1153" y="2374"/>
              <a:ext cx="388" cy="457"/>
            </a:xfrm>
            <a:custGeom>
              <a:avLst/>
              <a:gdLst>
                <a:gd name="T0" fmla="*/ 164 w 164"/>
                <a:gd name="T1" fmla="*/ 117 h 193"/>
                <a:gd name="T2" fmla="*/ 164 w 164"/>
                <a:gd name="T3" fmla="*/ 117 h 193"/>
                <a:gd name="T4" fmla="*/ 47 w 164"/>
                <a:gd name="T5" fmla="*/ 0 h 193"/>
                <a:gd name="T6" fmla="*/ 0 w 164"/>
                <a:gd name="T7" fmla="*/ 10 h 193"/>
                <a:gd name="T8" fmla="*/ 1 w 164"/>
                <a:gd name="T9" fmla="*/ 12 h 193"/>
                <a:gd name="T10" fmla="*/ 135 w 164"/>
                <a:gd name="T11" fmla="*/ 193 h 193"/>
                <a:gd name="T12" fmla="*/ 164 w 164"/>
                <a:gd name="T13" fmla="*/ 117 h 19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4"/>
                <a:gd name="T22" fmla="*/ 0 h 193"/>
                <a:gd name="T23" fmla="*/ 164 w 164"/>
                <a:gd name="T24" fmla="*/ 193 h 19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4" h="193">
                  <a:moveTo>
                    <a:pt x="164" y="117"/>
                  </a:moveTo>
                  <a:cubicBezTo>
                    <a:pt x="164" y="117"/>
                    <a:pt x="164" y="117"/>
                    <a:pt x="164" y="117"/>
                  </a:cubicBezTo>
                  <a:cubicBezTo>
                    <a:pt x="164" y="52"/>
                    <a:pt x="111" y="0"/>
                    <a:pt x="47" y="0"/>
                  </a:cubicBezTo>
                  <a:cubicBezTo>
                    <a:pt x="30" y="0"/>
                    <a:pt x="14" y="4"/>
                    <a:pt x="0" y="10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53" y="173"/>
                    <a:pt x="163" y="146"/>
                    <a:pt x="164" y="117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304" name="Rectangle 35"/>
            <p:cNvSpPr>
              <a:spLocks noChangeArrowheads="1"/>
            </p:cNvSpPr>
            <p:nvPr/>
          </p:nvSpPr>
          <p:spPr bwMode="auto">
            <a:xfrm>
              <a:off x="3134" y="2544"/>
              <a:ext cx="125" cy="117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305" name="Freeform 36"/>
            <p:cNvSpPr>
              <a:spLocks noEditPoints="1" noChangeArrowheads="1"/>
            </p:cNvSpPr>
            <p:nvPr/>
          </p:nvSpPr>
          <p:spPr bwMode="auto">
            <a:xfrm>
              <a:off x="2201" y="1747"/>
              <a:ext cx="1255" cy="2007"/>
            </a:xfrm>
            <a:custGeom>
              <a:avLst/>
              <a:gdLst>
                <a:gd name="T0" fmla="*/ 382 w 530"/>
                <a:gd name="T1" fmla="*/ 324 h 848"/>
                <a:gd name="T2" fmla="*/ 150 w 530"/>
                <a:gd name="T3" fmla="*/ 3 h 848"/>
                <a:gd name="T4" fmla="*/ 138 w 530"/>
                <a:gd name="T5" fmla="*/ 4 h 848"/>
                <a:gd name="T6" fmla="*/ 0 w 530"/>
                <a:gd name="T7" fmla="*/ 125 h 848"/>
                <a:gd name="T8" fmla="*/ 69 w 530"/>
                <a:gd name="T9" fmla="*/ 115 h 848"/>
                <a:gd name="T10" fmla="*/ 98 w 530"/>
                <a:gd name="T11" fmla="*/ 81 h 848"/>
                <a:gd name="T12" fmla="*/ 138 w 530"/>
                <a:gd name="T13" fmla="*/ 66 h 848"/>
                <a:gd name="T14" fmla="*/ 199 w 530"/>
                <a:gd name="T15" fmla="*/ 71 h 848"/>
                <a:gd name="T16" fmla="*/ 279 w 530"/>
                <a:gd name="T17" fmla="*/ 142 h 848"/>
                <a:gd name="T18" fmla="*/ 323 w 530"/>
                <a:gd name="T19" fmla="*/ 324 h 848"/>
                <a:gd name="T20" fmla="*/ 289 w 530"/>
                <a:gd name="T21" fmla="*/ 324 h 848"/>
                <a:gd name="T22" fmla="*/ 232 w 530"/>
                <a:gd name="T23" fmla="*/ 324 h 848"/>
                <a:gd name="T24" fmla="*/ 140 w 530"/>
                <a:gd name="T25" fmla="*/ 324 h 848"/>
                <a:gd name="T26" fmla="*/ 103 w 530"/>
                <a:gd name="T27" fmla="*/ 324 h 848"/>
                <a:gd name="T28" fmla="*/ 103 w 530"/>
                <a:gd name="T29" fmla="*/ 848 h 848"/>
                <a:gd name="T30" fmla="*/ 142 w 530"/>
                <a:gd name="T31" fmla="*/ 848 h 848"/>
                <a:gd name="T32" fmla="*/ 394 w 530"/>
                <a:gd name="T33" fmla="*/ 848 h 848"/>
                <a:gd name="T34" fmla="*/ 489 w 530"/>
                <a:gd name="T35" fmla="*/ 848 h 848"/>
                <a:gd name="T36" fmla="*/ 530 w 530"/>
                <a:gd name="T37" fmla="*/ 848 h 848"/>
                <a:gd name="T38" fmla="*/ 530 w 530"/>
                <a:gd name="T39" fmla="*/ 324 h 848"/>
                <a:gd name="T40" fmla="*/ 487 w 530"/>
                <a:gd name="T41" fmla="*/ 324 h 848"/>
                <a:gd name="T42" fmla="*/ 394 w 530"/>
                <a:gd name="T43" fmla="*/ 324 h 848"/>
                <a:gd name="T44" fmla="*/ 382 w 530"/>
                <a:gd name="T45" fmla="*/ 324 h 848"/>
                <a:gd name="T46" fmla="*/ 447 w 530"/>
                <a:gd name="T47" fmla="*/ 337 h 848"/>
                <a:gd name="T48" fmla="*/ 447 w 530"/>
                <a:gd name="T49" fmla="*/ 835 h 848"/>
                <a:gd name="T50" fmla="*/ 394 w 530"/>
                <a:gd name="T51" fmla="*/ 835 h 848"/>
                <a:gd name="T52" fmla="*/ 394 w 530"/>
                <a:gd name="T53" fmla="*/ 337 h 848"/>
                <a:gd name="T54" fmla="*/ 447 w 530"/>
                <a:gd name="T55" fmla="*/ 337 h 84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30"/>
                <a:gd name="T85" fmla="*/ 0 h 848"/>
                <a:gd name="T86" fmla="*/ 530 w 530"/>
                <a:gd name="T87" fmla="*/ 848 h 84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30" h="848">
                  <a:moveTo>
                    <a:pt x="382" y="324"/>
                  </a:moveTo>
                  <a:cubicBezTo>
                    <a:pt x="379" y="173"/>
                    <a:pt x="318" y="0"/>
                    <a:pt x="150" y="3"/>
                  </a:cubicBezTo>
                  <a:cubicBezTo>
                    <a:pt x="146" y="3"/>
                    <a:pt x="142" y="3"/>
                    <a:pt x="138" y="4"/>
                  </a:cubicBezTo>
                  <a:cubicBezTo>
                    <a:pt x="63" y="10"/>
                    <a:pt x="22" y="60"/>
                    <a:pt x="0" y="125"/>
                  </a:cubicBezTo>
                  <a:cubicBezTo>
                    <a:pt x="22" y="119"/>
                    <a:pt x="45" y="115"/>
                    <a:pt x="69" y="115"/>
                  </a:cubicBezTo>
                  <a:cubicBezTo>
                    <a:pt x="77" y="102"/>
                    <a:pt x="86" y="90"/>
                    <a:pt x="98" y="81"/>
                  </a:cubicBezTo>
                  <a:cubicBezTo>
                    <a:pt x="110" y="73"/>
                    <a:pt x="124" y="68"/>
                    <a:pt x="138" y="66"/>
                  </a:cubicBezTo>
                  <a:cubicBezTo>
                    <a:pt x="158" y="63"/>
                    <a:pt x="180" y="66"/>
                    <a:pt x="199" y="71"/>
                  </a:cubicBezTo>
                  <a:cubicBezTo>
                    <a:pt x="234" y="82"/>
                    <a:pt x="261" y="110"/>
                    <a:pt x="279" y="142"/>
                  </a:cubicBezTo>
                  <a:cubicBezTo>
                    <a:pt x="310" y="195"/>
                    <a:pt x="322" y="260"/>
                    <a:pt x="323" y="324"/>
                  </a:cubicBezTo>
                  <a:cubicBezTo>
                    <a:pt x="289" y="324"/>
                    <a:pt x="289" y="324"/>
                    <a:pt x="289" y="324"/>
                  </a:cubicBezTo>
                  <a:cubicBezTo>
                    <a:pt x="232" y="324"/>
                    <a:pt x="232" y="324"/>
                    <a:pt x="232" y="324"/>
                  </a:cubicBezTo>
                  <a:cubicBezTo>
                    <a:pt x="140" y="324"/>
                    <a:pt x="140" y="324"/>
                    <a:pt x="140" y="324"/>
                  </a:cubicBezTo>
                  <a:cubicBezTo>
                    <a:pt x="103" y="324"/>
                    <a:pt x="103" y="324"/>
                    <a:pt x="103" y="324"/>
                  </a:cubicBezTo>
                  <a:cubicBezTo>
                    <a:pt x="103" y="848"/>
                    <a:pt x="103" y="848"/>
                    <a:pt x="103" y="848"/>
                  </a:cubicBezTo>
                  <a:cubicBezTo>
                    <a:pt x="142" y="848"/>
                    <a:pt x="142" y="848"/>
                    <a:pt x="142" y="848"/>
                  </a:cubicBezTo>
                  <a:cubicBezTo>
                    <a:pt x="394" y="848"/>
                    <a:pt x="394" y="848"/>
                    <a:pt x="394" y="848"/>
                  </a:cubicBezTo>
                  <a:cubicBezTo>
                    <a:pt x="489" y="848"/>
                    <a:pt x="489" y="848"/>
                    <a:pt x="489" y="848"/>
                  </a:cubicBezTo>
                  <a:cubicBezTo>
                    <a:pt x="530" y="848"/>
                    <a:pt x="530" y="848"/>
                    <a:pt x="530" y="848"/>
                  </a:cubicBezTo>
                  <a:cubicBezTo>
                    <a:pt x="530" y="324"/>
                    <a:pt x="530" y="324"/>
                    <a:pt x="530" y="324"/>
                  </a:cubicBezTo>
                  <a:cubicBezTo>
                    <a:pt x="487" y="324"/>
                    <a:pt x="487" y="324"/>
                    <a:pt x="487" y="324"/>
                  </a:cubicBezTo>
                  <a:cubicBezTo>
                    <a:pt x="394" y="324"/>
                    <a:pt x="394" y="324"/>
                    <a:pt x="394" y="324"/>
                  </a:cubicBezTo>
                  <a:lnTo>
                    <a:pt x="382" y="324"/>
                  </a:lnTo>
                  <a:close/>
                  <a:moveTo>
                    <a:pt x="447" y="337"/>
                  </a:moveTo>
                  <a:cubicBezTo>
                    <a:pt x="447" y="835"/>
                    <a:pt x="447" y="835"/>
                    <a:pt x="447" y="835"/>
                  </a:cubicBezTo>
                  <a:cubicBezTo>
                    <a:pt x="394" y="835"/>
                    <a:pt x="394" y="835"/>
                    <a:pt x="394" y="835"/>
                  </a:cubicBezTo>
                  <a:cubicBezTo>
                    <a:pt x="394" y="337"/>
                    <a:pt x="394" y="337"/>
                    <a:pt x="394" y="337"/>
                  </a:cubicBezTo>
                  <a:lnTo>
                    <a:pt x="447" y="337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1306" name="任意多边形 58"/>
          <p:cNvSpPr>
            <a:spLocks noChangeArrowheads="1"/>
          </p:cNvSpPr>
          <p:nvPr/>
        </p:nvSpPr>
        <p:spPr bwMode="auto">
          <a:xfrm>
            <a:off x="531813" y="1235075"/>
            <a:ext cx="5086350" cy="1595438"/>
          </a:xfrm>
          <a:custGeom>
            <a:avLst/>
            <a:gdLst>
              <a:gd name="T0" fmla="*/ 0 w 5086648"/>
              <a:gd name="T1" fmla="*/ 0 h 1595140"/>
              <a:gd name="T2" fmla="*/ 5086648 w 5086648"/>
              <a:gd name="T3" fmla="*/ 1595140 h 1595140"/>
            </a:gdLst>
            <a:ahLst/>
            <a:cxnLst/>
            <a:rect l="T0" t="T1" r="T2" b="T3"/>
            <a:pathLst>
              <a:path w="5086648" h="1595140">
                <a:moveTo>
                  <a:pt x="1061145" y="1081683"/>
                </a:moveTo>
                <a:lnTo>
                  <a:pt x="1259682" y="1081683"/>
                </a:lnTo>
                <a:cubicBezTo>
                  <a:pt x="1287066" y="1145580"/>
                  <a:pt x="1307604" y="1211758"/>
                  <a:pt x="1321296" y="1280219"/>
                </a:cubicBezTo>
                <a:lnTo>
                  <a:pt x="1109068" y="1280219"/>
                </a:lnTo>
                <a:cubicBezTo>
                  <a:pt x="1104503" y="1248271"/>
                  <a:pt x="1093093" y="1198066"/>
                  <a:pt x="1074837" y="1129605"/>
                </a:cubicBezTo>
                <a:cubicBezTo>
                  <a:pt x="1070273" y="1106785"/>
                  <a:pt x="1065709" y="1090811"/>
                  <a:pt x="1061145" y="1081683"/>
                </a:cubicBezTo>
                <a:close/>
                <a:moveTo>
                  <a:pt x="759917" y="1081683"/>
                </a:moveTo>
                <a:lnTo>
                  <a:pt x="999530" y="1081683"/>
                </a:lnTo>
                <a:lnTo>
                  <a:pt x="999530" y="1328142"/>
                </a:lnTo>
                <a:cubicBezTo>
                  <a:pt x="994966" y="1373783"/>
                  <a:pt x="1017786" y="1394321"/>
                  <a:pt x="1067991" y="1389757"/>
                </a:cubicBezTo>
                <a:lnTo>
                  <a:pt x="1143298" y="1389757"/>
                </a:lnTo>
                <a:cubicBezTo>
                  <a:pt x="1188939" y="1394321"/>
                  <a:pt x="1209477" y="1373783"/>
                  <a:pt x="1204913" y="1328142"/>
                </a:cubicBezTo>
                <a:lnTo>
                  <a:pt x="1204913" y="1307604"/>
                </a:lnTo>
                <a:lnTo>
                  <a:pt x="1396604" y="1307604"/>
                </a:lnTo>
                <a:cubicBezTo>
                  <a:pt x="1387475" y="1230015"/>
                  <a:pt x="1371501" y="1154708"/>
                  <a:pt x="1348681" y="1081683"/>
                </a:cubicBezTo>
                <a:lnTo>
                  <a:pt x="1540371" y="1081683"/>
                </a:lnTo>
                <a:cubicBezTo>
                  <a:pt x="1590576" y="1259681"/>
                  <a:pt x="1620243" y="1403449"/>
                  <a:pt x="1629371" y="1512987"/>
                </a:cubicBezTo>
                <a:lnTo>
                  <a:pt x="1423988" y="1512987"/>
                </a:lnTo>
                <a:cubicBezTo>
                  <a:pt x="1419424" y="1444526"/>
                  <a:pt x="1412578" y="1380629"/>
                  <a:pt x="1403450" y="1321296"/>
                </a:cubicBezTo>
                <a:lnTo>
                  <a:pt x="1403450" y="1389757"/>
                </a:lnTo>
                <a:cubicBezTo>
                  <a:pt x="1408014" y="1508423"/>
                  <a:pt x="1341835" y="1565473"/>
                  <a:pt x="1204913" y="1560909"/>
                </a:cubicBezTo>
                <a:lnTo>
                  <a:pt x="951607" y="1560909"/>
                </a:lnTo>
                <a:cubicBezTo>
                  <a:pt x="814686" y="1570037"/>
                  <a:pt x="750789" y="1510704"/>
                  <a:pt x="759917" y="1382911"/>
                </a:cubicBezTo>
                <a:close/>
                <a:moveTo>
                  <a:pt x="561380" y="1081683"/>
                </a:moveTo>
                <a:lnTo>
                  <a:pt x="739378" y="1081683"/>
                </a:lnTo>
                <a:cubicBezTo>
                  <a:pt x="734814" y="1241425"/>
                  <a:pt x="716558" y="1385193"/>
                  <a:pt x="684610" y="1512987"/>
                </a:cubicBezTo>
                <a:lnTo>
                  <a:pt x="479227" y="1512987"/>
                </a:lnTo>
                <a:cubicBezTo>
                  <a:pt x="524868" y="1376065"/>
                  <a:pt x="552252" y="1232297"/>
                  <a:pt x="561380" y="1081683"/>
                </a:cubicBezTo>
                <a:close/>
                <a:moveTo>
                  <a:pt x="4696421" y="917376"/>
                </a:moveTo>
                <a:lnTo>
                  <a:pt x="4929188" y="917376"/>
                </a:lnTo>
                <a:cubicBezTo>
                  <a:pt x="4970264" y="1008658"/>
                  <a:pt x="5002213" y="1118195"/>
                  <a:pt x="5025033" y="1245989"/>
                </a:cubicBezTo>
                <a:lnTo>
                  <a:pt x="4771728" y="1245989"/>
                </a:lnTo>
                <a:cubicBezTo>
                  <a:pt x="4758036" y="1136451"/>
                  <a:pt x="4732933" y="1026914"/>
                  <a:pt x="4696421" y="917376"/>
                </a:cubicBezTo>
                <a:close/>
                <a:moveTo>
                  <a:pt x="2854821" y="376535"/>
                </a:moveTo>
                <a:lnTo>
                  <a:pt x="2854821" y="1307604"/>
                </a:lnTo>
                <a:lnTo>
                  <a:pt x="2957513" y="1307604"/>
                </a:lnTo>
                <a:lnTo>
                  <a:pt x="2957513" y="376535"/>
                </a:lnTo>
                <a:close/>
                <a:moveTo>
                  <a:pt x="2498825" y="376535"/>
                </a:moveTo>
                <a:lnTo>
                  <a:pt x="2498825" y="1307604"/>
                </a:lnTo>
                <a:lnTo>
                  <a:pt x="2594670" y="1307604"/>
                </a:lnTo>
                <a:lnTo>
                  <a:pt x="2594670" y="376535"/>
                </a:lnTo>
                <a:close/>
                <a:moveTo>
                  <a:pt x="2142828" y="376535"/>
                </a:moveTo>
                <a:lnTo>
                  <a:pt x="2142828" y="1307604"/>
                </a:lnTo>
                <a:lnTo>
                  <a:pt x="2238673" y="1307604"/>
                </a:lnTo>
                <a:lnTo>
                  <a:pt x="2238673" y="376535"/>
                </a:lnTo>
                <a:close/>
                <a:moveTo>
                  <a:pt x="4326732" y="362843"/>
                </a:moveTo>
                <a:lnTo>
                  <a:pt x="4627960" y="362843"/>
                </a:lnTo>
                <a:lnTo>
                  <a:pt x="4627960" y="629840"/>
                </a:lnTo>
                <a:lnTo>
                  <a:pt x="5038725" y="629840"/>
                </a:lnTo>
                <a:lnTo>
                  <a:pt x="5038725" y="835223"/>
                </a:lnTo>
                <a:lnTo>
                  <a:pt x="4627960" y="835223"/>
                </a:lnTo>
                <a:lnTo>
                  <a:pt x="4627960" y="1321296"/>
                </a:lnTo>
                <a:lnTo>
                  <a:pt x="5086648" y="1321296"/>
                </a:lnTo>
                <a:lnTo>
                  <a:pt x="5086648" y="1506141"/>
                </a:lnTo>
                <a:lnTo>
                  <a:pt x="3902274" y="1506141"/>
                </a:lnTo>
                <a:lnTo>
                  <a:pt x="3902274" y="1321296"/>
                </a:lnTo>
                <a:lnTo>
                  <a:pt x="4326732" y="1321296"/>
                </a:lnTo>
                <a:lnTo>
                  <a:pt x="4326732" y="835223"/>
                </a:lnTo>
                <a:lnTo>
                  <a:pt x="3977581" y="835223"/>
                </a:lnTo>
                <a:lnTo>
                  <a:pt x="3977581" y="629840"/>
                </a:lnTo>
                <a:lnTo>
                  <a:pt x="4326732" y="629840"/>
                </a:lnTo>
                <a:close/>
                <a:moveTo>
                  <a:pt x="910531" y="246459"/>
                </a:moveTo>
                <a:cubicBezTo>
                  <a:pt x="874018" y="287536"/>
                  <a:pt x="821532" y="324048"/>
                  <a:pt x="753071" y="355997"/>
                </a:cubicBezTo>
                <a:lnTo>
                  <a:pt x="1088529" y="355997"/>
                </a:lnTo>
                <a:cubicBezTo>
                  <a:pt x="1115914" y="324048"/>
                  <a:pt x="1141016" y="287536"/>
                  <a:pt x="1163836" y="246459"/>
                </a:cubicBezTo>
                <a:close/>
                <a:moveTo>
                  <a:pt x="3614738" y="82153"/>
                </a:moveTo>
                <a:lnTo>
                  <a:pt x="5086648" y="82153"/>
                </a:lnTo>
                <a:lnTo>
                  <a:pt x="5086648" y="294382"/>
                </a:lnTo>
                <a:lnTo>
                  <a:pt x="3929658" y="294382"/>
                </a:lnTo>
                <a:lnTo>
                  <a:pt x="3929658" y="725686"/>
                </a:lnTo>
                <a:cubicBezTo>
                  <a:pt x="3947915" y="1177528"/>
                  <a:pt x="3808710" y="1467346"/>
                  <a:pt x="3512046" y="1595140"/>
                </a:cubicBezTo>
                <a:lnTo>
                  <a:pt x="3512046" y="1396603"/>
                </a:lnTo>
                <a:cubicBezTo>
                  <a:pt x="3585072" y="1309886"/>
                  <a:pt x="3619302" y="1131887"/>
                  <a:pt x="3614738" y="862608"/>
                </a:cubicBezTo>
                <a:close/>
                <a:moveTo>
                  <a:pt x="568226" y="20538"/>
                </a:moveTo>
                <a:lnTo>
                  <a:pt x="568226" y="219075"/>
                </a:lnTo>
                <a:cubicBezTo>
                  <a:pt x="522586" y="232767"/>
                  <a:pt x="474663" y="241895"/>
                  <a:pt x="424458" y="246459"/>
                </a:cubicBezTo>
                <a:lnTo>
                  <a:pt x="424458" y="410765"/>
                </a:lnTo>
                <a:lnTo>
                  <a:pt x="561380" y="410765"/>
                </a:lnTo>
                <a:lnTo>
                  <a:pt x="561380" y="595610"/>
                </a:lnTo>
                <a:lnTo>
                  <a:pt x="424458" y="595610"/>
                </a:lnTo>
                <a:lnTo>
                  <a:pt x="424458" y="602456"/>
                </a:lnTo>
                <a:cubicBezTo>
                  <a:pt x="456407" y="725686"/>
                  <a:pt x="497483" y="819249"/>
                  <a:pt x="547688" y="883146"/>
                </a:cubicBezTo>
                <a:lnTo>
                  <a:pt x="547688" y="1143298"/>
                </a:lnTo>
                <a:cubicBezTo>
                  <a:pt x="502047" y="1088529"/>
                  <a:pt x="460971" y="1033760"/>
                  <a:pt x="424458" y="978991"/>
                </a:cubicBezTo>
                <a:lnTo>
                  <a:pt x="424458" y="1567755"/>
                </a:lnTo>
                <a:lnTo>
                  <a:pt x="171153" y="1567755"/>
                </a:lnTo>
                <a:lnTo>
                  <a:pt x="171153" y="1074837"/>
                </a:lnTo>
                <a:cubicBezTo>
                  <a:pt x="125512" y="1161554"/>
                  <a:pt x="68461" y="1241425"/>
                  <a:pt x="0" y="1314450"/>
                </a:cubicBezTo>
                <a:lnTo>
                  <a:pt x="0" y="1047452"/>
                </a:lnTo>
                <a:cubicBezTo>
                  <a:pt x="68461" y="910530"/>
                  <a:pt x="120948" y="759916"/>
                  <a:pt x="157460" y="595610"/>
                </a:cubicBezTo>
                <a:lnTo>
                  <a:pt x="6846" y="595610"/>
                </a:lnTo>
                <a:lnTo>
                  <a:pt x="6846" y="410765"/>
                </a:lnTo>
                <a:lnTo>
                  <a:pt x="171153" y="410765"/>
                </a:lnTo>
                <a:lnTo>
                  <a:pt x="171153" y="246459"/>
                </a:lnTo>
                <a:lnTo>
                  <a:pt x="27385" y="246459"/>
                </a:lnTo>
                <a:lnTo>
                  <a:pt x="27385" y="61615"/>
                </a:lnTo>
                <a:lnTo>
                  <a:pt x="335459" y="61615"/>
                </a:lnTo>
                <a:cubicBezTo>
                  <a:pt x="417612" y="61615"/>
                  <a:pt x="495201" y="47922"/>
                  <a:pt x="568226" y="20538"/>
                </a:cubicBezTo>
                <a:close/>
                <a:moveTo>
                  <a:pt x="2313980" y="6846"/>
                </a:moveTo>
                <a:lnTo>
                  <a:pt x="2656285" y="6846"/>
                </a:lnTo>
                <a:cubicBezTo>
                  <a:pt x="2642592" y="75307"/>
                  <a:pt x="2626618" y="130076"/>
                  <a:pt x="2608362" y="171152"/>
                </a:cubicBezTo>
                <a:lnTo>
                  <a:pt x="3224510" y="171152"/>
                </a:lnTo>
                <a:lnTo>
                  <a:pt x="3224510" y="1307604"/>
                </a:lnTo>
                <a:lnTo>
                  <a:pt x="3334048" y="1307604"/>
                </a:lnTo>
                <a:lnTo>
                  <a:pt x="3334048" y="1492448"/>
                </a:lnTo>
                <a:lnTo>
                  <a:pt x="1766292" y="1492448"/>
                </a:lnTo>
                <a:lnTo>
                  <a:pt x="1766292" y="1307604"/>
                </a:lnTo>
                <a:lnTo>
                  <a:pt x="1868984" y="1307604"/>
                </a:lnTo>
                <a:lnTo>
                  <a:pt x="1868984" y="171152"/>
                </a:lnTo>
                <a:lnTo>
                  <a:pt x="2272903" y="171152"/>
                </a:lnTo>
                <a:cubicBezTo>
                  <a:pt x="2282032" y="143768"/>
                  <a:pt x="2293442" y="100409"/>
                  <a:pt x="2307134" y="41076"/>
                </a:cubicBezTo>
                <a:cubicBezTo>
                  <a:pt x="2311698" y="27384"/>
                  <a:pt x="2313980" y="15974"/>
                  <a:pt x="2313980" y="6846"/>
                </a:cubicBezTo>
                <a:close/>
                <a:moveTo>
                  <a:pt x="787301" y="0"/>
                </a:moveTo>
                <a:lnTo>
                  <a:pt x="1040607" y="0"/>
                </a:lnTo>
                <a:cubicBezTo>
                  <a:pt x="1036042" y="27384"/>
                  <a:pt x="1029196" y="50204"/>
                  <a:pt x="1020068" y="68461"/>
                </a:cubicBezTo>
                <a:lnTo>
                  <a:pt x="1444526" y="68461"/>
                </a:lnTo>
                <a:lnTo>
                  <a:pt x="1444526" y="246459"/>
                </a:lnTo>
                <a:cubicBezTo>
                  <a:pt x="1426270" y="287536"/>
                  <a:pt x="1403450" y="324048"/>
                  <a:pt x="1376065" y="355997"/>
                </a:cubicBezTo>
                <a:lnTo>
                  <a:pt x="1519833" y="355997"/>
                </a:lnTo>
                <a:lnTo>
                  <a:pt x="1519833" y="794147"/>
                </a:lnTo>
                <a:cubicBezTo>
                  <a:pt x="1528961" y="967581"/>
                  <a:pt x="1442244" y="1049734"/>
                  <a:pt x="1259682" y="1040606"/>
                </a:cubicBezTo>
                <a:lnTo>
                  <a:pt x="602457" y="1040606"/>
                </a:lnTo>
                <a:lnTo>
                  <a:pt x="602457" y="862608"/>
                </a:lnTo>
                <a:lnTo>
                  <a:pt x="1170683" y="862608"/>
                </a:lnTo>
                <a:cubicBezTo>
                  <a:pt x="1234579" y="867172"/>
                  <a:pt x="1264246" y="839787"/>
                  <a:pt x="1259682" y="780454"/>
                </a:cubicBezTo>
                <a:lnTo>
                  <a:pt x="629841" y="780454"/>
                </a:lnTo>
                <a:lnTo>
                  <a:pt x="629841" y="616148"/>
                </a:lnTo>
                <a:lnTo>
                  <a:pt x="1259682" y="616148"/>
                </a:lnTo>
                <a:lnTo>
                  <a:pt x="1259682" y="540841"/>
                </a:lnTo>
                <a:lnTo>
                  <a:pt x="616149" y="540841"/>
                </a:lnTo>
                <a:lnTo>
                  <a:pt x="616149" y="417611"/>
                </a:lnTo>
                <a:cubicBezTo>
                  <a:pt x="611585" y="417611"/>
                  <a:pt x="604739" y="419893"/>
                  <a:pt x="595610" y="424458"/>
                </a:cubicBezTo>
                <a:cubicBezTo>
                  <a:pt x="591046" y="424458"/>
                  <a:pt x="586482" y="426740"/>
                  <a:pt x="581918" y="431304"/>
                </a:cubicBezTo>
                <a:lnTo>
                  <a:pt x="581918" y="280690"/>
                </a:lnTo>
                <a:cubicBezTo>
                  <a:pt x="677764" y="221357"/>
                  <a:pt x="746225" y="127794"/>
                  <a:pt x="7873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1307" name="任意多边形 62"/>
          <p:cNvSpPr>
            <a:spLocks noChangeArrowheads="1"/>
          </p:cNvSpPr>
          <p:nvPr/>
        </p:nvSpPr>
        <p:spPr bwMode="auto">
          <a:xfrm>
            <a:off x="463550" y="3359150"/>
            <a:ext cx="1249363" cy="1241425"/>
          </a:xfrm>
          <a:custGeom>
            <a:avLst/>
            <a:gdLst>
              <a:gd name="T0" fmla="*/ 0 w 1249859"/>
              <a:gd name="T1" fmla="*/ 0 h 1241636"/>
              <a:gd name="T2" fmla="*/ 1249859 w 1249859"/>
              <a:gd name="T3" fmla="*/ 1241636 h 1241636"/>
            </a:gdLst>
            <a:ahLst/>
            <a:cxnLst/>
            <a:rect l="T0" t="T1" r="T2" b="T3"/>
            <a:pathLst>
              <a:path w="1249859" h="1241636">
                <a:moveTo>
                  <a:pt x="468697" y="0"/>
                </a:moveTo>
                <a:lnTo>
                  <a:pt x="789384" y="0"/>
                </a:lnTo>
                <a:lnTo>
                  <a:pt x="789384" y="485142"/>
                </a:lnTo>
                <a:lnTo>
                  <a:pt x="1249859" y="485142"/>
                </a:lnTo>
                <a:lnTo>
                  <a:pt x="1249859" y="731825"/>
                </a:lnTo>
                <a:lnTo>
                  <a:pt x="789384" y="731825"/>
                </a:lnTo>
                <a:lnTo>
                  <a:pt x="789384" y="1241636"/>
                </a:lnTo>
                <a:lnTo>
                  <a:pt x="468697" y="1241636"/>
                </a:lnTo>
                <a:lnTo>
                  <a:pt x="468697" y="731825"/>
                </a:lnTo>
                <a:lnTo>
                  <a:pt x="0" y="731825"/>
                </a:lnTo>
                <a:lnTo>
                  <a:pt x="0" y="485142"/>
                </a:lnTo>
                <a:lnTo>
                  <a:pt x="468697" y="485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 spd="slow" advClick="0" advTm="5000">
    <p:fade/>
  </p:transition>
</p:sld>
</file>

<file path=ppt/theme/theme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255</Words>
  <Characters>0</Characters>
  <Application>Microsoft Office PowerPoint</Application>
  <DocSecurity>0</DocSecurity>
  <PresentationFormat>自定义</PresentationFormat>
  <Lines>0</Lines>
  <Paragraphs>13</Paragraphs>
  <Slides>13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Calibri Light</vt:lpstr>
      <vt:lpstr>造字工房力黑（非商用）常规体</vt:lpstr>
      <vt:lpstr>微软雅黑</vt:lpstr>
      <vt:lpstr>方正正大黑简体</vt:lpstr>
      <vt:lpstr>张海山锐谐体</vt:lpstr>
      <vt:lpstr>Segoe UI Semilight</vt:lpstr>
      <vt:lpstr>RIOT!</vt:lpstr>
      <vt:lpstr>RIOT!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chenkui</dc:creator>
  <cp:lastModifiedBy>许敏斌</cp:lastModifiedBy>
  <cp:revision>55</cp:revision>
  <dcterms:created xsi:type="dcterms:W3CDTF">2006-08-16T00:00:00Z</dcterms:created>
  <dcterms:modified xsi:type="dcterms:W3CDTF">2016-03-26T06:57:43Z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2052-9.1.0.4885</vt:lpwstr>
  </property>
</Properties>
</file>